
<file path=[Content_Types].xml><?xml version="1.0" encoding="utf-8"?>
<Types xmlns="http://schemas.openxmlformats.org/package/2006/content-types">
  <Default Extension="bin" ContentType="audio/unknown"/>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theme/theme9.xml" ContentType="application/vnd.openxmlformats-officedocument.theme+xml"/>
  <Override PartName="/ppt/slideLayouts/slideLayout80.xml" ContentType="application/vnd.openxmlformats-officedocument.presentationml.slideLayout+xml"/>
  <Override PartName="/ppt/theme/theme10.xml" ContentType="application/vnd.openxmlformats-officedocument.theme+xml"/>
  <Override PartName="/ppt/slideLayouts/slideLayout81.xml" ContentType="application/vnd.openxmlformats-officedocument.presentationml.slideLayout+xml"/>
  <Override PartName="/ppt/theme/theme11.xml" ContentType="application/vnd.openxmlformats-officedocument.theme+xml"/>
  <Override PartName="/ppt/slideLayouts/slideLayout82.xml" ContentType="application/vnd.openxmlformats-officedocument.presentationml.slideLayout+xml"/>
  <Override PartName="/ppt/theme/theme12.xml" ContentType="application/vnd.openxmlformats-officedocument.theme+xml"/>
  <Override PartName="/ppt/slideLayouts/slideLayout83.xml" ContentType="application/vnd.openxmlformats-officedocument.presentationml.slideLayout+xml"/>
  <Override PartName="/ppt/theme/theme13.xml" ContentType="application/vnd.openxmlformats-officedocument.theme+xml"/>
  <Override PartName="/ppt/slideLayouts/slideLayout84.xml" ContentType="application/vnd.openxmlformats-officedocument.presentationml.slideLayout+xml"/>
  <Override PartName="/ppt/theme/theme14.xml" ContentType="application/vnd.openxmlformats-officedocument.theme+xml"/>
  <Override PartName="/ppt/slideLayouts/slideLayout85.xml" ContentType="application/vnd.openxmlformats-officedocument.presentationml.slideLayout+xml"/>
  <Override PartName="/ppt/theme/theme15.xml" ContentType="application/vnd.openxmlformats-officedocument.theme+xml"/>
  <Override PartName="/ppt/slideLayouts/slideLayout86.xml" ContentType="application/vnd.openxmlformats-officedocument.presentationml.slideLayout+xml"/>
  <Override PartName="/ppt/theme/theme16.xml" ContentType="application/vnd.openxmlformats-officedocument.theme+xml"/>
  <Override PartName="/ppt/slideLayouts/slideLayout87.xml" ContentType="application/vnd.openxmlformats-officedocument.presentationml.slideLayout+xml"/>
  <Override PartName="/ppt/theme/theme17.xml" ContentType="application/vnd.openxmlformats-officedocument.theme+xml"/>
  <Override PartName="/ppt/slideLayouts/slideLayout88.xml" ContentType="application/vnd.openxmlformats-officedocument.presentationml.slideLayout+xml"/>
  <Override PartName="/ppt/theme/theme1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9.xml" ContentType="application/vnd.openxmlformats-officedocument.theme+xml"/>
  <Override PartName="/ppt/slideLayouts/slideLayout100.xml" ContentType="application/vnd.openxmlformats-officedocument.presentationml.slideLayout+xml"/>
  <Override PartName="/ppt/theme/theme20.xml" ContentType="application/vnd.openxmlformats-officedocument.theme+xml"/>
  <Override PartName="/ppt/slideLayouts/slideLayout101.xml" ContentType="application/vnd.openxmlformats-officedocument.presentationml.slideLayout+xml"/>
  <Override PartName="/ppt/theme/theme21.xml" ContentType="application/vnd.openxmlformats-officedocument.theme+xml"/>
  <Override PartName="/ppt/slideLayouts/slideLayout102.xml" ContentType="application/vnd.openxmlformats-officedocument.presentationml.slideLayout+xml"/>
  <Override PartName="/ppt/theme/theme22.xml" ContentType="application/vnd.openxmlformats-officedocument.theme+xml"/>
  <Override PartName="/ppt/slideLayouts/slideLayout103.xml" ContentType="application/vnd.openxmlformats-officedocument.presentationml.slideLayout+xml"/>
  <Override PartName="/ppt/theme/theme23.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24.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25.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26.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27.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28.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29.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30.xml" ContentType="application/vnd.openxmlformats-officedocument.theme+xml"/>
  <Override PartName="/ppt/slideLayouts/slideLayout181.xml" ContentType="application/vnd.openxmlformats-officedocument.presentationml.slideLayout+xml"/>
  <Override PartName="/ppt/theme/theme31.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32.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33.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34.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35.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36.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37.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38.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39.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40.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41.xml" ContentType="application/vnd.openxmlformats-officedocument.theme+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42.xml" ContentType="application/vnd.openxmlformats-officedocument.theme+xml"/>
  <Override PartName="/ppt/slideLayouts/slideLayout305.xml" ContentType="application/vnd.openxmlformats-officedocument.presentationml.slideLayout+xml"/>
  <Override PartName="/ppt/theme/theme43.xml" ContentType="application/vnd.openxmlformats-officedocument.theme+xml"/>
  <Override PartName="/ppt/slideLayouts/slideLayout306.xml" ContentType="application/vnd.openxmlformats-officedocument.presentationml.slideLayout+xml"/>
  <Override PartName="/ppt/theme/theme44.xml" ContentType="application/vnd.openxmlformats-officedocument.theme+xml"/>
  <Override PartName="/ppt/slideLayouts/slideLayout307.xml" ContentType="application/vnd.openxmlformats-officedocument.presentationml.slideLayout+xml"/>
  <Override PartName="/ppt/theme/theme45.xml" ContentType="application/vnd.openxmlformats-officedocument.theme+xml"/>
  <Override PartName="/ppt/slideLayouts/slideLayout308.xml" ContentType="application/vnd.openxmlformats-officedocument.presentationml.slideLayout+xml"/>
  <Override PartName="/ppt/theme/theme46.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47.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48.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49.xml" ContentType="application/vnd.openxmlformats-officedocument.theme+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theme/theme50.xml" ContentType="application/vnd.openxmlformats-officedocument.theme+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51.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theme/theme52.xml" ContentType="application/vnd.openxmlformats-officedocument.theme+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theme/theme53.xml" ContentType="application/vnd.openxmlformats-officedocument.theme+xml"/>
  <Override PartName="/ppt/theme/themeOverride1.xml" ContentType="application/vnd.openxmlformats-officedocument.themeOverride+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theme/theme54.xml" ContentType="application/vnd.openxmlformats-officedocument.theme+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theme/theme55.xml" ContentType="application/vnd.openxmlformats-officedocument.theme+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theme/theme56.xml" ContentType="application/vnd.openxmlformats-officedocument.theme+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theme/theme57.xml" ContentType="application/vnd.openxmlformats-officedocument.theme+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theme/theme58.xml" ContentType="application/vnd.openxmlformats-officedocument.theme+xml"/>
  <Override PartName="/ppt/slideLayouts/slideLayout436.xml" ContentType="application/vnd.openxmlformats-officedocument.presentationml.slideLayout+xml"/>
  <Override PartName="/ppt/theme/theme59.xml" ContentType="application/vnd.openxmlformats-officedocument.theme+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theme/theme60.xml" ContentType="application/vnd.openxmlformats-officedocument.theme+xml"/>
  <Override PartName="/ppt/slideLayouts/slideLayout448.xml" ContentType="application/vnd.openxmlformats-officedocument.presentationml.slideLayout+xml"/>
  <Override PartName="/ppt/theme/theme61.xml" ContentType="application/vnd.openxmlformats-officedocument.theme+xml"/>
  <Override PartName="/ppt/slideLayouts/slideLayout449.xml" ContentType="application/vnd.openxmlformats-officedocument.presentationml.slideLayout+xml"/>
  <Override PartName="/ppt/theme/theme62.xml" ContentType="application/vnd.openxmlformats-officedocument.theme+xml"/>
  <Override PartName="/ppt/slideLayouts/slideLayout450.xml" ContentType="application/vnd.openxmlformats-officedocument.presentationml.slideLayout+xml"/>
  <Override PartName="/ppt/theme/theme63.xml" ContentType="application/vnd.openxmlformats-officedocument.theme+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theme/theme64.xml" ContentType="application/vnd.openxmlformats-officedocument.theme+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theme/theme65.xml" ContentType="application/vnd.openxmlformats-officedocument.theme+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theme/theme66.xml" ContentType="application/vnd.openxmlformats-officedocument.theme+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theme/theme67.xml" ContentType="application/vnd.openxmlformats-officedocument.theme+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theme/theme68.xml" ContentType="application/vnd.openxmlformats-officedocument.theme+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theme/theme69.xml" ContentType="application/vnd.openxmlformats-officedocument.theme+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theme/theme70.xml" ContentType="application/vnd.openxmlformats-officedocument.theme+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theme/theme71.xml" ContentType="application/vnd.openxmlformats-officedocument.theme+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theme/theme72.xml" ContentType="application/vnd.openxmlformats-officedocument.theme+xml"/>
  <Override PartName="/ppt/theme/theme73.xml" ContentType="application/vnd.openxmlformats-officedocument.theme+xml"/>
  <Override PartName="/ppt/theme/theme7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3.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Override4.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embeddings/oleObject1.bin" ContentType="application/vnd.openxmlformats-officedocument.oleObject"/>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heme/themeOverride5.xml" ContentType="application/vnd.openxmlformats-officedocument.themeOverr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heme/themeOverride6.xml" ContentType="application/vnd.openxmlformats-officedocument.themeOverr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theme/themeOverride7.xml" ContentType="application/vnd.openxmlformats-officedocument.themeOverr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theme/themeOverride8.xml" ContentType="application/vnd.openxmlformats-officedocument.themeOverr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theme/themeOverride9.xml" ContentType="application/vnd.openxmlformats-officedocument.themeOverr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theme/themeOverride10.xml" ContentType="application/vnd.openxmlformats-officedocument.themeOverr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94" r:id="rId1"/>
    <p:sldMasterId id="2147483702" r:id="rId2"/>
    <p:sldMasterId id="2147483706" r:id="rId3"/>
    <p:sldMasterId id="2147483724" r:id="rId4"/>
    <p:sldMasterId id="2147483730" r:id="rId5"/>
    <p:sldMasterId id="2147483738" r:id="rId6"/>
    <p:sldMasterId id="2147483742" r:id="rId7"/>
    <p:sldMasterId id="2147484271" r:id="rId8"/>
    <p:sldMasterId id="2147484538" r:id="rId9"/>
    <p:sldMasterId id="2147485076" r:id="rId10"/>
    <p:sldMasterId id="2147485080" r:id="rId11"/>
    <p:sldMasterId id="2147485361" r:id="rId12"/>
    <p:sldMasterId id="2147485363" r:id="rId13"/>
    <p:sldMasterId id="2147485649" r:id="rId14"/>
    <p:sldMasterId id="2147485934" r:id="rId15"/>
    <p:sldMasterId id="2147489439" r:id="rId16"/>
    <p:sldMasterId id="2147489441" r:id="rId17"/>
    <p:sldMasterId id="2147489443" r:id="rId18"/>
    <p:sldMasterId id="2147489445" r:id="rId19"/>
    <p:sldMasterId id="2147489465" r:id="rId20"/>
    <p:sldMasterId id="2147489469" r:id="rId21"/>
    <p:sldMasterId id="2147489471" r:id="rId22"/>
    <p:sldMasterId id="2147489475" r:id="rId23"/>
    <p:sldMasterId id="2147489489" r:id="rId24"/>
    <p:sldMasterId id="2147489501" r:id="rId25"/>
    <p:sldMasterId id="2147489549" r:id="rId26"/>
    <p:sldMasterId id="2147489573" r:id="rId27"/>
    <p:sldMasterId id="2147489585" r:id="rId28"/>
    <p:sldMasterId id="2147489597" r:id="rId29"/>
    <p:sldMasterId id="2147489609" r:id="rId30"/>
    <p:sldMasterId id="2147490067" r:id="rId31"/>
    <p:sldMasterId id="2147490069" r:id="rId32"/>
    <p:sldMasterId id="2147490081" r:id="rId33"/>
    <p:sldMasterId id="2147490093" r:id="rId34"/>
    <p:sldMasterId id="2147490105" r:id="rId35"/>
    <p:sldMasterId id="2147490129" r:id="rId36"/>
    <p:sldMasterId id="2147490153" r:id="rId37"/>
    <p:sldMasterId id="2147490165" r:id="rId38"/>
    <p:sldMasterId id="2147490177" r:id="rId39"/>
    <p:sldMasterId id="2147490189" r:id="rId40"/>
    <p:sldMasterId id="2147490201" r:id="rId41"/>
    <p:sldMasterId id="2147496810" r:id="rId42"/>
    <p:sldMasterId id="2147496947" r:id="rId43"/>
    <p:sldMasterId id="2147496949" r:id="rId44"/>
    <p:sldMasterId id="2147496951" r:id="rId45"/>
    <p:sldMasterId id="2147496955" r:id="rId46"/>
    <p:sldMasterId id="2147497011" r:id="rId47"/>
    <p:sldMasterId id="2147497063" r:id="rId48"/>
    <p:sldMasterId id="2147497075" r:id="rId49"/>
    <p:sldMasterId id="2147497089" r:id="rId50"/>
    <p:sldMasterId id="2147497101" r:id="rId51"/>
    <p:sldMasterId id="2147497114" r:id="rId52"/>
    <p:sldMasterId id="2147497117" r:id="rId53"/>
    <p:sldMasterId id="2147497132" r:id="rId54"/>
    <p:sldMasterId id="2147497145" r:id="rId55"/>
    <p:sldMasterId id="2147497157" r:id="rId56"/>
    <p:sldMasterId id="2147497169" r:id="rId57"/>
    <p:sldMasterId id="2147497181" r:id="rId58"/>
    <p:sldMasterId id="2147497193" r:id="rId59"/>
    <p:sldMasterId id="2147497195" r:id="rId60"/>
    <p:sldMasterId id="2147497207" r:id="rId61"/>
    <p:sldMasterId id="2147497209" r:id="rId62"/>
    <p:sldMasterId id="2147497212" r:id="rId63"/>
    <p:sldMasterId id="2147497214" r:id="rId64"/>
    <p:sldMasterId id="2147497226" r:id="rId65"/>
    <p:sldMasterId id="2147497240" r:id="rId66"/>
    <p:sldMasterId id="2147497252" r:id="rId67"/>
    <p:sldMasterId id="2147497268" r:id="rId68"/>
    <p:sldMasterId id="2147497280" r:id="rId69"/>
    <p:sldMasterId id="2147497283" r:id="rId70"/>
    <p:sldMasterId id="2147497288" r:id="rId71"/>
    <p:sldMasterId id="2147497300" r:id="rId72"/>
  </p:sldMasterIdLst>
  <p:notesMasterIdLst>
    <p:notesMasterId r:id="rId288"/>
  </p:notesMasterIdLst>
  <p:handoutMasterIdLst>
    <p:handoutMasterId r:id="rId289"/>
  </p:handoutMasterIdLst>
  <p:sldIdLst>
    <p:sldId id="815" r:id="rId73"/>
    <p:sldId id="816" r:id="rId74"/>
    <p:sldId id="844" r:id="rId75"/>
    <p:sldId id="817" r:id="rId76"/>
    <p:sldId id="818" r:id="rId77"/>
    <p:sldId id="819" r:id="rId78"/>
    <p:sldId id="820" r:id="rId79"/>
    <p:sldId id="821" r:id="rId80"/>
    <p:sldId id="822" r:id="rId81"/>
    <p:sldId id="823" r:id="rId82"/>
    <p:sldId id="824" r:id="rId83"/>
    <p:sldId id="680" r:id="rId84"/>
    <p:sldId id="4926" r:id="rId85"/>
    <p:sldId id="483" r:id="rId86"/>
    <p:sldId id="573" r:id="rId87"/>
    <p:sldId id="624" r:id="rId88"/>
    <p:sldId id="539" r:id="rId89"/>
    <p:sldId id="568" r:id="rId90"/>
    <p:sldId id="571" r:id="rId91"/>
    <p:sldId id="756" r:id="rId92"/>
    <p:sldId id="4968" r:id="rId93"/>
    <p:sldId id="4969" r:id="rId94"/>
    <p:sldId id="4966" r:id="rId95"/>
    <p:sldId id="4927" r:id="rId96"/>
    <p:sldId id="683" r:id="rId97"/>
    <p:sldId id="4928" r:id="rId98"/>
    <p:sldId id="4929" r:id="rId99"/>
    <p:sldId id="686" r:id="rId100"/>
    <p:sldId id="5137" r:id="rId101"/>
    <p:sldId id="685" r:id="rId102"/>
    <p:sldId id="852" r:id="rId103"/>
    <p:sldId id="4930" r:id="rId104"/>
    <p:sldId id="4931" r:id="rId105"/>
    <p:sldId id="314" r:id="rId106"/>
    <p:sldId id="270" r:id="rId107"/>
    <p:sldId id="4964" r:id="rId108"/>
    <p:sldId id="271" r:id="rId109"/>
    <p:sldId id="447" r:id="rId110"/>
    <p:sldId id="267" r:id="rId111"/>
    <p:sldId id="3999" r:id="rId112"/>
    <p:sldId id="418" r:id="rId113"/>
    <p:sldId id="742" r:id="rId114"/>
    <p:sldId id="4965" r:id="rId115"/>
    <p:sldId id="4932" r:id="rId116"/>
    <p:sldId id="312" r:id="rId117"/>
    <p:sldId id="449" r:id="rId118"/>
    <p:sldId id="261" r:id="rId119"/>
    <p:sldId id="287" r:id="rId120"/>
    <p:sldId id="4933" r:id="rId121"/>
    <p:sldId id="4934" r:id="rId122"/>
    <p:sldId id="5615" r:id="rId123"/>
    <p:sldId id="316" r:id="rId124"/>
    <p:sldId id="5616" r:id="rId125"/>
    <p:sldId id="5613" r:id="rId126"/>
    <p:sldId id="5317" r:id="rId127"/>
    <p:sldId id="5617" r:id="rId128"/>
    <p:sldId id="424" r:id="rId129"/>
    <p:sldId id="4935" r:id="rId130"/>
    <p:sldId id="302" r:id="rId131"/>
    <p:sldId id="304" r:id="rId132"/>
    <p:sldId id="305" r:id="rId133"/>
    <p:sldId id="306" r:id="rId134"/>
    <p:sldId id="4936" r:id="rId135"/>
    <p:sldId id="446" r:id="rId136"/>
    <p:sldId id="303" r:id="rId137"/>
    <p:sldId id="404" r:id="rId138"/>
    <p:sldId id="456" r:id="rId139"/>
    <p:sldId id="4938" r:id="rId140"/>
    <p:sldId id="4937" r:id="rId141"/>
    <p:sldId id="457" r:id="rId142"/>
    <p:sldId id="4967" r:id="rId143"/>
    <p:sldId id="426" r:id="rId144"/>
    <p:sldId id="459" r:id="rId145"/>
    <p:sldId id="460" r:id="rId146"/>
    <p:sldId id="489" r:id="rId147"/>
    <p:sldId id="5626" r:id="rId148"/>
    <p:sldId id="5619" r:id="rId149"/>
    <p:sldId id="4939" r:id="rId150"/>
    <p:sldId id="758" r:id="rId151"/>
    <p:sldId id="574" r:id="rId152"/>
    <p:sldId id="575" r:id="rId153"/>
    <p:sldId id="576" r:id="rId154"/>
    <p:sldId id="734" r:id="rId155"/>
    <p:sldId id="578" r:id="rId156"/>
    <p:sldId id="579" r:id="rId157"/>
    <p:sldId id="580" r:id="rId158"/>
    <p:sldId id="581" r:id="rId159"/>
    <p:sldId id="5618" r:id="rId160"/>
    <p:sldId id="583" r:id="rId161"/>
    <p:sldId id="584" r:id="rId162"/>
    <p:sldId id="585" r:id="rId163"/>
    <p:sldId id="586" r:id="rId164"/>
    <p:sldId id="587" r:id="rId165"/>
    <p:sldId id="588" r:id="rId166"/>
    <p:sldId id="589" r:id="rId167"/>
    <p:sldId id="4940" r:id="rId168"/>
    <p:sldId id="591" r:id="rId169"/>
    <p:sldId id="592" r:id="rId170"/>
    <p:sldId id="593" r:id="rId171"/>
    <p:sldId id="594" r:id="rId172"/>
    <p:sldId id="4941" r:id="rId173"/>
    <p:sldId id="596" r:id="rId174"/>
    <p:sldId id="288" r:id="rId175"/>
    <p:sldId id="4942" r:id="rId176"/>
    <p:sldId id="599" r:id="rId177"/>
    <p:sldId id="600" r:id="rId178"/>
    <p:sldId id="601" r:id="rId179"/>
    <p:sldId id="602" r:id="rId180"/>
    <p:sldId id="603" r:id="rId181"/>
    <p:sldId id="604" r:id="rId182"/>
    <p:sldId id="605" r:id="rId183"/>
    <p:sldId id="606" r:id="rId184"/>
    <p:sldId id="607" r:id="rId185"/>
    <p:sldId id="608" r:id="rId186"/>
    <p:sldId id="609" r:id="rId187"/>
    <p:sldId id="610" r:id="rId188"/>
    <p:sldId id="611" r:id="rId189"/>
    <p:sldId id="612" r:id="rId190"/>
    <p:sldId id="613" r:id="rId191"/>
    <p:sldId id="614" r:id="rId192"/>
    <p:sldId id="615" r:id="rId193"/>
    <p:sldId id="616" r:id="rId194"/>
    <p:sldId id="617" r:id="rId195"/>
    <p:sldId id="618" r:id="rId196"/>
    <p:sldId id="619" r:id="rId197"/>
    <p:sldId id="620" r:id="rId198"/>
    <p:sldId id="4943" r:id="rId199"/>
    <p:sldId id="622" r:id="rId200"/>
    <p:sldId id="623" r:id="rId201"/>
    <p:sldId id="474" r:id="rId202"/>
    <p:sldId id="344" r:id="rId203"/>
    <p:sldId id="534" r:id="rId204"/>
    <p:sldId id="535" r:id="rId205"/>
    <p:sldId id="536" r:id="rId206"/>
    <p:sldId id="537" r:id="rId207"/>
    <p:sldId id="431" r:id="rId208"/>
    <p:sldId id="4944" r:id="rId209"/>
    <p:sldId id="4945" r:id="rId210"/>
    <p:sldId id="626" r:id="rId211"/>
    <p:sldId id="627" r:id="rId212"/>
    <p:sldId id="628" r:id="rId213"/>
    <p:sldId id="629" r:id="rId214"/>
    <p:sldId id="630" r:id="rId215"/>
    <p:sldId id="4946" r:id="rId216"/>
    <p:sldId id="4947" r:id="rId217"/>
    <p:sldId id="4948" r:id="rId218"/>
    <p:sldId id="4949" r:id="rId219"/>
    <p:sldId id="5620" r:id="rId220"/>
    <p:sldId id="4950" r:id="rId221"/>
    <p:sldId id="4951" r:id="rId222"/>
    <p:sldId id="638" r:id="rId223"/>
    <p:sldId id="4952" r:id="rId224"/>
    <p:sldId id="4953" r:id="rId225"/>
    <p:sldId id="4954" r:id="rId226"/>
    <p:sldId id="642" r:id="rId227"/>
    <p:sldId id="643" r:id="rId228"/>
    <p:sldId id="4955" r:id="rId229"/>
    <p:sldId id="5621" r:id="rId230"/>
    <p:sldId id="4925" r:id="rId231"/>
    <p:sldId id="647" r:id="rId232"/>
    <p:sldId id="648" r:id="rId233"/>
    <p:sldId id="4956" r:id="rId234"/>
    <p:sldId id="465" r:id="rId235"/>
    <p:sldId id="4957" r:id="rId236"/>
    <p:sldId id="4958" r:id="rId237"/>
    <p:sldId id="4959" r:id="rId238"/>
    <p:sldId id="653" r:id="rId239"/>
    <p:sldId id="654" r:id="rId240"/>
    <p:sldId id="655" r:id="rId241"/>
    <p:sldId id="4960" r:id="rId242"/>
    <p:sldId id="657" r:id="rId243"/>
    <p:sldId id="658" r:id="rId244"/>
    <p:sldId id="659" r:id="rId245"/>
    <p:sldId id="497" r:id="rId246"/>
    <p:sldId id="5622" r:id="rId247"/>
    <p:sldId id="341" r:id="rId248"/>
    <p:sldId id="342" r:id="rId249"/>
    <p:sldId id="435" r:id="rId250"/>
    <p:sldId id="4961" r:id="rId251"/>
    <p:sldId id="861" r:id="rId252"/>
    <p:sldId id="540" r:id="rId253"/>
    <p:sldId id="541" r:id="rId254"/>
    <p:sldId id="542" r:id="rId255"/>
    <p:sldId id="4962" r:id="rId256"/>
    <p:sldId id="4963" r:id="rId257"/>
    <p:sldId id="650" r:id="rId258"/>
    <p:sldId id="5624" r:id="rId259"/>
    <p:sldId id="547" r:id="rId260"/>
    <p:sldId id="548" r:id="rId261"/>
    <p:sldId id="549" r:id="rId262"/>
    <p:sldId id="550" r:id="rId263"/>
    <p:sldId id="741" r:id="rId264"/>
    <p:sldId id="660" r:id="rId265"/>
    <p:sldId id="661" r:id="rId266"/>
    <p:sldId id="554" r:id="rId267"/>
    <p:sldId id="555" r:id="rId268"/>
    <p:sldId id="556" r:id="rId269"/>
    <p:sldId id="516" r:id="rId270"/>
    <p:sldId id="538" r:id="rId271"/>
    <p:sldId id="557" r:id="rId272"/>
    <p:sldId id="559" r:id="rId273"/>
    <p:sldId id="560" r:id="rId274"/>
    <p:sldId id="562" r:id="rId275"/>
    <p:sldId id="564" r:id="rId276"/>
    <p:sldId id="565" r:id="rId277"/>
    <p:sldId id="566" r:id="rId278"/>
    <p:sldId id="862" r:id="rId279"/>
    <p:sldId id="706" r:id="rId280"/>
    <p:sldId id="570" r:id="rId281"/>
    <p:sldId id="1813" r:id="rId282"/>
    <p:sldId id="864" r:id="rId283"/>
    <p:sldId id="665" r:id="rId284"/>
    <p:sldId id="503" r:id="rId285"/>
    <p:sldId id="572" r:id="rId286"/>
    <p:sldId id="390" r:id="rId287"/>
  </p:sldIdLst>
  <p:sldSz cx="9144000" cy="6858000" type="screen4x3"/>
  <p:notesSz cx="6858000" cy="9144000"/>
  <p:defaultTextStyle>
    <a:defPPr>
      <a:defRPr lang="en-US"/>
    </a:defPPr>
    <a:lvl1pPr algn="ctr" rtl="0" eaLnBrk="0" fontAlgn="base" hangingPunct="0">
      <a:spcBef>
        <a:spcPct val="0"/>
      </a:spcBef>
      <a:spcAft>
        <a:spcPct val="0"/>
      </a:spcAft>
      <a:defRPr sz="2400" kern="1200">
        <a:solidFill>
          <a:schemeClr val="tx1"/>
        </a:solidFill>
        <a:latin typeface="Times New Roman" charset="0"/>
        <a:ea typeface="Osaka" charset="0"/>
        <a:cs typeface="Osaka" charset="0"/>
      </a:defRPr>
    </a:lvl1pPr>
    <a:lvl2pPr marL="457200" algn="ctr" rtl="0" eaLnBrk="0" fontAlgn="base" hangingPunct="0">
      <a:spcBef>
        <a:spcPct val="0"/>
      </a:spcBef>
      <a:spcAft>
        <a:spcPct val="0"/>
      </a:spcAft>
      <a:defRPr sz="2400" kern="1200">
        <a:solidFill>
          <a:schemeClr val="tx1"/>
        </a:solidFill>
        <a:latin typeface="Times New Roman" charset="0"/>
        <a:ea typeface="Osaka" charset="0"/>
        <a:cs typeface="Osaka" charset="0"/>
      </a:defRPr>
    </a:lvl2pPr>
    <a:lvl3pPr marL="914400" algn="ctr" rtl="0" eaLnBrk="0" fontAlgn="base" hangingPunct="0">
      <a:spcBef>
        <a:spcPct val="0"/>
      </a:spcBef>
      <a:spcAft>
        <a:spcPct val="0"/>
      </a:spcAft>
      <a:defRPr sz="2400" kern="1200">
        <a:solidFill>
          <a:schemeClr val="tx1"/>
        </a:solidFill>
        <a:latin typeface="Times New Roman" charset="0"/>
        <a:ea typeface="Osaka" charset="0"/>
        <a:cs typeface="Osaka" charset="0"/>
      </a:defRPr>
    </a:lvl3pPr>
    <a:lvl4pPr marL="1371600" algn="ctr" rtl="0" eaLnBrk="0" fontAlgn="base" hangingPunct="0">
      <a:spcBef>
        <a:spcPct val="0"/>
      </a:spcBef>
      <a:spcAft>
        <a:spcPct val="0"/>
      </a:spcAft>
      <a:defRPr sz="2400" kern="1200">
        <a:solidFill>
          <a:schemeClr val="tx1"/>
        </a:solidFill>
        <a:latin typeface="Times New Roman" charset="0"/>
        <a:ea typeface="Osaka" charset="0"/>
        <a:cs typeface="Osaka" charset="0"/>
      </a:defRPr>
    </a:lvl4pPr>
    <a:lvl5pPr marL="1828800" algn="ctr" rtl="0" eaLnBrk="0" fontAlgn="base" hangingPunct="0">
      <a:spcBef>
        <a:spcPct val="0"/>
      </a:spcBef>
      <a:spcAft>
        <a:spcPct val="0"/>
      </a:spcAft>
      <a:defRPr sz="2400" kern="1200">
        <a:solidFill>
          <a:schemeClr val="tx1"/>
        </a:solidFill>
        <a:latin typeface="Times New Roman" charset="0"/>
        <a:ea typeface="Osaka" charset="0"/>
        <a:cs typeface="Osaka" charset="0"/>
      </a:defRPr>
    </a:lvl5pPr>
    <a:lvl6pPr marL="2286000" algn="l" defTabSz="457200" rtl="0" eaLnBrk="1" latinLnBrk="0" hangingPunct="1">
      <a:defRPr sz="2400" kern="1200">
        <a:solidFill>
          <a:schemeClr val="tx1"/>
        </a:solidFill>
        <a:latin typeface="Times New Roman" charset="0"/>
        <a:ea typeface="Osaka" charset="0"/>
        <a:cs typeface="Osaka" charset="0"/>
      </a:defRPr>
    </a:lvl6pPr>
    <a:lvl7pPr marL="2743200" algn="l" defTabSz="457200" rtl="0" eaLnBrk="1" latinLnBrk="0" hangingPunct="1">
      <a:defRPr sz="2400" kern="1200">
        <a:solidFill>
          <a:schemeClr val="tx1"/>
        </a:solidFill>
        <a:latin typeface="Times New Roman" charset="0"/>
        <a:ea typeface="Osaka" charset="0"/>
        <a:cs typeface="Osaka" charset="0"/>
      </a:defRPr>
    </a:lvl7pPr>
    <a:lvl8pPr marL="3200400" algn="l" defTabSz="457200" rtl="0" eaLnBrk="1" latinLnBrk="0" hangingPunct="1">
      <a:defRPr sz="2400" kern="1200">
        <a:solidFill>
          <a:schemeClr val="tx1"/>
        </a:solidFill>
        <a:latin typeface="Times New Roman" charset="0"/>
        <a:ea typeface="Osaka" charset="0"/>
        <a:cs typeface="Osaka" charset="0"/>
      </a:defRPr>
    </a:lvl8pPr>
    <a:lvl9pPr marL="3657600" algn="l" defTabSz="457200" rtl="0" eaLnBrk="1" latinLnBrk="0" hangingPunct="1">
      <a:defRPr sz="2400" kern="1200">
        <a:solidFill>
          <a:schemeClr val="tx1"/>
        </a:solidFill>
        <a:latin typeface="Times New Roman" charset="0"/>
        <a:ea typeface="Osaka" charset="0"/>
        <a:cs typeface="Osaka" charset="0"/>
      </a:defRPr>
    </a:lvl9pPr>
  </p:defaultTextStyle>
  <p:extLst>
    <p:ext uri="{521415D9-36F7-43E2-AB2F-B90AF26B5E84}">
      <p14:sectionLst xmlns:p14="http://schemas.microsoft.com/office/powerpoint/2010/main">
        <p14:section name="Overview" id="{4D482280-3B87-D447-9685-EA8DE823CEA0}">
          <p14:sldIdLst>
            <p14:sldId id="815"/>
            <p14:sldId id="816"/>
            <p14:sldId id="844"/>
            <p14:sldId id="817"/>
            <p14:sldId id="818"/>
            <p14:sldId id="819"/>
            <p14:sldId id="820"/>
            <p14:sldId id="821"/>
            <p14:sldId id="822"/>
            <p14:sldId id="823"/>
            <p14:sldId id="824"/>
            <p14:sldId id="680"/>
            <p14:sldId id="4926"/>
            <p14:sldId id="483"/>
            <p14:sldId id="573"/>
            <p14:sldId id="624"/>
            <p14:sldId id="539"/>
            <p14:sldId id="568"/>
            <p14:sldId id="571"/>
            <p14:sldId id="756"/>
          </p14:sldIdLst>
        </p14:section>
        <p14:section name="Introduction" id="{5BF96914-3E08-1F4E-9D19-B1AE9789CDF1}">
          <p14:sldIdLst>
            <p14:sldId id="4968"/>
            <p14:sldId id="4969"/>
            <p14:sldId id="4966"/>
          </p14:sldIdLst>
        </p14:section>
        <p14:section name="Sermon" id="{3F738502-4ADE-CD4D-8BAC-EF84A5A17CB5}">
          <p14:sldIdLst>
            <p14:sldId id="4927"/>
            <p14:sldId id="683"/>
            <p14:sldId id="4928"/>
            <p14:sldId id="4929"/>
            <p14:sldId id="686"/>
            <p14:sldId id="5137"/>
            <p14:sldId id="685"/>
            <p14:sldId id="852"/>
            <p14:sldId id="4930"/>
          </p14:sldIdLst>
        </p14:section>
        <p14:section name="Chapters" id="{1D102546-2CDE-134A-B84A-921C875223E2}">
          <p14:sldIdLst>
            <p14:sldId id="4931"/>
            <p14:sldId id="314"/>
            <p14:sldId id="270"/>
            <p14:sldId id="4964"/>
            <p14:sldId id="271"/>
            <p14:sldId id="447"/>
            <p14:sldId id="267"/>
            <p14:sldId id="3999"/>
            <p14:sldId id="418"/>
            <p14:sldId id="742"/>
            <p14:sldId id="4965"/>
            <p14:sldId id="4932"/>
            <p14:sldId id="312"/>
            <p14:sldId id="449"/>
            <p14:sldId id="261"/>
            <p14:sldId id="287"/>
            <p14:sldId id="4933"/>
            <p14:sldId id="4934"/>
            <p14:sldId id="5615"/>
            <p14:sldId id="316"/>
            <p14:sldId id="5616"/>
            <p14:sldId id="5613"/>
            <p14:sldId id="5317"/>
            <p14:sldId id="5617"/>
            <p14:sldId id="424"/>
            <p14:sldId id="4935"/>
            <p14:sldId id="302"/>
            <p14:sldId id="304"/>
            <p14:sldId id="305"/>
            <p14:sldId id="306"/>
            <p14:sldId id="4936"/>
            <p14:sldId id="446"/>
            <p14:sldId id="303"/>
            <p14:sldId id="404"/>
            <p14:sldId id="456"/>
            <p14:sldId id="4938"/>
            <p14:sldId id="4937"/>
            <p14:sldId id="457"/>
            <p14:sldId id="4967"/>
            <p14:sldId id="426"/>
            <p14:sldId id="459"/>
            <p14:sldId id="460"/>
            <p14:sldId id="489"/>
            <p14:sldId id="5626"/>
            <p14:sldId id="5619"/>
            <p14:sldId id="4939"/>
            <p14:sldId id="758"/>
            <p14:sldId id="574"/>
            <p14:sldId id="575"/>
            <p14:sldId id="576"/>
            <p14:sldId id="734"/>
            <p14:sldId id="578"/>
            <p14:sldId id="579"/>
            <p14:sldId id="580"/>
            <p14:sldId id="581"/>
            <p14:sldId id="5618"/>
            <p14:sldId id="583"/>
            <p14:sldId id="584"/>
            <p14:sldId id="585"/>
            <p14:sldId id="586"/>
            <p14:sldId id="587"/>
            <p14:sldId id="588"/>
            <p14:sldId id="589"/>
            <p14:sldId id="4940"/>
            <p14:sldId id="591"/>
            <p14:sldId id="592"/>
            <p14:sldId id="593"/>
            <p14:sldId id="594"/>
            <p14:sldId id="4941"/>
            <p14:sldId id="596"/>
            <p14:sldId id="288"/>
            <p14:sldId id="4942"/>
            <p14:sldId id="599"/>
            <p14:sldId id="600"/>
            <p14:sldId id="601"/>
            <p14:sldId id="602"/>
            <p14:sldId id="603"/>
            <p14:sldId id="604"/>
            <p14:sldId id="605"/>
            <p14:sldId id="606"/>
            <p14:sldId id="607"/>
            <p14:sldId id="608"/>
            <p14:sldId id="609"/>
            <p14:sldId id="610"/>
            <p14:sldId id="611"/>
            <p14:sldId id="612"/>
            <p14:sldId id="613"/>
            <p14:sldId id="614"/>
            <p14:sldId id="615"/>
            <p14:sldId id="616"/>
            <p14:sldId id="617"/>
            <p14:sldId id="618"/>
            <p14:sldId id="619"/>
            <p14:sldId id="620"/>
            <p14:sldId id="4943"/>
            <p14:sldId id="622"/>
            <p14:sldId id="623"/>
            <p14:sldId id="474"/>
            <p14:sldId id="344"/>
            <p14:sldId id="534"/>
            <p14:sldId id="535"/>
            <p14:sldId id="536"/>
            <p14:sldId id="537"/>
            <p14:sldId id="431"/>
            <p14:sldId id="4944"/>
            <p14:sldId id="4945"/>
            <p14:sldId id="626"/>
            <p14:sldId id="627"/>
            <p14:sldId id="628"/>
            <p14:sldId id="629"/>
            <p14:sldId id="630"/>
            <p14:sldId id="4946"/>
            <p14:sldId id="4947"/>
            <p14:sldId id="4948"/>
            <p14:sldId id="4949"/>
            <p14:sldId id="5620"/>
            <p14:sldId id="4950"/>
            <p14:sldId id="4951"/>
            <p14:sldId id="638"/>
            <p14:sldId id="4952"/>
            <p14:sldId id="4953"/>
            <p14:sldId id="4954"/>
            <p14:sldId id="642"/>
            <p14:sldId id="643"/>
            <p14:sldId id="4955"/>
            <p14:sldId id="5621"/>
            <p14:sldId id="4925"/>
            <p14:sldId id="647"/>
            <p14:sldId id="648"/>
            <p14:sldId id="4956"/>
            <p14:sldId id="465"/>
            <p14:sldId id="4957"/>
            <p14:sldId id="4958"/>
            <p14:sldId id="4959"/>
            <p14:sldId id="653"/>
            <p14:sldId id="654"/>
            <p14:sldId id="655"/>
            <p14:sldId id="4960"/>
            <p14:sldId id="657"/>
            <p14:sldId id="658"/>
            <p14:sldId id="659"/>
            <p14:sldId id="497"/>
            <p14:sldId id="5622"/>
            <p14:sldId id="341"/>
            <p14:sldId id="342"/>
            <p14:sldId id="435"/>
            <p14:sldId id="4961"/>
            <p14:sldId id="861"/>
            <p14:sldId id="540"/>
            <p14:sldId id="541"/>
            <p14:sldId id="542"/>
            <p14:sldId id="4962"/>
            <p14:sldId id="4963"/>
            <p14:sldId id="650"/>
            <p14:sldId id="5624"/>
            <p14:sldId id="547"/>
            <p14:sldId id="548"/>
            <p14:sldId id="549"/>
            <p14:sldId id="550"/>
            <p14:sldId id="741"/>
            <p14:sldId id="660"/>
            <p14:sldId id="661"/>
            <p14:sldId id="554"/>
            <p14:sldId id="555"/>
            <p14:sldId id="556"/>
            <p14:sldId id="516"/>
            <p14:sldId id="538"/>
            <p14:sldId id="557"/>
            <p14:sldId id="559"/>
            <p14:sldId id="560"/>
            <p14:sldId id="562"/>
            <p14:sldId id="564"/>
            <p14:sldId id="565"/>
          </p14:sldIdLst>
        </p14:section>
        <p14:section name="Conclusion" id="{C88B32D6-F0DA-E646-8BAF-51B1AB4BE760}">
          <p14:sldIdLst>
            <p14:sldId id="566"/>
            <p14:sldId id="862"/>
            <p14:sldId id="706"/>
            <p14:sldId id="570"/>
            <p14:sldId id="1813"/>
          </p14:sldIdLst>
        </p14:section>
        <p14:section name="Supplements" id="{8936A2A4-F965-C248-BE67-41E30C9F7ECE}">
          <p14:sldIdLst>
            <p14:sldId id="864"/>
            <p14:sldId id="665"/>
            <p14:sldId id="503"/>
            <p14:sldId id="572"/>
            <p14:sldId id="39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800080"/>
    <a:srgbClr val="F9C701"/>
    <a:srgbClr val="FFFFFF"/>
    <a:srgbClr val="007E0E"/>
    <a:srgbClr val="0000FF"/>
    <a:srgbClr val="FFFF00"/>
    <a:srgbClr val="FF0000"/>
    <a:srgbClr val="1A2E00"/>
    <a:srgbClr val="32528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0821"/>
    <p:restoredTop sz="49508" autoAdjust="0"/>
  </p:normalViewPr>
  <p:slideViewPr>
    <p:cSldViewPr>
      <p:cViewPr varScale="1">
        <p:scale>
          <a:sx n="72" d="100"/>
          <a:sy n="72" d="100"/>
        </p:scale>
        <p:origin x="216" y="280"/>
      </p:cViewPr>
      <p:guideLst>
        <p:guide orient="horz" pos="2160"/>
        <p:guide pos="2880"/>
      </p:guideLst>
    </p:cSldViewPr>
  </p:slideViewPr>
  <p:outlineViewPr>
    <p:cViewPr>
      <p:scale>
        <a:sx n="33" d="100"/>
        <a:sy n="33" d="100"/>
      </p:scale>
      <p:origin x="0" y="30512"/>
    </p:cViewPr>
  </p:outlineViewPr>
  <p:notesTextViewPr>
    <p:cViewPr>
      <p:scale>
        <a:sx n="100" d="100"/>
        <a:sy n="100" d="100"/>
      </p:scale>
      <p:origin x="0" y="0"/>
    </p:cViewPr>
  </p:notesTextViewPr>
  <p:sorterViewPr>
    <p:cViewPr varScale="1">
      <p:scale>
        <a:sx n="50" d="100"/>
        <a:sy n="50" d="100"/>
      </p:scale>
      <p:origin x="0" y="-569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45.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87.xml"/><Relationship Id="rId170" Type="http://schemas.openxmlformats.org/officeDocument/2006/relationships/slide" Target="slides/slide98.xml"/><Relationship Id="rId226" Type="http://schemas.openxmlformats.org/officeDocument/2006/relationships/slide" Target="slides/slide154.xml"/><Relationship Id="rId268" Type="http://schemas.openxmlformats.org/officeDocument/2006/relationships/slide" Target="slides/slide196.xml"/><Relationship Id="rId32" Type="http://schemas.openxmlformats.org/officeDocument/2006/relationships/slideMaster" Target="slideMasters/slideMaster32.xml"/><Relationship Id="rId74" Type="http://schemas.openxmlformats.org/officeDocument/2006/relationships/slide" Target="slides/slide2.xml"/><Relationship Id="rId128" Type="http://schemas.openxmlformats.org/officeDocument/2006/relationships/slide" Target="slides/slide56.xml"/><Relationship Id="rId5" Type="http://schemas.openxmlformats.org/officeDocument/2006/relationships/slideMaster" Target="slideMasters/slideMaster5.xml"/><Relationship Id="rId181" Type="http://schemas.openxmlformats.org/officeDocument/2006/relationships/slide" Target="slides/slide109.xml"/><Relationship Id="rId237" Type="http://schemas.openxmlformats.org/officeDocument/2006/relationships/slide" Target="slides/slide165.xml"/><Relationship Id="rId279" Type="http://schemas.openxmlformats.org/officeDocument/2006/relationships/slide" Target="slides/slide207.xml"/><Relationship Id="rId43" Type="http://schemas.openxmlformats.org/officeDocument/2006/relationships/slideMaster" Target="slideMasters/slideMaster43.xml"/><Relationship Id="rId139" Type="http://schemas.openxmlformats.org/officeDocument/2006/relationships/slide" Target="slides/slide67.xml"/><Relationship Id="rId290" Type="http://schemas.openxmlformats.org/officeDocument/2006/relationships/presProps" Target="presProps.xml"/><Relationship Id="rId85" Type="http://schemas.openxmlformats.org/officeDocument/2006/relationships/slide" Target="slides/slide13.xml"/><Relationship Id="rId150" Type="http://schemas.openxmlformats.org/officeDocument/2006/relationships/slide" Target="slides/slide78.xml"/><Relationship Id="rId192" Type="http://schemas.openxmlformats.org/officeDocument/2006/relationships/slide" Target="slides/slide120.xml"/><Relationship Id="rId206" Type="http://schemas.openxmlformats.org/officeDocument/2006/relationships/slide" Target="slides/slide134.xml"/><Relationship Id="rId248" Type="http://schemas.openxmlformats.org/officeDocument/2006/relationships/slide" Target="slides/slide176.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36.xml"/><Relationship Id="rId129" Type="http://schemas.openxmlformats.org/officeDocument/2006/relationships/slide" Target="slides/slide57.xml"/><Relationship Id="rId280" Type="http://schemas.openxmlformats.org/officeDocument/2006/relationships/slide" Target="slides/slide208.xml"/><Relationship Id="rId54" Type="http://schemas.openxmlformats.org/officeDocument/2006/relationships/slideMaster" Target="slideMasters/slideMaster54.xml"/><Relationship Id="rId75" Type="http://schemas.openxmlformats.org/officeDocument/2006/relationships/slide" Target="slides/slide3.xml"/><Relationship Id="rId96" Type="http://schemas.openxmlformats.org/officeDocument/2006/relationships/slide" Target="slides/slide24.xml"/><Relationship Id="rId140" Type="http://schemas.openxmlformats.org/officeDocument/2006/relationships/slide" Target="slides/slide68.xml"/><Relationship Id="rId161" Type="http://schemas.openxmlformats.org/officeDocument/2006/relationships/slide" Target="slides/slide89.xml"/><Relationship Id="rId182" Type="http://schemas.openxmlformats.org/officeDocument/2006/relationships/slide" Target="slides/slide110.xml"/><Relationship Id="rId217" Type="http://schemas.openxmlformats.org/officeDocument/2006/relationships/slide" Target="slides/slide145.xml"/><Relationship Id="rId6" Type="http://schemas.openxmlformats.org/officeDocument/2006/relationships/slideMaster" Target="slideMasters/slideMaster6.xml"/><Relationship Id="rId238" Type="http://schemas.openxmlformats.org/officeDocument/2006/relationships/slide" Target="slides/slide166.xml"/><Relationship Id="rId259" Type="http://schemas.openxmlformats.org/officeDocument/2006/relationships/slide" Target="slides/slide187.xml"/><Relationship Id="rId23" Type="http://schemas.openxmlformats.org/officeDocument/2006/relationships/slideMaster" Target="slideMasters/slideMaster23.xml"/><Relationship Id="rId119" Type="http://schemas.openxmlformats.org/officeDocument/2006/relationships/slide" Target="slides/slide47.xml"/><Relationship Id="rId270" Type="http://schemas.openxmlformats.org/officeDocument/2006/relationships/slide" Target="slides/slide198.xml"/><Relationship Id="rId291" Type="http://schemas.openxmlformats.org/officeDocument/2006/relationships/viewProps" Target="viewProps.xml"/><Relationship Id="rId44" Type="http://schemas.openxmlformats.org/officeDocument/2006/relationships/slideMaster" Target="slideMasters/slideMaster44.xml"/><Relationship Id="rId65" Type="http://schemas.openxmlformats.org/officeDocument/2006/relationships/slideMaster" Target="slideMasters/slideMaster65.xml"/><Relationship Id="rId86" Type="http://schemas.openxmlformats.org/officeDocument/2006/relationships/slide" Target="slides/slide14.xml"/><Relationship Id="rId130" Type="http://schemas.openxmlformats.org/officeDocument/2006/relationships/slide" Target="slides/slide58.xml"/><Relationship Id="rId151" Type="http://schemas.openxmlformats.org/officeDocument/2006/relationships/slide" Target="slides/slide79.xml"/><Relationship Id="rId172" Type="http://schemas.openxmlformats.org/officeDocument/2006/relationships/slide" Target="slides/slide100.xml"/><Relationship Id="rId193" Type="http://schemas.openxmlformats.org/officeDocument/2006/relationships/slide" Target="slides/slide121.xml"/><Relationship Id="rId207" Type="http://schemas.openxmlformats.org/officeDocument/2006/relationships/slide" Target="slides/slide135.xml"/><Relationship Id="rId228" Type="http://schemas.openxmlformats.org/officeDocument/2006/relationships/slide" Target="slides/slide156.xml"/><Relationship Id="rId249" Type="http://schemas.openxmlformats.org/officeDocument/2006/relationships/slide" Target="slides/slide177.xml"/><Relationship Id="rId13" Type="http://schemas.openxmlformats.org/officeDocument/2006/relationships/slideMaster" Target="slideMasters/slideMaster13.xml"/><Relationship Id="rId109" Type="http://schemas.openxmlformats.org/officeDocument/2006/relationships/slide" Target="slides/slide37.xml"/><Relationship Id="rId260" Type="http://schemas.openxmlformats.org/officeDocument/2006/relationships/slide" Target="slides/slide188.xml"/><Relationship Id="rId281" Type="http://schemas.openxmlformats.org/officeDocument/2006/relationships/slide" Target="slides/slide209.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4.xml"/><Relationship Id="rId97" Type="http://schemas.openxmlformats.org/officeDocument/2006/relationships/slide" Target="slides/slide25.xml"/><Relationship Id="rId120" Type="http://schemas.openxmlformats.org/officeDocument/2006/relationships/slide" Target="slides/slide48.xml"/><Relationship Id="rId141" Type="http://schemas.openxmlformats.org/officeDocument/2006/relationships/slide" Target="slides/slide69.xml"/><Relationship Id="rId7" Type="http://schemas.openxmlformats.org/officeDocument/2006/relationships/slideMaster" Target="slideMasters/slideMaster7.xml"/><Relationship Id="rId162" Type="http://schemas.openxmlformats.org/officeDocument/2006/relationships/slide" Target="slides/slide90.xml"/><Relationship Id="rId183" Type="http://schemas.openxmlformats.org/officeDocument/2006/relationships/slide" Target="slides/slide111.xml"/><Relationship Id="rId218" Type="http://schemas.openxmlformats.org/officeDocument/2006/relationships/slide" Target="slides/slide146.xml"/><Relationship Id="rId239" Type="http://schemas.openxmlformats.org/officeDocument/2006/relationships/slide" Target="slides/slide167.xml"/><Relationship Id="rId250" Type="http://schemas.openxmlformats.org/officeDocument/2006/relationships/slide" Target="slides/slide178.xml"/><Relationship Id="rId271" Type="http://schemas.openxmlformats.org/officeDocument/2006/relationships/slide" Target="slides/slide199.xml"/><Relationship Id="rId292" Type="http://schemas.openxmlformats.org/officeDocument/2006/relationships/theme" Target="theme/theme1.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 Target="slides/slide15.xml"/><Relationship Id="rId110" Type="http://schemas.openxmlformats.org/officeDocument/2006/relationships/slide" Target="slides/slide38.xml"/><Relationship Id="rId131" Type="http://schemas.openxmlformats.org/officeDocument/2006/relationships/slide" Target="slides/slide59.xml"/><Relationship Id="rId152" Type="http://schemas.openxmlformats.org/officeDocument/2006/relationships/slide" Target="slides/slide80.xml"/><Relationship Id="rId173" Type="http://schemas.openxmlformats.org/officeDocument/2006/relationships/slide" Target="slides/slide101.xml"/><Relationship Id="rId194" Type="http://schemas.openxmlformats.org/officeDocument/2006/relationships/slide" Target="slides/slide122.xml"/><Relationship Id="rId208" Type="http://schemas.openxmlformats.org/officeDocument/2006/relationships/slide" Target="slides/slide136.xml"/><Relationship Id="rId229" Type="http://schemas.openxmlformats.org/officeDocument/2006/relationships/slide" Target="slides/slide157.xml"/><Relationship Id="rId240" Type="http://schemas.openxmlformats.org/officeDocument/2006/relationships/slide" Target="slides/slide168.xml"/><Relationship Id="rId261" Type="http://schemas.openxmlformats.org/officeDocument/2006/relationships/slide" Target="slides/slide189.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5.xml"/><Relationship Id="rId100" Type="http://schemas.openxmlformats.org/officeDocument/2006/relationships/slide" Target="slides/slide28.xml"/><Relationship Id="rId282" Type="http://schemas.openxmlformats.org/officeDocument/2006/relationships/slide" Target="slides/slide210.xml"/><Relationship Id="rId8" Type="http://schemas.openxmlformats.org/officeDocument/2006/relationships/slideMaster" Target="slideMasters/slideMaster8.xml"/><Relationship Id="rId98" Type="http://schemas.openxmlformats.org/officeDocument/2006/relationships/slide" Target="slides/slide26.xml"/><Relationship Id="rId121" Type="http://schemas.openxmlformats.org/officeDocument/2006/relationships/slide" Target="slides/slide49.xml"/><Relationship Id="rId142" Type="http://schemas.openxmlformats.org/officeDocument/2006/relationships/slide" Target="slides/slide70.xml"/><Relationship Id="rId163" Type="http://schemas.openxmlformats.org/officeDocument/2006/relationships/slide" Target="slides/slide91.xml"/><Relationship Id="rId184" Type="http://schemas.openxmlformats.org/officeDocument/2006/relationships/slide" Target="slides/slide112.xml"/><Relationship Id="rId219" Type="http://schemas.openxmlformats.org/officeDocument/2006/relationships/slide" Target="slides/slide147.xml"/><Relationship Id="rId230" Type="http://schemas.openxmlformats.org/officeDocument/2006/relationships/slide" Target="slides/slide158.xml"/><Relationship Id="rId251" Type="http://schemas.openxmlformats.org/officeDocument/2006/relationships/slide" Target="slides/slide179.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Master" Target="slideMasters/slideMaster67.xml"/><Relationship Id="rId272" Type="http://schemas.openxmlformats.org/officeDocument/2006/relationships/slide" Target="slides/slide200.xml"/><Relationship Id="rId293" Type="http://schemas.openxmlformats.org/officeDocument/2006/relationships/tableStyles" Target="tableStyles.xml"/><Relationship Id="rId88" Type="http://schemas.openxmlformats.org/officeDocument/2006/relationships/slide" Target="slides/slide16.xml"/><Relationship Id="rId111" Type="http://schemas.openxmlformats.org/officeDocument/2006/relationships/slide" Target="slides/slide39.xml"/><Relationship Id="rId132" Type="http://schemas.openxmlformats.org/officeDocument/2006/relationships/slide" Target="slides/slide60.xml"/><Relationship Id="rId153" Type="http://schemas.openxmlformats.org/officeDocument/2006/relationships/slide" Target="slides/slide81.xml"/><Relationship Id="rId174" Type="http://schemas.openxmlformats.org/officeDocument/2006/relationships/slide" Target="slides/slide102.xml"/><Relationship Id="rId195" Type="http://schemas.openxmlformats.org/officeDocument/2006/relationships/slide" Target="slides/slide123.xml"/><Relationship Id="rId209" Type="http://schemas.openxmlformats.org/officeDocument/2006/relationships/slide" Target="slides/slide137.xml"/><Relationship Id="rId220" Type="http://schemas.openxmlformats.org/officeDocument/2006/relationships/slide" Target="slides/slide148.xml"/><Relationship Id="rId241" Type="http://schemas.openxmlformats.org/officeDocument/2006/relationships/slide" Target="slides/slide169.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190.xml"/><Relationship Id="rId283" Type="http://schemas.openxmlformats.org/officeDocument/2006/relationships/slide" Target="slides/slide211.xml"/><Relationship Id="rId78" Type="http://schemas.openxmlformats.org/officeDocument/2006/relationships/slide" Target="slides/slide6.xml"/><Relationship Id="rId99" Type="http://schemas.openxmlformats.org/officeDocument/2006/relationships/slide" Target="slides/slide27.xml"/><Relationship Id="rId101" Type="http://schemas.openxmlformats.org/officeDocument/2006/relationships/slide" Target="slides/slide29.xml"/><Relationship Id="rId122" Type="http://schemas.openxmlformats.org/officeDocument/2006/relationships/slide" Target="slides/slide50.xml"/><Relationship Id="rId143" Type="http://schemas.openxmlformats.org/officeDocument/2006/relationships/slide" Target="slides/slide71.xml"/><Relationship Id="rId164" Type="http://schemas.openxmlformats.org/officeDocument/2006/relationships/slide" Target="slides/slide92.xml"/><Relationship Id="rId185" Type="http://schemas.openxmlformats.org/officeDocument/2006/relationships/slide" Target="slides/slide113.xml"/><Relationship Id="rId9" Type="http://schemas.openxmlformats.org/officeDocument/2006/relationships/slideMaster" Target="slideMasters/slideMaster9.xml"/><Relationship Id="rId210" Type="http://schemas.openxmlformats.org/officeDocument/2006/relationships/slide" Target="slides/slide138.xml"/><Relationship Id="rId26" Type="http://schemas.openxmlformats.org/officeDocument/2006/relationships/slideMaster" Target="slideMasters/slideMaster26.xml"/><Relationship Id="rId231" Type="http://schemas.openxmlformats.org/officeDocument/2006/relationships/slide" Target="slides/slide159.xml"/><Relationship Id="rId252" Type="http://schemas.openxmlformats.org/officeDocument/2006/relationships/slide" Target="slides/slide180.xml"/><Relationship Id="rId273" Type="http://schemas.openxmlformats.org/officeDocument/2006/relationships/slide" Target="slides/slide201.xml"/><Relationship Id="rId47" Type="http://schemas.openxmlformats.org/officeDocument/2006/relationships/slideMaster" Target="slideMasters/slideMaster47.xml"/><Relationship Id="rId68" Type="http://schemas.openxmlformats.org/officeDocument/2006/relationships/slideMaster" Target="slideMasters/slideMaster68.xml"/><Relationship Id="rId89" Type="http://schemas.openxmlformats.org/officeDocument/2006/relationships/slide" Target="slides/slide17.xml"/><Relationship Id="rId112" Type="http://schemas.openxmlformats.org/officeDocument/2006/relationships/slide" Target="slides/slide40.xml"/><Relationship Id="rId133" Type="http://schemas.openxmlformats.org/officeDocument/2006/relationships/slide" Target="slides/slide61.xml"/><Relationship Id="rId154" Type="http://schemas.openxmlformats.org/officeDocument/2006/relationships/slide" Target="slides/slide82.xml"/><Relationship Id="rId175" Type="http://schemas.openxmlformats.org/officeDocument/2006/relationships/slide" Target="slides/slide103.xml"/><Relationship Id="rId196" Type="http://schemas.openxmlformats.org/officeDocument/2006/relationships/slide" Target="slides/slide124.xml"/><Relationship Id="rId200" Type="http://schemas.openxmlformats.org/officeDocument/2006/relationships/slide" Target="slides/slide128.xml"/><Relationship Id="rId16" Type="http://schemas.openxmlformats.org/officeDocument/2006/relationships/slideMaster" Target="slideMasters/slideMaster16.xml"/><Relationship Id="rId221" Type="http://schemas.openxmlformats.org/officeDocument/2006/relationships/slide" Target="slides/slide149.xml"/><Relationship Id="rId242" Type="http://schemas.openxmlformats.org/officeDocument/2006/relationships/slide" Target="slides/slide170.xml"/><Relationship Id="rId263" Type="http://schemas.openxmlformats.org/officeDocument/2006/relationships/slide" Target="slides/slide191.xml"/><Relationship Id="rId284" Type="http://schemas.openxmlformats.org/officeDocument/2006/relationships/slide" Target="slides/slide212.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7.xml"/><Relationship Id="rId102" Type="http://schemas.openxmlformats.org/officeDocument/2006/relationships/slide" Target="slides/slide30.xml"/><Relationship Id="rId123" Type="http://schemas.openxmlformats.org/officeDocument/2006/relationships/slide" Target="slides/slide51.xml"/><Relationship Id="rId144" Type="http://schemas.openxmlformats.org/officeDocument/2006/relationships/slide" Target="slides/slide72.xml"/><Relationship Id="rId90" Type="http://schemas.openxmlformats.org/officeDocument/2006/relationships/slide" Target="slides/slide18.xml"/><Relationship Id="rId165" Type="http://schemas.openxmlformats.org/officeDocument/2006/relationships/slide" Target="slides/slide93.xml"/><Relationship Id="rId186" Type="http://schemas.openxmlformats.org/officeDocument/2006/relationships/slide" Target="slides/slide114.xml"/><Relationship Id="rId211" Type="http://schemas.openxmlformats.org/officeDocument/2006/relationships/slide" Target="slides/slide139.xml"/><Relationship Id="rId232" Type="http://schemas.openxmlformats.org/officeDocument/2006/relationships/slide" Target="slides/slide160.xml"/><Relationship Id="rId253" Type="http://schemas.openxmlformats.org/officeDocument/2006/relationships/slide" Target="slides/slide181.xml"/><Relationship Id="rId274" Type="http://schemas.openxmlformats.org/officeDocument/2006/relationships/slide" Target="slides/slide202.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Master" Target="slideMasters/slideMaster69.xml"/><Relationship Id="rId113" Type="http://schemas.openxmlformats.org/officeDocument/2006/relationships/slide" Target="slides/slide41.xml"/><Relationship Id="rId134" Type="http://schemas.openxmlformats.org/officeDocument/2006/relationships/slide" Target="slides/slide62.xml"/><Relationship Id="rId80" Type="http://schemas.openxmlformats.org/officeDocument/2006/relationships/slide" Target="slides/slide8.xml"/><Relationship Id="rId155" Type="http://schemas.openxmlformats.org/officeDocument/2006/relationships/slide" Target="slides/slide83.xml"/><Relationship Id="rId176" Type="http://schemas.openxmlformats.org/officeDocument/2006/relationships/slide" Target="slides/slide104.xml"/><Relationship Id="rId197" Type="http://schemas.openxmlformats.org/officeDocument/2006/relationships/slide" Target="slides/slide125.xml"/><Relationship Id="rId201" Type="http://schemas.openxmlformats.org/officeDocument/2006/relationships/slide" Target="slides/slide129.xml"/><Relationship Id="rId222" Type="http://schemas.openxmlformats.org/officeDocument/2006/relationships/slide" Target="slides/slide150.xml"/><Relationship Id="rId243" Type="http://schemas.openxmlformats.org/officeDocument/2006/relationships/slide" Target="slides/slide171.xml"/><Relationship Id="rId264" Type="http://schemas.openxmlformats.org/officeDocument/2006/relationships/slide" Target="slides/slide192.xml"/><Relationship Id="rId285" Type="http://schemas.openxmlformats.org/officeDocument/2006/relationships/slide" Target="slides/slide213.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31.xml"/><Relationship Id="rId124" Type="http://schemas.openxmlformats.org/officeDocument/2006/relationships/slide" Target="slides/slide52.xml"/><Relationship Id="rId70" Type="http://schemas.openxmlformats.org/officeDocument/2006/relationships/slideMaster" Target="slideMasters/slideMaster70.xml"/><Relationship Id="rId91" Type="http://schemas.openxmlformats.org/officeDocument/2006/relationships/slide" Target="slides/slide19.xml"/><Relationship Id="rId145" Type="http://schemas.openxmlformats.org/officeDocument/2006/relationships/slide" Target="slides/slide73.xml"/><Relationship Id="rId166" Type="http://schemas.openxmlformats.org/officeDocument/2006/relationships/slide" Target="slides/slide94.xml"/><Relationship Id="rId187" Type="http://schemas.openxmlformats.org/officeDocument/2006/relationships/slide" Target="slides/slide115.xml"/><Relationship Id="rId1" Type="http://schemas.openxmlformats.org/officeDocument/2006/relationships/slideMaster" Target="slideMasters/slideMaster1.xml"/><Relationship Id="rId212" Type="http://schemas.openxmlformats.org/officeDocument/2006/relationships/slide" Target="slides/slide140.xml"/><Relationship Id="rId233" Type="http://schemas.openxmlformats.org/officeDocument/2006/relationships/slide" Target="slides/slide161.xml"/><Relationship Id="rId254" Type="http://schemas.openxmlformats.org/officeDocument/2006/relationships/slide" Target="slides/slide182.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42.xml"/><Relationship Id="rId275" Type="http://schemas.openxmlformats.org/officeDocument/2006/relationships/slide" Target="slides/slide203.xml"/><Relationship Id="rId60" Type="http://schemas.openxmlformats.org/officeDocument/2006/relationships/slideMaster" Target="slideMasters/slideMaster60.xml"/><Relationship Id="rId81" Type="http://schemas.openxmlformats.org/officeDocument/2006/relationships/slide" Target="slides/slide9.xml"/><Relationship Id="rId135" Type="http://schemas.openxmlformats.org/officeDocument/2006/relationships/slide" Target="slides/slide63.xml"/><Relationship Id="rId156" Type="http://schemas.openxmlformats.org/officeDocument/2006/relationships/slide" Target="slides/slide84.xml"/><Relationship Id="rId177" Type="http://schemas.openxmlformats.org/officeDocument/2006/relationships/slide" Target="slides/slide105.xml"/><Relationship Id="rId198" Type="http://schemas.openxmlformats.org/officeDocument/2006/relationships/slide" Target="slides/slide126.xml"/><Relationship Id="rId202" Type="http://schemas.openxmlformats.org/officeDocument/2006/relationships/slide" Target="slides/slide130.xml"/><Relationship Id="rId223" Type="http://schemas.openxmlformats.org/officeDocument/2006/relationships/slide" Target="slides/slide151.xml"/><Relationship Id="rId244" Type="http://schemas.openxmlformats.org/officeDocument/2006/relationships/slide" Target="slides/slide172.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193.xml"/><Relationship Id="rId286" Type="http://schemas.openxmlformats.org/officeDocument/2006/relationships/slide" Target="slides/slide214.xml"/><Relationship Id="rId50" Type="http://schemas.openxmlformats.org/officeDocument/2006/relationships/slideMaster" Target="slideMasters/slideMaster50.xml"/><Relationship Id="rId104" Type="http://schemas.openxmlformats.org/officeDocument/2006/relationships/slide" Target="slides/slide32.xml"/><Relationship Id="rId125" Type="http://schemas.openxmlformats.org/officeDocument/2006/relationships/slide" Target="slides/slide53.xml"/><Relationship Id="rId146" Type="http://schemas.openxmlformats.org/officeDocument/2006/relationships/slide" Target="slides/slide74.xml"/><Relationship Id="rId167" Type="http://schemas.openxmlformats.org/officeDocument/2006/relationships/slide" Target="slides/slide95.xml"/><Relationship Id="rId188" Type="http://schemas.openxmlformats.org/officeDocument/2006/relationships/slide" Target="slides/slide116.xml"/><Relationship Id="rId71" Type="http://schemas.openxmlformats.org/officeDocument/2006/relationships/slideMaster" Target="slideMasters/slideMaster71.xml"/><Relationship Id="rId92" Type="http://schemas.openxmlformats.org/officeDocument/2006/relationships/slide" Target="slides/slide20.xml"/><Relationship Id="rId213" Type="http://schemas.openxmlformats.org/officeDocument/2006/relationships/slide" Target="slides/slide141.xml"/><Relationship Id="rId234" Type="http://schemas.openxmlformats.org/officeDocument/2006/relationships/slide" Target="slides/slide162.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83.xml"/><Relationship Id="rId276" Type="http://schemas.openxmlformats.org/officeDocument/2006/relationships/slide" Target="slides/slide204.xml"/><Relationship Id="rId40" Type="http://schemas.openxmlformats.org/officeDocument/2006/relationships/slideMaster" Target="slideMasters/slideMaster40.xml"/><Relationship Id="rId115" Type="http://schemas.openxmlformats.org/officeDocument/2006/relationships/slide" Target="slides/slide43.xml"/><Relationship Id="rId136" Type="http://schemas.openxmlformats.org/officeDocument/2006/relationships/slide" Target="slides/slide64.xml"/><Relationship Id="rId157" Type="http://schemas.openxmlformats.org/officeDocument/2006/relationships/slide" Target="slides/slide85.xml"/><Relationship Id="rId178" Type="http://schemas.openxmlformats.org/officeDocument/2006/relationships/slide" Target="slides/slide106.xml"/><Relationship Id="rId61" Type="http://schemas.openxmlformats.org/officeDocument/2006/relationships/slideMaster" Target="slideMasters/slideMaster61.xml"/><Relationship Id="rId82" Type="http://schemas.openxmlformats.org/officeDocument/2006/relationships/slide" Target="slides/slide10.xml"/><Relationship Id="rId199" Type="http://schemas.openxmlformats.org/officeDocument/2006/relationships/slide" Target="slides/slide127.xml"/><Relationship Id="rId203" Type="http://schemas.openxmlformats.org/officeDocument/2006/relationships/slide" Target="slides/slide131.xml"/><Relationship Id="rId19" Type="http://schemas.openxmlformats.org/officeDocument/2006/relationships/slideMaster" Target="slideMasters/slideMaster19.xml"/><Relationship Id="rId224" Type="http://schemas.openxmlformats.org/officeDocument/2006/relationships/slide" Target="slides/slide152.xml"/><Relationship Id="rId245" Type="http://schemas.openxmlformats.org/officeDocument/2006/relationships/slide" Target="slides/slide173.xml"/><Relationship Id="rId266" Type="http://schemas.openxmlformats.org/officeDocument/2006/relationships/slide" Target="slides/slide194.xml"/><Relationship Id="rId287" Type="http://schemas.openxmlformats.org/officeDocument/2006/relationships/slide" Target="slides/slide215.xml"/><Relationship Id="rId30" Type="http://schemas.openxmlformats.org/officeDocument/2006/relationships/slideMaster" Target="slideMasters/slideMaster30.xml"/><Relationship Id="rId105" Type="http://schemas.openxmlformats.org/officeDocument/2006/relationships/slide" Target="slides/slide33.xml"/><Relationship Id="rId126" Type="http://schemas.openxmlformats.org/officeDocument/2006/relationships/slide" Target="slides/slide54.xml"/><Relationship Id="rId147" Type="http://schemas.openxmlformats.org/officeDocument/2006/relationships/slide" Target="slides/slide75.xml"/><Relationship Id="rId168" Type="http://schemas.openxmlformats.org/officeDocument/2006/relationships/slide" Target="slides/slide96.xml"/><Relationship Id="rId51" Type="http://schemas.openxmlformats.org/officeDocument/2006/relationships/slideMaster" Target="slideMasters/slideMaster51.xml"/><Relationship Id="rId72" Type="http://schemas.openxmlformats.org/officeDocument/2006/relationships/slideMaster" Target="slideMasters/slideMaster72.xml"/><Relationship Id="rId93" Type="http://schemas.openxmlformats.org/officeDocument/2006/relationships/slide" Target="slides/slide21.xml"/><Relationship Id="rId189" Type="http://schemas.openxmlformats.org/officeDocument/2006/relationships/slide" Target="slides/slide117.xml"/><Relationship Id="rId3" Type="http://schemas.openxmlformats.org/officeDocument/2006/relationships/slideMaster" Target="slideMasters/slideMaster3.xml"/><Relationship Id="rId214" Type="http://schemas.openxmlformats.org/officeDocument/2006/relationships/slide" Target="slides/slide142.xml"/><Relationship Id="rId235" Type="http://schemas.openxmlformats.org/officeDocument/2006/relationships/slide" Target="slides/slide163.xml"/><Relationship Id="rId256" Type="http://schemas.openxmlformats.org/officeDocument/2006/relationships/slide" Target="slides/slide184.xml"/><Relationship Id="rId277" Type="http://schemas.openxmlformats.org/officeDocument/2006/relationships/slide" Target="slides/slide205.xml"/><Relationship Id="rId116" Type="http://schemas.openxmlformats.org/officeDocument/2006/relationships/slide" Target="slides/slide44.xml"/><Relationship Id="rId137" Type="http://schemas.openxmlformats.org/officeDocument/2006/relationships/slide" Target="slides/slide65.xml"/><Relationship Id="rId158" Type="http://schemas.openxmlformats.org/officeDocument/2006/relationships/slide" Target="slides/slide86.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1.xml"/><Relationship Id="rId179" Type="http://schemas.openxmlformats.org/officeDocument/2006/relationships/slide" Target="slides/slide107.xml"/><Relationship Id="rId190" Type="http://schemas.openxmlformats.org/officeDocument/2006/relationships/slide" Target="slides/slide118.xml"/><Relationship Id="rId204" Type="http://schemas.openxmlformats.org/officeDocument/2006/relationships/slide" Target="slides/slide132.xml"/><Relationship Id="rId225" Type="http://schemas.openxmlformats.org/officeDocument/2006/relationships/slide" Target="slides/slide153.xml"/><Relationship Id="rId246" Type="http://schemas.openxmlformats.org/officeDocument/2006/relationships/slide" Target="slides/slide174.xml"/><Relationship Id="rId267" Type="http://schemas.openxmlformats.org/officeDocument/2006/relationships/slide" Target="slides/slide195.xml"/><Relationship Id="rId288" Type="http://schemas.openxmlformats.org/officeDocument/2006/relationships/notesMaster" Target="notesMasters/notesMaster1.xml"/><Relationship Id="rId106" Type="http://schemas.openxmlformats.org/officeDocument/2006/relationships/slide" Target="slides/slide34.xml"/><Relationship Id="rId127" Type="http://schemas.openxmlformats.org/officeDocument/2006/relationships/slide" Target="slides/slide55.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xml"/><Relationship Id="rId94" Type="http://schemas.openxmlformats.org/officeDocument/2006/relationships/slide" Target="slides/slide22.xml"/><Relationship Id="rId148" Type="http://schemas.openxmlformats.org/officeDocument/2006/relationships/slide" Target="slides/slide76.xml"/><Relationship Id="rId169" Type="http://schemas.openxmlformats.org/officeDocument/2006/relationships/slide" Target="slides/slide97.xml"/><Relationship Id="rId4" Type="http://schemas.openxmlformats.org/officeDocument/2006/relationships/slideMaster" Target="slideMasters/slideMaster4.xml"/><Relationship Id="rId180" Type="http://schemas.openxmlformats.org/officeDocument/2006/relationships/slide" Target="slides/slide108.xml"/><Relationship Id="rId215" Type="http://schemas.openxmlformats.org/officeDocument/2006/relationships/slide" Target="slides/slide143.xml"/><Relationship Id="rId236" Type="http://schemas.openxmlformats.org/officeDocument/2006/relationships/slide" Target="slides/slide164.xml"/><Relationship Id="rId257" Type="http://schemas.openxmlformats.org/officeDocument/2006/relationships/slide" Target="slides/slide185.xml"/><Relationship Id="rId278" Type="http://schemas.openxmlformats.org/officeDocument/2006/relationships/slide" Target="slides/slide206.xml"/><Relationship Id="rId42" Type="http://schemas.openxmlformats.org/officeDocument/2006/relationships/slideMaster" Target="slideMasters/slideMaster42.xml"/><Relationship Id="rId84" Type="http://schemas.openxmlformats.org/officeDocument/2006/relationships/slide" Target="slides/slide12.xml"/><Relationship Id="rId138" Type="http://schemas.openxmlformats.org/officeDocument/2006/relationships/slide" Target="slides/slide66.xml"/><Relationship Id="rId191" Type="http://schemas.openxmlformats.org/officeDocument/2006/relationships/slide" Target="slides/slide119.xml"/><Relationship Id="rId205" Type="http://schemas.openxmlformats.org/officeDocument/2006/relationships/slide" Target="slides/slide133.xml"/><Relationship Id="rId247" Type="http://schemas.openxmlformats.org/officeDocument/2006/relationships/slide" Target="slides/slide175.xml"/><Relationship Id="rId107" Type="http://schemas.openxmlformats.org/officeDocument/2006/relationships/slide" Target="slides/slide35.xml"/><Relationship Id="rId289" Type="http://schemas.openxmlformats.org/officeDocument/2006/relationships/handoutMaster" Target="handoutMasters/handoutMaster1.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77.xml"/><Relationship Id="rId95" Type="http://schemas.openxmlformats.org/officeDocument/2006/relationships/slide" Target="slides/slide23.xml"/><Relationship Id="rId160" Type="http://schemas.openxmlformats.org/officeDocument/2006/relationships/slide" Target="slides/slide88.xml"/><Relationship Id="rId216" Type="http://schemas.openxmlformats.org/officeDocument/2006/relationships/slide" Target="slides/slide144.xml"/><Relationship Id="rId258" Type="http://schemas.openxmlformats.org/officeDocument/2006/relationships/slide" Target="slides/slide186.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46.xml"/><Relationship Id="rId171" Type="http://schemas.openxmlformats.org/officeDocument/2006/relationships/slide" Target="slides/slide99.xml"/><Relationship Id="rId227" Type="http://schemas.openxmlformats.org/officeDocument/2006/relationships/slide" Target="slides/slide155.xml"/><Relationship Id="rId269" Type="http://schemas.openxmlformats.org/officeDocument/2006/relationships/slide" Target="slides/slide19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bodyPr>
          <a:lstStyle>
            <a:lvl1pPr algn="l">
              <a:defRPr sz="1200">
                <a:latin typeface="Times New Roman" pitchFamily="-128" charset="0"/>
                <a:ea typeface="+mn-ea"/>
                <a:cs typeface="+mn-cs"/>
              </a:defRPr>
            </a:lvl1pPr>
          </a:lstStyle>
          <a:p>
            <a:pPr>
              <a:defRPr/>
            </a:pPr>
            <a:endParaRPr lang="en-US"/>
          </a:p>
        </p:txBody>
      </p:sp>
      <p:sp>
        <p:nvSpPr>
          <p:cNvPr id="94211"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bodyPr>
          <a:lstStyle>
            <a:lvl1pPr algn="r">
              <a:defRPr sz="1200">
                <a:latin typeface="Times New Roman" pitchFamily="-128" charset="0"/>
                <a:ea typeface="+mn-ea"/>
                <a:cs typeface="+mn-cs"/>
              </a:defRPr>
            </a:lvl1pPr>
          </a:lstStyle>
          <a:p>
            <a:pPr>
              <a:defRPr/>
            </a:pPr>
            <a:endParaRPr lang="en-US"/>
          </a:p>
        </p:txBody>
      </p:sp>
      <p:sp>
        <p:nvSpPr>
          <p:cNvPr id="94212"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l">
              <a:defRPr sz="1200">
                <a:latin typeface="Times New Roman" pitchFamily="-128" charset="0"/>
                <a:ea typeface="+mn-ea"/>
                <a:cs typeface="+mn-cs"/>
              </a:defRPr>
            </a:lvl1pPr>
          </a:lstStyle>
          <a:p>
            <a:pPr>
              <a:defRPr/>
            </a:pPr>
            <a:endParaRPr lang="en-US"/>
          </a:p>
        </p:txBody>
      </p:sp>
      <p:sp>
        <p:nvSpPr>
          <p:cNvPr id="94213"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15DF0557-1C37-BC46-9A5B-FA4BE51D8483}" type="slidenum">
              <a:rPr lang="en-US"/>
              <a:pPr>
                <a:defRPr/>
              </a:pPr>
              <a:t>‹#›</a:t>
            </a:fld>
            <a:endParaRPr lang="en-US"/>
          </a:p>
        </p:txBody>
      </p:sp>
    </p:spTree>
    <p:extLst>
      <p:ext uri="{BB962C8B-B14F-4D97-AF65-F5344CB8AC3E}">
        <p14:creationId xmlns:p14="http://schemas.microsoft.com/office/powerpoint/2010/main" val="32249148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Times New Roman" pitchFamily="-128" charset="0"/>
                <a:ea typeface="+mn-ea"/>
                <a:cs typeface="+mn-cs"/>
              </a:defRPr>
            </a:lvl1pPr>
          </a:lstStyle>
          <a:p>
            <a:pPr>
              <a:defRPr/>
            </a:pPr>
            <a:endParaRPr lang="en-US"/>
          </a:p>
        </p:txBody>
      </p:sp>
      <p:sp>
        <p:nvSpPr>
          <p:cNvPr id="3584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28" charset="0"/>
                <a:ea typeface="+mn-ea"/>
                <a:cs typeface="+mn-cs"/>
              </a:defRPr>
            </a:lvl1pPr>
          </a:lstStyle>
          <a:p>
            <a:pPr>
              <a:defRPr/>
            </a:pPr>
            <a:endParaRPr lang="en-US"/>
          </a:p>
        </p:txBody>
      </p:sp>
      <p:sp>
        <p:nvSpPr>
          <p:cNvPr id="50688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584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584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Times New Roman" pitchFamily="-128" charset="0"/>
                <a:ea typeface="+mn-ea"/>
                <a:cs typeface="+mn-cs"/>
              </a:defRPr>
            </a:lvl1pPr>
          </a:lstStyle>
          <a:p>
            <a:pPr>
              <a:defRPr/>
            </a:pPr>
            <a:endParaRPr lang="en-US"/>
          </a:p>
        </p:txBody>
      </p:sp>
      <p:sp>
        <p:nvSpPr>
          <p:cNvPr id="3584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82BFF659-AFD6-DE47-82E8-8AF3D6EFC4E6}" type="slidenum">
              <a:rPr lang="en-US"/>
              <a:pPr>
                <a:defRPr/>
              </a:pPr>
              <a:t>‹#›</a:t>
            </a:fld>
            <a:endParaRPr lang="en-US"/>
          </a:p>
        </p:txBody>
      </p:sp>
    </p:spTree>
    <p:extLst>
      <p:ext uri="{BB962C8B-B14F-4D97-AF65-F5344CB8AC3E}">
        <p14:creationId xmlns:p14="http://schemas.microsoft.com/office/powerpoint/2010/main" val="720806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kumimoji="1" sz="1200" kern="1200">
        <a:solidFill>
          <a:schemeClr val="tx1"/>
        </a:solidFill>
        <a:latin typeface="Times New Roman" pitchFamily="-112" charset="0"/>
        <a:ea typeface="ＭＳ Ｐゴシック" pitchFamily="-112" charset="-128"/>
        <a:cs typeface="ＭＳ Ｐゴシック" pitchFamily="-112" charset="-128"/>
      </a:defRPr>
    </a:lvl2pPr>
    <a:lvl3pPr marL="914400" algn="l" rtl="0" eaLnBrk="0" fontAlgn="base" hangingPunct="0">
      <a:spcBef>
        <a:spcPct val="30000"/>
      </a:spcBef>
      <a:spcAft>
        <a:spcPct val="0"/>
      </a:spcAft>
      <a:defRPr kumimoji="1" sz="1200" kern="1200">
        <a:solidFill>
          <a:schemeClr val="tx1"/>
        </a:solidFill>
        <a:latin typeface="Times New Roman" pitchFamily="-112" charset="0"/>
        <a:ea typeface="ＭＳ Ｐゴシック" pitchFamily="-112" charset="-128"/>
        <a:cs typeface="ＭＳ Ｐゴシック" pitchFamily="-112" charset="-128"/>
      </a:defRPr>
    </a:lvl3pPr>
    <a:lvl4pPr marL="1371600" algn="l" rtl="0" eaLnBrk="0" fontAlgn="base" hangingPunct="0">
      <a:spcBef>
        <a:spcPct val="30000"/>
      </a:spcBef>
      <a:spcAft>
        <a:spcPct val="0"/>
      </a:spcAft>
      <a:defRPr kumimoji="1" sz="1200" kern="1200">
        <a:solidFill>
          <a:schemeClr val="tx1"/>
        </a:solidFill>
        <a:latin typeface="Times New Roman" pitchFamily="-112" charset="0"/>
        <a:ea typeface="ＭＳ Ｐゴシック" pitchFamily="-112" charset="-128"/>
        <a:cs typeface="ＭＳ Ｐゴシック" pitchFamily="-112" charset="-128"/>
      </a:defRPr>
    </a:lvl4pPr>
    <a:lvl5pPr marL="1828800" algn="l" rtl="0" eaLnBrk="0" fontAlgn="base" hangingPunct="0">
      <a:spcBef>
        <a:spcPct val="30000"/>
      </a:spcBef>
      <a:spcAft>
        <a:spcPct val="0"/>
      </a:spcAft>
      <a:defRPr kumimoji="1" sz="1200" kern="1200">
        <a:solidFill>
          <a:schemeClr val="tx1"/>
        </a:solidFill>
        <a:latin typeface="Times New Roman" pitchFamily="-112" charset="0"/>
        <a:ea typeface="ＭＳ Ｐゴシック" pitchFamily="-112" charset="-128"/>
        <a:cs typeface="ＭＳ Ｐゴシック" pitchFamily="-112"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2F6B2F8-4074-9F45-BC1A-E13D87D39339}" type="slidenum">
              <a:rPr kumimoji="0" lang="en-US" sz="1200" b="0" i="0" u="none" strike="noStrike" kern="1200" cap="none" spc="0" normalizeH="0" baseline="0" noProof="0">
                <a:ln>
                  <a:noFill/>
                </a:ln>
                <a:solidFill>
                  <a:srgbClr val="000000"/>
                </a:solidFill>
                <a:effectLst/>
                <a:uLnTx/>
                <a:uFillTx/>
                <a:latin typeface="Times New Roman" charset="0"/>
                <a:ea typeface="Osaka"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srgbClr val="000000"/>
              </a:solidFill>
              <a:effectLst/>
              <a:uLnTx/>
              <a:uFillTx/>
              <a:latin typeface="Times New Roman" charset="0"/>
              <a:ea typeface="Osaka" charset="0"/>
            </a:endParaRPr>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993077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667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479B7EE-9243-144C-BEFC-C3478249786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796674" name="Rectangle 2"/>
          <p:cNvSpPr>
            <a:spLocks noGrp="1" noRot="1" noChangeAspect="1" noChangeArrowheads="1"/>
          </p:cNvSpPr>
          <p:nvPr>
            <p:ph type="sldImg"/>
          </p:nvPr>
        </p:nvSpPr>
        <p:spPr>
          <a:solidFill>
            <a:srgbClr val="FFFFFF"/>
          </a:solidFill>
          <a:ln/>
        </p:spPr>
      </p:sp>
      <p:sp>
        <p:nvSpPr>
          <p:cNvPr id="7966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98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BD318268-8EC0-E448-9551-511CAA6AC404}" type="slidenum">
              <a:rPr lang="en-US" sz="1200">
                <a:solidFill>
                  <a:srgbClr val="000000"/>
                </a:solidFill>
                <a:ea typeface="ＭＳ Ｐゴシック" charset="0"/>
                <a:cs typeface="ＭＳ Ｐゴシック" charset="0"/>
              </a:rPr>
              <a:pPr algn="r"/>
              <a:t>120</a:t>
            </a:fld>
            <a:endParaRPr lang="en-US" sz="1200">
              <a:solidFill>
                <a:srgbClr val="000000"/>
              </a:solidFill>
              <a:ea typeface="ＭＳ Ｐゴシック" charset="0"/>
              <a:cs typeface="ＭＳ Ｐゴシック" charset="0"/>
            </a:endParaRPr>
          </a:p>
        </p:txBody>
      </p:sp>
      <p:sp>
        <p:nvSpPr>
          <p:cNvPr id="681986" name="Rectangle 2"/>
          <p:cNvSpPr>
            <a:spLocks noGrp="1" noRot="1" noChangeAspect="1" noChangeArrowheads="1" noTextEdit="1"/>
          </p:cNvSpPr>
          <p:nvPr>
            <p:ph type="sldImg"/>
          </p:nvPr>
        </p:nvSpPr>
        <p:spPr>
          <a:solidFill>
            <a:srgbClr val="FFFFFF"/>
          </a:solidFill>
          <a:ln/>
        </p:spPr>
      </p:sp>
      <p:sp>
        <p:nvSpPr>
          <p:cNvPr id="68198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b="0" dirty="0">
                <a:latin typeface="Arial" panose="020B0604020202020204" pitchFamily="34" charset="0"/>
                <a:ea typeface="ＭＳ Ｐゴシック" charset="0"/>
                <a:cs typeface="ＭＳ Ｐゴシック" charset="0"/>
              </a:rPr>
              <a:t>My siblings and I even dressed our dog Peppy up to play baseball—as well as hiking, football, and basketball.  Yes, don</a:t>
            </a:r>
            <a:r>
              <a:rPr lang="fr-FR" altLang="ja-JP" b="0" dirty="0">
                <a:latin typeface="Arial" panose="020B0604020202020204" pitchFamily="34" charset="0"/>
                <a:ea typeface="ＭＳ Ｐゴシック" charset="0"/>
                <a:cs typeface="ＭＳ Ｐゴシック" charset="0"/>
              </a:rPr>
              <a:t>'</a:t>
            </a:r>
            <a:r>
              <a:rPr lang="en-US" altLang="ja-JP" b="0" dirty="0">
                <a:latin typeface="Arial" panose="020B0604020202020204" pitchFamily="34" charset="0"/>
                <a:ea typeface="ＭＳ Ｐゴシック" charset="0"/>
                <a:cs typeface="ＭＳ Ｐゴシック" charset="0"/>
              </a:rPr>
              <a:t>t remind me that my hands are in the basketball picture.  My brother </a:t>
            </a:r>
            <a:r>
              <a:rPr lang="en-US" altLang="ja-JP" b="0" dirty="0" err="1">
                <a:latin typeface="Arial" panose="020B0604020202020204" pitchFamily="34" charset="0"/>
                <a:ea typeface="ＭＳ Ｐゴシック" charset="0"/>
                <a:cs typeface="ＭＳ Ｐゴシック" charset="0"/>
              </a:rPr>
              <a:t>didn</a:t>
            </a:r>
            <a:r>
              <a:rPr lang="fr-FR" altLang="ja-JP" b="0" dirty="0">
                <a:latin typeface="Arial" panose="020B0604020202020204" pitchFamily="34" charset="0"/>
                <a:ea typeface="ＭＳ Ｐゴシック" charset="0"/>
                <a:cs typeface="ＭＳ Ｐゴシック" charset="0"/>
              </a:rPr>
              <a:t>'</a:t>
            </a:r>
            <a:r>
              <a:rPr lang="en-US" altLang="ja-JP" b="0" dirty="0">
                <a:latin typeface="Arial" panose="020B0604020202020204" pitchFamily="34" charset="0"/>
                <a:ea typeface="ＭＳ Ｐゴシック" charset="0"/>
                <a:cs typeface="ＭＳ Ｐゴシック" charset="0"/>
              </a:rPr>
              <a:t>t frame it right!</a:t>
            </a:r>
            <a:endParaRPr lang="en-US" b="0"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03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11CFA78A-6BE4-2A40-BE38-F1FAE5FE9CF0}" type="slidenum">
              <a:rPr lang="en-US" sz="1200">
                <a:solidFill>
                  <a:srgbClr val="000000"/>
                </a:solidFill>
                <a:ea typeface="ＭＳ Ｐゴシック" charset="0"/>
                <a:cs typeface="ＭＳ Ｐゴシック" charset="0"/>
              </a:rPr>
              <a:pPr algn="r"/>
              <a:t>121</a:t>
            </a:fld>
            <a:endParaRPr lang="en-US" sz="1200">
              <a:solidFill>
                <a:srgbClr val="000000"/>
              </a:solidFill>
              <a:ea typeface="ＭＳ Ｐゴシック" charset="0"/>
              <a:cs typeface="ＭＳ Ｐゴシック" charset="0"/>
            </a:endParaRPr>
          </a:p>
        </p:txBody>
      </p:sp>
      <p:sp>
        <p:nvSpPr>
          <p:cNvPr id="684034" name="Rectangle 2"/>
          <p:cNvSpPr>
            <a:spLocks noGrp="1" noRot="1" noChangeAspect="1" noChangeArrowheads="1" noTextEdit="1"/>
          </p:cNvSpPr>
          <p:nvPr>
            <p:ph type="sldImg"/>
          </p:nvPr>
        </p:nvSpPr>
        <p:spPr>
          <a:solidFill>
            <a:srgbClr val="FFFFFF"/>
          </a:solidFill>
          <a:ln/>
        </p:spPr>
      </p:sp>
      <p:sp>
        <p:nvSpPr>
          <p:cNvPr id="68403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b="0" dirty="0">
                <a:latin typeface="Arial" panose="020B0604020202020204" pitchFamily="34" charset="0"/>
                <a:ea typeface="ＭＳ Ｐゴシック" charset="0"/>
                <a:cs typeface="ＭＳ Ｐゴシック" charset="0"/>
              </a:rPr>
              <a:t>It</a:t>
            </a:r>
            <a:r>
              <a:rPr lang="fr-FR" altLang="ja-JP" b="0" dirty="0">
                <a:latin typeface="Arial" panose="020B0604020202020204" pitchFamily="34" charset="0"/>
                <a:ea typeface="ＭＳ Ｐゴシック" charset="0"/>
                <a:cs typeface="ＭＳ Ｐゴシック" charset="0"/>
              </a:rPr>
              <a:t>'</a:t>
            </a:r>
            <a:r>
              <a:rPr lang="en-US" altLang="ja-JP" b="0" dirty="0">
                <a:latin typeface="Arial" panose="020B0604020202020204" pitchFamily="34" charset="0"/>
                <a:ea typeface="ＭＳ Ｐゴシック" charset="0"/>
                <a:cs typeface="ＭＳ Ｐゴシック" charset="0"/>
              </a:rPr>
              <a:t>s been said that our view of the Heavenly Father follows our view of our earthly father.  My father was an important man who achieved the rank of Captain.  He loved me but was always far away fighting in Vietnam, so I saw God the same—One who loved me but was far away doing important things.</a:t>
            </a:r>
            <a:endParaRPr lang="en-US" b="0"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8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92C4CF5F-9A25-224C-A372-EA7CD140387C}" type="slidenum">
              <a:rPr lang="en-US" sz="1200">
                <a:solidFill>
                  <a:srgbClr val="000000"/>
                </a:solidFill>
                <a:ea typeface="ＭＳ Ｐゴシック" charset="0"/>
                <a:cs typeface="ＭＳ Ｐゴシック" charset="0"/>
              </a:rPr>
              <a:pPr algn="r"/>
              <a:t>122</a:t>
            </a:fld>
            <a:endParaRPr lang="en-US" sz="1200">
              <a:solidFill>
                <a:srgbClr val="000000"/>
              </a:solidFill>
              <a:ea typeface="ＭＳ Ｐゴシック" charset="0"/>
              <a:cs typeface="ＭＳ Ｐゴシック" charset="0"/>
            </a:endParaRPr>
          </a:p>
        </p:txBody>
      </p:sp>
      <p:sp>
        <p:nvSpPr>
          <p:cNvPr id="686082" name="Rectangle 2"/>
          <p:cNvSpPr>
            <a:spLocks noGrp="1" noRot="1" noChangeAspect="1" noChangeArrowheads="1" noTextEdit="1"/>
          </p:cNvSpPr>
          <p:nvPr>
            <p:ph type="sldImg"/>
          </p:nvPr>
        </p:nvSpPr>
        <p:spPr>
          <a:solidFill>
            <a:srgbClr val="FFFFFF"/>
          </a:solidFill>
          <a:ln/>
        </p:spPr>
      </p:sp>
      <p:sp>
        <p:nvSpPr>
          <p:cNvPr id="68608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b="0" dirty="0">
                <a:latin typeface="Arial" panose="020B0604020202020204" pitchFamily="34" charset="0"/>
                <a:ea typeface="ＭＳ Ｐゴシック" charset="0"/>
                <a:cs typeface="ＭＳ Ｐゴシック" charset="0"/>
              </a:rPr>
              <a:t>I was too young to be a hippie, but I did identify with the search for love and peace.  I painted in bright fluorescent colors the love and peace signs on my bedroom wall, turned on my black light, laid on my bed and said </a:t>
            </a:r>
            <a:r>
              <a:rPr lang="en-US" altLang="ja-JP" b="0" dirty="0">
                <a:latin typeface="Arial" panose="020B0604020202020204" pitchFamily="34" charset="0"/>
                <a:ea typeface="ＭＳ Ｐゴシック" charset="0"/>
                <a:cs typeface="ＭＳ Ｐゴシック" charset="0"/>
              </a:rPr>
              <a:t>"groovy," "far out," and other things hoping that real peace would fill my heart.  It </a:t>
            </a:r>
            <a:r>
              <a:rPr lang="en-US" altLang="ja-JP" b="0" dirty="0" err="1">
                <a:latin typeface="Arial" panose="020B0604020202020204" pitchFamily="34" charset="0"/>
                <a:ea typeface="ＭＳ Ｐゴシック" charset="0"/>
                <a:cs typeface="ＭＳ Ｐゴシック" charset="0"/>
              </a:rPr>
              <a:t>didn</a:t>
            </a:r>
            <a:r>
              <a:rPr lang="fr-FR" altLang="ja-JP" b="0" dirty="0">
                <a:latin typeface="Arial" panose="020B0604020202020204" pitchFamily="34" charset="0"/>
                <a:ea typeface="ＭＳ Ｐゴシック" charset="0"/>
                <a:cs typeface="ＭＳ Ｐゴシック" charset="0"/>
              </a:rPr>
              <a:t>'</a:t>
            </a:r>
            <a:r>
              <a:rPr lang="en-US" altLang="ja-JP" b="0" dirty="0">
                <a:latin typeface="Arial" panose="020B0604020202020204" pitchFamily="34" charset="0"/>
                <a:ea typeface="ＭＳ Ｐゴシック" charset="0"/>
                <a:cs typeface="ＭＳ Ｐゴシック" charset="0"/>
              </a:rPr>
              <a:t>t!</a:t>
            </a:r>
            <a:endParaRPr lang="en-US" b="0"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12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A8191879-9A62-E345-880C-AD53FD978C63}" type="slidenum">
              <a:rPr lang="en-US" sz="1200">
                <a:solidFill>
                  <a:srgbClr val="000000"/>
                </a:solidFill>
                <a:ea typeface="ＭＳ Ｐゴシック" charset="0"/>
                <a:cs typeface="ＭＳ Ｐゴシック" charset="0"/>
              </a:rPr>
              <a:pPr algn="r"/>
              <a:t>123</a:t>
            </a:fld>
            <a:endParaRPr lang="en-US" sz="1200">
              <a:solidFill>
                <a:srgbClr val="000000"/>
              </a:solidFill>
              <a:ea typeface="ＭＳ Ｐゴシック" charset="0"/>
              <a:cs typeface="ＭＳ Ｐゴシック" charset="0"/>
            </a:endParaRPr>
          </a:p>
        </p:txBody>
      </p:sp>
      <p:sp>
        <p:nvSpPr>
          <p:cNvPr id="688130" name="Rectangle 2"/>
          <p:cNvSpPr>
            <a:spLocks noGrp="1" noRot="1" noChangeAspect="1" noChangeArrowheads="1" noTextEdit="1"/>
          </p:cNvSpPr>
          <p:nvPr>
            <p:ph type="sldImg"/>
          </p:nvPr>
        </p:nvSpPr>
        <p:spPr>
          <a:solidFill>
            <a:srgbClr val="FFFFFF"/>
          </a:solidFill>
          <a:ln/>
        </p:spPr>
      </p:sp>
      <p:sp>
        <p:nvSpPr>
          <p:cNvPr id="68813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b="0" dirty="0">
                <a:latin typeface="Arial" panose="020B0604020202020204" pitchFamily="34" charset="0"/>
                <a:ea typeface="ＭＳ Ｐゴシック" charset="0"/>
                <a:cs typeface="ＭＳ Ｐゴシック" charset="0"/>
              </a:rPr>
              <a:t>So I tried and tried to be good—but I always knew I was failing to live up to my own expectations let alone God</a:t>
            </a:r>
            <a:r>
              <a:rPr lang="fr-FR" altLang="ja-JP" b="0" dirty="0">
                <a:latin typeface="Arial" panose="020B0604020202020204" pitchFamily="34" charset="0"/>
                <a:ea typeface="ＭＳ Ｐゴシック" charset="0"/>
                <a:cs typeface="ＭＳ Ｐゴシック" charset="0"/>
              </a:rPr>
              <a:t>'</a:t>
            </a:r>
            <a:r>
              <a:rPr lang="en-US" altLang="ja-JP" b="0" dirty="0">
                <a:latin typeface="Arial" panose="020B0604020202020204" pitchFamily="34" charset="0"/>
                <a:ea typeface="ＭＳ Ｐゴシック" charset="0"/>
                <a:cs typeface="ＭＳ Ｐゴシック" charset="0"/>
              </a:rPr>
              <a:t>s!  Then two friends at school told me I could never be good enough—and that I needed to trust Christ by faith.  When I saw the reality of the Christian life in their own families (especially their fathers), I finally trusted Christ at age 13.</a:t>
            </a:r>
            <a:endParaRPr lang="en-US" b="0"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8D5C297F-35CD-C347-8EC2-56573B76AEB7}" type="slidenum">
              <a:rPr lang="en-US" sz="1200">
                <a:solidFill>
                  <a:srgbClr val="000000"/>
                </a:solidFill>
                <a:ea typeface="ＭＳ Ｐゴシック" charset="0"/>
                <a:cs typeface="ＭＳ Ｐゴシック" charset="0"/>
              </a:rPr>
              <a:pPr algn="r"/>
              <a:t>124</a:t>
            </a:fld>
            <a:endParaRPr lang="en-US" sz="1200">
              <a:solidFill>
                <a:srgbClr val="000000"/>
              </a:solidFill>
              <a:ea typeface="ＭＳ Ｐゴシック" charset="0"/>
              <a:cs typeface="ＭＳ Ｐゴシック" charset="0"/>
            </a:endParaRPr>
          </a:p>
        </p:txBody>
      </p:sp>
      <p:sp>
        <p:nvSpPr>
          <p:cNvPr id="690178" name="Rectangle 2"/>
          <p:cNvSpPr>
            <a:spLocks noGrp="1" noRot="1" noChangeAspect="1" noChangeArrowheads="1" noTextEdit="1"/>
          </p:cNvSpPr>
          <p:nvPr>
            <p:ph type="sldImg"/>
          </p:nvPr>
        </p:nvSpPr>
        <p:spPr>
          <a:solidFill>
            <a:srgbClr val="FFFFFF"/>
          </a:solidFill>
          <a:ln/>
        </p:spPr>
      </p:sp>
      <p:sp>
        <p:nvSpPr>
          <p:cNvPr id="69017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b="0" dirty="0">
                <a:latin typeface="Arial" panose="020B0604020202020204" pitchFamily="34" charset="0"/>
                <a:ea typeface="ＭＳ Ｐゴシック" charset="0"/>
                <a:cs typeface="ＭＳ Ｐゴシック" charset="0"/>
              </a:rPr>
              <a:t>For the first time in my life, I had peace with God—His grace set me free from the nagging knowledge that I </a:t>
            </a:r>
            <a:r>
              <a:rPr lang="en-US" b="0" dirty="0" err="1">
                <a:latin typeface="Arial" panose="020B0604020202020204" pitchFamily="34" charset="0"/>
                <a:ea typeface="ＭＳ Ｐゴシック" charset="0"/>
                <a:cs typeface="ＭＳ Ｐゴシック" charset="0"/>
              </a:rPr>
              <a:t>couldn</a:t>
            </a:r>
            <a:r>
              <a:rPr lang="fr-FR" altLang="ja-JP" b="0" dirty="0">
                <a:latin typeface="Arial" panose="020B0604020202020204" pitchFamily="34" charset="0"/>
                <a:ea typeface="ＭＳ Ｐゴシック" charset="0"/>
                <a:cs typeface="ＭＳ Ｐゴシック" charset="0"/>
              </a:rPr>
              <a:t>'</a:t>
            </a:r>
            <a:r>
              <a:rPr lang="en-US" altLang="ja-JP" b="0" dirty="0">
                <a:latin typeface="Arial" panose="020B0604020202020204" pitchFamily="34" charset="0"/>
                <a:ea typeface="ＭＳ Ｐゴシック" charset="0"/>
                <a:cs typeface="ＭＳ Ｐゴシック" charset="0"/>
              </a:rPr>
              <a:t>t make it alone.</a:t>
            </a:r>
            <a:endParaRPr lang="en-US" b="0"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2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42C48E56-FAB2-AD49-BD55-1378B7EE3B40}" type="slidenum">
              <a:rPr lang="en-US" sz="1200">
                <a:solidFill>
                  <a:srgbClr val="000000"/>
                </a:solidFill>
                <a:ea typeface="ＭＳ Ｐゴシック" charset="0"/>
                <a:cs typeface="ＭＳ Ｐゴシック" charset="0"/>
              </a:rPr>
              <a:pPr algn="r"/>
              <a:t>125</a:t>
            </a:fld>
            <a:endParaRPr lang="en-US" sz="1200">
              <a:solidFill>
                <a:srgbClr val="000000"/>
              </a:solidFill>
              <a:ea typeface="ＭＳ Ｐゴシック" charset="0"/>
              <a:cs typeface="ＭＳ Ｐゴシック" charset="0"/>
            </a:endParaRPr>
          </a:p>
        </p:txBody>
      </p:sp>
      <p:sp>
        <p:nvSpPr>
          <p:cNvPr id="692226" name="Rectangle 2"/>
          <p:cNvSpPr>
            <a:spLocks noGrp="1" noRot="1" noChangeAspect="1" noChangeArrowheads="1" noTextEdit="1"/>
          </p:cNvSpPr>
          <p:nvPr>
            <p:ph type="sldImg"/>
          </p:nvPr>
        </p:nvSpPr>
        <p:spPr>
          <a:solidFill>
            <a:srgbClr val="FFFFFF"/>
          </a:solidFill>
          <a:ln/>
        </p:spPr>
      </p:sp>
      <p:sp>
        <p:nvSpPr>
          <p:cNvPr id="69222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b="0" dirty="0">
                <a:latin typeface="Arial" panose="020B0604020202020204" pitchFamily="34" charset="0"/>
                <a:ea typeface="ＭＳ Ｐゴシック" charset="0"/>
                <a:cs typeface="ＭＳ Ｐゴシック" charset="0"/>
              </a:rPr>
              <a:t>So, what have I learned?  Everything I am, have, and do—it</a:t>
            </a:r>
            <a:r>
              <a:rPr lang="fr-FR" altLang="ja-JP" b="0" dirty="0">
                <a:latin typeface="Arial" panose="020B0604020202020204" pitchFamily="34" charset="0"/>
                <a:ea typeface="ＭＳ Ｐゴシック" charset="0"/>
                <a:cs typeface="ＭＳ Ｐゴシック" charset="0"/>
              </a:rPr>
              <a:t>'</a:t>
            </a:r>
            <a:r>
              <a:rPr lang="en-US" altLang="ja-JP" b="0" dirty="0">
                <a:latin typeface="Arial" panose="020B0604020202020204" pitchFamily="34" charset="0"/>
                <a:ea typeface="ＭＳ Ｐゴシック" charset="0"/>
                <a:cs typeface="ＭＳ Ｐゴシック" charset="0"/>
              </a:rPr>
              <a:t>s all because of God</a:t>
            </a:r>
            <a:r>
              <a:rPr lang="fr-FR" altLang="ja-JP" b="0" dirty="0">
                <a:latin typeface="Arial" panose="020B0604020202020204" pitchFamily="34" charset="0"/>
                <a:ea typeface="ＭＳ Ｐゴシック" charset="0"/>
                <a:cs typeface="ＭＳ Ｐゴシック" charset="0"/>
              </a:rPr>
              <a:t>'</a:t>
            </a:r>
            <a:r>
              <a:rPr lang="en-US" altLang="ja-JP" b="0" dirty="0">
                <a:latin typeface="Arial" panose="020B0604020202020204" pitchFamily="34" charset="0"/>
                <a:ea typeface="ＭＳ Ｐゴシック" charset="0"/>
                <a:cs typeface="ＭＳ Ｐゴシック" charset="0"/>
              </a:rPr>
              <a:t>s grace.  Who would have ever thought that this shy boy—from a broken home whose parents and those they have married have endured 12 divorces—who would ever thought that this guy would be privileged to serve Him most of his adult life in the Philippines, Singapore, Jordan, and beyond?</a:t>
            </a:r>
            <a:endParaRPr lang="en-US" b="0"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27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27969895-C17A-2E43-A2F6-C3FC0746FAA7}" type="slidenum">
              <a:rPr lang="en-US" sz="1200">
                <a:solidFill>
                  <a:srgbClr val="000000"/>
                </a:solidFill>
                <a:ea typeface="ＭＳ Ｐゴシック" charset="0"/>
                <a:cs typeface="ＭＳ Ｐゴシック" charset="0"/>
              </a:rPr>
              <a:pPr algn="r"/>
              <a:t>126</a:t>
            </a:fld>
            <a:endParaRPr lang="en-US" sz="1200">
              <a:solidFill>
                <a:srgbClr val="000000"/>
              </a:solidFill>
              <a:ea typeface="ＭＳ Ｐゴシック" charset="0"/>
              <a:cs typeface="ＭＳ Ｐゴシック" charset="0"/>
            </a:endParaRPr>
          </a:p>
        </p:txBody>
      </p:sp>
      <p:sp>
        <p:nvSpPr>
          <p:cNvPr id="694274" name="Rectangle 2"/>
          <p:cNvSpPr>
            <a:spLocks noGrp="1" noRot="1" noChangeAspect="1" noChangeArrowheads="1"/>
          </p:cNvSpPr>
          <p:nvPr>
            <p:ph type="sldImg"/>
          </p:nvPr>
        </p:nvSpPr>
        <p:spPr>
          <a:solidFill>
            <a:srgbClr val="FFFFFF"/>
          </a:solidFill>
          <a:ln/>
        </p:spPr>
      </p:sp>
      <p:sp>
        <p:nvSpPr>
          <p:cNvPr id="694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4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24DC6CB4-950E-7E49-B768-2D4A71982668}" type="slidenum">
              <a:rPr lang="en-US" sz="1200">
                <a:solidFill>
                  <a:srgbClr val="000000"/>
                </a:solidFill>
                <a:ea typeface="ＭＳ Ｐゴシック" charset="0"/>
                <a:cs typeface="ＭＳ Ｐゴシック" charset="0"/>
              </a:rPr>
              <a:pPr algn="r"/>
              <a:t>128</a:t>
            </a:fld>
            <a:endParaRPr lang="en-US" sz="1200">
              <a:solidFill>
                <a:srgbClr val="000000"/>
              </a:solidFill>
              <a:ea typeface="ＭＳ Ｐゴシック" charset="0"/>
              <a:cs typeface="ＭＳ Ｐゴシック" charset="0"/>
            </a:endParaRPr>
          </a:p>
        </p:txBody>
      </p:sp>
      <p:sp>
        <p:nvSpPr>
          <p:cNvPr id="697346" name="Rectangle 2"/>
          <p:cNvSpPr>
            <a:spLocks noGrp="1" noRot="1" noChangeAspect="1" noChangeArrowheads="1"/>
          </p:cNvSpPr>
          <p:nvPr>
            <p:ph type="sldImg"/>
          </p:nvPr>
        </p:nvSpPr>
        <p:spPr>
          <a:solidFill>
            <a:srgbClr val="FFFFFF"/>
          </a:solidFill>
          <a:ln/>
        </p:spPr>
      </p:sp>
      <p:sp>
        <p:nvSpPr>
          <p:cNvPr id="6973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46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0E3D17A7-2297-104A-B17A-4FFB55AF6A5E}" type="slidenum">
              <a:rPr lang="en-US" sz="1200"/>
              <a:pPr/>
              <a:t>132</a:t>
            </a:fld>
            <a:endParaRPr lang="en-US" sz="1200"/>
          </a:p>
        </p:txBody>
      </p:sp>
      <p:sp>
        <p:nvSpPr>
          <p:cNvPr id="702466" name="Rectangle 2"/>
          <p:cNvSpPr>
            <a:spLocks noGrp="1" noRot="1" noChangeAspect="1" noChangeArrowheads="1"/>
          </p:cNvSpPr>
          <p:nvPr>
            <p:ph type="sldImg"/>
          </p:nvPr>
        </p:nvSpPr>
        <p:spPr>
          <a:solidFill>
            <a:srgbClr val="FFFFFF"/>
          </a:solidFill>
          <a:ln/>
        </p:spPr>
      </p:sp>
      <p:sp>
        <p:nvSpPr>
          <p:cNvPr id="70246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2BDF347D-E005-0E4D-AE37-83135427C8F6}" type="slidenum">
              <a:rPr lang="en-US" sz="1200"/>
              <a:pPr/>
              <a:t>133</a:t>
            </a:fld>
            <a:endParaRPr lang="en-US" sz="1200"/>
          </a:p>
        </p:txBody>
      </p:sp>
      <p:sp>
        <p:nvSpPr>
          <p:cNvPr id="704514" name="Rectangle 2"/>
          <p:cNvSpPr>
            <a:spLocks noGrp="1" noRot="1" noChangeAspect="1" noChangeArrowheads="1"/>
          </p:cNvSpPr>
          <p:nvPr>
            <p:ph type="sldImg"/>
          </p:nvPr>
        </p:nvSpPr>
        <p:spPr>
          <a:solidFill>
            <a:srgbClr val="FFFFFF"/>
          </a:solidFill>
          <a:ln/>
        </p:spPr>
      </p:sp>
      <p:sp>
        <p:nvSpPr>
          <p:cNvPr id="70451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61" name="Rectangle 2"/>
          <p:cNvSpPr>
            <a:spLocks noGrp="1" noRot="1" noChangeAspect="1"/>
          </p:cNvSpPr>
          <p:nvPr>
            <p:ph type="sldImg"/>
          </p:nvPr>
        </p:nvSpPr>
        <p:spPr>
          <a:ln/>
        </p:spPr>
      </p:sp>
      <p:sp>
        <p:nvSpPr>
          <p:cNvPr id="860162" name="Rectangle 3"/>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z="1600" dirty="0">
              <a:latin typeface="Calibri" charset="0"/>
              <a:ea typeface="ＭＳ Ｐゴシック" charset="0"/>
              <a:cs typeface="ＭＳ Ｐゴシック" charset="0"/>
            </a:endParaRPr>
          </a:p>
          <a:p>
            <a:pPr eaLnBrk="1" hangingPunct="1"/>
            <a:r>
              <a:rPr lang="en-US" sz="1600" dirty="0">
                <a:latin typeface="Calibri" charset="0"/>
                <a:ea typeface="ＭＳ Ｐゴシック" charset="0"/>
                <a:cs typeface="ＭＳ Ｐゴシック" charset="0"/>
              </a:rPr>
              <a:t>People are God</a:t>
            </a:r>
            <a:r>
              <a:rPr lang="mr-IN" altLang="ja-JP" sz="1600" dirty="0">
                <a:latin typeface="Calibri" charset="0"/>
                <a:ea typeface="ＭＳ Ｐゴシック" charset="0"/>
                <a:cs typeface="ＭＳ Ｐゴシック" charset="0"/>
              </a:rPr>
              <a:t>'</a:t>
            </a:r>
            <a:r>
              <a:rPr lang="en-US" sz="1600" dirty="0">
                <a:latin typeface="Calibri" charset="0"/>
                <a:ea typeface="ＭＳ Ｐゴシック" charset="0"/>
                <a:cs typeface="ＭＳ Ｐゴシック" charset="0"/>
              </a:rPr>
              <a:t>s first concern—so people should be our first concern.  </a:t>
            </a:r>
          </a:p>
          <a:p>
            <a:pPr eaLnBrk="1" hangingPunct="1"/>
            <a:r>
              <a:rPr lang="en-US" sz="1600" dirty="0">
                <a:latin typeface="Calibri" charset="0"/>
                <a:ea typeface="ＭＳ Ｐゴシック" charset="0"/>
                <a:cs typeface="ＭＳ Ｐゴシック" charset="0"/>
              </a:rPr>
              <a:t>Imitate God</a:t>
            </a:r>
            <a:r>
              <a:rPr lang="mr-IN" altLang="ja-JP" sz="1600" dirty="0">
                <a:latin typeface="Calibri" charset="0"/>
                <a:ea typeface="ＭＳ Ｐゴシック" charset="0"/>
                <a:cs typeface="ＭＳ Ｐゴシック" charset="0"/>
              </a:rPr>
              <a:t>'</a:t>
            </a:r>
            <a:r>
              <a:rPr lang="en-US" sz="1600" dirty="0">
                <a:latin typeface="Calibri" charset="0"/>
                <a:ea typeface="ＭＳ Ｐゴシック" charset="0"/>
                <a:cs typeface="ＭＳ Ｐゴシック" charset="0"/>
              </a:rPr>
              <a:t>s compassion for people by considering people more important than things.</a:t>
            </a:r>
            <a:r>
              <a:rPr lang="en-US" sz="1600" b="1" dirty="0">
                <a:latin typeface="Arial" panose="020B0604020202020204" pitchFamily="34" charset="0"/>
                <a:ea typeface="ＭＳ Ｐゴシック" charset="0"/>
                <a:cs typeface="ＭＳ Ｐゴシック" charset="0"/>
              </a:rPr>
              <a:t> </a:t>
            </a:r>
          </a:p>
          <a:p>
            <a:r>
              <a:rPr lang="en-US" sz="1800" dirty="0">
                <a:latin typeface="Times New Roman" charset="0"/>
                <a:ea typeface="ＭＳ Ｐゴシック" charset="0"/>
                <a:cs typeface="Times New Roman" charset="0"/>
              </a:rPr>
              <a:t>Do you need to let some plates break?</a:t>
            </a:r>
            <a:r>
              <a:rPr lang="en-US" sz="1800" b="1" dirty="0">
                <a:latin typeface="Arial" panose="020B0604020202020204" pitchFamily="34" charset="0"/>
                <a:ea typeface="ＭＳ Ｐゴシック" charset="0"/>
                <a:cs typeface="ＭＳ Ｐゴシック" charset="0"/>
              </a:rPr>
              <a:t> </a:t>
            </a:r>
            <a:endParaRPr lang="en-US" sz="1600"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CC745F23-C6DA-F447-B662-1704869CC315}" type="slidenum">
              <a:rPr lang="en-US" sz="1200"/>
              <a:pPr/>
              <a:t>134</a:t>
            </a:fld>
            <a:endParaRPr lang="en-US" sz="1200"/>
          </a:p>
        </p:txBody>
      </p:sp>
      <p:sp>
        <p:nvSpPr>
          <p:cNvPr id="706562" name="Rectangle 2"/>
          <p:cNvSpPr>
            <a:spLocks noGrp="1" noRot="1" noChangeAspect="1" noChangeArrowheads="1"/>
          </p:cNvSpPr>
          <p:nvPr>
            <p:ph type="sldImg"/>
          </p:nvPr>
        </p:nvSpPr>
        <p:spPr>
          <a:solidFill>
            <a:srgbClr val="FFFFFF"/>
          </a:solidFill>
          <a:ln/>
        </p:spPr>
      </p:sp>
      <p:sp>
        <p:nvSpPr>
          <p:cNvPr id="70656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60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37B8B78C-517D-B643-9808-A8FBBF42982D}" type="slidenum">
              <a:rPr lang="en-US" sz="1200"/>
              <a:pPr/>
              <a:t>135</a:t>
            </a:fld>
            <a:endParaRPr lang="en-US" sz="1200"/>
          </a:p>
        </p:txBody>
      </p:sp>
      <p:sp>
        <p:nvSpPr>
          <p:cNvPr id="708610" name="Rectangle 2"/>
          <p:cNvSpPr>
            <a:spLocks noGrp="1" noRot="1" noChangeAspect="1" noChangeArrowheads="1"/>
          </p:cNvSpPr>
          <p:nvPr>
            <p:ph type="sldImg"/>
          </p:nvPr>
        </p:nvSpPr>
        <p:spPr>
          <a:solidFill>
            <a:srgbClr val="FFFFFF"/>
          </a:solidFill>
          <a:ln/>
        </p:spPr>
      </p:sp>
      <p:sp>
        <p:nvSpPr>
          <p:cNvPr id="70861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FC6CB5DD-BF67-8441-A475-8E6D9CE8215E}" type="slidenum">
              <a:rPr lang="en-US" sz="1200"/>
              <a:pPr/>
              <a:t>136</a:t>
            </a:fld>
            <a:endParaRPr lang="en-US" sz="1200"/>
          </a:p>
        </p:txBody>
      </p:sp>
      <p:sp>
        <p:nvSpPr>
          <p:cNvPr id="710658" name="Rectangle 2"/>
          <p:cNvSpPr>
            <a:spLocks noGrp="1" noRot="1" noChangeAspect="1" noChangeArrowheads="1"/>
          </p:cNvSpPr>
          <p:nvPr>
            <p:ph type="sldImg"/>
          </p:nvPr>
        </p:nvSpPr>
        <p:spPr>
          <a:solidFill>
            <a:srgbClr val="FFFFFF"/>
          </a:solidFill>
          <a:ln/>
        </p:spPr>
      </p:sp>
      <p:sp>
        <p:nvSpPr>
          <p:cNvPr id="7106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75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C033B83-82B1-004C-8DB7-0836F7AD69B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714754" name="Rectangle 2"/>
          <p:cNvSpPr>
            <a:spLocks noGrp="1" noRot="1" noChangeAspect="1" noChangeArrowheads="1"/>
          </p:cNvSpPr>
          <p:nvPr>
            <p:ph type="sldImg"/>
          </p:nvPr>
        </p:nvSpPr>
        <p:spPr>
          <a:solidFill>
            <a:srgbClr val="FFFFFF"/>
          </a:solidFill>
          <a:ln/>
        </p:spPr>
      </p:sp>
      <p:sp>
        <p:nvSpPr>
          <p:cNvPr id="7147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Calibri" charset="0"/>
              <a:ea typeface="ＭＳ Ｐゴシック" charset="0"/>
              <a:cs typeface="ＭＳ Ｐゴシック"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0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C3CE844-FF0B-B54E-BCDE-99F82718900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716802" name="Rectangle 2"/>
          <p:cNvSpPr>
            <a:spLocks noGrp="1" noRot="1" noChangeAspect="1" noChangeArrowheads="1"/>
          </p:cNvSpPr>
          <p:nvPr>
            <p:ph type="sldImg"/>
          </p:nvPr>
        </p:nvSpPr>
        <p:spPr>
          <a:solidFill>
            <a:srgbClr val="FFFFFF"/>
          </a:solidFill>
          <a:ln/>
        </p:spPr>
      </p:sp>
      <p:sp>
        <p:nvSpPr>
          <p:cNvPr id="71680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Calibri" charset="0"/>
                <a:ea typeface="ＭＳ Ｐゴシック" charset="0"/>
                <a:cs typeface="ＭＳ Ｐゴシック" charset="0"/>
              </a:rPr>
              <a:t>Susan</a:t>
            </a:r>
            <a:r>
              <a:rPr lang="mr-IN" altLang="ja-JP"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10</a:t>
            </a:r>
            <a:r>
              <a:rPr lang="en-US" baseline="30000" dirty="0">
                <a:latin typeface="Calibri" charset="0"/>
                <a:ea typeface="ＭＳ Ｐゴシック" charset="0"/>
                <a:cs typeface="ＭＳ Ｐゴシック" charset="0"/>
              </a:rPr>
              <a:t>th</a:t>
            </a:r>
            <a:r>
              <a:rPr lang="en-US" dirty="0">
                <a:latin typeface="Calibri" charset="0"/>
                <a:ea typeface="ＭＳ Ｐゴシック" charset="0"/>
                <a:cs typeface="ＭＳ Ｐゴシック" charset="0"/>
              </a:rPr>
              <a:t> HS reunion had one student retire at age 28</a:t>
            </a:r>
          </a:p>
          <a:p>
            <a:pPr eaLnBrk="1" hangingPunct="1"/>
            <a:r>
              <a:rPr lang="en-US" dirty="0">
                <a:latin typeface="Calibri" charset="0"/>
                <a:ea typeface="ＭＳ Ｐゴシック" charset="0"/>
                <a:cs typeface="ＭＳ Ｐゴシック" charset="0"/>
              </a:rPr>
              <a:t>Christopher Lee's HS reunion in HK passed out business cards—"vice president...CEO…Prime Minister" then "SBC prof" so they paid for his lunch</a:t>
            </a:r>
          </a:p>
          <a:p>
            <a:pPr eaLnBrk="1" hangingPunct="1"/>
            <a:r>
              <a:rPr lang="en-US" dirty="0">
                <a:latin typeface="Calibri" charset="0"/>
                <a:ea typeface="ＭＳ Ｐゴシック" charset="0"/>
                <a:cs typeface="ＭＳ Ｐゴシック" charset="0"/>
              </a:rPr>
              <a:t>Dad</a:t>
            </a:r>
            <a:r>
              <a:rPr lang="mr-IN" altLang="ja-JP"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25</a:t>
            </a:r>
            <a:r>
              <a:rPr lang="en-US" baseline="30000" dirty="0">
                <a:latin typeface="Calibri" charset="0"/>
                <a:ea typeface="ＭＳ Ｐゴシック" charset="0"/>
                <a:cs typeface="ＭＳ Ｐゴシック" charset="0"/>
              </a:rPr>
              <a:t>th</a:t>
            </a:r>
            <a:r>
              <a:rPr lang="en-US" dirty="0">
                <a:latin typeface="Calibri" charset="0"/>
                <a:ea typeface="ＭＳ Ｐゴシック" charset="0"/>
                <a:cs typeface="ＭＳ Ｐゴシック" charset="0"/>
              </a:rPr>
              <a:t> HS reunion—man voted most likely to succeed could not come as the warden would not let him out of prison!</a:t>
            </a: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4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46DBCEFD-B194-574F-9B3B-5FDB84FF92F8}" type="slidenum">
              <a:rPr lang="en-US" sz="1200">
                <a:solidFill>
                  <a:srgbClr val="000000"/>
                </a:solidFill>
                <a:ea typeface="ＭＳ Ｐゴシック" charset="0"/>
                <a:cs typeface="ＭＳ Ｐゴシック" charset="0"/>
              </a:rPr>
              <a:pPr algn="r"/>
              <a:t>139</a:t>
            </a:fld>
            <a:endParaRPr lang="en-US" sz="1200">
              <a:solidFill>
                <a:srgbClr val="000000"/>
              </a:solidFill>
              <a:ea typeface="ＭＳ Ｐゴシック" charset="0"/>
              <a:cs typeface="ＭＳ Ｐゴシック" charset="0"/>
            </a:endParaRPr>
          </a:p>
        </p:txBody>
      </p:sp>
      <p:sp>
        <p:nvSpPr>
          <p:cNvPr id="718850" name="Rectangle 2"/>
          <p:cNvSpPr>
            <a:spLocks noGrp="1" noRot="1" noChangeAspect="1" noChangeArrowheads="1"/>
          </p:cNvSpPr>
          <p:nvPr>
            <p:ph type="sldImg"/>
          </p:nvPr>
        </p:nvSpPr>
        <p:spPr>
          <a:solidFill>
            <a:srgbClr val="FFFFFF"/>
          </a:solidFill>
          <a:ln/>
        </p:spPr>
      </p:sp>
      <p:sp>
        <p:nvSpPr>
          <p:cNvPr id="7188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Calibri" charset="0"/>
              <a:ea typeface="ＭＳ Ｐゴシック" charset="0"/>
              <a:cs typeface="ＭＳ Ｐゴシック"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89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316538D8-89BC-D048-9454-EBDD5C22483C}" type="slidenum">
              <a:rPr lang="en-US" sz="1200">
                <a:solidFill>
                  <a:srgbClr val="000000"/>
                </a:solidFill>
                <a:ea typeface="ＭＳ Ｐゴシック" charset="0"/>
                <a:cs typeface="ＭＳ Ｐゴシック" charset="0"/>
              </a:rPr>
              <a:pPr algn="r"/>
              <a:t>140</a:t>
            </a:fld>
            <a:endParaRPr lang="en-US" sz="1200">
              <a:solidFill>
                <a:srgbClr val="000000"/>
              </a:solidFill>
              <a:ea typeface="ＭＳ Ｐゴシック" charset="0"/>
              <a:cs typeface="ＭＳ Ｐゴシック" charset="0"/>
            </a:endParaRPr>
          </a:p>
        </p:txBody>
      </p:sp>
      <p:sp>
        <p:nvSpPr>
          <p:cNvPr id="720898" name="Rectangle 2"/>
          <p:cNvSpPr>
            <a:spLocks noGrp="1" noRot="1" noChangeAspect="1" noChangeArrowheads="1"/>
          </p:cNvSpPr>
          <p:nvPr>
            <p:ph type="sldImg"/>
          </p:nvPr>
        </p:nvSpPr>
        <p:spPr>
          <a:solidFill>
            <a:srgbClr val="FFFFFF"/>
          </a:solidFill>
          <a:ln/>
        </p:spPr>
      </p:sp>
      <p:sp>
        <p:nvSpPr>
          <p:cNvPr id="720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Calibri" charset="0"/>
              <a:ea typeface="ＭＳ Ｐゴシック" charset="0"/>
              <a:cs typeface="ＭＳ Ｐゴシック"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94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2565F706-203F-F44C-B13A-681E2AB1EED2}" type="slidenum">
              <a:rPr lang="en-US" sz="1200">
                <a:solidFill>
                  <a:srgbClr val="000000"/>
                </a:solidFill>
                <a:ea typeface="ＭＳ Ｐゴシック" charset="0"/>
                <a:cs typeface="ＭＳ Ｐゴシック" charset="0"/>
              </a:rPr>
              <a:pPr algn="r"/>
              <a:t>141</a:t>
            </a:fld>
            <a:endParaRPr lang="en-US" sz="1200">
              <a:solidFill>
                <a:srgbClr val="000000"/>
              </a:solidFill>
              <a:ea typeface="ＭＳ Ｐゴシック" charset="0"/>
              <a:cs typeface="ＭＳ Ｐゴシック" charset="0"/>
            </a:endParaRPr>
          </a:p>
        </p:txBody>
      </p:sp>
      <p:sp>
        <p:nvSpPr>
          <p:cNvPr id="722946" name="Rectangle 2"/>
          <p:cNvSpPr>
            <a:spLocks noGrp="1" noRot="1" noChangeAspect="1" noChangeArrowheads="1"/>
          </p:cNvSpPr>
          <p:nvPr>
            <p:ph type="sldImg"/>
          </p:nvPr>
        </p:nvSpPr>
        <p:spPr>
          <a:solidFill>
            <a:srgbClr val="FFFFFF"/>
          </a:solidFill>
          <a:ln/>
        </p:spPr>
      </p:sp>
      <p:sp>
        <p:nvSpPr>
          <p:cNvPr id="7229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Calibri" charset="0"/>
              <a:ea typeface="ＭＳ Ｐゴシック" charset="0"/>
              <a:cs typeface="ＭＳ Ｐゴシック"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99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B1C1CF4A-C66E-2343-BB02-28E3C9ED5256}" type="slidenum">
              <a:rPr lang="en-US" sz="1200">
                <a:solidFill>
                  <a:srgbClr val="000000"/>
                </a:solidFill>
                <a:ea typeface="ＭＳ Ｐゴシック" charset="0"/>
                <a:cs typeface="ＭＳ Ｐゴシック" charset="0"/>
              </a:rPr>
              <a:pPr algn="r"/>
              <a:t>142</a:t>
            </a:fld>
            <a:endParaRPr lang="en-US" sz="1200">
              <a:solidFill>
                <a:srgbClr val="000000"/>
              </a:solidFill>
              <a:ea typeface="ＭＳ Ｐゴシック" charset="0"/>
              <a:cs typeface="ＭＳ Ｐゴシック" charset="0"/>
            </a:endParaRPr>
          </a:p>
        </p:txBody>
      </p:sp>
      <p:sp>
        <p:nvSpPr>
          <p:cNvPr id="724994" name="Rectangle 2"/>
          <p:cNvSpPr>
            <a:spLocks noGrp="1" noRot="1" noChangeAspect="1" noChangeArrowheads="1"/>
          </p:cNvSpPr>
          <p:nvPr>
            <p:ph type="sldImg"/>
          </p:nvPr>
        </p:nvSpPr>
        <p:spPr>
          <a:solidFill>
            <a:srgbClr val="FFFFFF"/>
          </a:solidFill>
          <a:ln/>
        </p:spPr>
      </p:sp>
      <p:sp>
        <p:nvSpPr>
          <p:cNvPr id="7249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Calibri" charset="0"/>
              <a:ea typeface="ＭＳ Ｐゴシック" charset="0"/>
              <a:cs typeface="ＭＳ Ｐゴシック"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4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492ED73F-69AB-1B49-8EB4-AE0B06A1A3FC}" type="slidenum">
              <a:rPr lang="en-US" sz="1200">
                <a:solidFill>
                  <a:srgbClr val="000000"/>
                </a:solidFill>
                <a:ea typeface="ＭＳ Ｐゴシック" charset="0"/>
                <a:cs typeface="ＭＳ Ｐゴシック" charset="0"/>
              </a:rPr>
              <a:pPr algn="r"/>
              <a:t>143</a:t>
            </a:fld>
            <a:endParaRPr lang="en-US" sz="1200">
              <a:solidFill>
                <a:srgbClr val="000000"/>
              </a:solidFill>
              <a:ea typeface="ＭＳ Ｐゴシック" charset="0"/>
              <a:cs typeface="ＭＳ Ｐゴシック" charset="0"/>
            </a:endParaRPr>
          </a:p>
        </p:txBody>
      </p:sp>
      <p:sp>
        <p:nvSpPr>
          <p:cNvPr id="727042" name="Rectangle 2"/>
          <p:cNvSpPr>
            <a:spLocks noGrp="1" noRot="1" noChangeAspect="1" noChangeArrowheads="1"/>
          </p:cNvSpPr>
          <p:nvPr>
            <p:ph type="sldImg"/>
          </p:nvPr>
        </p:nvSpPr>
        <p:spPr>
          <a:solidFill>
            <a:srgbClr val="FFFFFF"/>
          </a:solidFill>
          <a:ln/>
        </p:spPr>
      </p:sp>
      <p:sp>
        <p:nvSpPr>
          <p:cNvPr id="727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Calibri"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630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E6038FBA-3842-8440-99CC-33415D60570F}" type="slidenum">
              <a:rPr lang="en-US" sz="1200">
                <a:solidFill>
                  <a:srgbClr val="000000"/>
                </a:solidFill>
                <a:ea typeface="ＭＳ Ｐゴシック" charset="0"/>
                <a:cs typeface="ＭＳ Ｐゴシック" charset="0"/>
              </a:rPr>
              <a:pPr algn="r"/>
              <a:t>19</a:t>
            </a:fld>
            <a:endParaRPr lang="en-US" sz="1200">
              <a:solidFill>
                <a:srgbClr val="000000"/>
              </a:solidFill>
              <a:ea typeface="ＭＳ Ｐゴシック" charset="0"/>
              <a:cs typeface="ＭＳ Ｐゴシック" charset="0"/>
            </a:endParaRPr>
          </a:p>
        </p:txBody>
      </p:sp>
      <p:sp>
        <p:nvSpPr>
          <p:cNvPr id="866306" name="Rectangle 2"/>
          <p:cNvSpPr>
            <a:spLocks noGrp="1" noRot="1" noChangeAspect="1" noChangeArrowheads="1" noTextEdit="1"/>
          </p:cNvSpPr>
          <p:nvPr>
            <p:ph type="sldImg"/>
          </p:nvPr>
        </p:nvSpPr>
        <p:spPr>
          <a:solidFill>
            <a:srgbClr val="FFFFFF"/>
          </a:solidFill>
          <a:ln/>
        </p:spPr>
      </p:sp>
      <p:sp>
        <p:nvSpPr>
          <p:cNvPr id="866307"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08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057F922-8947-7F46-A641-19EE71D4CBF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729090" name="Rectangle 2"/>
          <p:cNvSpPr>
            <a:spLocks noGrp="1" noRot="1" noChangeAspect="1" noChangeArrowheads="1"/>
          </p:cNvSpPr>
          <p:nvPr>
            <p:ph type="sldImg"/>
          </p:nvPr>
        </p:nvSpPr>
        <p:spPr>
          <a:solidFill>
            <a:srgbClr val="FFFFFF"/>
          </a:solidFill>
          <a:ln/>
        </p:spPr>
      </p:sp>
      <p:sp>
        <p:nvSpPr>
          <p:cNvPr id="7290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0" dirty="0">
                <a:latin typeface="Calibri" charset="0"/>
                <a:ea typeface="ＭＳ Ｐゴシック" charset="0"/>
                <a:cs typeface="ＭＳ Ｐゴシック" charset="0"/>
              </a:rPr>
              <a:t>One western journalist referred to Singapore as a </a:t>
            </a:r>
            <a:r>
              <a:rPr lang="mr-IN" altLang="ja-JP" b="0" dirty="0">
                <a:latin typeface="Calibri" charset="0"/>
                <a:ea typeface="ＭＳ Ｐゴシック" charset="0"/>
                <a:cs typeface="ＭＳ Ｐゴシック" charset="0"/>
              </a:rPr>
              <a:t>"</a:t>
            </a:r>
            <a:r>
              <a:rPr lang="en-US" altLang="ja-JP" b="0" dirty="0">
                <a:latin typeface="Calibri" charset="0"/>
                <a:ea typeface="ＭＳ Ｐゴシック" charset="0"/>
                <a:cs typeface="ＭＳ Ｐゴシック" charset="0"/>
              </a:rPr>
              <a:t>city of fear</a:t>
            </a:r>
            <a:r>
              <a:rPr lang="mr-IN" altLang="ja-JP" b="0" dirty="0">
                <a:latin typeface="Calibri" charset="0"/>
                <a:ea typeface="ＭＳ Ｐゴシック" charset="0"/>
                <a:cs typeface="ＭＳ Ｐゴシック" charset="0"/>
              </a:rPr>
              <a:t>"</a:t>
            </a:r>
            <a:r>
              <a:rPr lang="en-US" altLang="ja-JP" b="0" dirty="0">
                <a:latin typeface="Calibri" charset="0"/>
                <a:ea typeface="ＭＳ Ｐゴシック" charset="0"/>
                <a:cs typeface="ＭＳ Ｐゴシック" charset="0"/>
              </a:rPr>
              <a:t>—fear of breaking the law, fear of not making the grade, fear of not having enough money, etc.</a:t>
            </a:r>
          </a:p>
          <a:p>
            <a:pPr eaLnBrk="1" hangingPunct="1"/>
            <a:endParaRPr lang="en-US" b="0" dirty="0">
              <a:latin typeface="Calibri" charset="0"/>
              <a:ea typeface="ＭＳ Ｐゴシック" charset="0"/>
              <a:cs typeface="ＭＳ Ｐゴシック" charset="0"/>
            </a:endParaRPr>
          </a:p>
          <a:p>
            <a:pPr eaLnBrk="1" hangingPunct="1"/>
            <a:r>
              <a:rPr lang="en-US" b="0" dirty="0">
                <a:latin typeface="Calibri" charset="0"/>
                <a:ea typeface="ＭＳ Ｐゴシック" charset="0"/>
                <a:cs typeface="ＭＳ Ｐゴシック" charset="0"/>
              </a:rPr>
              <a:t>Years ago Lee Kuan Yew noted that Singaporeans are not risk-takers in business.</a:t>
            </a: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0CE580-3006-914E-BDFE-A4AC6F3FAB56}"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731138" name="Rectangle 2"/>
          <p:cNvSpPr>
            <a:spLocks noGrp="1" noRot="1" noChangeAspect="1" noChangeArrowheads="1"/>
          </p:cNvSpPr>
          <p:nvPr>
            <p:ph type="sldImg"/>
          </p:nvPr>
        </p:nvSpPr>
        <p:spPr>
          <a:solidFill>
            <a:srgbClr val="FFFFFF"/>
          </a:solidFill>
          <a:ln/>
        </p:spPr>
      </p:sp>
      <p:sp>
        <p:nvSpPr>
          <p:cNvPr id="7311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Calibri" charset="0"/>
              <a:ea typeface="ＭＳ Ｐゴシック" charset="0"/>
              <a:cs typeface="ＭＳ Ｐゴシック"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5" name="Slide Image Placeholder 1"/>
          <p:cNvSpPr>
            <a:spLocks noGrp="1" noRot="1" noChangeAspect="1"/>
          </p:cNvSpPr>
          <p:nvPr>
            <p:ph type="sldImg"/>
          </p:nvPr>
        </p:nvSpPr>
        <p:spPr>
          <a:solidFill>
            <a:srgbClr val="FFFFFF"/>
          </a:solidFill>
          <a:ln/>
        </p:spPr>
      </p:sp>
      <p:sp>
        <p:nvSpPr>
          <p:cNvPr id="733186" name="Notes Placeholder 2"/>
          <p:cNvSpPr>
            <a:spLocks noGrp="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Lst>
        </p:spPr>
        <p:txBody>
          <a:bodyPr/>
          <a:lstStyle/>
          <a:p>
            <a:pPr eaLnBrk="1" hangingPunct="1"/>
            <a:r>
              <a:rPr lang="en-US" sz="1400">
                <a:latin typeface="Calibri" charset="0"/>
                <a:ea typeface="ＭＳ Ｐゴシック" charset="0"/>
                <a:cs typeface="ＭＳ Ｐゴシック" charset="0"/>
              </a:rPr>
              <a:t>What does the Lord think of us when we ignore his promptings to witness?  </a:t>
            </a:r>
          </a:p>
          <a:p>
            <a:pPr eaLnBrk="1" hangingPunct="1"/>
            <a:r>
              <a:rPr lang="en-US" sz="1400">
                <a:latin typeface="Calibri" charset="0"/>
                <a:ea typeface="ＭＳ Ｐゴシック" charset="0"/>
                <a:cs typeface="ＭＳ Ｐゴシック" charset="0"/>
              </a:rPr>
              <a:t>How does he respond when we are unfaithful in bringing his message? </a:t>
            </a:r>
          </a:p>
        </p:txBody>
      </p:sp>
      <p:sp>
        <p:nvSpPr>
          <p:cNvPr id="733187"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E738318-2B08-FC4A-94D2-2A0E8158582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233" name="Slide Image Placeholder 1"/>
          <p:cNvSpPr>
            <a:spLocks noGrp="1" noRot="1" noChangeAspect="1"/>
          </p:cNvSpPr>
          <p:nvPr>
            <p:ph type="sldImg"/>
          </p:nvPr>
        </p:nvSpPr>
        <p:spPr>
          <a:solidFill>
            <a:srgbClr val="FFFFFF"/>
          </a:solidFill>
          <a:ln/>
        </p:spPr>
      </p:sp>
      <p:sp>
        <p:nvSpPr>
          <p:cNvPr id="735234" name="Notes Placeholder 2"/>
          <p:cNvSpPr>
            <a:spLocks noGrp="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Lst>
        </p:spPr>
        <p:txBody>
          <a:bodyPr/>
          <a:lstStyle/>
          <a:p>
            <a:pPr eaLnBrk="1" hangingPunct="1"/>
            <a:r>
              <a:rPr lang="en-US" dirty="0">
                <a:latin typeface="Calibri" charset="0"/>
                <a:ea typeface="ＭＳ Ｐゴシック" charset="0"/>
                <a:cs typeface="ＭＳ Ｐゴシック" charset="0"/>
              </a:rPr>
              <a:t>If anyone knows about failure, it</a:t>
            </a:r>
            <a:r>
              <a:rPr lang="mr-IN" altLang="ja-JP"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Jonah !</a:t>
            </a:r>
          </a:p>
        </p:txBody>
      </p:sp>
      <p:sp>
        <p:nvSpPr>
          <p:cNvPr id="735235"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367AAD-B2E4-E143-8031-7E850DEAB3F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C6EDB7-E60F-C716-E625-11FB0C8F60B1}"/>
            </a:ext>
          </a:extLst>
        </p:cNvPr>
        <p:cNvGrpSpPr/>
        <p:nvPr/>
      </p:nvGrpSpPr>
      <p:grpSpPr>
        <a:xfrm>
          <a:off x="0" y="0"/>
          <a:ext cx="0" cy="0"/>
          <a:chOff x="0" y="0"/>
          <a:chExt cx="0" cy="0"/>
        </a:xfrm>
      </p:grpSpPr>
      <p:sp>
        <p:nvSpPr>
          <p:cNvPr id="604161" name="Rectangle 7">
            <a:extLst>
              <a:ext uri="{FF2B5EF4-FFF2-40B4-BE49-F238E27FC236}">
                <a16:creationId xmlns:a16="http://schemas.microsoft.com/office/drawing/2014/main" id="{34685CED-4D75-66FC-FFBD-80CC5E642087}"/>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1A0A0D2-9E6E-6444-B870-6B888F538616}" type="slidenum">
              <a:rPr kumimoji="0" lang="en-US" sz="1200" b="0" i="0" u="none" strike="noStrike" kern="1200" cap="none" spc="0" normalizeH="0" baseline="0" noProof="0">
                <a:ln>
                  <a:noFill/>
                </a:ln>
                <a:solidFill>
                  <a:srgbClr val="000000"/>
                </a:solidFill>
                <a:effectLst/>
                <a:uLnTx/>
                <a:uFillTx/>
                <a:latin typeface="Times New Roman" charset="0"/>
                <a:ea typeface="Osaka" charset="0"/>
              </a:rPr>
              <a:pPr marL="0" marR="0" lvl="0" indent="0" algn="r" defTabSz="4572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srgbClr val="000000"/>
              </a:solidFill>
              <a:effectLst/>
              <a:uLnTx/>
              <a:uFillTx/>
              <a:latin typeface="Times New Roman" charset="0"/>
              <a:ea typeface="Osaka" charset="0"/>
            </a:endParaRPr>
          </a:p>
        </p:txBody>
      </p:sp>
      <p:sp>
        <p:nvSpPr>
          <p:cNvPr id="604162" name="Rectangle 2">
            <a:extLst>
              <a:ext uri="{FF2B5EF4-FFF2-40B4-BE49-F238E27FC236}">
                <a16:creationId xmlns:a16="http://schemas.microsoft.com/office/drawing/2014/main" id="{2BF1AEC3-22FD-7C11-7729-F7C7731F8A60}"/>
              </a:ext>
            </a:extLst>
          </p:cNvPr>
          <p:cNvSpPr>
            <a:spLocks noGrp="1" noRot="1" noChangeAspect="1" noChangeArrowheads="1"/>
          </p:cNvSpPr>
          <p:nvPr>
            <p:ph type="sldImg"/>
          </p:nvPr>
        </p:nvSpPr>
        <p:spPr>
          <a:solidFill>
            <a:srgbClr val="FFFFFF"/>
          </a:solidFill>
          <a:ln/>
        </p:spPr>
      </p:sp>
      <p:sp>
        <p:nvSpPr>
          <p:cNvPr id="604163" name="Rectangle 3">
            <a:extLst>
              <a:ext uri="{FF2B5EF4-FFF2-40B4-BE49-F238E27FC236}">
                <a16:creationId xmlns:a16="http://schemas.microsoft.com/office/drawing/2014/main" id="{E4AC6222-A1FD-E6B9-2819-9C80F20511F3}"/>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3736723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32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705BB18-F434-5C4F-A899-4811993AA90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739330" name="Rectangle 2"/>
          <p:cNvSpPr>
            <a:spLocks noGrp="1" noRot="1" noChangeAspect="1" noChangeArrowheads="1"/>
          </p:cNvSpPr>
          <p:nvPr>
            <p:ph type="sldImg"/>
          </p:nvPr>
        </p:nvSpPr>
        <p:spPr>
          <a:solidFill>
            <a:srgbClr val="FFFFFF"/>
          </a:solidFill>
          <a:ln/>
        </p:spPr>
      </p:sp>
      <p:sp>
        <p:nvSpPr>
          <p:cNvPr id="73933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1600" dirty="0">
                <a:latin typeface="Calibri" charset="0"/>
                <a:ea typeface="ＭＳ Ｐゴシック" charset="0"/>
                <a:cs typeface="ＭＳ Ｐゴシック" charset="0"/>
              </a:rPr>
              <a:t>In his grace he </a:t>
            </a:r>
            <a:r>
              <a:rPr lang="en-US" sz="1600" dirty="0" err="1">
                <a:latin typeface="Calibri" charset="0"/>
                <a:ea typeface="ＭＳ Ｐゴシック" charset="0"/>
                <a:cs typeface="ＭＳ Ｐゴシック" charset="0"/>
              </a:rPr>
              <a:t>doesn</a:t>
            </a:r>
            <a:r>
              <a:rPr lang="mr-IN" altLang="ja-JP" sz="1600" dirty="0">
                <a:latin typeface="Calibri" charset="0"/>
                <a:ea typeface="ＭＳ Ｐゴシック" charset="0"/>
                <a:cs typeface="ＭＳ Ｐゴシック" charset="0"/>
              </a:rPr>
              <a:t>'</a:t>
            </a:r>
            <a:r>
              <a:rPr lang="en-US" sz="1600" dirty="0">
                <a:latin typeface="Calibri" charset="0"/>
                <a:ea typeface="ＭＳ Ｐゴシック" charset="0"/>
                <a:cs typeface="ＭＳ Ｐゴシック" charset="0"/>
              </a:rPr>
              <a:t>t beat us over the head when we fail to witness—he often gives us more opportunities</a:t>
            </a:r>
            <a:r>
              <a:rPr lang="en-US" sz="2000" dirty="0">
                <a:latin typeface="Calibri" charset="0"/>
                <a:ea typeface="ＭＳ Ｐゴシック" charset="0"/>
                <a:cs typeface="ＭＳ Ｐゴシック" charset="0"/>
              </a:rPr>
              <a:t> </a:t>
            </a:r>
          </a:p>
          <a:p>
            <a:pPr eaLnBrk="1" hangingPunct="1"/>
            <a:endParaRPr lang="en-US" sz="1400" dirty="0">
              <a:latin typeface="Calibri" charset="0"/>
              <a:ea typeface="ＭＳ Ｐゴシック" charset="0"/>
              <a:cs typeface="ＭＳ Ｐゴシック" charset="0"/>
            </a:endParaRPr>
          </a:p>
          <a:p>
            <a:pPr eaLnBrk="1" hangingPunct="1"/>
            <a:r>
              <a:rPr lang="en-US" sz="1400" dirty="0">
                <a:latin typeface="Calibri" charset="0"/>
                <a:ea typeface="ＭＳ Ｐゴシック" charset="0"/>
                <a:cs typeface="ＭＳ Ｐゴシック" charset="0"/>
              </a:rPr>
              <a:t>Then the Lord spoke to Jonah a second time: </a:t>
            </a:r>
            <a:r>
              <a:rPr lang="en-US" sz="1400" baseline="30000" dirty="0">
                <a:latin typeface="Calibri" charset="0"/>
                <a:ea typeface="ＭＳ Ｐゴシック" charset="0"/>
                <a:cs typeface="ＭＳ Ｐゴシック" charset="0"/>
              </a:rPr>
              <a:t>2 </a:t>
            </a:r>
            <a:r>
              <a:rPr lang="mr-IN" altLang="ja-JP" sz="1400" dirty="0">
                <a:latin typeface="Calibri" charset="0"/>
                <a:ea typeface="ＭＳ Ｐゴシック" charset="0"/>
                <a:cs typeface="ＭＳ Ｐゴシック" charset="0"/>
              </a:rPr>
              <a:t>"</a:t>
            </a:r>
            <a:r>
              <a:rPr lang="en-US" altLang="ja-JP" sz="1400" dirty="0">
                <a:latin typeface="Calibri" charset="0"/>
                <a:ea typeface="ＭＳ Ｐゴシック" charset="0"/>
                <a:cs typeface="ＭＳ Ｐゴシック" charset="0"/>
              </a:rPr>
              <a:t>Get up and go to the great city of Nineveh, and deliver the message I have given you.</a:t>
            </a:r>
            <a:r>
              <a:rPr lang="mr-IN" altLang="ja-JP" sz="1400" dirty="0">
                <a:latin typeface="Calibri" charset="0"/>
                <a:ea typeface="ＭＳ Ｐゴシック" charset="0"/>
                <a:cs typeface="ＭＳ Ｐゴシック" charset="0"/>
              </a:rPr>
              <a:t>"</a:t>
            </a:r>
            <a:r>
              <a:rPr lang="en-US" altLang="ja-JP" sz="1400" dirty="0">
                <a:latin typeface="Calibri" charset="0"/>
                <a:ea typeface="ＭＳ Ｐゴシック" charset="0"/>
                <a:cs typeface="ＭＳ Ｐゴシック" charset="0"/>
              </a:rPr>
              <a:t> (3:1-2 NLT)</a:t>
            </a:r>
            <a:endParaRPr lang="en-US" sz="1600" dirty="0">
              <a:latin typeface="Calibri" charset="0"/>
              <a:ea typeface="ＭＳ Ｐゴシック" charset="0"/>
              <a:cs typeface="ＭＳ Ｐゴシック"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1" name="Slide Image Placeholder 1"/>
          <p:cNvSpPr>
            <a:spLocks noGrp="1" noRot="1" noChangeAspect="1"/>
          </p:cNvSpPr>
          <p:nvPr>
            <p:ph type="sldImg"/>
          </p:nvPr>
        </p:nvSpPr>
        <p:spPr>
          <a:solidFill>
            <a:srgbClr val="FFFFFF"/>
          </a:solidFill>
          <a:ln/>
        </p:spPr>
      </p:sp>
      <p:sp>
        <p:nvSpPr>
          <p:cNvPr id="742402" name="Notes Placeholder 2"/>
          <p:cNvSpPr>
            <a:spLocks noGrp="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Lst>
        </p:spPr>
        <p:txBody>
          <a:bodyPr/>
          <a:lstStyle/>
          <a:p>
            <a:pPr eaLnBrk="1" hangingPunct="1"/>
            <a:r>
              <a:rPr lang="en-US" b="1">
                <a:latin typeface="Calibri" charset="0"/>
                <a:ea typeface="ＭＳ Ｐゴシック" charset="0"/>
                <a:cs typeface="ＭＳ Ｐゴシック" charset="0"/>
              </a:rPr>
              <a:t>B.  God, in His compassion for us, provides second opportunities even after we initially fail.</a:t>
            </a:r>
          </a:p>
          <a:p>
            <a:pPr eaLnBrk="1" hangingPunct="1"/>
            <a:endParaRPr lang="en-US">
              <a:latin typeface="Calibri" charset="0"/>
              <a:ea typeface="ＭＳ Ｐゴシック" charset="0"/>
              <a:cs typeface="ＭＳ Ｐゴシック" charset="0"/>
            </a:endParaRPr>
          </a:p>
        </p:txBody>
      </p:sp>
      <p:sp>
        <p:nvSpPr>
          <p:cNvPr id="742403"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9D52E350-5F04-194A-9292-B9FFCC228080}" type="slidenum">
              <a:rPr lang="en-US" sz="1200">
                <a:solidFill>
                  <a:srgbClr val="000000"/>
                </a:solidFill>
                <a:ea typeface="ＭＳ Ｐゴシック" charset="0"/>
                <a:cs typeface="ＭＳ Ｐゴシック" charset="0"/>
              </a:rPr>
              <a:pPr algn="r"/>
              <a:t>151</a:t>
            </a:fld>
            <a:endParaRPr lang="en-US" sz="1200">
              <a:solidFill>
                <a:srgbClr val="000000"/>
              </a:solidFill>
              <a:ea typeface="ＭＳ Ｐゴシック" charset="0"/>
              <a:cs typeface="ＭＳ Ｐゴシック"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47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C329DE3-52FC-9045-9CB6-2897E3FDDC1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745474" name="Rectangle 2"/>
          <p:cNvSpPr>
            <a:spLocks noGrp="1" noRot="1" noChangeAspect="1" noChangeArrowheads="1"/>
          </p:cNvSpPr>
          <p:nvPr>
            <p:ph type="sldImg"/>
          </p:nvPr>
        </p:nvSpPr>
        <p:spPr>
          <a:solidFill>
            <a:srgbClr val="FFFFFF"/>
          </a:solidFill>
          <a:ln/>
        </p:spPr>
      </p:sp>
      <p:sp>
        <p:nvSpPr>
          <p:cNvPr id="7454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Calibri" charset="0"/>
              <a:ea typeface="ＭＳ Ｐゴシック" charset="0"/>
              <a:cs typeface="ＭＳ Ｐゴシック"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2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FF1F576-749D-D044-8077-DF46F23FCDF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747522" name="Rectangle 2"/>
          <p:cNvSpPr>
            <a:spLocks noGrp="1" noRot="1" noChangeAspect="1" noChangeArrowheads="1"/>
          </p:cNvSpPr>
          <p:nvPr>
            <p:ph type="sldImg"/>
          </p:nvPr>
        </p:nvSpPr>
        <p:spPr>
          <a:solidFill>
            <a:srgbClr val="FFFFFF"/>
          </a:solidFill>
          <a:ln/>
        </p:spPr>
      </p:sp>
      <p:sp>
        <p:nvSpPr>
          <p:cNvPr id="7475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Calibri" charset="0"/>
              <a:ea typeface="ＭＳ Ｐゴシック" charset="0"/>
              <a:cs typeface="ＭＳ Ｐゴシック"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970ED531-AFA4-A041-96AC-FFA487BFE6FB}" type="slidenum">
              <a:rPr lang="en-US" sz="1200">
                <a:solidFill>
                  <a:srgbClr val="000000"/>
                </a:solidFill>
                <a:ea typeface="ＭＳ Ｐゴシック" charset="0"/>
                <a:cs typeface="ＭＳ Ｐゴシック" charset="0"/>
              </a:rPr>
              <a:pPr algn="r"/>
              <a:t>155</a:t>
            </a:fld>
            <a:endParaRPr lang="en-US" sz="1200">
              <a:solidFill>
                <a:srgbClr val="000000"/>
              </a:solidFill>
              <a:ea typeface="ＭＳ Ｐゴシック" charset="0"/>
              <a:cs typeface="ＭＳ Ｐゴシック"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1800" baseline="30000" dirty="0">
                <a:latin typeface="Calibri" charset="0"/>
                <a:ea typeface="ＭＳ Ｐゴシック" charset="0"/>
                <a:cs typeface="ＭＳ Ｐゴシック" charset="0"/>
              </a:rPr>
              <a:t>3 </a:t>
            </a:r>
            <a:r>
              <a:rPr lang="en-US" sz="1800" dirty="0">
                <a:latin typeface="Calibri" charset="0"/>
                <a:ea typeface="ＭＳ Ｐゴシック" charset="0"/>
                <a:cs typeface="ＭＳ Ｐゴシック" charset="0"/>
              </a:rPr>
              <a:t>This time Jonah obeyed the Lord</a:t>
            </a:r>
            <a:r>
              <a:rPr lang="fr-FR" altLang="ja-JP" sz="1800" dirty="0">
                <a:latin typeface="Calibri" charset="0"/>
                <a:ea typeface="ＭＳ Ｐゴシック" charset="0"/>
                <a:cs typeface="ＭＳ Ｐゴシック" charset="0"/>
              </a:rPr>
              <a:t>'</a:t>
            </a:r>
            <a:r>
              <a:rPr lang="en-US" sz="1800" dirty="0">
                <a:latin typeface="Calibri" charset="0"/>
                <a:ea typeface="ＭＳ Ｐゴシック" charset="0"/>
                <a:cs typeface="ＭＳ Ｐゴシック" charset="0"/>
              </a:rPr>
              <a:t>s command and went to Nineveh, a city so large that it took three days to see it all.</a:t>
            </a:r>
            <a:r>
              <a:rPr lang="en-US" sz="1800" baseline="30000" dirty="0">
                <a:latin typeface="Calibri" charset="0"/>
                <a:ea typeface="ＭＳ Ｐゴシック" charset="0"/>
                <a:cs typeface="ＭＳ Ｐゴシック" charset="0"/>
              </a:rPr>
              <a:t>*</a:t>
            </a:r>
            <a:r>
              <a:rPr lang="en-US" sz="1800" dirty="0">
                <a:latin typeface="Calibri" charset="0"/>
                <a:ea typeface="ＭＳ Ｐゴシック" charset="0"/>
                <a:cs typeface="ＭＳ Ｐゴシック" charset="0"/>
              </a:rPr>
              <a:t> </a:t>
            </a:r>
          </a:p>
          <a:p>
            <a:pPr eaLnBrk="1" hangingPunct="1"/>
            <a:r>
              <a:rPr lang="en-US" sz="1800" baseline="30000" dirty="0">
                <a:latin typeface="Calibri" charset="0"/>
                <a:ea typeface="ＭＳ Ｐゴシック" charset="0"/>
                <a:cs typeface="ＭＳ Ｐゴシック" charset="0"/>
              </a:rPr>
              <a:t>4 </a:t>
            </a:r>
            <a:r>
              <a:rPr lang="en-US" sz="1800" dirty="0">
                <a:latin typeface="Calibri" charset="0"/>
                <a:ea typeface="ＭＳ Ｐゴシック" charset="0"/>
                <a:cs typeface="ＭＳ Ｐゴシック" charset="0"/>
              </a:rPr>
              <a:t>On the day Jonah entered the city, he shouted to the crowds: </a:t>
            </a:r>
            <a:r>
              <a:rPr lang="en-US" altLang="ja-JP" sz="1800" dirty="0">
                <a:latin typeface="Calibri" charset="0"/>
                <a:ea typeface="ＭＳ Ｐゴシック" charset="0"/>
                <a:cs typeface="ＭＳ Ｐゴシック" charset="0"/>
              </a:rPr>
              <a:t>"Forty days from now Nineveh will be destroyed!" (3:3-4 NLT)</a:t>
            </a:r>
            <a:endParaRPr lang="en-US" sz="1800" dirty="0">
              <a:latin typeface="Calibri"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835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A4E1E7F-7D4D-C74D-81CC-DB70B50BFB6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868354" name="Rectangle 2"/>
          <p:cNvSpPr>
            <a:spLocks noGrp="1" noRot="1" noChangeAspect="1" noChangeArrowheads="1"/>
          </p:cNvSpPr>
          <p:nvPr>
            <p:ph type="sldImg"/>
          </p:nvPr>
        </p:nvSpPr>
        <p:spPr>
          <a:solidFill>
            <a:srgbClr val="FFFFFF"/>
          </a:solidFill>
          <a:ln/>
        </p:spPr>
      </p:sp>
      <p:sp>
        <p:nvSpPr>
          <p:cNvPr id="86835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0"/>
                <a:cs typeface="ＭＳ Ｐゴシック" charset="0"/>
              </a:rPr>
              <a:t>Let</a:t>
            </a:r>
            <a:r>
              <a:rPr lang="fr-FR" altLang="ja-JP" b="1" dirty="0">
                <a:latin typeface="Arial" panose="020B0604020202020204" pitchFamily="34" charset="0"/>
                <a:ea typeface="ＭＳ Ｐゴシック" charset="0"/>
                <a:cs typeface="ＭＳ Ｐゴシック" charset="0"/>
              </a:rPr>
              <a:t>'</a:t>
            </a:r>
            <a:r>
              <a:rPr lang="en-US" b="1" dirty="0">
                <a:latin typeface="Arial" panose="020B0604020202020204" pitchFamily="34" charset="0"/>
                <a:ea typeface="ＭＳ Ｐゴシック" charset="0"/>
                <a:cs typeface="ＭＳ Ｐゴシック" charset="0"/>
              </a:rPr>
              <a:t>s bow in prayer.  But before we pray, honestly consider two questions:</a:t>
            </a:r>
          </a:p>
          <a:p>
            <a:pPr eaLnBrk="1" hangingPunct="1"/>
            <a:endParaRPr lang="en-US" b="1" dirty="0">
              <a:latin typeface="Arial" panose="020B0604020202020204" pitchFamily="34" charset="0"/>
              <a:ea typeface="ＭＳ Ｐゴシック" charset="0"/>
              <a:cs typeface="ＭＳ Ｐゴシック" charset="0"/>
            </a:endParaRPr>
          </a:p>
          <a:p>
            <a:pPr eaLnBrk="1" hangingPunct="1">
              <a:buFontTx/>
              <a:buAutoNum type="arabicPeriod"/>
            </a:pPr>
            <a:r>
              <a:rPr lang="en-US" b="1" dirty="0">
                <a:latin typeface="Arial" panose="020B0604020202020204" pitchFamily="34" charset="0"/>
                <a:ea typeface="ＭＳ Ｐゴシック" charset="0"/>
                <a:cs typeface="ＭＳ Ｐゴシック" charset="0"/>
              </a:rPr>
              <a:t>Do others know you as compassionate—a </a:t>
            </a:r>
            <a:r>
              <a:rPr lang="en-US" altLang="ja-JP" b="1" dirty="0">
                <a:latin typeface="Arial" panose="020B0604020202020204" pitchFamily="34" charset="0"/>
                <a:ea typeface="ＭＳ Ｐゴシック" charset="0"/>
                <a:cs typeface="ＭＳ Ｐゴシック" charset="0"/>
              </a:rPr>
              <a:t>"people person"?  Why or why not?</a:t>
            </a:r>
          </a:p>
          <a:p>
            <a:pPr eaLnBrk="1" hangingPunct="1">
              <a:buFontTx/>
              <a:buAutoNum type="arabicPeriod"/>
            </a:pPr>
            <a:endParaRPr lang="en-US" b="1" dirty="0">
              <a:latin typeface="Arial" panose="020B0604020202020204" pitchFamily="34" charset="0"/>
              <a:ea typeface="ＭＳ Ｐゴシック" charset="0"/>
              <a:cs typeface="ＭＳ Ｐゴシック" charset="0"/>
            </a:endParaRPr>
          </a:p>
          <a:p>
            <a:pPr eaLnBrk="1" hangingPunct="1"/>
            <a:r>
              <a:rPr lang="en-US" b="1" dirty="0">
                <a:latin typeface="Arial" panose="020B0604020202020204" pitchFamily="34" charset="0"/>
                <a:ea typeface="ＭＳ Ｐゴシック" charset="0"/>
                <a:cs typeface="ＭＳ Ｐゴシック" charset="0"/>
              </a:rPr>
              <a:t>2. What concern in your life hinders your concern for people?  Studies?  Perfectionism?  A hobby which gobbles all your time?  Not being able to say </a:t>
            </a:r>
            <a:r>
              <a:rPr lang="en-US" altLang="ja-JP" b="1" dirty="0">
                <a:latin typeface="Arial" panose="020B0604020202020204" pitchFamily="34" charset="0"/>
                <a:ea typeface="ＭＳ Ｐゴシック" charset="0"/>
                <a:cs typeface="ＭＳ Ｐゴシック" charset="0"/>
              </a:rPr>
              <a:t>"no" to non-people-oriented tasks?</a:t>
            </a:r>
          </a:p>
          <a:p>
            <a:pPr eaLnBrk="1" hangingPunct="1"/>
            <a:endParaRPr lang="en-US" b="1" dirty="0">
              <a:latin typeface="Arial" panose="020B0604020202020204" pitchFamily="34" charset="0"/>
              <a:ea typeface="ＭＳ Ｐゴシック" charset="0"/>
              <a:cs typeface="ＭＳ Ｐゴシック" charset="0"/>
            </a:endParaRPr>
          </a:p>
          <a:p>
            <a:pPr eaLnBrk="1" hangingPunct="1"/>
            <a:r>
              <a:rPr lang="en-US" altLang="ja-JP" b="1" dirty="0">
                <a:latin typeface="Arial" panose="020B0604020202020204" pitchFamily="34" charset="0"/>
                <a:ea typeface="ＭＳ Ｐゴシック" charset="0"/>
                <a:cs typeface="ＭＳ Ｐゴシック" charset="0"/>
              </a:rPr>
              <a:t>"Father, thank you for setting the example in your compassion on us.  But help us to follow well in this area.  May our comfort of persons be more important than our personal comforts.  Show us how temporal things of this world really are—and how eternal people are—those for whom your Son died.  In His precious name, Amen." </a:t>
            </a:r>
          </a:p>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71251259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7" name="Slide Image Placeholder 1"/>
          <p:cNvSpPr>
            <a:spLocks noGrp="1" noRot="1" noChangeAspect="1"/>
          </p:cNvSpPr>
          <p:nvPr>
            <p:ph type="sldImg"/>
          </p:nvPr>
        </p:nvSpPr>
        <p:spPr>
          <a:solidFill>
            <a:srgbClr val="FFFFFF"/>
          </a:solidFill>
          <a:ln/>
        </p:spPr>
      </p:sp>
      <p:sp>
        <p:nvSpPr>
          <p:cNvPr id="751618" name="Notes Placeholder 2"/>
          <p:cNvSpPr>
            <a:spLocks noGrp="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Lst>
        </p:spPr>
        <p:txBody>
          <a:bodyPr/>
          <a:lstStyle/>
          <a:p>
            <a:pPr eaLnBrk="1" hangingPunct="1"/>
            <a:endParaRPr lang="en-US" sz="1400" b="0" dirty="0">
              <a:latin typeface="Calibri" charset="0"/>
              <a:ea typeface="ＭＳ Ｐゴシック" charset="0"/>
              <a:cs typeface="ＭＳ Ｐゴシック" charset="0"/>
            </a:endParaRPr>
          </a:p>
          <a:p>
            <a:pPr eaLnBrk="1" hangingPunct="1"/>
            <a:r>
              <a:rPr lang="mr-IN" sz="1400" b="0" dirty="0">
                <a:latin typeface="Calibri" charset="0"/>
                <a:ea typeface="ＭＳ Ｐゴシック" charset="0"/>
                <a:cs typeface="ＭＳ Ｐゴシック" charset="0"/>
              </a:rPr>
              <a:t>"</a:t>
            </a:r>
            <a:r>
              <a:rPr kumimoji="1" lang="en-SG" sz="1200" b="0" i="0" u="none" strike="noStrike" kern="1200" baseline="0">
                <a:solidFill>
                  <a:schemeClr val="tx1"/>
                </a:solidFill>
                <a:latin typeface="Times New Roman" pitchFamily="-112" charset="0"/>
                <a:ea typeface="ＭＳ Ｐゴシック" pitchFamily="-112" charset="-128"/>
                <a:cs typeface="ＭＳ Ｐゴシック" pitchFamily="-112" charset="-128"/>
              </a:rPr>
              <a:t>This time Jonah obeyed the Lord</a:t>
            </a:r>
            <a:r>
              <a:rPr kumimoji="1" lang="mr-IN" sz="1200" b="0" i="0" u="none" strike="noStrike" kern="1200" baseline="0">
                <a:solidFill>
                  <a:schemeClr val="tx1"/>
                </a:solidFill>
                <a:latin typeface="Times New Roman" pitchFamily="-112" charset="0"/>
                <a:ea typeface="ＭＳ Ｐゴシック" pitchFamily="-112" charset="-128"/>
                <a:cs typeface="ＭＳ Ｐゴシック" pitchFamily="-112" charset="-128"/>
              </a:rPr>
              <a:t>'</a:t>
            </a:r>
            <a:r>
              <a:rPr kumimoji="1" lang="en-SG" sz="1200" b="0" i="0" u="none" strike="noStrike" kern="1200" baseline="0">
                <a:solidFill>
                  <a:schemeClr val="tx1"/>
                </a:solidFill>
                <a:latin typeface="Times New Roman" pitchFamily="-112" charset="0"/>
                <a:ea typeface="ＭＳ Ｐゴシック" pitchFamily="-112" charset="-128"/>
                <a:cs typeface="ＭＳ Ｐゴシック" pitchFamily="-112" charset="-128"/>
              </a:rPr>
              <a:t>s command and went to Nineveh, a city so large that it took three days to see it all</a:t>
            </a:r>
            <a:r>
              <a:rPr kumimoji="1" lang="mr-IN" sz="1200" b="0" i="0" u="none" strike="noStrike" kern="1200" baseline="0">
                <a:solidFill>
                  <a:schemeClr val="tx1"/>
                </a:solidFill>
                <a:latin typeface="Times New Roman" pitchFamily="-112" charset="0"/>
                <a:ea typeface="ＭＳ Ｐゴシック" pitchFamily="-112" charset="-128"/>
                <a:cs typeface="ＭＳ Ｐゴシック" pitchFamily="-112" charset="-128"/>
              </a:rPr>
              <a:t>"</a:t>
            </a:r>
            <a:r>
              <a:rPr kumimoji="1" lang="en-SG" sz="1200" b="0" i="0" u="none" strike="noStrike" kern="1200" baseline="0">
                <a:solidFill>
                  <a:schemeClr val="tx1"/>
                </a:solidFill>
                <a:latin typeface="Times New Roman" pitchFamily="-112" charset="0"/>
                <a:ea typeface="ＭＳ Ｐゴシック" pitchFamily="-112" charset="-128"/>
                <a:cs typeface="ＭＳ Ｐゴシック" pitchFamily="-112" charset="-128"/>
              </a:rPr>
              <a:t> (3:3 NLT).</a:t>
            </a:r>
          </a:p>
          <a:p>
            <a:pPr eaLnBrk="1" hangingPunct="1"/>
            <a:endParaRPr kumimoji="1" lang="en-SG" sz="1200" b="0" i="0" u="none" strike="noStrike" kern="1200" baseline="0">
              <a:solidFill>
                <a:schemeClr val="tx1"/>
              </a:solidFill>
              <a:latin typeface="Times New Roman" pitchFamily="-112" charset="0"/>
              <a:ea typeface="ＭＳ Ｐゴシック" pitchFamily="-112" charset="-128"/>
              <a:cs typeface="ＭＳ Ｐゴシック" pitchFamily="-112" charset="-128"/>
            </a:endParaRPr>
          </a:p>
          <a:p>
            <a:pPr eaLnBrk="1" hangingPunct="1"/>
            <a:r>
              <a:rPr lang="en-US" sz="1400" b="0" dirty="0">
                <a:latin typeface="Calibri" charset="0"/>
                <a:ea typeface="ＭＳ Ｐゴシック" charset="0"/>
                <a:cs typeface="ＭＳ Ｐゴシック" charset="0"/>
              </a:rPr>
              <a:t>There</a:t>
            </a:r>
            <a:r>
              <a:rPr lang="mr-IN" altLang="ja-JP" sz="1400" b="0" dirty="0">
                <a:latin typeface="Calibri" charset="0"/>
                <a:ea typeface="ＭＳ Ｐゴシック" charset="0"/>
                <a:cs typeface="ＭＳ Ｐゴシック" charset="0"/>
              </a:rPr>
              <a:t>'</a:t>
            </a:r>
            <a:r>
              <a:rPr lang="en-US" sz="1400" b="0" dirty="0">
                <a:latin typeface="Calibri" charset="0"/>
                <a:ea typeface="ＭＳ Ｐゴシック" charset="0"/>
                <a:cs typeface="ＭＳ Ｐゴシック" charset="0"/>
              </a:rPr>
              <a:t>s a problem here regarding the three-day</a:t>
            </a:r>
            <a:r>
              <a:rPr lang="mr-IN" altLang="ja-JP" sz="1400" b="0" dirty="0">
                <a:latin typeface="Calibri" charset="0"/>
                <a:ea typeface="ＭＳ Ｐゴシック" charset="0"/>
                <a:cs typeface="ＭＳ Ｐゴシック" charset="0"/>
              </a:rPr>
              <a:t>'</a:t>
            </a:r>
            <a:r>
              <a:rPr lang="en-US" sz="1400" b="0" dirty="0">
                <a:latin typeface="Calibri" charset="0"/>
                <a:ea typeface="ＭＳ Ｐゴシック" charset="0"/>
                <a:cs typeface="ＭＳ Ｐゴシック" charset="0"/>
              </a:rPr>
              <a:t>s journey (cf. OTS, 602).  Nineveh</a:t>
            </a:r>
            <a:r>
              <a:rPr lang="mr-IN" altLang="ja-JP" sz="1400" b="0" dirty="0">
                <a:latin typeface="Calibri" charset="0"/>
                <a:ea typeface="ＭＳ Ｐゴシック" charset="0"/>
                <a:cs typeface="ＭＳ Ｐゴシック" charset="0"/>
              </a:rPr>
              <a:t>'</a:t>
            </a:r>
            <a:r>
              <a:rPr lang="en-US" sz="1400" b="0" dirty="0">
                <a:latin typeface="Calibri" charset="0"/>
                <a:ea typeface="ＭＳ Ｐゴシック" charset="0"/>
                <a:cs typeface="ＭＳ Ｐゴシック" charset="0"/>
              </a:rPr>
              <a:t>s inner wall was less than eight miles, so the diameter of the city was only two miles—hardly a three-day journey.  One day</a:t>
            </a:r>
            <a:r>
              <a:rPr lang="mr-IN" altLang="ja-JP" sz="1400" b="0" dirty="0">
                <a:latin typeface="Calibri" charset="0"/>
                <a:ea typeface="ＭＳ Ｐゴシック" charset="0"/>
                <a:cs typeface="ＭＳ Ｐゴシック" charset="0"/>
              </a:rPr>
              <a:t>'</a:t>
            </a:r>
            <a:r>
              <a:rPr lang="en-US" sz="1400" b="0" dirty="0">
                <a:latin typeface="Calibri" charset="0"/>
                <a:ea typeface="ＭＳ Ｐゴシック" charset="0"/>
                <a:cs typeface="ＭＳ Ｐゴシック" charset="0"/>
              </a:rPr>
              <a:t>s journey in the open was usually 15-20 miles (Hannah, </a:t>
            </a:r>
            <a:r>
              <a:rPr lang="en-US" sz="1400" b="0" i="1" dirty="0">
                <a:latin typeface="Calibri" charset="0"/>
                <a:ea typeface="ＭＳ Ｐゴシック" charset="0"/>
                <a:cs typeface="ＭＳ Ｐゴシック" charset="0"/>
              </a:rPr>
              <a:t>BKC</a:t>
            </a:r>
            <a:r>
              <a:rPr lang="en-US" sz="1400" b="0" dirty="0">
                <a:latin typeface="Calibri" charset="0"/>
                <a:ea typeface="ＭＳ Ｐゴシック" charset="0"/>
                <a:cs typeface="ＭＳ Ｐゴシック" charset="0"/>
              </a:rPr>
              <a:t>, 1:1463).  </a:t>
            </a:r>
          </a:p>
          <a:p>
            <a:pPr eaLnBrk="1" hangingPunct="1"/>
            <a:r>
              <a:rPr lang="en-US" sz="1400" b="0" dirty="0">
                <a:latin typeface="Calibri" charset="0"/>
                <a:ea typeface="ＭＳ Ｐゴシック" charset="0"/>
                <a:cs typeface="ＭＳ Ｐゴシック" charset="0"/>
              </a:rPr>
              <a:t>But this isn</a:t>
            </a:r>
            <a:r>
              <a:rPr lang="mr-IN" altLang="ja-JP" sz="1400" b="0" dirty="0">
                <a:latin typeface="Calibri" charset="0"/>
                <a:ea typeface="ＭＳ Ｐゴシック" charset="0"/>
                <a:cs typeface="ＭＳ Ｐゴシック" charset="0"/>
              </a:rPr>
              <a:t>'</a:t>
            </a:r>
            <a:r>
              <a:rPr lang="en-US" sz="1400" b="0" dirty="0">
                <a:latin typeface="Calibri" charset="0"/>
                <a:ea typeface="ＭＳ Ｐゴシック" charset="0"/>
                <a:cs typeface="ＭＳ Ｐゴシック" charset="0"/>
              </a:rPr>
              <a:t>t really a problem in either of two ways: </a:t>
            </a:r>
          </a:p>
          <a:p>
            <a:pPr eaLnBrk="1" hangingPunct="1"/>
            <a:r>
              <a:rPr lang="mr-IN" altLang="ja-JP" sz="1400" b="0" dirty="0">
                <a:latin typeface="Calibri" charset="0"/>
                <a:ea typeface="ＭＳ Ｐゴシック" charset="0"/>
                <a:cs typeface="ＭＳ Ｐゴシック" charset="0"/>
              </a:rPr>
              <a:t>"</a:t>
            </a:r>
            <a:r>
              <a:rPr lang="en-US" altLang="ja-JP" sz="1400" b="0" dirty="0">
                <a:latin typeface="Calibri" charset="0"/>
                <a:ea typeface="ＭＳ Ｐゴシック" charset="0"/>
                <a:cs typeface="ＭＳ Ｐゴシック" charset="0"/>
              </a:rPr>
              <a:t>The great city of Nineveh</a:t>
            </a:r>
            <a:r>
              <a:rPr lang="mr-IN" altLang="ja-JP" sz="1400" b="0" dirty="0">
                <a:latin typeface="Calibri" charset="0"/>
                <a:ea typeface="ＭＳ Ｐゴシック" charset="0"/>
                <a:cs typeface="ＭＳ Ｐゴシック" charset="0"/>
              </a:rPr>
              <a:t>"</a:t>
            </a:r>
            <a:r>
              <a:rPr lang="en-US" altLang="ja-JP" sz="1400" b="0" dirty="0">
                <a:latin typeface="Calibri" charset="0"/>
                <a:ea typeface="ＭＳ Ｐゴシック" charset="0"/>
                <a:cs typeface="ＭＳ Ｐゴシック" charset="0"/>
              </a:rPr>
              <a:t> (1:2; 3:2; cf. 4:11) almost surely included three other towns in the vicinity as well.  Four cities (Nineveh, Rehoboth </a:t>
            </a:r>
            <a:r>
              <a:rPr lang="en-US" altLang="ja-JP" sz="1400" b="0" dirty="0" err="1">
                <a:latin typeface="Calibri" charset="0"/>
                <a:ea typeface="ＭＳ Ｐゴシック" charset="0"/>
                <a:cs typeface="ＭＳ Ｐゴシック" charset="0"/>
              </a:rPr>
              <a:t>Ir</a:t>
            </a:r>
            <a:r>
              <a:rPr lang="en-US" altLang="ja-JP" sz="1400" b="0" dirty="0">
                <a:latin typeface="Calibri" charset="0"/>
                <a:ea typeface="ＭＳ Ｐゴシック" charset="0"/>
                <a:cs typeface="ＭＳ Ｐゴシック" charset="0"/>
              </a:rPr>
              <a:t>, Calah, and </a:t>
            </a:r>
            <a:r>
              <a:rPr lang="en-US" altLang="ja-JP" sz="1400" b="0" dirty="0" err="1">
                <a:latin typeface="Calibri" charset="0"/>
                <a:ea typeface="ＭＳ Ｐゴシック" charset="0"/>
                <a:cs typeface="ＭＳ Ｐゴシック" charset="0"/>
              </a:rPr>
              <a:t>Resen</a:t>
            </a:r>
            <a:r>
              <a:rPr lang="en-US" altLang="ja-JP" sz="1400" b="0" dirty="0">
                <a:latin typeface="Calibri" charset="0"/>
                <a:ea typeface="ＭＳ Ｐゴシック" charset="0"/>
                <a:cs typeface="ＭＳ Ｐゴシック" charset="0"/>
              </a:rPr>
              <a:t>) are mentioned in Genesis 10:11-12 as </a:t>
            </a:r>
            <a:r>
              <a:rPr lang="mr-IN" altLang="ja-JP" sz="1400" b="0" dirty="0">
                <a:latin typeface="Calibri" charset="0"/>
                <a:ea typeface="ＭＳ Ｐゴシック" charset="0"/>
                <a:cs typeface="ＭＳ Ｐゴシック" charset="0"/>
              </a:rPr>
              <a:t>"</a:t>
            </a:r>
            <a:r>
              <a:rPr lang="en-US" altLang="ja-JP" sz="1400" b="0" dirty="0">
                <a:latin typeface="Calibri" charset="0"/>
                <a:ea typeface="ＭＳ Ｐゴシック" charset="0"/>
                <a:cs typeface="ＭＳ Ｐゴシック" charset="0"/>
              </a:rPr>
              <a:t>the great city</a:t>
            </a:r>
            <a:r>
              <a:rPr lang="mr-IN" altLang="ja-JP" sz="1400" b="0" dirty="0">
                <a:latin typeface="Calibri" charset="0"/>
                <a:ea typeface="ＭＳ Ｐゴシック" charset="0"/>
                <a:cs typeface="ＭＳ Ｐゴシック" charset="0"/>
              </a:rPr>
              <a:t>"</a:t>
            </a:r>
            <a:r>
              <a:rPr lang="en-US" altLang="ja-JP" sz="1400" b="0" dirty="0">
                <a:latin typeface="Calibri" charset="0"/>
                <a:ea typeface="ＭＳ Ｐゴシック" charset="0"/>
                <a:cs typeface="ＭＳ Ｐゴシック" charset="0"/>
              </a:rPr>
              <a:t> and they still exist today with different names (</a:t>
            </a:r>
            <a:r>
              <a:rPr lang="en-US" altLang="ja-JP" sz="1400" b="0" dirty="0" err="1">
                <a:latin typeface="Calibri" charset="0"/>
                <a:ea typeface="ＭＳ Ｐゴシック" charset="0"/>
                <a:cs typeface="ＭＳ Ｐゴシック" charset="0"/>
              </a:rPr>
              <a:t>Kouyunjik</a:t>
            </a:r>
            <a:r>
              <a:rPr lang="en-US" altLang="ja-JP" sz="1400" b="0" dirty="0">
                <a:latin typeface="Calibri" charset="0"/>
                <a:ea typeface="ＭＳ Ｐゴシック" charset="0"/>
                <a:cs typeface="ＭＳ Ｐゴシック" charset="0"/>
              </a:rPr>
              <a:t>, </a:t>
            </a:r>
            <a:r>
              <a:rPr lang="en-US" altLang="ja-JP" sz="1400" b="0" dirty="0" err="1">
                <a:latin typeface="Calibri" charset="0"/>
                <a:ea typeface="ＭＳ Ｐゴシック" charset="0"/>
                <a:cs typeface="ＭＳ Ｐゴシック" charset="0"/>
              </a:rPr>
              <a:t>Khorsbad</a:t>
            </a:r>
            <a:r>
              <a:rPr lang="en-US" altLang="ja-JP" sz="1400" b="0" dirty="0">
                <a:latin typeface="Calibri" charset="0"/>
                <a:ea typeface="ＭＳ Ｐゴシック" charset="0"/>
                <a:cs typeface="ＭＳ Ｐゴシック" charset="0"/>
              </a:rPr>
              <a:t>, </a:t>
            </a:r>
            <a:r>
              <a:rPr lang="en-US" altLang="ja-JP" sz="1400" b="0" dirty="0" err="1">
                <a:latin typeface="Calibri" charset="0"/>
                <a:ea typeface="ＭＳ Ｐゴシック" charset="0"/>
                <a:cs typeface="ＭＳ Ｐゴシック" charset="0"/>
              </a:rPr>
              <a:t>Nimroud</a:t>
            </a:r>
            <a:r>
              <a:rPr lang="en-US" altLang="ja-JP" sz="1400" b="0" dirty="0">
                <a:latin typeface="Calibri" charset="0"/>
                <a:ea typeface="ＭＳ Ｐゴシック" charset="0"/>
                <a:cs typeface="ＭＳ Ｐゴシック" charset="0"/>
              </a:rPr>
              <a:t>, and </a:t>
            </a:r>
            <a:r>
              <a:rPr lang="en-US" altLang="ja-JP" sz="1400" b="0" dirty="0" err="1">
                <a:latin typeface="Calibri" charset="0"/>
                <a:ea typeface="ＭＳ Ｐゴシック" charset="0"/>
                <a:cs typeface="ＭＳ Ｐゴシック" charset="0"/>
              </a:rPr>
              <a:t>Karamles</a:t>
            </a:r>
            <a:r>
              <a:rPr lang="en-US" altLang="ja-JP" sz="1400" b="0" dirty="0">
                <a:latin typeface="Calibri" charset="0"/>
                <a:ea typeface="ＭＳ Ｐゴシック" charset="0"/>
                <a:cs typeface="ＭＳ Ｐゴシック" charset="0"/>
              </a:rPr>
              <a:t>). This can be observed on the following map by Austin Henry Layard, </a:t>
            </a:r>
            <a:r>
              <a:rPr lang="en-US" altLang="ja-JP" sz="1400" b="0" i="1" dirty="0">
                <a:latin typeface="Calibri" charset="0"/>
                <a:ea typeface="ＭＳ Ｐゴシック" charset="0"/>
                <a:cs typeface="ＭＳ Ｐゴシック" charset="0"/>
              </a:rPr>
              <a:t>Nineveh and Its Remains</a:t>
            </a:r>
            <a:r>
              <a:rPr lang="en-US" altLang="ja-JP" sz="1400" b="0" dirty="0">
                <a:latin typeface="Calibri" charset="0"/>
                <a:ea typeface="ＭＳ Ｐゴシック" charset="0"/>
                <a:cs typeface="ＭＳ Ｐゴシック" charset="0"/>
              </a:rPr>
              <a:t>, 2:40.</a:t>
            </a:r>
          </a:p>
          <a:p>
            <a:pPr eaLnBrk="1" hangingPunct="1"/>
            <a:r>
              <a:rPr lang="en-US" sz="1400" b="0" dirty="0">
                <a:latin typeface="Calibri" charset="0"/>
                <a:ea typeface="ＭＳ Ｐゴシック" charset="0"/>
                <a:cs typeface="ＭＳ Ｐゴシック" charset="0"/>
              </a:rPr>
              <a:t>If we superimpose a map of Singapore over it, we can see that walking through Nineveh would be like walking in Singapore from the far north in </a:t>
            </a:r>
            <a:r>
              <a:rPr lang="en-US" sz="1400" b="0" dirty="0" err="1">
                <a:latin typeface="Calibri" charset="0"/>
                <a:ea typeface="ＭＳ Ｐゴシック" charset="0"/>
                <a:cs typeface="ＭＳ Ｐゴシック" charset="0"/>
              </a:rPr>
              <a:t>Yishun</a:t>
            </a:r>
            <a:r>
              <a:rPr lang="en-US" sz="1400" b="0" dirty="0">
                <a:latin typeface="Calibri" charset="0"/>
                <a:ea typeface="ＭＳ Ｐゴシック" charset="0"/>
                <a:cs typeface="ＭＳ Ｐゴシック" charset="0"/>
              </a:rPr>
              <a:t> to </a:t>
            </a:r>
            <a:r>
              <a:rPr lang="en-US" sz="1400" b="0" dirty="0" err="1">
                <a:latin typeface="Calibri" charset="0"/>
                <a:ea typeface="ＭＳ Ｐゴシック" charset="0"/>
                <a:cs typeface="ＭＳ Ｐゴシック" charset="0"/>
              </a:rPr>
              <a:t>Harbourfront</a:t>
            </a:r>
            <a:r>
              <a:rPr lang="en-US" sz="1400" b="0" dirty="0">
                <a:latin typeface="Calibri" charset="0"/>
                <a:ea typeface="ＭＳ Ｐゴシック" charset="0"/>
                <a:cs typeface="ＭＳ Ｐゴシック" charset="0"/>
              </a:rPr>
              <a:t> in the south. That could take 3 days easily!</a:t>
            </a:r>
          </a:p>
        </p:txBody>
      </p:sp>
      <p:sp>
        <p:nvSpPr>
          <p:cNvPr id="751619"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C491DD5-83CD-314E-83EE-8D7FCA8F938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66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46A7604-422D-1544-979E-BC6E6ECE6C5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753666" name="Rectangle 2"/>
          <p:cNvSpPr>
            <a:spLocks noGrp="1" noRot="1" noChangeAspect="1" noChangeArrowheads="1" noTextEdit="1"/>
          </p:cNvSpPr>
          <p:nvPr>
            <p:ph type="sldImg"/>
          </p:nvPr>
        </p:nvSpPr>
        <p:spPr>
          <a:solidFill>
            <a:srgbClr val="FFFFFF"/>
          </a:solidFill>
          <a:ln/>
        </p:spPr>
      </p:sp>
      <p:sp>
        <p:nvSpPr>
          <p:cNvPr id="753667"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Lst>
        </p:spPr>
        <p:txBody>
          <a:bodyPr/>
          <a:lstStyle/>
          <a:p>
            <a:pPr eaLnBrk="1" hangingPunct="1"/>
            <a:r>
              <a:rPr lang="en-US">
                <a:latin typeface="Calibri" charset="0"/>
                <a:ea typeface="ＭＳ Ｐゴシック" charset="0"/>
                <a:cs typeface="ＭＳ Ｐゴシック" charset="0"/>
              </a:rPr>
              <a:t>http://www.mythfolklore.net/lahaye/150/LaHaye1728Figures150JonahIII4JonahEntersNiniveh.jpg</a:t>
            </a: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A10038-4DF8-5D71-F392-CFF45FC92F2E}"/>
            </a:ext>
          </a:extLst>
        </p:cNvPr>
        <p:cNvGrpSpPr/>
        <p:nvPr/>
      </p:nvGrpSpPr>
      <p:grpSpPr>
        <a:xfrm>
          <a:off x="0" y="0"/>
          <a:ext cx="0" cy="0"/>
          <a:chOff x="0" y="0"/>
          <a:chExt cx="0" cy="0"/>
        </a:xfrm>
      </p:grpSpPr>
      <p:sp>
        <p:nvSpPr>
          <p:cNvPr id="334850" name="Slide Image Placeholder 1">
            <a:extLst>
              <a:ext uri="{FF2B5EF4-FFF2-40B4-BE49-F238E27FC236}">
                <a16:creationId xmlns:a16="http://schemas.microsoft.com/office/drawing/2014/main" id="{E3F4DD42-2E77-2C5A-BC96-CAB51F39D197}"/>
              </a:ext>
            </a:extLst>
          </p:cNvPr>
          <p:cNvSpPr>
            <a:spLocks noGrp="1" noRot="1" noChangeAspect="1"/>
          </p:cNvSpPr>
          <p:nvPr>
            <p:ph type="sldImg"/>
          </p:nvPr>
        </p:nvSpPr>
        <p:spPr>
          <a:solidFill>
            <a:srgbClr val="FFFFFF"/>
          </a:solidFill>
          <a:ln/>
        </p:spPr>
      </p:sp>
      <p:sp>
        <p:nvSpPr>
          <p:cNvPr id="334851" name="Notes Placeholder 2">
            <a:extLst>
              <a:ext uri="{FF2B5EF4-FFF2-40B4-BE49-F238E27FC236}">
                <a16:creationId xmlns:a16="http://schemas.microsoft.com/office/drawing/2014/main" id="{EABA5D27-17DB-707F-363F-3A9A9088041C}"/>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r>
              <a:rPr lang="en-US" altLang="en-US" b="1"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One of the teachers of religious law was standing there listening to the debate. He realized that Jesus had answered well, so he asked, “Of all the commandments, which is the most important?”</a:t>
            </a:r>
            <a:r>
              <a:rPr lang="en-US" altLang="en-US" b="1" dirty="0">
                <a:latin typeface="Arial" panose="020B0604020202020204" pitchFamily="34" charset="0"/>
                <a:ea typeface="ＭＳ Ｐゴシック" panose="020B0600070205080204" pitchFamily="34" charset="-128"/>
              </a:rPr>
              <a:t>  Jesus answered…</a:t>
            </a:r>
          </a:p>
          <a:p>
            <a:pPr eaLnBrk="1" hangingPunct="1"/>
            <a:r>
              <a:rPr lang="en-US" b="1" dirty="0">
                <a:latin typeface="Arial" panose="020B0604020202020204" pitchFamily="34" charset="0"/>
                <a:ea typeface="ＭＳ Ｐゴシック" charset="0"/>
                <a:cs typeface="Arial" panose="020B0604020202020204" pitchFamily="34" charset="0"/>
              </a:rPr>
              <a:t>——————————</a:t>
            </a:r>
          </a:p>
          <a:p>
            <a:pPr eaLnBrk="1" hangingPunct="1"/>
            <a:r>
              <a:rPr lang="en-US" b="1" dirty="0">
                <a:latin typeface="Arial" panose="020B0604020202020204" pitchFamily="34" charset="0"/>
                <a:ea typeface="ＭＳ Ｐゴシック" charset="0"/>
                <a:cs typeface="Arial" panose="020B0604020202020204" pitchFamily="34" charset="0"/>
              </a:rPr>
              <a:t>Common-293</a:t>
            </a:r>
            <a:endParaRPr lang="en-US" b="1" dirty="0">
              <a:latin typeface="Arial" panose="020B0604020202020204" pitchFamily="34" charset="0"/>
              <a:ea typeface="ＭＳ Ｐゴシック" charset="0"/>
              <a:cs typeface="ＭＳ Ｐゴシック" charset="0"/>
            </a:endParaRPr>
          </a:p>
          <a:p>
            <a:pPr eaLnBrk="1" hangingPunct="1"/>
            <a:r>
              <a:rPr lang="en-US" b="1" dirty="0">
                <a:latin typeface="Arial" panose="020B0604020202020204" pitchFamily="34" charset="0"/>
                <a:ea typeface="ＭＳ Ｐゴシック" charset="0"/>
                <a:cs typeface="ＭＳ Ｐゴシック" charset="0"/>
              </a:rPr>
              <a:t>OS-05-Deut-154</a:t>
            </a:r>
          </a:p>
          <a:p>
            <a:pPr eaLnBrk="1" hangingPunct="1"/>
            <a:r>
              <a:rPr lang="en-US" b="1" dirty="0">
                <a:latin typeface="Arial" panose="020B0604020202020204" pitchFamily="34" charset="0"/>
                <a:ea typeface="ＭＳ Ｐゴシック" charset="0"/>
                <a:cs typeface="ＭＳ Ｐゴシック" charset="0"/>
              </a:rPr>
              <a:t>OS-32-Jonah-22, 157</a:t>
            </a:r>
          </a:p>
          <a:p>
            <a:pPr eaLnBrk="1" hangingPunct="1"/>
            <a:r>
              <a:rPr lang="en-US" b="1" dirty="0">
                <a:latin typeface="Arial" panose="020B0604020202020204" pitchFamily="34" charset="0"/>
                <a:ea typeface="ＭＳ Ｐゴシック" charset="0"/>
                <a:cs typeface="Arial" panose="020B0604020202020204" pitchFamily="34" charset="0"/>
              </a:rPr>
              <a:t>NS-02-Mark9-16-slide 110</a:t>
            </a:r>
          </a:p>
        </p:txBody>
      </p:sp>
      <p:sp>
        <p:nvSpPr>
          <p:cNvPr id="334852" name="Slide Number Placeholder 3">
            <a:extLst>
              <a:ext uri="{FF2B5EF4-FFF2-40B4-BE49-F238E27FC236}">
                <a16:creationId xmlns:a16="http://schemas.microsoft.com/office/drawing/2014/main" id="{93FC9C1F-9F2B-E411-6CAC-C4D171EA0356}"/>
              </a:ext>
            </a:extLst>
          </p:cNvPr>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41A6322-495E-DC4E-A267-01C5F207E53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351121102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xfrm>
            <a:off x="8702578" y="6581001"/>
            <a:ext cx="441422" cy="276999"/>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8B0E3E-4C19-1E4E-BB60-77CA92537176}"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159</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Repentance will bring restoration in a church: God wants our church to really trust him</a:t>
            </a:r>
            <a:r>
              <a:rPr kumimoji="1"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a:t>
            </a:r>
          </a:p>
          <a:p>
            <a:pPr eaLnBrk="1" hangingPunct="1"/>
            <a:r>
              <a:rPr lang="en-SG" b="1" dirty="0">
                <a:latin typeface="Arial" panose="020B0604020202020204" pitchFamily="34" charset="0"/>
                <a:ea typeface="ＭＳ Ｐゴシック" charset="0"/>
                <a:cs typeface="Arial" panose="020B0604020202020204" pitchFamily="34" charset="0"/>
              </a:rPr>
              <a:t>We still don’t see our need for him as we don’t see our need to pray.</a:t>
            </a:r>
          </a:p>
          <a:p>
            <a:pPr eaLnBrk="1" hangingPunct="1"/>
            <a:r>
              <a:rPr lang="en-SG" b="1" dirty="0">
                <a:latin typeface="Arial" panose="020B0604020202020204" pitchFamily="34" charset="0"/>
                <a:ea typeface="ＭＳ Ｐゴシック" charset="0"/>
                <a:cs typeface="Arial" panose="020B0604020202020204" pitchFamily="34" charset="0"/>
              </a:rPr>
              <a:t>We also need to be involved in his work: missions, teaching, accountability groups, finances, etc. </a:t>
            </a:r>
          </a:p>
          <a:p>
            <a:pPr eaLnBrk="1" hangingPunct="1"/>
            <a:endParaRPr lang="en-US" b="1" dirty="0">
              <a:latin typeface="Arial" panose="020B0604020202020204" pitchFamily="34" charset="0"/>
              <a:ea typeface="ＭＳ Ｐゴシック" charset="0"/>
              <a:cs typeface="Arial" panose="020B0604020202020204" pitchFamily="34" charset="0"/>
            </a:endParaRPr>
          </a:p>
          <a:p>
            <a:pPr eaLnBrk="1" hangingPunct="1"/>
            <a:r>
              <a:rPr lang="en-US" b="1" dirty="0">
                <a:latin typeface="Arial" panose="020B0604020202020204" pitchFamily="34" charset="0"/>
                <a:ea typeface="ＭＳ Ｐゴシック" charset="0"/>
                <a:cs typeface="Arial" panose="020B0604020202020204" pitchFamily="34" charset="0"/>
              </a:rPr>
              <a:t>——————————</a:t>
            </a:r>
          </a:p>
          <a:p>
            <a:pPr eaLnBrk="1" hangingPunct="1"/>
            <a:r>
              <a:rPr lang="en-US" b="1" dirty="0">
                <a:latin typeface="Arial" panose="020B0604020202020204" pitchFamily="34" charset="0"/>
                <a:ea typeface="ＭＳ Ｐゴシック" charset="0"/>
                <a:cs typeface="Arial" panose="020B0604020202020204" pitchFamily="34" charset="0"/>
              </a:rPr>
              <a:t>Common-294</a:t>
            </a:r>
          </a:p>
          <a:p>
            <a:pPr eaLnBrk="1" hangingPunct="1"/>
            <a:r>
              <a:rPr lang="en-US" b="1" dirty="0">
                <a:latin typeface="Arial" panose="020B0604020202020204" pitchFamily="34" charset="0"/>
                <a:ea typeface="ＭＳ Ｐゴシック" charset="0"/>
                <a:cs typeface="Arial" panose="020B0604020202020204" pitchFamily="34" charset="0"/>
              </a:rPr>
              <a:t>BE-05-Deut-82</a:t>
            </a:r>
          </a:p>
          <a:p>
            <a:pPr eaLnBrk="1" hangingPunct="1"/>
            <a:r>
              <a:rPr lang="en-US" b="1" dirty="0">
                <a:latin typeface="Arial" panose="020B0604020202020204" pitchFamily="34" charset="0"/>
                <a:ea typeface="ＭＳ Ｐゴシック" charset="0"/>
                <a:cs typeface="ＭＳ Ｐゴシック" charset="0"/>
              </a:rPr>
              <a:t>OP-05-Deut-71</a:t>
            </a:r>
          </a:p>
          <a:p>
            <a:pPr eaLnBrk="1" hangingPunct="1"/>
            <a:r>
              <a:rPr lang="en-US" b="1" dirty="0">
                <a:latin typeface="Arial" panose="020B0604020202020204" pitchFamily="34" charset="0"/>
                <a:ea typeface="ＭＳ Ｐゴシック" charset="0"/>
                <a:cs typeface="ＭＳ Ｐゴシック" charset="0"/>
              </a:rPr>
              <a:t>OS-05-Deut-155, 237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OS-29-Joel-128</a:t>
            </a:r>
          </a:p>
          <a:p>
            <a:pPr eaLnBrk="1" hangingPunct="1"/>
            <a:r>
              <a:rPr lang="en-US" b="1" dirty="0">
                <a:latin typeface="Arial" panose="020B0604020202020204" pitchFamily="34" charset="0"/>
                <a:ea typeface="ＭＳ Ｐゴシック" charset="0"/>
                <a:cs typeface="ＭＳ Ｐゴシック" charset="0"/>
              </a:rPr>
              <a:t>NS-02-Mark1-8-slide 111</a:t>
            </a: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83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E2330FD8-1D1B-094F-BF67-96EB1CB43C7B}" type="slidenum">
              <a:rPr lang="en-US" sz="1200">
                <a:solidFill>
                  <a:srgbClr val="000000"/>
                </a:solidFill>
                <a:ea typeface="ＭＳ Ｐゴシック" charset="0"/>
                <a:cs typeface="ＭＳ Ｐゴシック" charset="0"/>
              </a:rPr>
              <a:pPr algn="r"/>
              <a:t>161</a:t>
            </a:fld>
            <a:endParaRPr lang="en-US" sz="1200">
              <a:solidFill>
                <a:srgbClr val="000000"/>
              </a:solidFill>
              <a:ea typeface="ＭＳ Ｐゴシック" charset="0"/>
              <a:cs typeface="ＭＳ Ｐゴシック" charset="0"/>
            </a:endParaRPr>
          </a:p>
        </p:txBody>
      </p:sp>
      <p:sp>
        <p:nvSpPr>
          <p:cNvPr id="760834" name="Rectangle 2"/>
          <p:cNvSpPr>
            <a:spLocks noGrp="1" noRot="1" noChangeAspect="1" noChangeArrowheads="1"/>
          </p:cNvSpPr>
          <p:nvPr>
            <p:ph type="sldImg"/>
          </p:nvPr>
        </p:nvSpPr>
        <p:spPr>
          <a:solidFill>
            <a:srgbClr val="FFFFFF"/>
          </a:solidFill>
          <a:ln/>
        </p:spPr>
      </p:sp>
      <p:sp>
        <p:nvSpPr>
          <p:cNvPr id="76083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Calibri" charset="0"/>
                <a:ea typeface="ＭＳ Ｐゴシック" charset="0"/>
                <a:cs typeface="ＭＳ Ｐゴシック" charset="0"/>
              </a:rPr>
              <a:t>Susan used to take Chinese lessons from a woman from Beijing.  I remember once meeting her husband. When he found out that I was a Bible college lecturer, he said, </a:t>
            </a:r>
            <a:r>
              <a:rPr lang="en-US" altLang="ja-JP" b="1" dirty="0">
                <a:latin typeface="Calibri" charset="0"/>
                <a:ea typeface="ＭＳ Ｐゴシック" charset="0"/>
                <a:cs typeface="ＭＳ Ｐゴシック" charset="0"/>
              </a:rPr>
              <a:t>"Well, </a:t>
            </a:r>
            <a:r>
              <a:rPr lang="en-US" altLang="ja-JP" b="1" i="1" dirty="0">
                <a:latin typeface="Calibri" charset="0"/>
                <a:ea typeface="ＭＳ Ｐゴシック" charset="0"/>
                <a:cs typeface="ＭＳ Ｐゴシック" charset="0"/>
              </a:rPr>
              <a:t>you</a:t>
            </a:r>
            <a:r>
              <a:rPr lang="en-US" altLang="ja-JP" b="1" dirty="0">
                <a:latin typeface="Calibri" charset="0"/>
                <a:ea typeface="ＭＳ Ｐゴシック" charset="0"/>
                <a:cs typeface="ＭＳ Ｐゴシック" charset="0"/>
              </a:rPr>
              <a:t> definitely </a:t>
            </a:r>
            <a:r>
              <a:rPr lang="en-US" altLang="ja-JP" b="1" dirty="0" err="1">
                <a:latin typeface="Calibri" charset="0"/>
                <a:ea typeface="ＭＳ Ｐゴシック" charset="0"/>
                <a:cs typeface="ＭＳ Ｐゴシック" charset="0"/>
              </a:rPr>
              <a:t>aren</a:t>
            </a:r>
            <a:r>
              <a:rPr lang="fr-FR" altLang="ja-JP" b="1" dirty="0">
                <a:latin typeface="Calibri" charset="0"/>
                <a:ea typeface="ＭＳ Ｐゴシック" charset="0"/>
                <a:cs typeface="ＭＳ Ｐゴシック" charset="0"/>
              </a:rPr>
              <a:t>'</a:t>
            </a:r>
            <a:r>
              <a:rPr lang="en-US" altLang="ja-JP" b="1" dirty="0">
                <a:latin typeface="Calibri" charset="0"/>
                <a:ea typeface="ＭＳ Ｐゴシック" charset="0"/>
                <a:cs typeface="ＭＳ Ｐゴシック" charset="0"/>
              </a:rPr>
              <a:t>t one I</a:t>
            </a:r>
            <a:r>
              <a:rPr lang="fr-FR" altLang="ja-JP" b="1" dirty="0">
                <a:latin typeface="Calibri" charset="0"/>
                <a:ea typeface="ＭＳ Ｐゴシック" charset="0"/>
                <a:cs typeface="ＭＳ Ｐゴシック" charset="0"/>
              </a:rPr>
              <a:t>'</a:t>
            </a:r>
            <a:r>
              <a:rPr lang="en-US" altLang="ja-JP" b="1" dirty="0">
                <a:latin typeface="Calibri" charset="0"/>
                <a:ea typeface="ＭＳ Ｐゴシック" charset="0"/>
                <a:cs typeface="ＭＳ Ｐゴシック" charset="0"/>
              </a:rPr>
              <a:t>m going to talk to about </a:t>
            </a:r>
            <a:r>
              <a:rPr lang="en-US" altLang="ja-JP" b="1" i="1" dirty="0">
                <a:latin typeface="Calibri" charset="0"/>
                <a:ea typeface="ＭＳ Ｐゴシック" charset="0"/>
                <a:cs typeface="ＭＳ Ｐゴシック" charset="0"/>
              </a:rPr>
              <a:t>religion</a:t>
            </a:r>
            <a:r>
              <a:rPr lang="en-US" altLang="ja-JP" b="1" dirty="0">
                <a:latin typeface="Calibri" charset="0"/>
                <a:ea typeface="ＭＳ Ｐゴシック" charset="0"/>
                <a:cs typeface="ＭＳ Ｐゴシック" charset="0"/>
              </a:rPr>
              <a:t>!"</a:t>
            </a:r>
          </a:p>
          <a:p>
            <a:pPr eaLnBrk="1" hangingPunct="1"/>
            <a:r>
              <a:rPr lang="en-US" b="1" dirty="0">
                <a:latin typeface="Calibri" charset="0"/>
                <a:ea typeface="ＭＳ Ｐゴシック" charset="0"/>
                <a:cs typeface="ＭＳ Ｐゴシック" charset="0"/>
              </a:rPr>
              <a:t>My neighbor Kevin said basically the same thing when I asked him about the differences between Catholicism and Christianity.</a:t>
            </a:r>
          </a:p>
          <a:p>
            <a:pPr eaLnBrk="1" hangingPunct="1"/>
            <a:r>
              <a:rPr lang="en-US" altLang="ja-JP" b="1" dirty="0">
                <a:latin typeface="Calibri" charset="0"/>
                <a:ea typeface="ＭＳ Ｐゴシック" charset="0"/>
                <a:cs typeface="ＭＳ Ｐゴシック" charset="0"/>
              </a:rPr>
              <a:t>"I</a:t>
            </a:r>
            <a:r>
              <a:rPr lang="fr-FR" altLang="ja-JP" b="1" dirty="0">
                <a:latin typeface="Calibri" charset="0"/>
                <a:ea typeface="ＭＳ Ｐゴシック" charset="0"/>
                <a:cs typeface="ＭＳ Ｐゴシック" charset="0"/>
              </a:rPr>
              <a:t>'</a:t>
            </a:r>
            <a:r>
              <a:rPr lang="en-US" altLang="ja-JP" b="1" dirty="0">
                <a:latin typeface="Calibri" charset="0"/>
                <a:ea typeface="ＭＳ Ｐゴシック" charset="0"/>
                <a:cs typeface="ＭＳ Ｐゴシック" charset="0"/>
              </a:rPr>
              <a:t>m paid to be good—you</a:t>
            </a:r>
            <a:r>
              <a:rPr lang="fr-FR" altLang="ja-JP" b="1" dirty="0">
                <a:latin typeface="Calibri" charset="0"/>
                <a:ea typeface="ＭＳ Ｐゴシック" charset="0"/>
                <a:cs typeface="ＭＳ Ｐゴシック" charset="0"/>
              </a:rPr>
              <a:t>'</a:t>
            </a:r>
            <a:r>
              <a:rPr lang="en-US" altLang="ja-JP" b="1" dirty="0">
                <a:latin typeface="Calibri" charset="0"/>
                <a:ea typeface="ＭＳ Ｐゴシック" charset="0"/>
                <a:cs typeface="ＭＳ Ｐゴシック" charset="0"/>
              </a:rPr>
              <a:t>re good for </a:t>
            </a:r>
            <a:r>
              <a:rPr lang="en-US" altLang="ja-JP" b="1" dirty="0" err="1">
                <a:latin typeface="Calibri" charset="0"/>
                <a:ea typeface="ＭＳ Ｐゴシック" charset="0"/>
                <a:cs typeface="ＭＳ Ｐゴシック" charset="0"/>
              </a:rPr>
              <a:t>nothin</a:t>
            </a:r>
            <a:r>
              <a:rPr lang="fr-FR" altLang="ja-JP" b="1" dirty="0">
                <a:latin typeface="Calibri" charset="0"/>
                <a:ea typeface="ＭＳ Ｐゴシック" charset="0"/>
                <a:cs typeface="ＭＳ Ｐゴシック" charset="0"/>
              </a:rPr>
              <a:t>'</a:t>
            </a:r>
            <a:r>
              <a:rPr lang="en-US" altLang="ja-JP" b="1" dirty="0">
                <a:latin typeface="Calibri" charset="0"/>
                <a:ea typeface="ＭＳ Ｐゴシック" charset="0"/>
                <a:cs typeface="ＭＳ Ｐゴシック" charset="0"/>
              </a:rPr>
              <a:t>!"</a:t>
            </a:r>
          </a:p>
          <a:p>
            <a:pPr eaLnBrk="1" hangingPunct="1"/>
            <a:r>
              <a:rPr lang="en-US" b="1" dirty="0">
                <a:latin typeface="Calibri" charset="0"/>
                <a:ea typeface="ＭＳ Ｐゴシック" charset="0"/>
                <a:cs typeface="ＭＳ Ｐゴシック" charset="0"/>
              </a:rPr>
              <a:t>You have more opportunities than me—take them! </a:t>
            </a:r>
          </a:p>
          <a:p>
            <a:pPr eaLnBrk="1" hangingPunct="1"/>
            <a:r>
              <a:rPr lang="en-US" b="1" dirty="0">
                <a:latin typeface="Calibri" charset="0"/>
                <a:ea typeface="ＭＳ Ｐゴシック" charset="0"/>
                <a:cs typeface="ＭＳ Ｐゴシック" charset="0"/>
              </a:rPr>
              <a:t>Now what results from sharing God</a:t>
            </a:r>
            <a:r>
              <a:rPr lang="fr-FR" altLang="ja-JP" b="1" dirty="0">
                <a:latin typeface="Calibri" charset="0"/>
                <a:ea typeface="ＭＳ Ｐゴシック" charset="0"/>
                <a:cs typeface="ＭＳ Ｐゴシック" charset="0"/>
              </a:rPr>
              <a:t>'</a:t>
            </a:r>
            <a:r>
              <a:rPr lang="en-US" b="1" dirty="0">
                <a:latin typeface="Calibri" charset="0"/>
                <a:ea typeface="ＭＳ Ｐゴシック" charset="0"/>
                <a:cs typeface="ＭＳ Ｐゴシック" charset="0"/>
              </a:rPr>
              <a:t>s love?</a:t>
            </a:r>
          </a:p>
          <a:p>
            <a:pPr eaLnBrk="1" hangingPunct="1"/>
            <a:endParaRPr lang="en-US" dirty="0">
              <a:latin typeface="Calibri" charset="0"/>
              <a:ea typeface="ＭＳ Ｐゴシック" charset="0"/>
              <a:cs typeface="ＭＳ Ｐゴシック"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88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1191372-7C94-7B4D-B260-CA692F05618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762882" name="Rectangle 2"/>
          <p:cNvSpPr>
            <a:spLocks noGrp="1" noRot="1" noChangeAspect="1" noChangeArrowheads="1"/>
          </p:cNvSpPr>
          <p:nvPr>
            <p:ph type="sldImg"/>
          </p:nvPr>
        </p:nvSpPr>
        <p:spPr>
          <a:solidFill>
            <a:srgbClr val="FFFFFF"/>
          </a:solidFill>
          <a:ln/>
        </p:spPr>
      </p:sp>
      <p:sp>
        <p:nvSpPr>
          <p:cNvPr id="76288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z="1400" b="1" baseline="30000" dirty="0">
              <a:latin typeface="Arial" panose="020B0604020202020204" pitchFamily="34" charset="0"/>
              <a:ea typeface="ＭＳ Ｐゴシック" charset="0"/>
              <a:cs typeface="Arial" panose="020B0604020202020204" pitchFamily="34" charset="0"/>
            </a:endParaRPr>
          </a:p>
          <a:p>
            <a:pPr eaLnBrk="1" hangingPunct="1"/>
            <a:r>
              <a:rPr lang="en-US" sz="1400" b="1" baseline="30000" dirty="0">
                <a:latin typeface="Arial" panose="020B0604020202020204" pitchFamily="34" charset="0"/>
                <a:ea typeface="ＭＳ Ｐゴシック" charset="0"/>
                <a:cs typeface="Arial" panose="020B0604020202020204" pitchFamily="34" charset="0"/>
              </a:rPr>
              <a:t>5 </a:t>
            </a:r>
            <a:r>
              <a:rPr lang="en-US" sz="1400" b="1" dirty="0">
                <a:latin typeface="Arial" panose="020B0604020202020204" pitchFamily="34" charset="0"/>
                <a:ea typeface="ＭＳ Ｐゴシック" charset="0"/>
                <a:cs typeface="Arial" panose="020B0604020202020204" pitchFamily="34" charset="0"/>
              </a:rPr>
              <a:t>The people of Nineveh believed God</a:t>
            </a:r>
            <a:r>
              <a:rPr lang="mr-IN" altLang="ja-JP" sz="1400" b="1" dirty="0">
                <a:latin typeface="Arial" panose="020B0604020202020204" pitchFamily="34" charset="0"/>
                <a:ea typeface="ＭＳ Ｐゴシック" charset="0"/>
                <a:cs typeface="Arial"/>
              </a:rPr>
              <a:t>'</a:t>
            </a:r>
            <a:r>
              <a:rPr lang="en-US" sz="1400" b="1" dirty="0">
                <a:latin typeface="Arial" panose="020B0604020202020204" pitchFamily="34" charset="0"/>
                <a:ea typeface="ＭＳ Ｐゴシック" charset="0"/>
                <a:cs typeface="Arial" panose="020B0604020202020204" pitchFamily="34" charset="0"/>
              </a:rPr>
              <a:t>s message, and from the greatest to the least, they declared a fast and put on burlap to show their sorrow.</a:t>
            </a:r>
          </a:p>
          <a:p>
            <a:pPr eaLnBrk="1" hangingPunct="1"/>
            <a:r>
              <a:rPr lang="en-US" sz="1400" b="1" baseline="30000" dirty="0">
                <a:latin typeface="Arial" panose="020B0604020202020204" pitchFamily="34" charset="0"/>
                <a:ea typeface="ＭＳ Ｐゴシック" charset="0"/>
                <a:cs typeface="Arial" panose="020B0604020202020204" pitchFamily="34" charset="0"/>
              </a:rPr>
              <a:t>6 </a:t>
            </a:r>
            <a:r>
              <a:rPr lang="en-US" sz="1400" b="1" dirty="0">
                <a:latin typeface="Arial" panose="020B0604020202020204" pitchFamily="34" charset="0"/>
                <a:ea typeface="ＭＳ Ｐゴシック" charset="0"/>
                <a:cs typeface="Arial" panose="020B0604020202020204" pitchFamily="34" charset="0"/>
              </a:rPr>
              <a:t>When the king of Nineveh heard what Jonah was saying, he stepped down from his throne and took off his royal robes. He dressed himself in burlap and sat on a heap of ashes. </a:t>
            </a:r>
            <a:r>
              <a:rPr lang="en-US" sz="1400" b="1" baseline="30000" dirty="0">
                <a:latin typeface="Arial" panose="020B0604020202020204" pitchFamily="34" charset="0"/>
                <a:ea typeface="ＭＳ Ｐゴシック" charset="0"/>
                <a:cs typeface="Arial" panose="020B0604020202020204" pitchFamily="34" charset="0"/>
              </a:rPr>
              <a:t>7 </a:t>
            </a:r>
            <a:r>
              <a:rPr lang="en-US" sz="1400" b="1" dirty="0">
                <a:latin typeface="Arial" panose="020B0604020202020204" pitchFamily="34" charset="0"/>
                <a:ea typeface="ＭＳ Ｐゴシック" charset="0"/>
                <a:cs typeface="Arial" panose="020B0604020202020204" pitchFamily="34" charset="0"/>
              </a:rPr>
              <a:t>Then the king and his nobles sent this decree throughout the city:</a:t>
            </a:r>
          </a:p>
          <a:p>
            <a:pPr eaLnBrk="1" hangingPunct="1"/>
            <a:r>
              <a:rPr lang="mr-IN" altLang="ja-JP" sz="1400" b="1" dirty="0">
                <a:latin typeface="Arial" panose="020B0604020202020204" pitchFamily="34" charset="0"/>
                <a:ea typeface="ＭＳ Ｐゴシック" charset="0"/>
                <a:cs typeface="Arial"/>
              </a:rPr>
              <a:t>"</a:t>
            </a:r>
            <a:r>
              <a:rPr lang="en-US" altLang="ja-JP" sz="1400" b="1" dirty="0">
                <a:latin typeface="Arial" panose="020B0604020202020204" pitchFamily="34" charset="0"/>
                <a:ea typeface="ＭＳ Ｐゴシック" charset="0"/>
                <a:cs typeface="Arial" panose="020B0604020202020204" pitchFamily="34" charset="0"/>
              </a:rPr>
              <a:t>No one, not even the animals from your herds and flocks, may eat or drink anything at all. </a:t>
            </a:r>
            <a:r>
              <a:rPr lang="en-US" altLang="ja-JP" sz="1400" b="1" baseline="30000" dirty="0">
                <a:latin typeface="Arial" panose="020B0604020202020204" pitchFamily="34" charset="0"/>
                <a:ea typeface="ＭＳ Ｐゴシック" charset="0"/>
                <a:cs typeface="Arial" panose="020B0604020202020204" pitchFamily="34" charset="0"/>
              </a:rPr>
              <a:t>8 </a:t>
            </a:r>
            <a:r>
              <a:rPr lang="en-US" altLang="ja-JP" sz="1400" b="1" dirty="0">
                <a:latin typeface="Arial" panose="020B0604020202020204" pitchFamily="34" charset="0"/>
                <a:ea typeface="ＭＳ Ｐゴシック" charset="0"/>
                <a:cs typeface="Arial" panose="020B0604020202020204" pitchFamily="34" charset="0"/>
              </a:rPr>
              <a:t>People and animals alike must wear garments of mourning, and everyone must pray earnestly to God. They must turn from their evil ways and stop all their violence. </a:t>
            </a:r>
            <a:r>
              <a:rPr lang="en-US" altLang="ja-JP" sz="1400" b="1" baseline="30000" dirty="0">
                <a:latin typeface="Arial" panose="020B0604020202020204" pitchFamily="34" charset="0"/>
                <a:ea typeface="ＭＳ Ｐゴシック" charset="0"/>
                <a:cs typeface="Arial" panose="020B0604020202020204" pitchFamily="34" charset="0"/>
              </a:rPr>
              <a:t>9 </a:t>
            </a:r>
            <a:r>
              <a:rPr lang="en-US" altLang="ja-JP" sz="1400" b="1" dirty="0">
                <a:latin typeface="Arial" panose="020B0604020202020204" pitchFamily="34" charset="0"/>
                <a:ea typeface="ＭＳ Ｐゴシック" charset="0"/>
                <a:cs typeface="Arial" panose="020B0604020202020204" pitchFamily="34" charset="0"/>
              </a:rPr>
              <a:t>Who can tell? Perhaps even yet God will change his mind and hold back his fierce anger from destroying us.</a:t>
            </a:r>
            <a:r>
              <a:rPr lang="mr-IN" altLang="ja-JP" sz="1400" b="1" dirty="0">
                <a:latin typeface="Arial" panose="020B0604020202020204" pitchFamily="34" charset="0"/>
                <a:ea typeface="ＭＳ Ｐゴシック" charset="0"/>
                <a:cs typeface="Arial"/>
              </a:rPr>
              <a:t>"</a:t>
            </a:r>
            <a:endParaRPr lang="en-US" altLang="ja-JP" sz="1400" b="1" dirty="0">
              <a:latin typeface="Arial" panose="020B0604020202020204" pitchFamily="34" charset="0"/>
              <a:ea typeface="ＭＳ Ｐゴシック" charset="0"/>
              <a:cs typeface="Arial" panose="020B0604020202020204" pitchFamily="34" charset="0"/>
            </a:endParaRPr>
          </a:p>
          <a:p>
            <a:pPr eaLnBrk="1" hangingPunct="1"/>
            <a:r>
              <a:rPr lang="en-US" sz="1400" b="1" baseline="30000" dirty="0">
                <a:latin typeface="Arial" panose="020B0604020202020204" pitchFamily="34" charset="0"/>
                <a:ea typeface="ＭＳ Ｐゴシック" charset="0"/>
                <a:cs typeface="Arial" panose="020B0604020202020204" pitchFamily="34" charset="0"/>
              </a:rPr>
              <a:t>10 </a:t>
            </a:r>
            <a:r>
              <a:rPr lang="en-US" sz="1400" b="1" dirty="0">
                <a:latin typeface="Arial" panose="020B0604020202020204" pitchFamily="34" charset="0"/>
                <a:ea typeface="ＭＳ Ｐゴシック" charset="0"/>
                <a:cs typeface="Arial" panose="020B0604020202020204" pitchFamily="34" charset="0"/>
              </a:rPr>
              <a:t>When God saw what they had done and how they had put a stop to their evil ways, he changed his mind and did not carry out the destruction he had threatened (3:5-10 NLT)</a:t>
            </a:r>
          </a:p>
          <a:p>
            <a:pPr eaLnBrk="1" hangingPunct="1"/>
            <a:endParaRPr lang="en-US" sz="1400"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4320A792-A79B-7246-870C-E6283188DA30}" type="slidenum">
              <a:rPr lang="en-US" sz="1200">
                <a:solidFill>
                  <a:srgbClr val="000000"/>
                </a:solidFill>
              </a:rPr>
              <a:pPr/>
              <a:t>163</a:t>
            </a:fld>
            <a:endParaRPr lang="en-US" sz="1200">
              <a:solidFill>
                <a:srgbClr val="000000"/>
              </a:solidFill>
            </a:endParaRPr>
          </a:p>
        </p:txBody>
      </p:sp>
      <p:sp>
        <p:nvSpPr>
          <p:cNvPr id="712706" name="Rectangle 2"/>
          <p:cNvSpPr>
            <a:spLocks noGrp="1" noRot="1" noChangeAspect="1" noChangeArrowheads="1" noTextEdit="1"/>
          </p:cNvSpPr>
          <p:nvPr>
            <p:ph type="sldImg"/>
          </p:nvPr>
        </p:nvSpPr>
        <p:spPr>
          <a:ln/>
        </p:spPr>
      </p:sp>
      <p:sp>
        <p:nvSpPr>
          <p:cNvPr id="7127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92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946D3DA-6F28-A14F-8F22-4F2C6D31DC0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764930" name="Rectangle 2"/>
          <p:cNvSpPr>
            <a:spLocks noGrp="1" noRot="1" noChangeAspect="1" noChangeArrowheads="1"/>
          </p:cNvSpPr>
          <p:nvPr>
            <p:ph type="sldImg"/>
          </p:nvPr>
        </p:nvSpPr>
        <p:spPr>
          <a:solidFill>
            <a:srgbClr val="FFFFFF"/>
          </a:solidFill>
          <a:ln/>
        </p:spPr>
      </p:sp>
      <p:sp>
        <p:nvSpPr>
          <p:cNvPr id="76493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baseline="30000" dirty="0">
                <a:latin typeface="Arial" panose="020B0604020202020204" pitchFamily="34" charset="0"/>
                <a:ea typeface="ＭＳ Ｐゴシック" charset="0"/>
                <a:cs typeface="Arial" panose="020B0604020202020204" pitchFamily="34" charset="0"/>
              </a:rPr>
              <a:t>5 </a:t>
            </a:r>
            <a:r>
              <a:rPr lang="en-US" b="1" dirty="0">
                <a:latin typeface="Arial" panose="020B0604020202020204" pitchFamily="34" charset="0"/>
                <a:ea typeface="ＭＳ Ｐゴシック" charset="0"/>
                <a:cs typeface="Arial" panose="020B0604020202020204" pitchFamily="34" charset="0"/>
              </a:rPr>
              <a:t>The people of Nineveh believed God</a:t>
            </a:r>
            <a:r>
              <a:rPr lang="mr-IN" altLang="ja-JP" b="1" dirty="0">
                <a:latin typeface="Arial" panose="020B0604020202020204" pitchFamily="34" charset="0"/>
                <a:ea typeface="ＭＳ Ｐゴシック" charset="0"/>
                <a:cs typeface="Arial"/>
              </a:rPr>
              <a:t>'</a:t>
            </a:r>
            <a:r>
              <a:rPr lang="en-US" b="1" dirty="0">
                <a:latin typeface="Arial" panose="020B0604020202020204" pitchFamily="34" charset="0"/>
                <a:ea typeface="ＭＳ Ｐゴシック" charset="0"/>
                <a:cs typeface="Arial" panose="020B0604020202020204" pitchFamily="34" charset="0"/>
              </a:rPr>
              <a:t>s message, and from the greatest to the least, they declared a fast and put on burlap to show their sorrow.</a:t>
            </a:r>
          </a:p>
          <a:p>
            <a:pPr eaLnBrk="1" hangingPunct="1"/>
            <a:r>
              <a:rPr lang="en-US" b="1" baseline="30000" dirty="0">
                <a:latin typeface="Arial" panose="020B0604020202020204" pitchFamily="34" charset="0"/>
                <a:ea typeface="ＭＳ Ｐゴシック" charset="0"/>
                <a:cs typeface="Arial" panose="020B0604020202020204" pitchFamily="34" charset="0"/>
              </a:rPr>
              <a:t>6 </a:t>
            </a:r>
            <a:r>
              <a:rPr lang="en-US" b="1" dirty="0">
                <a:latin typeface="Arial" panose="020B0604020202020204" pitchFamily="34" charset="0"/>
                <a:ea typeface="ＭＳ Ｐゴシック" charset="0"/>
                <a:cs typeface="Arial" panose="020B0604020202020204" pitchFamily="34" charset="0"/>
              </a:rPr>
              <a:t>When the king of Nineveh heard what Jonah was saying, he stepped down from his throne and took off his royal robes. He dressed himself in burlap and sat on a heap of ashes. </a:t>
            </a:r>
            <a:r>
              <a:rPr lang="en-US" b="1" baseline="30000" dirty="0">
                <a:latin typeface="Arial" panose="020B0604020202020204" pitchFamily="34" charset="0"/>
                <a:ea typeface="ＭＳ Ｐゴシック" charset="0"/>
                <a:cs typeface="Arial" panose="020B0604020202020204" pitchFamily="34" charset="0"/>
              </a:rPr>
              <a:t>7 </a:t>
            </a:r>
            <a:r>
              <a:rPr lang="en-US" b="1" dirty="0">
                <a:latin typeface="Arial" panose="020B0604020202020204" pitchFamily="34" charset="0"/>
                <a:ea typeface="ＭＳ Ｐゴシック" charset="0"/>
                <a:cs typeface="Arial" panose="020B0604020202020204" pitchFamily="34" charset="0"/>
              </a:rPr>
              <a:t>Then the king and his nobles sent this decree throughout the city:</a:t>
            </a:r>
          </a:p>
          <a:p>
            <a:pPr eaLnBrk="1" hangingPunct="1"/>
            <a:r>
              <a:rPr lang="mr-IN" altLang="ja-JP" b="1" dirty="0">
                <a:latin typeface="Arial" panose="020B0604020202020204" pitchFamily="34" charset="0"/>
                <a:ea typeface="ＭＳ Ｐゴシック" charset="0"/>
                <a:cs typeface="Arial"/>
              </a:rPr>
              <a:t>"</a:t>
            </a:r>
            <a:r>
              <a:rPr lang="en-US" altLang="ja-JP" b="1" dirty="0">
                <a:latin typeface="Arial" panose="020B0604020202020204" pitchFamily="34" charset="0"/>
                <a:ea typeface="ＭＳ Ｐゴシック" charset="0"/>
                <a:cs typeface="Arial" panose="020B0604020202020204" pitchFamily="34" charset="0"/>
              </a:rPr>
              <a:t>No one, not even the animals from your herds and flocks, may eat or drink anything at all. </a:t>
            </a:r>
            <a:r>
              <a:rPr lang="en-US" altLang="ja-JP" b="1" baseline="30000" dirty="0">
                <a:latin typeface="Arial" panose="020B0604020202020204" pitchFamily="34" charset="0"/>
                <a:ea typeface="ＭＳ Ｐゴシック" charset="0"/>
                <a:cs typeface="Arial" panose="020B0604020202020204" pitchFamily="34" charset="0"/>
              </a:rPr>
              <a:t>8 </a:t>
            </a:r>
            <a:r>
              <a:rPr lang="en-US" altLang="ja-JP" b="1" dirty="0">
                <a:latin typeface="Arial" panose="020B0604020202020204" pitchFamily="34" charset="0"/>
                <a:ea typeface="ＭＳ Ｐゴシック" charset="0"/>
                <a:cs typeface="Arial" panose="020B0604020202020204" pitchFamily="34" charset="0"/>
              </a:rPr>
              <a:t>People and animals alike must wear garments of mourning, and everyone must pray earnestly to God. They must turn from their evil ways and stop all their violence. </a:t>
            </a:r>
            <a:r>
              <a:rPr lang="en-US" altLang="ja-JP" b="1" baseline="30000" dirty="0">
                <a:latin typeface="Arial" panose="020B0604020202020204" pitchFamily="34" charset="0"/>
                <a:ea typeface="ＭＳ Ｐゴシック" charset="0"/>
                <a:cs typeface="Arial" panose="020B0604020202020204" pitchFamily="34" charset="0"/>
              </a:rPr>
              <a:t>9 </a:t>
            </a:r>
            <a:r>
              <a:rPr lang="en-US" altLang="ja-JP" b="1" dirty="0">
                <a:latin typeface="Arial" panose="020B0604020202020204" pitchFamily="34" charset="0"/>
                <a:ea typeface="ＭＳ Ｐゴシック" charset="0"/>
                <a:cs typeface="Arial" panose="020B0604020202020204" pitchFamily="34" charset="0"/>
              </a:rPr>
              <a:t>Who can tell? Perhaps even yet God will change his mind and hold back his fierce anger from destroying us.</a:t>
            </a:r>
            <a:r>
              <a:rPr lang="mr-IN" altLang="ja-JP" b="1" dirty="0">
                <a:latin typeface="Arial" panose="020B0604020202020204" pitchFamily="34" charset="0"/>
                <a:ea typeface="ＭＳ Ｐゴシック" charset="0"/>
                <a:cs typeface="Arial"/>
              </a:rPr>
              <a:t>"</a:t>
            </a:r>
            <a:endParaRPr lang="en-US" altLang="ja-JP" b="1" dirty="0">
              <a:latin typeface="Arial" panose="020B0604020202020204" pitchFamily="34" charset="0"/>
              <a:ea typeface="ＭＳ Ｐゴシック" charset="0"/>
              <a:cs typeface="Arial" panose="020B0604020202020204" pitchFamily="34" charset="0"/>
            </a:endParaRPr>
          </a:p>
          <a:p>
            <a:pPr eaLnBrk="1" hangingPunct="1"/>
            <a:r>
              <a:rPr lang="en-US" b="1" baseline="30000" dirty="0">
                <a:latin typeface="Arial" panose="020B0604020202020204" pitchFamily="34" charset="0"/>
                <a:ea typeface="ＭＳ Ｐゴシック" charset="0"/>
                <a:cs typeface="Arial" panose="020B0604020202020204" pitchFamily="34" charset="0"/>
              </a:rPr>
              <a:t>10 </a:t>
            </a:r>
            <a:r>
              <a:rPr lang="en-US" b="1" dirty="0">
                <a:latin typeface="Arial" panose="020B0604020202020204" pitchFamily="34" charset="0"/>
                <a:ea typeface="ＭＳ Ｐゴシック" charset="0"/>
                <a:cs typeface="Arial" panose="020B0604020202020204" pitchFamily="34" charset="0"/>
              </a:rPr>
              <a:t>When God saw what they had done and how they had put a stop to their evil ways, he changed his mind and did not carry out the destruction he had threatened (3:5-10 NLT)</a:t>
            </a:r>
          </a:p>
          <a:p>
            <a:pPr eaLnBrk="1" hangingPunct="1"/>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97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FAC050A-FFF7-9C48-83D1-0376C905F35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766978" name="Rectangle 2"/>
          <p:cNvSpPr>
            <a:spLocks noGrp="1" noRot="1" noChangeAspect="1" noChangeArrowheads="1" noTextEdit="1"/>
          </p:cNvSpPr>
          <p:nvPr>
            <p:ph type="sldImg"/>
          </p:nvPr>
        </p:nvSpPr>
        <p:spPr>
          <a:solidFill>
            <a:srgbClr val="FFFFFF"/>
          </a:solidFill>
          <a:ln/>
        </p:spPr>
      </p:sp>
      <p:sp>
        <p:nvSpPr>
          <p:cNvPr id="766979"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Lst>
        </p:spPr>
        <p:txBody>
          <a:bodyPr/>
          <a:lstStyle/>
          <a:p>
            <a:pPr eaLnBrk="1" hangingPunct="1"/>
            <a:r>
              <a:rPr lang="en-US">
                <a:latin typeface="Calibri" charset="0"/>
                <a:ea typeface="ＭＳ Ｐゴシック" charset="0"/>
                <a:cs typeface="ＭＳ Ｐゴシック" charset="0"/>
              </a:rPr>
              <a:t>http://www.mythfolklore.net/lahaye/150/LaHaye1728Figures150JonahIII4JonahEntersNiniveh.jpg</a:t>
            </a: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02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75C1C8B-B858-384F-8C6F-99379ECA5EB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769026" name="Rectangle 2"/>
          <p:cNvSpPr>
            <a:spLocks noGrp="1" noRot="1" noChangeAspect="1" noChangeArrowheads="1" noTextEdit="1"/>
          </p:cNvSpPr>
          <p:nvPr>
            <p:ph type="sldImg"/>
          </p:nvPr>
        </p:nvSpPr>
        <p:spPr>
          <a:solidFill>
            <a:srgbClr val="FFFFFF"/>
          </a:solidFill>
          <a:ln/>
        </p:spPr>
      </p:sp>
      <p:sp>
        <p:nvSpPr>
          <p:cNvPr id="769027"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pPr eaLnBrk="1" hangingPunct="1"/>
            <a:endParaRPr lang="en-US">
              <a:latin typeface="Calibri"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Slide Image Placeholder 1">
            <a:extLst>
              <a:ext uri="{FF2B5EF4-FFF2-40B4-BE49-F238E27FC236}">
                <a16:creationId xmlns:a16="http://schemas.microsoft.com/office/drawing/2014/main" id="{6A28A142-26CC-183F-98F8-773220E3D8FA}"/>
              </a:ext>
            </a:extLst>
          </p:cNvPr>
          <p:cNvSpPr>
            <a:spLocks noGrp="1" noRot="1" noChangeAspect="1"/>
          </p:cNvSpPr>
          <p:nvPr>
            <p:ph type="sldImg"/>
          </p:nvPr>
        </p:nvSpPr>
        <p:spPr>
          <a:solidFill>
            <a:srgbClr val="FFFFFF"/>
          </a:solidFill>
          <a:ln/>
        </p:spPr>
      </p:sp>
      <p:sp>
        <p:nvSpPr>
          <p:cNvPr id="334851" name="Notes Placeholder 2">
            <a:extLst>
              <a:ext uri="{FF2B5EF4-FFF2-40B4-BE49-F238E27FC236}">
                <a16:creationId xmlns:a16="http://schemas.microsoft.com/office/drawing/2014/main" id="{34239985-4BFB-2F7B-A02F-548B56C7C9CD}"/>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r>
              <a:rPr lang="en-US" altLang="en-US" b="1"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What is the most important thing in life?</a:t>
            </a:r>
            <a:endParaRPr lang="en-US" altLang="en-US" b="1" dirty="0">
              <a:latin typeface="Arial" panose="020B0604020202020204" pitchFamily="34" charset="0"/>
              <a:ea typeface="ＭＳ Ｐゴシック" panose="020B0600070205080204" pitchFamily="34" charset="-128"/>
            </a:endParaRPr>
          </a:p>
          <a:p>
            <a:pPr eaLnBrk="1" hangingPunct="1"/>
            <a:r>
              <a:rPr lang="en-US" b="1" dirty="0">
                <a:latin typeface="Arial" panose="020B0604020202020204" pitchFamily="34" charset="0"/>
                <a:ea typeface="ＭＳ Ｐゴシック" charset="0"/>
                <a:cs typeface="Arial" panose="020B0604020202020204" pitchFamily="34" charset="0"/>
              </a:rPr>
              <a:t>——————————</a:t>
            </a:r>
          </a:p>
          <a:p>
            <a:pPr eaLnBrk="1" hangingPunct="1"/>
            <a:r>
              <a:rPr lang="en-US" b="1" dirty="0">
                <a:latin typeface="Arial" panose="020B0604020202020204" pitchFamily="34" charset="0"/>
                <a:ea typeface="ＭＳ Ｐゴシック" charset="0"/>
                <a:cs typeface="Arial" panose="020B0604020202020204" pitchFamily="34" charset="0"/>
              </a:rPr>
              <a:t>Common-293</a:t>
            </a:r>
            <a:endParaRPr lang="en-US" b="1" dirty="0">
              <a:latin typeface="Arial" panose="020B0604020202020204" pitchFamily="34" charset="0"/>
              <a:ea typeface="ＭＳ Ｐゴシック" charset="0"/>
              <a:cs typeface="ＭＳ Ｐゴシック" charset="0"/>
            </a:endParaRPr>
          </a:p>
          <a:p>
            <a:pPr eaLnBrk="1" hangingPunct="1"/>
            <a:r>
              <a:rPr lang="en-US" b="1" dirty="0">
                <a:latin typeface="Arial" panose="020B0604020202020204" pitchFamily="34" charset="0"/>
                <a:ea typeface="ＭＳ Ｐゴシック" charset="0"/>
                <a:cs typeface="ＭＳ Ｐゴシック" charset="0"/>
              </a:rPr>
              <a:t>OS-05-Deut-154</a:t>
            </a:r>
          </a:p>
          <a:p>
            <a:pPr eaLnBrk="1" hangingPunct="1"/>
            <a:r>
              <a:rPr lang="en-US" b="1" dirty="0">
                <a:latin typeface="Arial" panose="020B0604020202020204" pitchFamily="34" charset="0"/>
                <a:ea typeface="ＭＳ Ｐゴシック" charset="0"/>
                <a:cs typeface="Arial" panose="020B0604020202020204" pitchFamily="34" charset="0"/>
              </a:rPr>
              <a:t>NS-02-Mark9-16-slide 110</a:t>
            </a:r>
          </a:p>
        </p:txBody>
      </p:sp>
      <p:sp>
        <p:nvSpPr>
          <p:cNvPr id="334852" name="Slide Number Placeholder 3">
            <a:extLst>
              <a:ext uri="{FF2B5EF4-FFF2-40B4-BE49-F238E27FC236}">
                <a16:creationId xmlns:a16="http://schemas.microsoft.com/office/drawing/2014/main" id="{00136597-97F4-481D-99C9-FF348A317B30}"/>
              </a:ext>
            </a:extLst>
          </p:cNvPr>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41A6322-495E-DC4E-A267-01C5F207E53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048813567"/>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07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DCB1D299-AB0B-D14C-9B51-BBBD8464230E}" type="slidenum">
              <a:rPr lang="en-US" sz="1200">
                <a:solidFill>
                  <a:srgbClr val="000000"/>
                </a:solidFill>
                <a:ea typeface="ＭＳ Ｐゴシック" charset="0"/>
                <a:cs typeface="ＭＳ Ｐゴシック" charset="0"/>
              </a:rPr>
              <a:pPr algn="r"/>
              <a:t>167</a:t>
            </a:fld>
            <a:endParaRPr lang="en-US" sz="1200">
              <a:solidFill>
                <a:srgbClr val="000000"/>
              </a:solidFill>
              <a:ea typeface="ＭＳ Ｐゴシック" charset="0"/>
              <a:cs typeface="ＭＳ Ｐゴシック" charset="0"/>
            </a:endParaRPr>
          </a:p>
        </p:txBody>
      </p:sp>
      <p:sp>
        <p:nvSpPr>
          <p:cNvPr id="771074" name="Rectangle 2"/>
          <p:cNvSpPr>
            <a:spLocks noGrp="1" noRot="1" noChangeAspect="1" noChangeArrowheads="1" noTextEdit="1"/>
          </p:cNvSpPr>
          <p:nvPr>
            <p:ph type="sldImg"/>
          </p:nvPr>
        </p:nvSpPr>
        <p:spPr>
          <a:solidFill>
            <a:srgbClr val="FFFFFF"/>
          </a:solidFill>
          <a:ln/>
        </p:spPr>
      </p:sp>
      <p:sp>
        <p:nvSpPr>
          <p:cNvPr id="771075"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Lst>
        </p:spPr>
        <p:txBody>
          <a:bodyPr/>
          <a:lstStyle/>
          <a:p>
            <a:pPr eaLnBrk="1" hangingPunct="1"/>
            <a:r>
              <a:rPr lang="en-US" b="1" dirty="0">
                <a:latin typeface="Arial" panose="020B0604020202020204" pitchFamily="34" charset="0"/>
                <a:ea typeface="ＭＳ Ｐゴシック" charset="0"/>
                <a:cs typeface="ＭＳ Ｐゴシック" charset="0"/>
              </a:rPr>
              <a:t>Biblia Latina. Illuminated Manuscript Bible. [Northern Italy], 1273.</a:t>
            </a:r>
          </a:p>
          <a:p>
            <a:pPr eaLnBrk="1" hangingPunct="1"/>
            <a:r>
              <a:rPr lang="en-US" dirty="0">
                <a:latin typeface="Calibri" charset="0"/>
                <a:ea typeface="ＭＳ Ｐゴシック" charset="0"/>
                <a:cs typeface="ＭＳ Ｐゴシック" charset="0"/>
              </a:rPr>
              <a:t>http://</a:t>
            </a:r>
            <a:r>
              <a:rPr lang="en-US" dirty="0" err="1">
                <a:latin typeface="Calibri" charset="0"/>
                <a:ea typeface="ＭＳ Ｐゴシック" charset="0"/>
                <a:cs typeface="ＭＳ Ｐゴシック" charset="0"/>
              </a:rPr>
              <a:t>www.smu.edu</a:t>
            </a:r>
            <a:r>
              <a:rPr lang="en-US" dirty="0">
                <a:latin typeface="Calibri" charset="0"/>
                <a:ea typeface="ＭＳ Ｐゴシック" charset="0"/>
                <a:cs typeface="ＭＳ Ｐゴシック" charset="0"/>
              </a:rPr>
              <a:t>/</a:t>
            </a:r>
            <a:r>
              <a:rPr lang="en-US" dirty="0" err="1">
                <a:latin typeface="Calibri" charset="0"/>
                <a:ea typeface="ＭＳ Ｐゴシック" charset="0"/>
                <a:cs typeface="ＭＳ Ｐゴシック" charset="0"/>
              </a:rPr>
              <a:t>bridwell</a:t>
            </a:r>
            <a:r>
              <a:rPr lang="en-US" dirty="0">
                <a:latin typeface="Calibri" charset="0"/>
                <a:ea typeface="ＭＳ Ｐゴシック" charset="0"/>
                <a:cs typeface="ＭＳ Ｐゴシック" charset="0"/>
              </a:rPr>
              <a:t>/publications/</a:t>
            </a:r>
            <a:r>
              <a:rPr lang="en-US" dirty="0" err="1">
                <a:latin typeface="Calibri" charset="0"/>
                <a:ea typeface="ＭＳ Ｐゴシック" charset="0"/>
                <a:cs typeface="ＭＳ Ｐゴシック" charset="0"/>
              </a:rPr>
              <a:t>ryrie_catalog</a:t>
            </a:r>
            <a:r>
              <a:rPr lang="en-US" dirty="0">
                <a:latin typeface="Calibri" charset="0"/>
                <a:ea typeface="ＭＳ Ｐゴシック" charset="0"/>
                <a:cs typeface="ＭＳ Ｐゴシック" charset="0"/>
              </a:rPr>
              <a:t>/4_1n.jpg</a:t>
            </a: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12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F49AFD82-3A1B-4F4A-9F35-71E2212EAE56}" type="slidenum">
              <a:rPr lang="en-US" sz="1200">
                <a:solidFill>
                  <a:srgbClr val="000000"/>
                </a:solidFill>
                <a:ea typeface="ＭＳ Ｐゴシック" charset="0"/>
                <a:cs typeface="ＭＳ Ｐゴシック" charset="0"/>
              </a:rPr>
              <a:pPr algn="r"/>
              <a:t>168</a:t>
            </a:fld>
            <a:endParaRPr lang="en-US" sz="1200">
              <a:solidFill>
                <a:srgbClr val="000000"/>
              </a:solidFill>
              <a:ea typeface="ＭＳ Ｐゴシック" charset="0"/>
              <a:cs typeface="ＭＳ Ｐゴシック" charset="0"/>
            </a:endParaRPr>
          </a:p>
        </p:txBody>
      </p:sp>
      <p:sp>
        <p:nvSpPr>
          <p:cNvPr id="773122" name="Rectangle 2"/>
          <p:cNvSpPr>
            <a:spLocks noGrp="1" noRot="1" noChangeAspect="1" noChangeArrowheads="1"/>
          </p:cNvSpPr>
          <p:nvPr>
            <p:ph type="sldImg"/>
          </p:nvPr>
        </p:nvSpPr>
        <p:spPr>
          <a:solidFill>
            <a:srgbClr val="FFFFFF"/>
          </a:solidFill>
          <a:ln/>
        </p:spPr>
      </p:sp>
      <p:sp>
        <p:nvSpPr>
          <p:cNvPr id="773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Calibri" charset="0"/>
              <a:ea typeface="ＭＳ Ｐゴシック" charset="0"/>
              <a:cs typeface="ＭＳ Ｐゴシック"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16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DF83B073-DE5A-1044-8F67-5F80AEB49B19}" type="slidenum">
              <a:rPr lang="en-US" sz="1200">
                <a:solidFill>
                  <a:srgbClr val="000000"/>
                </a:solidFill>
                <a:ea typeface="ＭＳ Ｐゴシック" charset="0"/>
                <a:cs typeface="ＭＳ Ｐゴシック" charset="0"/>
              </a:rPr>
              <a:pPr algn="r"/>
              <a:t>169</a:t>
            </a:fld>
            <a:endParaRPr lang="en-US" sz="1200">
              <a:solidFill>
                <a:srgbClr val="000000"/>
              </a:solidFill>
              <a:ea typeface="ＭＳ Ｐゴシック" charset="0"/>
              <a:cs typeface="ＭＳ Ｐゴシック" charset="0"/>
            </a:endParaRPr>
          </a:p>
        </p:txBody>
      </p:sp>
      <p:sp>
        <p:nvSpPr>
          <p:cNvPr id="775170" name="Rectangle 2"/>
          <p:cNvSpPr>
            <a:spLocks noGrp="1" noRot="1" noChangeAspect="1" noChangeArrowheads="1"/>
          </p:cNvSpPr>
          <p:nvPr>
            <p:ph type="sldImg"/>
          </p:nvPr>
        </p:nvSpPr>
        <p:spPr>
          <a:solidFill>
            <a:srgbClr val="FFFFFF"/>
          </a:solidFill>
          <a:ln/>
        </p:spPr>
      </p:sp>
      <p:sp>
        <p:nvSpPr>
          <p:cNvPr id="77517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Calibri" charset="0"/>
                <a:ea typeface="ＭＳ Ｐゴシック" charset="0"/>
                <a:cs typeface="ＭＳ Ｐゴシック" charset="0"/>
              </a:rPr>
              <a:t>Mongolia-Beijing-Singapore flight delay – 4 people, 1 PRC (Fiji)</a:t>
            </a:r>
          </a:p>
          <a:p>
            <a:pPr eaLnBrk="1" hangingPunct="1"/>
            <a:r>
              <a:rPr lang="en-US" dirty="0">
                <a:latin typeface="Calibri" charset="0"/>
                <a:ea typeface="ＭＳ Ｐゴシック" charset="0"/>
                <a:cs typeface="ＭＳ Ｐゴシック" charset="0"/>
              </a:rPr>
              <a:t>Tom Roxas witnessed to Nino</a:t>
            </a:r>
            <a:r>
              <a:rPr lang="fr-FR" altLang="ja-JP"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murderer</a:t>
            </a:r>
          </a:p>
          <a:p>
            <a:pPr eaLnBrk="1" hangingPunct="1"/>
            <a:r>
              <a:rPr lang="en-US" altLang="ja-JP" dirty="0">
                <a:latin typeface="Calibri" charset="0"/>
                <a:ea typeface="ＭＳ Ｐゴシック" charset="0"/>
                <a:cs typeface="ＭＳ Ｐゴシック" charset="0"/>
              </a:rPr>
              <a:t>"If you don</a:t>
            </a:r>
            <a:r>
              <a:rPr lang="fr-FR" altLang="ja-JP" dirty="0">
                <a:latin typeface="Calibri" charset="0"/>
                <a:ea typeface="ＭＳ Ｐゴシック" charset="0"/>
                <a:cs typeface="ＭＳ Ｐゴシック" charset="0"/>
              </a:rPr>
              <a:t>'</a:t>
            </a:r>
            <a:r>
              <a:rPr lang="en-US" altLang="ja-JP" dirty="0">
                <a:latin typeface="Calibri" charset="0"/>
                <a:ea typeface="ＭＳ Ｐゴシック" charset="0"/>
                <a:cs typeface="ＭＳ Ｐゴシック" charset="0"/>
              </a:rPr>
              <a:t>t show, you</a:t>
            </a:r>
            <a:r>
              <a:rPr lang="fr-FR" altLang="ja-JP" dirty="0">
                <a:latin typeface="Calibri" charset="0"/>
                <a:ea typeface="ＭＳ Ｐゴシック" charset="0"/>
                <a:cs typeface="ＭＳ Ｐゴシック" charset="0"/>
              </a:rPr>
              <a:t>'</a:t>
            </a:r>
            <a:r>
              <a:rPr lang="en-US" altLang="ja-JP" dirty="0" err="1">
                <a:latin typeface="Calibri" charset="0"/>
                <a:ea typeface="ＭＳ Ｐゴシック" charset="0"/>
                <a:cs typeface="ＭＳ Ｐゴシック" charset="0"/>
              </a:rPr>
              <a:t>ll</a:t>
            </a:r>
            <a:r>
              <a:rPr lang="en-US" altLang="ja-JP" dirty="0">
                <a:latin typeface="Calibri" charset="0"/>
                <a:ea typeface="ＭＳ Ｐゴシック" charset="0"/>
                <a:cs typeface="ＭＳ Ｐゴシック" charset="0"/>
              </a:rPr>
              <a:t> never know!"</a:t>
            </a:r>
            <a:endParaRPr lang="en-US" dirty="0">
              <a:latin typeface="Calibri" charset="0"/>
              <a:ea typeface="ＭＳ Ｐゴシック" charset="0"/>
              <a:cs typeface="ＭＳ Ｐゴシック"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latin typeface="Arial" panose="020B0604020202020204" pitchFamily="34" charset="0"/>
              <a:cs typeface="Arial" panose="020B0604020202020204" pitchFamily="34" charset="0"/>
            </a:endParaRPr>
          </a:p>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Tom Roxas led the murderer of his brother Nino to Christ.</a:t>
            </a:r>
          </a:p>
          <a:p>
            <a:r>
              <a:rPr lang="en-US" b="1" dirty="0">
                <a:effectLst/>
                <a:latin typeface="Arial" panose="020B0604020202020204" pitchFamily="34" charset="0"/>
                <a:cs typeface="Arial" panose="020B0604020202020204" pitchFamily="34" charset="0"/>
              </a:rPr>
              <a:t>Ralph Neighbor</a:t>
            </a:r>
            <a:r>
              <a:rPr lang="mr-IN" b="1" dirty="0">
                <a:effectLst/>
                <a:latin typeface="Arial" panose="020B0604020202020204" pitchFamily="34" charset="0"/>
                <a:cs typeface="Arial"/>
              </a:rPr>
              <a:t>'</a:t>
            </a:r>
            <a:r>
              <a:rPr lang="en-US" b="1" dirty="0">
                <a:effectLst/>
                <a:latin typeface="Arial" panose="020B0604020202020204" pitchFamily="34" charset="0"/>
                <a:cs typeface="Arial" panose="020B0604020202020204" pitchFamily="34" charset="0"/>
              </a:rPr>
              <a:t>s Singapore survey of why people </a:t>
            </a:r>
            <a:r>
              <a:rPr lang="en-US" b="1" dirty="0" err="1">
                <a:effectLst/>
                <a:latin typeface="Arial" panose="020B0604020202020204" pitchFamily="34" charset="0"/>
                <a:cs typeface="Arial" panose="020B0604020202020204" pitchFamily="34" charset="0"/>
              </a:rPr>
              <a:t>aren</a:t>
            </a:r>
            <a:r>
              <a:rPr lang="mr-IN" b="1" dirty="0">
                <a:effectLst/>
                <a:latin typeface="Arial" panose="020B0604020202020204" pitchFamily="34" charset="0"/>
                <a:cs typeface="Arial"/>
              </a:rPr>
              <a:t>'</a:t>
            </a:r>
            <a:r>
              <a:rPr lang="en-US" b="1" dirty="0">
                <a:effectLst/>
                <a:latin typeface="Arial" panose="020B0604020202020204" pitchFamily="34" charset="0"/>
                <a:cs typeface="Arial" panose="020B0604020202020204" pitchFamily="34" charset="0"/>
              </a:rPr>
              <a:t>t Christians led him to weep at his desk as 85% said, </a:t>
            </a:r>
            <a:r>
              <a:rPr lang="mr-IN" b="1" dirty="0">
                <a:effectLst/>
                <a:latin typeface="Arial" panose="020B0604020202020204" pitchFamily="34" charset="0"/>
                <a:cs typeface="Arial"/>
              </a:rPr>
              <a:t>"</a:t>
            </a:r>
            <a:r>
              <a:rPr lang="en-US" b="1" dirty="0">
                <a:effectLst/>
                <a:latin typeface="Arial" panose="020B0604020202020204" pitchFamily="34" charset="0"/>
                <a:cs typeface="Arial" panose="020B0604020202020204" pitchFamily="34" charset="0"/>
              </a:rPr>
              <a:t>No one has ever explained to me the issues involved."</a:t>
            </a:r>
          </a:p>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"If you don</a:t>
            </a:r>
            <a:r>
              <a:rPr kumimoji="1" lang="mr-IN" sz="1200" b="1" kern="1200" dirty="0">
                <a:solidFill>
                  <a:schemeClr val="tx1"/>
                </a:solidFill>
                <a:effectLst/>
                <a:latin typeface="Arial" panose="020B0604020202020204" pitchFamily="34" charset="0"/>
                <a:ea typeface="ＭＳ Ｐゴシック" pitchFamily="-112" charset="-128"/>
                <a:cs typeface="Arial"/>
              </a:rPr>
              <a:t>'</a:t>
            </a:r>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t show, you</a:t>
            </a:r>
            <a:r>
              <a:rPr kumimoji="1" lang="mr-IN" sz="1200" b="1" kern="1200" dirty="0">
                <a:solidFill>
                  <a:schemeClr val="tx1"/>
                </a:solidFill>
                <a:effectLst/>
                <a:latin typeface="Arial" panose="020B0604020202020204" pitchFamily="34" charset="0"/>
                <a:ea typeface="ＭＳ Ｐゴシック" pitchFamily="-112" charset="-128"/>
                <a:cs typeface="Arial"/>
              </a:rPr>
              <a:t>'</a:t>
            </a:r>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ll never know."</a:t>
            </a:r>
            <a:endParaRPr kumimoji="1"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r>
              <a:rPr kumimoji="1" lang="mr-IN" sz="1200" b="1" kern="1200" dirty="0">
                <a:solidFill>
                  <a:schemeClr val="tx1"/>
                </a:solidFill>
                <a:effectLst/>
                <a:latin typeface="Arial" panose="020B0604020202020204" pitchFamily="34" charset="0"/>
                <a:ea typeface="ＭＳ Ｐゴシック" pitchFamily="-112" charset="-128"/>
                <a:cs typeface="Arial"/>
              </a:rPr>
              <a:t>"</a:t>
            </a:r>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Most of us are so full of tact that we never make contact</a:t>
            </a:r>
            <a:r>
              <a:rPr kumimoji="1" lang="mr-IN" sz="1200" b="1" kern="1200" dirty="0">
                <a:solidFill>
                  <a:schemeClr val="tx1"/>
                </a:solidFill>
                <a:effectLst/>
                <a:latin typeface="Arial" panose="020B0604020202020204" pitchFamily="34" charset="0"/>
                <a:ea typeface="ＭＳ Ｐゴシック" pitchFamily="-112" charset="-128"/>
                <a:cs typeface="Arial"/>
              </a:rPr>
              <a:t>"</a:t>
            </a:r>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 —George Sweeting, MBI</a:t>
            </a:r>
            <a:endParaRPr kumimoji="1"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82BFF659-AFD6-DE47-82E8-8AF3D6EFC4E6}" type="slidenum">
              <a:rPr lang="en-US"/>
              <a:pPr>
                <a:defRPr/>
              </a:pPr>
              <a:t>170</a:t>
            </a:fld>
            <a:endParaRPr lang="en-US"/>
          </a:p>
        </p:txBody>
      </p:sp>
    </p:spTree>
    <p:extLst>
      <p:ext uri="{BB962C8B-B14F-4D97-AF65-F5344CB8AC3E}">
        <p14:creationId xmlns:p14="http://schemas.microsoft.com/office/powerpoint/2010/main" val="3729863989"/>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41" name="Slide Image Placeholder 1"/>
          <p:cNvSpPr>
            <a:spLocks noGrp="1" noRot="1" noChangeAspect="1"/>
          </p:cNvSpPr>
          <p:nvPr>
            <p:ph type="sldImg"/>
          </p:nvPr>
        </p:nvSpPr>
        <p:spPr>
          <a:solidFill>
            <a:srgbClr val="FFFFFF"/>
          </a:solidFill>
          <a:ln/>
        </p:spPr>
      </p:sp>
      <p:sp>
        <p:nvSpPr>
          <p:cNvPr id="778242" name="Notes Placeholder 2"/>
          <p:cNvSpPr>
            <a:spLocks noGrp="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Lst>
        </p:spPr>
        <p:txBody>
          <a:bodyPr/>
          <a:lstStyle/>
          <a:p>
            <a:pPr eaLnBrk="1" hangingPunct="1"/>
            <a:r>
              <a:rPr lang="en-US" dirty="0">
                <a:latin typeface="Calibri" charset="0"/>
                <a:ea typeface="ＭＳ Ｐゴシック" charset="0"/>
                <a:cs typeface="ＭＳ Ｐゴシック" charset="0"/>
              </a:rPr>
              <a:t>Don</a:t>
            </a:r>
            <a:r>
              <a:rPr lang="fr-FR" altLang="ja-JP"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t let possible failure in evangelism keep you from sharing because people are more positive than we generally think !</a:t>
            </a:r>
          </a:p>
        </p:txBody>
      </p:sp>
      <p:sp>
        <p:nvSpPr>
          <p:cNvPr id="778243"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72499C37-42A2-A043-83E8-F84CA09350CB}" type="slidenum">
              <a:rPr lang="en-US" sz="1200">
                <a:solidFill>
                  <a:srgbClr val="000000"/>
                </a:solidFill>
                <a:ea typeface="ＭＳ Ｐゴシック" charset="0"/>
                <a:cs typeface="ＭＳ Ｐゴシック" charset="0"/>
              </a:rPr>
              <a:pPr algn="r"/>
              <a:t>171</a:t>
            </a:fld>
            <a:endParaRPr lang="en-US" sz="1200">
              <a:solidFill>
                <a:srgbClr val="000000"/>
              </a:solidFill>
              <a:ea typeface="ＭＳ Ｐゴシック" charset="0"/>
              <a:cs typeface="ＭＳ Ｐゴシック"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28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C6D585F7-4CEB-F240-AE3E-5E1F303D6028}" type="slidenum">
              <a:rPr lang="en-US" sz="1200">
                <a:solidFill>
                  <a:srgbClr val="000000"/>
                </a:solidFill>
                <a:ea typeface="ＭＳ Ｐゴシック" charset="0"/>
                <a:cs typeface="ＭＳ Ｐゴシック" charset="0"/>
              </a:rPr>
              <a:pPr algn="r"/>
              <a:t>172</a:t>
            </a:fld>
            <a:endParaRPr lang="en-US" sz="1200">
              <a:solidFill>
                <a:srgbClr val="000000"/>
              </a:solidFill>
              <a:ea typeface="ＭＳ Ｐゴシック" charset="0"/>
              <a:cs typeface="ＭＳ Ｐゴシック" charset="0"/>
            </a:endParaRPr>
          </a:p>
        </p:txBody>
      </p:sp>
      <p:sp>
        <p:nvSpPr>
          <p:cNvPr id="780290" name="Rectangle 2"/>
          <p:cNvSpPr>
            <a:spLocks noGrp="1" noRot="1" noChangeAspect="1" noChangeArrowheads="1"/>
          </p:cNvSpPr>
          <p:nvPr>
            <p:ph type="sldImg"/>
          </p:nvPr>
        </p:nvSpPr>
        <p:spPr>
          <a:solidFill>
            <a:srgbClr val="FFFFFF"/>
          </a:solidFill>
          <a:ln/>
        </p:spPr>
      </p:sp>
      <p:sp>
        <p:nvSpPr>
          <p:cNvPr id="7802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Calibri" charset="0"/>
                <a:ea typeface="ＭＳ Ｐゴシック" charset="0"/>
                <a:cs typeface="ＭＳ Ｐゴシック" charset="0"/>
              </a:rPr>
              <a:t>Oftentimes the worse the people are, the more they see their need to trust Christ!</a:t>
            </a:r>
          </a:p>
          <a:p>
            <a:pPr eaLnBrk="1" hangingPunct="1"/>
            <a:r>
              <a:rPr lang="en-US" dirty="0">
                <a:latin typeface="Calibri" charset="0"/>
                <a:ea typeface="ＭＳ Ｐゴシック" charset="0"/>
                <a:cs typeface="ＭＳ Ｐゴシック" charset="0"/>
              </a:rPr>
              <a:t>Who do you know that</a:t>
            </a:r>
            <a:r>
              <a:rPr lang="fr-FR" altLang="ja-JP"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a:t>
            </a:r>
            <a:r>
              <a:rPr lang="en-US" altLang="ja-JP" dirty="0">
                <a:latin typeface="Calibri" charset="0"/>
                <a:ea typeface="ＭＳ Ｐゴシック" charset="0"/>
                <a:cs typeface="ＭＳ Ｐゴシック" charset="0"/>
              </a:rPr>
              <a:t>"impossible" to trust Christ?  Remember that the greatest missionary—Paul—was also the least likely to become a Christian!</a:t>
            </a:r>
          </a:p>
          <a:p>
            <a:pPr eaLnBrk="1" hangingPunct="1"/>
            <a:r>
              <a:rPr lang="en-US" dirty="0">
                <a:latin typeface="Calibri" charset="0"/>
                <a:ea typeface="ＭＳ Ｐゴシック" charset="0"/>
                <a:cs typeface="ＭＳ Ｐゴシック" charset="0"/>
              </a:rPr>
              <a:t>Prayer</a:t>
            </a: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3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F359C88F-BA72-6345-98AE-7266BD7782D8}" type="slidenum">
              <a:rPr lang="en-US" sz="1200"/>
              <a:pPr/>
              <a:t>174</a:t>
            </a:fld>
            <a:endParaRPr lang="en-US" sz="1200"/>
          </a:p>
        </p:txBody>
      </p:sp>
      <p:sp>
        <p:nvSpPr>
          <p:cNvPr id="783362" name="Rectangle 2"/>
          <p:cNvSpPr>
            <a:spLocks noGrp="1" noRot="1" noChangeAspect="1" noChangeArrowheads="1"/>
          </p:cNvSpPr>
          <p:nvPr>
            <p:ph type="sldImg"/>
          </p:nvPr>
        </p:nvSpPr>
        <p:spPr>
          <a:solidFill>
            <a:srgbClr val="FFFFFF"/>
          </a:solidFill>
          <a:ln/>
        </p:spPr>
      </p:sp>
      <p:sp>
        <p:nvSpPr>
          <p:cNvPr id="783363" name="Rectangle 3"/>
          <p:cNvSpPr>
            <a:spLocks noGrp="1" noChangeArrowheads="1"/>
          </p:cNvSpPr>
          <p:nvPr>
            <p:ph type="body" idx="1"/>
          </p:nvPr>
        </p:nvSpPr>
        <p:spPr>
          <a:solidFill>
            <a:srgbClr val="FFFFFF"/>
          </a:solidFill>
          <a:ln>
            <a:solidFill>
              <a:srgbClr val="000000"/>
            </a:solidFill>
          </a:ln>
        </p:spPr>
        <p:txBody>
          <a:bodyPr/>
          <a:lstStyle/>
          <a:p>
            <a:r>
              <a:rPr lang="en-US" b="1" dirty="0">
                <a:latin typeface="Times New Roman" charset="0"/>
                <a:ea typeface="ＭＳ Ｐゴシック" charset="0"/>
                <a:cs typeface="ＭＳ Ｐゴシック" charset="0"/>
              </a:rPr>
              <a:t>Oftentimes the worse the people are, the more they see their need to trust Christ!</a:t>
            </a:r>
          </a:p>
          <a:p>
            <a:r>
              <a:rPr lang="en-US" dirty="0">
                <a:latin typeface="Times New Roman" charset="0"/>
                <a:ea typeface="ＭＳ Ｐゴシック" charset="0"/>
                <a:cs typeface="ＭＳ Ｐゴシック" charset="0"/>
              </a:rPr>
              <a:t>Who do you know that</a:t>
            </a:r>
            <a:r>
              <a:rPr lang="fr-FR"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a:t>
            </a:r>
            <a:r>
              <a:rPr lang="en-US"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impossible</a:t>
            </a:r>
            <a:r>
              <a:rPr lang="en-US"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 to trust Christ?  Remember that the greatest missionary—Paul—was also the least likely to become a Christian!</a:t>
            </a:r>
          </a:p>
          <a:p>
            <a:r>
              <a:rPr lang="en-US" dirty="0">
                <a:latin typeface="Times New Roman" charset="0"/>
                <a:ea typeface="ＭＳ Ｐゴシック" charset="0"/>
                <a:cs typeface="ＭＳ Ｐゴシック" charset="0"/>
              </a:rPr>
              <a:t>Prayer</a:t>
            </a: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921C3-BEAB-E4DC-7D2E-155BEDA3171B}"/>
            </a:ext>
          </a:extLst>
        </p:cNvPr>
        <p:cNvGrpSpPr/>
        <p:nvPr/>
      </p:nvGrpSpPr>
      <p:grpSpPr>
        <a:xfrm>
          <a:off x="0" y="0"/>
          <a:ext cx="0" cy="0"/>
          <a:chOff x="0" y="0"/>
          <a:chExt cx="0" cy="0"/>
        </a:xfrm>
      </p:grpSpPr>
      <p:sp>
        <p:nvSpPr>
          <p:cNvPr id="690177" name="Rectangle 7">
            <a:extLst>
              <a:ext uri="{FF2B5EF4-FFF2-40B4-BE49-F238E27FC236}">
                <a16:creationId xmlns:a16="http://schemas.microsoft.com/office/drawing/2014/main" id="{AAEBC747-0A43-92FC-3DD5-57379CA8E838}"/>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D5C297F-35CD-C347-8EC2-56573B76AEB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690178" name="Rectangle 2">
            <a:extLst>
              <a:ext uri="{FF2B5EF4-FFF2-40B4-BE49-F238E27FC236}">
                <a16:creationId xmlns:a16="http://schemas.microsoft.com/office/drawing/2014/main" id="{EAB51CBD-FF94-A576-BDDD-122FA706390D}"/>
              </a:ext>
            </a:extLst>
          </p:cNvPr>
          <p:cNvSpPr>
            <a:spLocks noGrp="1" noRot="1" noChangeAspect="1" noChangeArrowheads="1" noTextEdit="1"/>
          </p:cNvSpPr>
          <p:nvPr>
            <p:ph type="sldImg"/>
          </p:nvPr>
        </p:nvSpPr>
        <p:spPr>
          <a:solidFill>
            <a:srgbClr val="FFFFFF"/>
          </a:solidFill>
          <a:ln/>
        </p:spPr>
      </p:sp>
      <p:sp>
        <p:nvSpPr>
          <p:cNvPr id="690179" name="Rectangle 3">
            <a:extLst>
              <a:ext uri="{FF2B5EF4-FFF2-40B4-BE49-F238E27FC236}">
                <a16:creationId xmlns:a16="http://schemas.microsoft.com/office/drawing/2014/main" id="{E02DCBC4-3C8E-C3F8-BF6E-FB403E7227F6}"/>
              </a:ext>
            </a:extLst>
          </p:cNvPr>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b="1" dirty="0">
                <a:latin typeface="Arial" panose="020B0604020202020204" pitchFamily="34" charset="0"/>
                <a:ea typeface="ＭＳ Ｐゴシック" charset="0"/>
                <a:cs typeface="ＭＳ Ｐゴシック" charset="0"/>
              </a:rPr>
              <a:t>For the first time in my life I had peace with God—His grace set me free from the nagging knowledge that I </a:t>
            </a:r>
            <a:r>
              <a:rPr lang="en-US" b="1" dirty="0" err="1">
                <a:latin typeface="Arial" panose="020B0604020202020204" pitchFamily="34" charset="0"/>
                <a:ea typeface="ＭＳ Ｐゴシック" charset="0"/>
                <a:cs typeface="ＭＳ Ｐゴシック" charset="0"/>
              </a:rPr>
              <a:t>couldn</a:t>
            </a:r>
            <a:r>
              <a:rPr lang="fr-FR" altLang="ja-JP" b="1" dirty="0">
                <a:latin typeface="Arial" panose="020B0604020202020204" pitchFamily="34" charset="0"/>
                <a:ea typeface="ＭＳ Ｐゴシック" charset="0"/>
                <a:cs typeface="ＭＳ Ｐゴシック" charset="0"/>
              </a:rPr>
              <a:t>'</a:t>
            </a:r>
            <a:r>
              <a:rPr lang="en-US" altLang="ja-JP" b="1" dirty="0">
                <a:latin typeface="Arial" panose="020B0604020202020204" pitchFamily="34" charset="0"/>
                <a:ea typeface="ＭＳ Ｐゴシック" charset="0"/>
                <a:cs typeface="ＭＳ Ｐゴシック" charset="0"/>
              </a:rPr>
              <a:t>t make it alone.</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43923385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B1168A0E-CAD1-174E-9BFC-FD24F489A232}" type="slidenum">
              <a:rPr lang="en-US" sz="1200"/>
              <a:pPr/>
              <a:t>176</a:t>
            </a:fld>
            <a:endParaRPr lang="en-US" sz="1200"/>
          </a:p>
        </p:txBody>
      </p:sp>
      <p:sp>
        <p:nvSpPr>
          <p:cNvPr id="788482" name="Rectangle 2"/>
          <p:cNvSpPr>
            <a:spLocks noGrp="1" noRot="1" noChangeAspect="1" noChangeArrowheads="1" noTextEdit="1"/>
          </p:cNvSpPr>
          <p:nvPr>
            <p:ph type="sldImg"/>
          </p:nvPr>
        </p:nvSpPr>
        <p:spPr>
          <a:solidFill>
            <a:srgbClr val="FFFFFF"/>
          </a:solidFill>
          <a:ln/>
        </p:spPr>
      </p:sp>
      <p:sp>
        <p:nvSpPr>
          <p:cNvPr id="78848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a:latin typeface="Times New Roman" charset="0"/>
                <a:ea typeface="ＭＳ Ｐゴシック" charset="0"/>
                <a:cs typeface="ＭＳ Ｐゴシック" charset="0"/>
              </a:rPr>
              <a:t>But what about my friends who thought I was already a good guy?  What would I tell them?  God solved this by moving my family to the next town.  I went to a school where I hardly knew anyone and it helped me start to make new friends and be known as a Christian.</a:t>
            </a: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371F6836-4577-DD41-A2A7-4CE58E0E17E6}" type="slidenum">
              <a:rPr lang="en-US" sz="1200"/>
              <a:pPr/>
              <a:t>177</a:t>
            </a:fld>
            <a:endParaRPr lang="en-US" sz="1200"/>
          </a:p>
        </p:txBody>
      </p:sp>
      <p:sp>
        <p:nvSpPr>
          <p:cNvPr id="790530" name="Rectangle 2"/>
          <p:cNvSpPr>
            <a:spLocks noGrp="1" noRot="1" noChangeAspect="1" noChangeArrowheads="1" noTextEdit="1"/>
          </p:cNvSpPr>
          <p:nvPr>
            <p:ph type="sldImg"/>
          </p:nvPr>
        </p:nvSpPr>
        <p:spPr>
          <a:solidFill>
            <a:srgbClr val="FFFFFF"/>
          </a:solidFill>
          <a:ln/>
        </p:spPr>
      </p:sp>
      <p:sp>
        <p:nvSpPr>
          <p:cNvPr id="79053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a:latin typeface="Times New Roman" charset="0"/>
                <a:ea typeface="ＭＳ Ｐゴシック" charset="0"/>
                <a:cs typeface="ＭＳ Ｐゴシック" charset="0"/>
              </a:rPr>
              <a:t>My first week at school I met Dean.  He was spiritually hungry and soon trusted Christ.  Within three years most of my secondary school friends had heard the gospel from me, Dean, and the other new believers.  Dean is now the senior editor for Focus on the Family in Colorado Springs!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Slide Image Placeholder 1">
            <a:extLst>
              <a:ext uri="{FF2B5EF4-FFF2-40B4-BE49-F238E27FC236}">
                <a16:creationId xmlns:a16="http://schemas.microsoft.com/office/drawing/2014/main" id="{6A28A142-26CC-183F-98F8-773220E3D8FA}"/>
              </a:ext>
            </a:extLst>
          </p:cNvPr>
          <p:cNvSpPr>
            <a:spLocks noGrp="1" noRot="1" noChangeAspect="1"/>
          </p:cNvSpPr>
          <p:nvPr>
            <p:ph type="sldImg"/>
          </p:nvPr>
        </p:nvSpPr>
        <p:spPr>
          <a:solidFill>
            <a:srgbClr val="FFFFFF"/>
          </a:solidFill>
          <a:ln/>
        </p:spPr>
      </p:sp>
      <p:sp>
        <p:nvSpPr>
          <p:cNvPr id="334851" name="Notes Placeholder 2">
            <a:extLst>
              <a:ext uri="{FF2B5EF4-FFF2-40B4-BE49-F238E27FC236}">
                <a16:creationId xmlns:a16="http://schemas.microsoft.com/office/drawing/2014/main" id="{34239985-4BFB-2F7B-A02F-548B56C7C9CD}"/>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r>
              <a:rPr lang="en-US" altLang="en-US" b="1"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One of the teachers of religious law was standing there listening to the debate. He realized that Jesus had answered well, so he asked, “Of all the commandments, which is the most important?”</a:t>
            </a:r>
            <a:r>
              <a:rPr lang="en-US" altLang="en-US" b="1" dirty="0">
                <a:latin typeface="Arial" panose="020B0604020202020204" pitchFamily="34" charset="0"/>
                <a:ea typeface="ＭＳ Ｐゴシック" panose="020B0600070205080204" pitchFamily="34" charset="-128"/>
              </a:rPr>
              <a:t>  Jesus answered…</a:t>
            </a:r>
          </a:p>
          <a:p>
            <a:pPr eaLnBrk="1" hangingPunct="1"/>
            <a:r>
              <a:rPr lang="en-US" b="1" dirty="0">
                <a:latin typeface="Arial" panose="020B0604020202020204" pitchFamily="34" charset="0"/>
                <a:ea typeface="ＭＳ Ｐゴシック" charset="0"/>
                <a:cs typeface="Arial" panose="020B0604020202020204" pitchFamily="34" charset="0"/>
              </a:rPr>
              <a:t>——————————</a:t>
            </a:r>
          </a:p>
          <a:p>
            <a:pPr eaLnBrk="1" hangingPunct="1"/>
            <a:r>
              <a:rPr lang="en-US" b="1" dirty="0">
                <a:latin typeface="Arial" panose="020B0604020202020204" pitchFamily="34" charset="0"/>
                <a:ea typeface="ＭＳ Ｐゴシック" charset="0"/>
                <a:cs typeface="Arial" panose="020B0604020202020204" pitchFamily="34" charset="0"/>
              </a:rPr>
              <a:t>Common-293</a:t>
            </a:r>
            <a:endParaRPr lang="en-US" b="1" dirty="0">
              <a:latin typeface="Arial" panose="020B0604020202020204" pitchFamily="34" charset="0"/>
              <a:ea typeface="ＭＳ Ｐゴシック" charset="0"/>
              <a:cs typeface="ＭＳ Ｐゴシック" charset="0"/>
            </a:endParaRPr>
          </a:p>
          <a:p>
            <a:pPr eaLnBrk="1" hangingPunct="1"/>
            <a:r>
              <a:rPr lang="en-US" b="1" dirty="0">
                <a:latin typeface="Arial" panose="020B0604020202020204" pitchFamily="34" charset="0"/>
                <a:ea typeface="ＭＳ Ｐゴシック" charset="0"/>
                <a:cs typeface="ＭＳ Ｐゴシック" charset="0"/>
              </a:rPr>
              <a:t>OS-05-Deut-154</a:t>
            </a:r>
          </a:p>
          <a:p>
            <a:pPr eaLnBrk="1" hangingPunct="1"/>
            <a:r>
              <a:rPr lang="en-US" b="1" dirty="0">
                <a:latin typeface="Arial" panose="020B0604020202020204" pitchFamily="34" charset="0"/>
                <a:ea typeface="ＭＳ Ｐゴシック" charset="0"/>
                <a:cs typeface="ＭＳ Ｐゴシック" charset="0"/>
              </a:rPr>
              <a:t>OS-32-Jonah-22, 157</a:t>
            </a:r>
          </a:p>
          <a:p>
            <a:pPr eaLnBrk="1" hangingPunct="1"/>
            <a:r>
              <a:rPr lang="en-US" b="1" dirty="0">
                <a:latin typeface="Arial" panose="020B0604020202020204" pitchFamily="34" charset="0"/>
                <a:ea typeface="ＭＳ Ｐゴシック" charset="0"/>
                <a:cs typeface="Arial" panose="020B0604020202020204" pitchFamily="34" charset="0"/>
              </a:rPr>
              <a:t>NS-02-Mark9-16-slide 110</a:t>
            </a:r>
          </a:p>
        </p:txBody>
      </p:sp>
      <p:sp>
        <p:nvSpPr>
          <p:cNvPr id="334852" name="Slide Number Placeholder 3">
            <a:extLst>
              <a:ext uri="{FF2B5EF4-FFF2-40B4-BE49-F238E27FC236}">
                <a16:creationId xmlns:a16="http://schemas.microsoft.com/office/drawing/2014/main" id="{00136597-97F4-481D-99C9-FF348A317B30}"/>
              </a:ext>
            </a:extLst>
          </p:cNvPr>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41A6322-495E-DC4E-A267-01C5F207E53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3DB2597F-7543-3740-A41A-6FBB1F67D22D}" type="slidenum">
              <a:rPr lang="en-US" sz="1200"/>
              <a:pPr/>
              <a:t>178</a:t>
            </a:fld>
            <a:endParaRPr lang="en-US" sz="1200"/>
          </a:p>
        </p:txBody>
      </p:sp>
      <p:sp>
        <p:nvSpPr>
          <p:cNvPr id="792578" name="Rectangle 2"/>
          <p:cNvSpPr>
            <a:spLocks noGrp="1" noRot="1" noChangeAspect="1" noChangeArrowheads="1"/>
          </p:cNvSpPr>
          <p:nvPr>
            <p:ph type="sldImg"/>
          </p:nvPr>
        </p:nvSpPr>
        <p:spPr>
          <a:solidFill>
            <a:srgbClr val="FFFFFF"/>
          </a:solidFill>
          <a:ln/>
        </p:spPr>
      </p:sp>
      <p:sp>
        <p:nvSpPr>
          <p:cNvPr id="7925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B132223-F658-5F4B-9A2A-F604BC5087CC}" type="slidenum">
              <a:rPr kumimoji="0" lang="en-US" sz="1200" b="0" i="0" u="none" strike="noStrike" kern="1200" cap="none" spc="0" normalizeH="0" baseline="0" noProof="0">
                <a:ln>
                  <a:noFill/>
                </a:ln>
                <a:solidFill>
                  <a:prstClr val="black"/>
                </a:solidFill>
                <a:effectLst/>
                <a:uLnTx/>
                <a:uFillTx/>
                <a:latin typeface="Times New Roman" charset="0"/>
                <a:ea typeface="Osaka" charset="0"/>
              </a:rPr>
              <a:pPr marL="0" marR="0" lvl="0" indent="0" algn="r" defTabSz="914400" rtl="0" eaLnBrk="0" fontAlgn="base" latinLnBrk="0" hangingPunct="0">
                <a:lnSpc>
                  <a:spcPct val="100000"/>
                </a:lnSpc>
                <a:spcBef>
                  <a:spcPct val="0"/>
                </a:spcBef>
                <a:spcAft>
                  <a:spcPct val="0"/>
                </a:spcAft>
                <a:buClrTx/>
                <a:buSzTx/>
                <a:buFontTx/>
                <a:buNone/>
                <a:tabLst/>
                <a:defRPr/>
              </a:pPr>
              <a:t>179</a:t>
            </a:fld>
            <a:endParaRPr kumimoji="0" lang="en-US" sz="1200" b="0" i="0" u="none" strike="noStrike" kern="1200" cap="none" spc="0" normalizeH="0" baseline="0" noProof="0">
              <a:ln>
                <a:noFill/>
              </a:ln>
              <a:solidFill>
                <a:prstClr val="black"/>
              </a:solidFill>
              <a:effectLst/>
              <a:uLnTx/>
              <a:uFillTx/>
              <a:latin typeface="Times New Roman" charset="0"/>
              <a:ea typeface="Osaka" charset="0"/>
            </a:endParaRPr>
          </a:p>
        </p:txBody>
      </p:sp>
      <p:sp>
        <p:nvSpPr>
          <p:cNvPr id="794626" name="Rectangle 2"/>
          <p:cNvSpPr>
            <a:spLocks noGrp="1" noRot="1" noChangeAspect="1" noChangeArrowheads="1" noTextEdit="1"/>
          </p:cNvSpPr>
          <p:nvPr>
            <p:ph type="sldImg"/>
          </p:nvPr>
        </p:nvSpPr>
        <p:spPr>
          <a:ln/>
        </p:spPr>
      </p:sp>
      <p:sp>
        <p:nvSpPr>
          <p:cNvPr id="7946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667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479B7EE-9243-144C-BEFC-C3478249786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796674" name="Rectangle 2"/>
          <p:cNvSpPr>
            <a:spLocks noGrp="1" noRot="1" noChangeAspect="1" noChangeArrowheads="1"/>
          </p:cNvSpPr>
          <p:nvPr>
            <p:ph type="sldImg"/>
          </p:nvPr>
        </p:nvSpPr>
        <p:spPr>
          <a:solidFill>
            <a:srgbClr val="FFFFFF"/>
          </a:solidFill>
          <a:ln/>
        </p:spPr>
      </p:sp>
      <p:sp>
        <p:nvSpPr>
          <p:cNvPr id="7966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4104416826"/>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2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2C01C507-E62C-7241-8A2B-550715C31156}" type="slidenum">
              <a:rPr lang="en-US" sz="1200">
                <a:solidFill>
                  <a:srgbClr val="000000"/>
                </a:solidFill>
                <a:ea typeface="ＭＳ Ｐゴシック" charset="0"/>
                <a:cs typeface="ＭＳ Ｐゴシック" charset="0"/>
              </a:rPr>
              <a:pPr algn="r"/>
              <a:t>181</a:t>
            </a:fld>
            <a:endParaRPr lang="en-US" sz="1200">
              <a:solidFill>
                <a:srgbClr val="000000"/>
              </a:solidFill>
              <a:ea typeface="ＭＳ Ｐゴシック" charset="0"/>
              <a:cs typeface="ＭＳ Ｐゴシック" charset="0"/>
            </a:endParaRPr>
          </a:p>
        </p:txBody>
      </p:sp>
      <p:sp>
        <p:nvSpPr>
          <p:cNvPr id="798722" name="Rectangle 2"/>
          <p:cNvSpPr>
            <a:spLocks noGrp="1" noRot="1" noChangeAspect="1" noChangeArrowheads="1"/>
          </p:cNvSpPr>
          <p:nvPr>
            <p:ph type="sldImg"/>
          </p:nvPr>
        </p:nvSpPr>
        <p:spPr>
          <a:solidFill>
            <a:srgbClr val="FFFFFF"/>
          </a:solidFill>
          <a:ln/>
        </p:spPr>
      </p:sp>
      <p:sp>
        <p:nvSpPr>
          <p:cNvPr id="7987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0"/>
                <a:cs typeface="ＭＳ Ｐゴシック" charset="0"/>
              </a:rPr>
              <a:t>Chinese man hit by car</a:t>
            </a:r>
          </a:p>
          <a:p>
            <a:pPr eaLnBrk="1" hangingPunct="1"/>
            <a:r>
              <a:rPr lang="en-US" altLang="ja-JP" dirty="0">
                <a:latin typeface="Times New Roman" charset="0"/>
                <a:ea typeface="ＭＳ Ｐゴシック" charset="0"/>
                <a:cs typeface="ＭＳ Ｐゴシック" charset="0"/>
              </a:rPr>
              <a:t>"Get as many people in the workplace as possible!"—even mothers of small children. </a:t>
            </a:r>
          </a:p>
          <a:p>
            <a:pPr eaLnBrk="1" hangingPunct="1"/>
            <a:r>
              <a:rPr lang="en-US" i="1" dirty="0">
                <a:latin typeface="Times New Roman" charset="0"/>
                <a:ea typeface="ＭＳ Ｐゴシック" charset="0"/>
                <a:cs typeface="ＭＳ Ｐゴシック" charset="0"/>
              </a:rPr>
              <a:t>The</a:t>
            </a:r>
            <a:r>
              <a:rPr lang="en-US" dirty="0">
                <a:latin typeface="Times New Roman" charset="0"/>
                <a:ea typeface="ＭＳ Ｐゴシック" charset="0"/>
                <a:cs typeface="ＭＳ Ｐゴシック" charset="0"/>
              </a:rPr>
              <a:t> </a:t>
            </a:r>
            <a:r>
              <a:rPr lang="en-US" i="1" dirty="0">
                <a:latin typeface="Times New Roman" charset="0"/>
                <a:ea typeface="ＭＳ Ｐゴシック" charset="0"/>
                <a:cs typeface="ＭＳ Ｐゴシック" charset="0"/>
              </a:rPr>
              <a:t>Straits Times</a:t>
            </a:r>
            <a:r>
              <a:rPr lang="en-US" dirty="0">
                <a:latin typeface="Times New Roman" charset="0"/>
                <a:ea typeface="ＭＳ Ｐゴシック" charset="0"/>
                <a:cs typeface="ＭＳ Ｐゴシック" charset="0"/>
              </a:rPr>
              <a:t>: </a:t>
            </a:r>
            <a:r>
              <a:rPr lang="en-US" altLang="ja-JP" dirty="0">
                <a:latin typeface="Times New Roman" charset="0"/>
                <a:ea typeface="ＭＳ Ｐゴシック" charset="0"/>
                <a:cs typeface="ＭＳ Ｐゴシック" charset="0"/>
              </a:rPr>
              <a:t>"economically unproductive mothers."</a:t>
            </a:r>
          </a:p>
          <a:p>
            <a:pPr eaLnBrk="1" hangingPunct="1"/>
            <a:r>
              <a:rPr lang="en-US" altLang="ja-JP" dirty="0">
                <a:latin typeface="Times New Roman" charset="0"/>
                <a:ea typeface="ＭＳ Ｐゴシック" charset="0"/>
                <a:cs typeface="ＭＳ Ｐゴシック" charset="0"/>
              </a:rPr>
              <a:t>"Keep up on all your work!"—your job, school assignments, ministry projects—so that making people priority becomes a real task in itself!  </a:t>
            </a:r>
          </a:p>
          <a:p>
            <a:pPr eaLnBrk="1" hangingPunct="1"/>
            <a:r>
              <a:rPr lang="en-US" dirty="0">
                <a:latin typeface="Times New Roman" charset="0"/>
                <a:ea typeface="ＭＳ Ｐゴシック" charset="0"/>
                <a:cs typeface="ＭＳ Ｐゴシック" charset="0"/>
              </a:rPr>
              <a:t>Evan told me that he recently received 1000 emails daily!</a:t>
            </a: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769" name="Rectangle 2"/>
          <p:cNvSpPr>
            <a:spLocks noGrp="1" noRot="1" noChangeAspect="1"/>
          </p:cNvSpPr>
          <p:nvPr>
            <p:ph type="sldImg"/>
          </p:nvPr>
        </p:nvSpPr>
        <p:spPr>
          <a:ln/>
        </p:spPr>
      </p:sp>
      <p:sp>
        <p:nvSpPr>
          <p:cNvPr id="800770" name="Rectangle 3"/>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lvl="3" algn="just" eaLnBrk="1" hangingPunct="1">
              <a:spcBef>
                <a:spcPts val="1200"/>
              </a:spcBef>
              <a:spcAft>
                <a:spcPts val="300"/>
              </a:spcAft>
            </a:pPr>
            <a:r>
              <a:rPr lang="en-US" dirty="0">
                <a:latin typeface="Times New Roman" charset="0"/>
                <a:ea typeface="ＭＳ Ｐゴシック" charset="0"/>
              </a:rPr>
              <a:t>Sometimes I</a:t>
            </a:r>
            <a:r>
              <a:rPr lang="fr-FR" altLang="ja-JP" dirty="0">
                <a:latin typeface="Times New Roman" charset="0"/>
                <a:ea typeface="ＭＳ Ｐゴシック" charset="0"/>
              </a:rPr>
              <a:t>'</a:t>
            </a:r>
            <a:r>
              <a:rPr lang="en-US" dirty="0">
                <a:latin typeface="Times New Roman" charset="0"/>
                <a:ea typeface="ＭＳ Ｐゴシック" charset="0"/>
              </a:rPr>
              <a:t>m so overwhelmed with tasks I ask my wife, </a:t>
            </a:r>
            <a:r>
              <a:rPr lang="en-US" altLang="ja-JP" dirty="0">
                <a:latin typeface="Times New Roman" charset="0"/>
                <a:ea typeface="ＭＳ Ｐゴシック" charset="0"/>
              </a:rPr>
              <a:t>"Honey, who was it that died recently?  It seems that some has, but I can</a:t>
            </a:r>
            <a:r>
              <a:rPr lang="fr-FR" altLang="ja-JP" dirty="0">
                <a:latin typeface="Times New Roman" charset="0"/>
                <a:ea typeface="ＭＳ Ｐゴシック" charset="0"/>
              </a:rPr>
              <a:t>'</a:t>
            </a:r>
            <a:r>
              <a:rPr lang="en-US" altLang="ja-JP" dirty="0">
                <a:latin typeface="Times New Roman" charset="0"/>
                <a:ea typeface="ＭＳ Ｐゴシック" charset="0"/>
              </a:rPr>
              <a:t>t remember who it was."</a:t>
            </a:r>
          </a:p>
          <a:p>
            <a:pPr lvl="3" algn="just" eaLnBrk="1" hangingPunct="1">
              <a:spcBef>
                <a:spcPts val="1200"/>
              </a:spcBef>
              <a:spcAft>
                <a:spcPts val="300"/>
              </a:spcAft>
            </a:pPr>
            <a:r>
              <a:rPr lang="en-US" dirty="0">
                <a:latin typeface="Times New Roman" charset="0"/>
                <a:ea typeface="ＭＳ Ｐゴシック" charset="0"/>
              </a:rPr>
              <a:t>Don</a:t>
            </a:r>
            <a:r>
              <a:rPr lang="fr-FR" altLang="ja-JP" dirty="0">
                <a:latin typeface="Times New Roman" charset="0"/>
                <a:ea typeface="ＭＳ Ｐゴシック" charset="0"/>
              </a:rPr>
              <a:t>'</a:t>
            </a:r>
            <a:r>
              <a:rPr lang="en-US" dirty="0">
                <a:latin typeface="Times New Roman" charset="0"/>
                <a:ea typeface="ＭＳ Ｐゴシック" charset="0"/>
              </a:rPr>
              <a:t>t you find it tough to find time to visit the sick?</a:t>
            </a:r>
          </a:p>
          <a:p>
            <a:pPr algn="just" eaLnBrk="1" hangingPunct="1"/>
            <a:r>
              <a:rPr lang="en-US" dirty="0">
                <a:latin typeface="Times New Roman" charset="0"/>
                <a:ea typeface="ＭＳ Ｐゴシック" charset="0"/>
                <a:cs typeface="ＭＳ Ｐゴシック" charset="0"/>
              </a:rPr>
              <a:t>How about people who visit your home?  Even relatives?  I</a:t>
            </a:r>
            <a:r>
              <a:rPr lang="fr-FR" altLang="ja-JP" dirty="0">
                <a:latin typeface="Times New Roman" charset="0"/>
                <a:ea typeface="ＭＳ Ｐゴシック" charset="0"/>
                <a:cs typeface="ＭＳ Ｐゴシック" charset="0"/>
              </a:rPr>
              <a:t>'</a:t>
            </a:r>
            <a:r>
              <a:rPr lang="en-US" dirty="0" err="1">
                <a:latin typeface="Times New Roman" charset="0"/>
                <a:ea typeface="ＭＳ Ｐゴシック" charset="0"/>
                <a:cs typeface="ＭＳ Ｐゴシック" charset="0"/>
              </a:rPr>
              <a:t>ve</a:t>
            </a:r>
            <a:r>
              <a:rPr lang="en-US" dirty="0">
                <a:latin typeface="Times New Roman" charset="0"/>
                <a:ea typeface="ＭＳ Ｐゴシック" charset="0"/>
                <a:cs typeface="ＭＳ Ｐゴシック" charset="0"/>
              </a:rPr>
              <a:t> heard that fish and relatives both have one thing in common—after three days they both begin to stink!  But </a:t>
            </a:r>
            <a:r>
              <a:rPr lang="en-US" dirty="0" err="1">
                <a:latin typeface="Times New Roman" charset="0"/>
                <a:ea typeface="ＭＳ Ｐゴシック" charset="0"/>
                <a:cs typeface="ＭＳ Ｐゴシック" charset="0"/>
              </a:rPr>
              <a:t>doesn</a:t>
            </a:r>
            <a:r>
              <a:rPr lang="fr-FR"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t that kind of attitude betray our lack of compassion on people so that task always takes priority over people?</a:t>
            </a:r>
          </a:p>
          <a:p>
            <a:pPr algn="just" eaLnBrk="1" hangingPunct="1"/>
            <a:endParaRPr lang="en-US" dirty="0">
              <a:latin typeface="Times New Roman" charset="0"/>
              <a:ea typeface="ＭＳ Ｐゴシック" charset="0"/>
              <a:cs typeface="ＭＳ Ｐゴシック" charset="0"/>
            </a:endParaRPr>
          </a:p>
          <a:p>
            <a:pPr lvl="2" algn="just" eaLnBrk="1" hangingPunct="1">
              <a:spcBef>
                <a:spcPts val="1200"/>
              </a:spcBef>
              <a:spcAft>
                <a:spcPts val="300"/>
              </a:spcAft>
            </a:pPr>
            <a:r>
              <a:rPr lang="en-US" dirty="0">
                <a:latin typeface="Times New Roman" charset="0"/>
                <a:ea typeface="ＭＳ Ｐゴシック" charset="0"/>
              </a:rPr>
              <a:t>Today we will take a look at a </a:t>
            </a:r>
            <a:r>
              <a:rPr lang="en-US" i="1" dirty="0">
                <a:latin typeface="Times New Roman" charset="0"/>
                <a:ea typeface="ＭＳ Ｐゴシック" charset="0"/>
              </a:rPr>
              <a:t>biblical</a:t>
            </a:r>
            <a:r>
              <a:rPr lang="en-US" dirty="0">
                <a:latin typeface="Times New Roman" charset="0"/>
                <a:ea typeface="ＭＳ Ｐゴシック" charset="0"/>
              </a:rPr>
              <a:t> character that had the same unfeeling attitude as the East Coast doctor.  As we do so I believe that God has something to say to us about </a:t>
            </a:r>
            <a:r>
              <a:rPr lang="en-US" i="1" dirty="0">
                <a:latin typeface="Times New Roman" charset="0"/>
                <a:ea typeface="ＭＳ Ｐゴシック" charset="0"/>
              </a:rPr>
              <a:t>how we can show compassion on others</a:t>
            </a:r>
            <a:r>
              <a:rPr lang="en-US" dirty="0">
                <a:latin typeface="Times New Roman" charset="0"/>
                <a:ea typeface="ＭＳ Ｐゴシック" charset="0"/>
              </a:rPr>
              <a:t> (subject).</a:t>
            </a:r>
          </a:p>
          <a:p>
            <a:pPr algn="just"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817" name="Rectangle 2"/>
          <p:cNvSpPr>
            <a:spLocks noGrp="1" noRot="1" noChangeAspect="1"/>
          </p:cNvSpPr>
          <p:nvPr>
            <p:ph type="sldImg"/>
          </p:nvPr>
        </p:nvSpPr>
        <p:spPr>
          <a:ln/>
        </p:spPr>
      </p:sp>
      <p:sp>
        <p:nvSpPr>
          <p:cNvPr id="802818" name="Rectangle 3"/>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3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1927476-F91C-F94B-B83F-1D07AFE0361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628738" name="Rectangle 2"/>
          <p:cNvSpPr>
            <a:spLocks noGrp="1" noRot="1" noChangeAspect="1" noChangeArrowheads="1"/>
          </p:cNvSpPr>
          <p:nvPr>
            <p:ph type="sldImg"/>
          </p:nvPr>
        </p:nvSpPr>
        <p:spPr>
          <a:solidFill>
            <a:srgbClr val="FFFFFF"/>
          </a:solidFill>
          <a:ln/>
        </p:spPr>
      </p:sp>
      <p:sp>
        <p:nvSpPr>
          <p:cNvPr id="6287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ea typeface="ＭＳ Ｐゴシック" charset="0"/>
              <a:cs typeface="ＭＳ Ｐゴシック" charset="0"/>
            </a:endParaRPr>
          </a:p>
          <a:p>
            <a:r>
              <a:rPr lang="en-US" b="1" dirty="0">
                <a:latin typeface="Arial" panose="020B0604020202020204" pitchFamily="34" charset="0"/>
                <a:ea typeface="ＭＳ Ｐゴシック" charset="0"/>
                <a:cs typeface="ＭＳ Ｐゴシック" charset="0"/>
              </a:rPr>
              <a:t>Jonah</a:t>
            </a:r>
            <a:r>
              <a:rPr lang="en-US" b="1" baseline="0" dirty="0">
                <a:latin typeface="Arial" panose="020B0604020202020204" pitchFamily="34" charset="0"/>
                <a:ea typeface="ＭＳ Ｐゴシック" charset="0"/>
                <a:cs typeface="ＭＳ Ｐゴシック" charset="0"/>
              </a:rPr>
              <a:t> 2 sounds much like a psalm in the book of Psalms. That is because it has the typical Hebrew structure of a thanksgiving psalm.</a:t>
            </a:r>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4A00260-66FD-EA49-A066-9137653EE0F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643074" name="Rectangle 2"/>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lIns="90487" tIns="44450" rIns="90487" bIns="44450"/>
          <a:lstStyle/>
          <a:p>
            <a:endParaRPr lang="en-US" b="1" dirty="0">
              <a:latin typeface="Arial" panose="020B0604020202020204" pitchFamily="34" charset="0"/>
              <a:ea typeface="ＭＳ Ｐゴシック" charset="0"/>
              <a:cs typeface="ＭＳ Ｐゴシック" charset="0"/>
            </a:endParaRPr>
          </a:p>
        </p:txBody>
      </p:sp>
      <p:sp>
        <p:nvSpPr>
          <p:cNvPr id="643075" name="Rectangle 3"/>
          <p:cNvSpPr>
            <a:spLocks noGrp="1" noRot="1" noChangeAspect="1" noChangeArrowheads="1"/>
          </p:cNvSpPr>
          <p:nvPr>
            <p:ph type="sldImg"/>
          </p:nvPr>
        </p:nvSpPr>
        <p:spPr>
          <a:xfrm>
            <a:off x="1150938" y="692150"/>
            <a:ext cx="4556125" cy="3416300"/>
          </a:xfrm>
          <a:solidFill>
            <a:srgbClr val="FFFFFF"/>
          </a:solidFill>
          <a:ln w="12700" cap="flat">
            <a:solidFill>
              <a:schemeClr val="tx1"/>
            </a:solidFill>
          </a:ln>
        </p:spPr>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92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946D3DA-6F28-A14F-8F22-4F2C6D31DC0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764930" name="Rectangle 2"/>
          <p:cNvSpPr>
            <a:spLocks noGrp="1" noRot="1" noChangeAspect="1" noChangeArrowheads="1"/>
          </p:cNvSpPr>
          <p:nvPr>
            <p:ph type="sldImg"/>
          </p:nvPr>
        </p:nvSpPr>
        <p:spPr>
          <a:solidFill>
            <a:srgbClr val="FFFFFF"/>
          </a:solidFill>
          <a:ln/>
        </p:spPr>
      </p:sp>
      <p:sp>
        <p:nvSpPr>
          <p:cNvPr id="76493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baseline="30000" dirty="0">
                <a:latin typeface="Arial" panose="020B0604020202020204" pitchFamily="34" charset="0"/>
                <a:ea typeface="ＭＳ Ｐゴシック" charset="0"/>
                <a:cs typeface="Arial" panose="020B0604020202020204" pitchFamily="34" charset="0"/>
              </a:rPr>
              <a:t>5 </a:t>
            </a:r>
            <a:r>
              <a:rPr lang="en-US" b="1" dirty="0">
                <a:latin typeface="Arial" panose="020B0604020202020204" pitchFamily="34" charset="0"/>
                <a:ea typeface="ＭＳ Ｐゴシック" charset="0"/>
                <a:cs typeface="Arial" panose="020B0604020202020204" pitchFamily="34" charset="0"/>
              </a:rPr>
              <a:t>The people of Nineveh believed God</a:t>
            </a:r>
            <a:r>
              <a:rPr lang="mr-IN" altLang="ja-JP" b="1" dirty="0">
                <a:latin typeface="Arial" panose="020B0604020202020204" pitchFamily="34" charset="0"/>
                <a:ea typeface="ＭＳ Ｐゴシック" charset="0"/>
                <a:cs typeface="Arial"/>
              </a:rPr>
              <a:t>'</a:t>
            </a:r>
            <a:r>
              <a:rPr lang="en-US" b="1" dirty="0">
                <a:latin typeface="Arial" panose="020B0604020202020204" pitchFamily="34" charset="0"/>
                <a:ea typeface="ＭＳ Ｐゴシック" charset="0"/>
                <a:cs typeface="Arial" panose="020B0604020202020204" pitchFamily="34" charset="0"/>
              </a:rPr>
              <a:t>s message, and from the greatest to the least, they declared a fast and put on burlap to show their sorrow.</a:t>
            </a:r>
          </a:p>
          <a:p>
            <a:pPr eaLnBrk="1" hangingPunct="1"/>
            <a:r>
              <a:rPr lang="en-US" b="1" baseline="30000" dirty="0">
                <a:latin typeface="Arial" panose="020B0604020202020204" pitchFamily="34" charset="0"/>
                <a:ea typeface="ＭＳ Ｐゴシック" charset="0"/>
                <a:cs typeface="Arial" panose="020B0604020202020204" pitchFamily="34" charset="0"/>
              </a:rPr>
              <a:t>6 </a:t>
            </a:r>
            <a:r>
              <a:rPr lang="en-US" b="1" dirty="0">
                <a:latin typeface="Arial" panose="020B0604020202020204" pitchFamily="34" charset="0"/>
                <a:ea typeface="ＭＳ Ｐゴシック" charset="0"/>
                <a:cs typeface="Arial" panose="020B0604020202020204" pitchFamily="34" charset="0"/>
              </a:rPr>
              <a:t>When the king of Nineveh heard what Jonah was saying, he stepped down from his throne and took off his royal robes. He dressed himself in burlap and sat on a heap of ashes. </a:t>
            </a:r>
            <a:r>
              <a:rPr lang="en-US" b="1" baseline="30000" dirty="0">
                <a:latin typeface="Arial" panose="020B0604020202020204" pitchFamily="34" charset="0"/>
                <a:ea typeface="ＭＳ Ｐゴシック" charset="0"/>
                <a:cs typeface="Arial" panose="020B0604020202020204" pitchFamily="34" charset="0"/>
              </a:rPr>
              <a:t>7 </a:t>
            </a:r>
            <a:r>
              <a:rPr lang="en-US" b="1" dirty="0">
                <a:latin typeface="Arial" panose="020B0604020202020204" pitchFamily="34" charset="0"/>
                <a:ea typeface="ＭＳ Ｐゴシック" charset="0"/>
                <a:cs typeface="Arial" panose="020B0604020202020204" pitchFamily="34" charset="0"/>
              </a:rPr>
              <a:t>Then the king and his nobles sent this decree throughout the city:</a:t>
            </a:r>
          </a:p>
          <a:p>
            <a:pPr eaLnBrk="1" hangingPunct="1"/>
            <a:r>
              <a:rPr lang="mr-IN" altLang="ja-JP" b="1" dirty="0">
                <a:latin typeface="Arial" panose="020B0604020202020204" pitchFamily="34" charset="0"/>
                <a:ea typeface="ＭＳ Ｐゴシック" charset="0"/>
                <a:cs typeface="Arial"/>
              </a:rPr>
              <a:t>"</a:t>
            </a:r>
            <a:r>
              <a:rPr lang="en-US" altLang="ja-JP" b="1" dirty="0">
                <a:latin typeface="Arial" panose="020B0604020202020204" pitchFamily="34" charset="0"/>
                <a:ea typeface="ＭＳ Ｐゴシック" charset="0"/>
                <a:cs typeface="Arial" panose="020B0604020202020204" pitchFamily="34" charset="0"/>
              </a:rPr>
              <a:t>No one, not even the animals from your herds and flocks, may eat or drink anything at all. </a:t>
            </a:r>
            <a:r>
              <a:rPr lang="en-US" altLang="ja-JP" b="1" baseline="30000" dirty="0">
                <a:latin typeface="Arial" panose="020B0604020202020204" pitchFamily="34" charset="0"/>
                <a:ea typeface="ＭＳ Ｐゴシック" charset="0"/>
                <a:cs typeface="Arial" panose="020B0604020202020204" pitchFamily="34" charset="0"/>
              </a:rPr>
              <a:t>8 </a:t>
            </a:r>
            <a:r>
              <a:rPr lang="en-US" altLang="ja-JP" b="1" dirty="0">
                <a:latin typeface="Arial" panose="020B0604020202020204" pitchFamily="34" charset="0"/>
                <a:ea typeface="ＭＳ Ｐゴシック" charset="0"/>
                <a:cs typeface="Arial" panose="020B0604020202020204" pitchFamily="34" charset="0"/>
              </a:rPr>
              <a:t>People and animals alike must wear garments of mourning, and everyone must pray earnestly to God. They must turn from their evil ways and stop all their violence. </a:t>
            </a:r>
            <a:r>
              <a:rPr lang="en-US" altLang="ja-JP" b="1" baseline="30000" dirty="0">
                <a:latin typeface="Arial" panose="020B0604020202020204" pitchFamily="34" charset="0"/>
                <a:ea typeface="ＭＳ Ｐゴシック" charset="0"/>
                <a:cs typeface="Arial" panose="020B0604020202020204" pitchFamily="34" charset="0"/>
              </a:rPr>
              <a:t>9 </a:t>
            </a:r>
            <a:r>
              <a:rPr lang="en-US" altLang="ja-JP" b="1" dirty="0">
                <a:latin typeface="Arial" panose="020B0604020202020204" pitchFamily="34" charset="0"/>
                <a:ea typeface="ＭＳ Ｐゴシック" charset="0"/>
                <a:cs typeface="Arial" panose="020B0604020202020204" pitchFamily="34" charset="0"/>
              </a:rPr>
              <a:t>Who can tell? Perhaps even yet God will change his mind and hold back his fierce anger from destroying us.</a:t>
            </a:r>
            <a:r>
              <a:rPr lang="mr-IN" altLang="ja-JP" b="1" dirty="0">
                <a:latin typeface="Arial" panose="020B0604020202020204" pitchFamily="34" charset="0"/>
                <a:ea typeface="ＭＳ Ｐゴシック" charset="0"/>
                <a:cs typeface="Arial"/>
              </a:rPr>
              <a:t>"</a:t>
            </a:r>
            <a:endParaRPr lang="en-US" altLang="ja-JP" b="1" dirty="0">
              <a:latin typeface="Arial" panose="020B0604020202020204" pitchFamily="34" charset="0"/>
              <a:ea typeface="ＭＳ Ｐゴシック" charset="0"/>
              <a:cs typeface="Arial" panose="020B0604020202020204" pitchFamily="34" charset="0"/>
            </a:endParaRPr>
          </a:p>
          <a:p>
            <a:pPr eaLnBrk="1" hangingPunct="1"/>
            <a:r>
              <a:rPr lang="en-US" b="1" baseline="30000" dirty="0">
                <a:latin typeface="Arial" panose="020B0604020202020204" pitchFamily="34" charset="0"/>
                <a:ea typeface="ＭＳ Ｐゴシック" charset="0"/>
                <a:cs typeface="Arial" panose="020B0604020202020204" pitchFamily="34" charset="0"/>
              </a:rPr>
              <a:t>10 </a:t>
            </a:r>
            <a:r>
              <a:rPr lang="en-US" b="1" dirty="0">
                <a:latin typeface="Arial" panose="020B0604020202020204" pitchFamily="34" charset="0"/>
                <a:ea typeface="ＭＳ Ｐゴシック" charset="0"/>
                <a:cs typeface="Arial" panose="020B0604020202020204" pitchFamily="34" charset="0"/>
              </a:rPr>
              <a:t>When God saw what they had done and how they had put a stop to their evil ways, he changed his mind and did not carry out the destruction he had threatened (3:5-10 NLT)</a:t>
            </a:r>
          </a:p>
          <a:p>
            <a:pPr eaLnBrk="1" hangingPunct="1"/>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782CAB-60F7-9E68-EAF4-7A94619FA0BF}"/>
            </a:ext>
          </a:extLst>
        </p:cNvPr>
        <p:cNvGrpSpPr/>
        <p:nvPr/>
      </p:nvGrpSpPr>
      <p:grpSpPr>
        <a:xfrm>
          <a:off x="0" y="0"/>
          <a:ext cx="0" cy="0"/>
          <a:chOff x="0" y="0"/>
          <a:chExt cx="0" cy="0"/>
        </a:xfrm>
      </p:grpSpPr>
      <p:sp>
        <p:nvSpPr>
          <p:cNvPr id="604161" name="Rectangle 7">
            <a:extLst>
              <a:ext uri="{FF2B5EF4-FFF2-40B4-BE49-F238E27FC236}">
                <a16:creationId xmlns:a16="http://schemas.microsoft.com/office/drawing/2014/main" id="{E766C457-3E29-0A45-6898-19F608F54F80}"/>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1A0A0D2-9E6E-6444-B870-6B888F538616}" type="slidenum">
              <a:rPr kumimoji="0" lang="en-US" sz="1200" b="0" i="0" u="none" strike="noStrike" kern="1200" cap="none" spc="0" normalizeH="0" baseline="0" noProof="0">
                <a:ln>
                  <a:noFill/>
                </a:ln>
                <a:solidFill>
                  <a:srgbClr val="000000"/>
                </a:solidFill>
                <a:effectLst/>
                <a:uLnTx/>
                <a:uFillTx/>
                <a:latin typeface="Times New Roman" charset="0"/>
                <a:ea typeface="Osaka" charset="0"/>
              </a:rPr>
              <a:pPr marL="0" marR="0" lvl="0" indent="0" algn="r" defTabSz="457200" rtl="0" eaLnBrk="1" fontAlgn="auto" latinLnBrk="0" hangingPunct="1">
                <a:lnSpc>
                  <a:spcPct val="100000"/>
                </a:lnSpc>
                <a:spcBef>
                  <a:spcPts val="0"/>
                </a:spcBef>
                <a:spcAft>
                  <a:spcPts val="0"/>
                </a:spcAft>
                <a:buClrTx/>
                <a:buSzTx/>
                <a:buFontTx/>
                <a:buNone/>
                <a:tabLst/>
                <a:defRPr/>
              </a:pPr>
              <a:t>187</a:t>
            </a:fld>
            <a:endParaRPr kumimoji="0" lang="en-US" sz="1200" b="0" i="0" u="none" strike="noStrike" kern="1200" cap="none" spc="0" normalizeH="0" baseline="0" noProof="0">
              <a:ln>
                <a:noFill/>
              </a:ln>
              <a:solidFill>
                <a:srgbClr val="000000"/>
              </a:solidFill>
              <a:effectLst/>
              <a:uLnTx/>
              <a:uFillTx/>
              <a:latin typeface="Times New Roman" charset="0"/>
              <a:ea typeface="Osaka" charset="0"/>
            </a:endParaRPr>
          </a:p>
        </p:txBody>
      </p:sp>
      <p:sp>
        <p:nvSpPr>
          <p:cNvPr id="604162" name="Rectangle 2">
            <a:extLst>
              <a:ext uri="{FF2B5EF4-FFF2-40B4-BE49-F238E27FC236}">
                <a16:creationId xmlns:a16="http://schemas.microsoft.com/office/drawing/2014/main" id="{627DF30B-E709-581B-D042-AEE396B18229}"/>
              </a:ext>
            </a:extLst>
          </p:cNvPr>
          <p:cNvSpPr>
            <a:spLocks noGrp="1" noRot="1" noChangeAspect="1" noChangeArrowheads="1"/>
          </p:cNvSpPr>
          <p:nvPr>
            <p:ph type="sldImg"/>
          </p:nvPr>
        </p:nvSpPr>
        <p:spPr>
          <a:solidFill>
            <a:srgbClr val="FFFFFF"/>
          </a:solidFill>
          <a:ln/>
        </p:spPr>
      </p:sp>
      <p:sp>
        <p:nvSpPr>
          <p:cNvPr id="604163" name="Rectangle 3">
            <a:extLst>
              <a:ext uri="{FF2B5EF4-FFF2-40B4-BE49-F238E27FC236}">
                <a16:creationId xmlns:a16="http://schemas.microsoft.com/office/drawing/2014/main" id="{872ABE3D-F392-AA83-4BF7-CBBD1CF78A68}"/>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713583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xfrm>
            <a:off x="8702578" y="6581001"/>
            <a:ext cx="441422" cy="276999"/>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8B0E3E-4C19-1E4E-BB60-77CA92537176}"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Repentance will bring restoration in a church: God wants our church to really trust him</a:t>
            </a:r>
            <a:r>
              <a:rPr kumimoji="1"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a:t>
            </a:r>
          </a:p>
          <a:p>
            <a:pPr eaLnBrk="1" hangingPunct="1"/>
            <a:r>
              <a:rPr lang="en-SG" b="1" dirty="0">
                <a:latin typeface="Arial" panose="020B0604020202020204" pitchFamily="34" charset="0"/>
                <a:ea typeface="ＭＳ Ｐゴシック" charset="0"/>
                <a:cs typeface="Arial" panose="020B0604020202020204" pitchFamily="34" charset="0"/>
              </a:rPr>
              <a:t>We still don’t see our need for him as we don’t see our need to pray.</a:t>
            </a:r>
          </a:p>
          <a:p>
            <a:pPr eaLnBrk="1" hangingPunct="1"/>
            <a:r>
              <a:rPr lang="en-SG" b="1" dirty="0">
                <a:latin typeface="Arial" panose="020B0604020202020204" pitchFamily="34" charset="0"/>
                <a:ea typeface="ＭＳ Ｐゴシック" charset="0"/>
                <a:cs typeface="Arial" panose="020B0604020202020204" pitchFamily="34" charset="0"/>
              </a:rPr>
              <a:t>We also need to be involved in his work: missions, teaching, accountability groups, finances, etc. </a:t>
            </a:r>
          </a:p>
          <a:p>
            <a:pPr eaLnBrk="1" hangingPunct="1"/>
            <a:endParaRPr lang="en-US" b="1" dirty="0">
              <a:latin typeface="Arial" panose="020B0604020202020204" pitchFamily="34" charset="0"/>
              <a:ea typeface="ＭＳ Ｐゴシック" charset="0"/>
              <a:cs typeface="Arial" panose="020B0604020202020204" pitchFamily="34" charset="0"/>
            </a:endParaRPr>
          </a:p>
          <a:p>
            <a:pPr eaLnBrk="1" hangingPunct="1"/>
            <a:r>
              <a:rPr lang="en-US" b="1" dirty="0">
                <a:latin typeface="Arial" panose="020B0604020202020204" pitchFamily="34" charset="0"/>
                <a:ea typeface="ＭＳ Ｐゴシック" charset="0"/>
                <a:cs typeface="Arial" panose="020B0604020202020204" pitchFamily="34" charset="0"/>
              </a:rPr>
              <a:t>——————————</a:t>
            </a:r>
          </a:p>
          <a:p>
            <a:pPr eaLnBrk="1" hangingPunct="1"/>
            <a:r>
              <a:rPr lang="en-US" b="1" dirty="0">
                <a:latin typeface="Arial" panose="020B0604020202020204" pitchFamily="34" charset="0"/>
                <a:ea typeface="ＭＳ Ｐゴシック" charset="0"/>
                <a:cs typeface="Arial" panose="020B0604020202020204" pitchFamily="34" charset="0"/>
              </a:rPr>
              <a:t>BE-05-Deut-82</a:t>
            </a:r>
          </a:p>
          <a:p>
            <a:pPr eaLnBrk="1" hangingPunct="1"/>
            <a:r>
              <a:rPr lang="en-US" b="1" dirty="0">
                <a:latin typeface="Arial" panose="020B0604020202020204" pitchFamily="34" charset="0"/>
                <a:ea typeface="ＭＳ Ｐゴシック" charset="0"/>
                <a:cs typeface="ＭＳ Ｐゴシック" charset="0"/>
              </a:rPr>
              <a:t>OP-05-Deut-71</a:t>
            </a:r>
          </a:p>
          <a:p>
            <a:pPr eaLnBrk="1" hangingPunct="1"/>
            <a:r>
              <a:rPr lang="en-US" b="1" dirty="0">
                <a:latin typeface="Arial" panose="020B0604020202020204" pitchFamily="34" charset="0"/>
                <a:ea typeface="ＭＳ Ｐゴシック" charset="0"/>
                <a:cs typeface="ＭＳ Ｐゴシック" charset="0"/>
              </a:rPr>
              <a:t>OS-05-Deut-237</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OS-29-Joel-128</a:t>
            </a:r>
          </a:p>
          <a:p>
            <a:pPr eaLnBrk="1" hangingPunct="1"/>
            <a:endParaRPr lang="en-US" b="1" dirty="0">
              <a:latin typeface="Arial" panose="020B0604020202020204" pitchFamily="34" charset="0"/>
              <a:ea typeface="ＭＳ Ｐゴシック" charset="0"/>
              <a:cs typeface="ＭＳ Ｐゴシック" charset="0"/>
            </a:endParaRPr>
          </a:p>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684583204"/>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05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2CEDCBE5-CC2D-F645-83B2-77838F0740C3}" type="slidenum">
              <a:rPr lang="en-US" sz="1200">
                <a:solidFill>
                  <a:srgbClr val="000000"/>
                </a:solidFill>
                <a:ea typeface="ＭＳ Ｐゴシック" charset="0"/>
                <a:cs typeface="ＭＳ Ｐゴシック" charset="0"/>
              </a:rPr>
              <a:pPr algn="r"/>
              <a:t>188</a:t>
            </a:fld>
            <a:endParaRPr lang="en-US" sz="1200">
              <a:solidFill>
                <a:srgbClr val="000000"/>
              </a:solidFill>
              <a:ea typeface="ＭＳ Ｐゴシック" charset="0"/>
              <a:cs typeface="ＭＳ Ｐゴシック" charset="0"/>
            </a:endParaRPr>
          </a:p>
        </p:txBody>
      </p:sp>
      <p:sp>
        <p:nvSpPr>
          <p:cNvPr id="813058" name="Rectangle 2"/>
          <p:cNvSpPr>
            <a:spLocks noGrp="1" noRot="1" noChangeAspect="1" noChangeArrowheads="1"/>
          </p:cNvSpPr>
          <p:nvPr>
            <p:ph type="sldImg"/>
          </p:nvPr>
        </p:nvSpPr>
        <p:spPr>
          <a:solidFill>
            <a:srgbClr val="FFFFFF"/>
          </a:solidFill>
          <a:ln/>
        </p:spPr>
      </p:sp>
      <p:sp>
        <p:nvSpPr>
          <p:cNvPr id="8130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105" name="Rectangle 2"/>
          <p:cNvSpPr>
            <a:spLocks noGrp="1" noRot="1" noChangeAspect="1"/>
          </p:cNvSpPr>
          <p:nvPr>
            <p:ph type="sldImg"/>
          </p:nvPr>
        </p:nvSpPr>
        <p:spPr>
          <a:ln/>
        </p:spPr>
      </p:sp>
      <p:sp>
        <p:nvSpPr>
          <p:cNvPr id="815106" name="Rectangle 3"/>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715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F6DC164-32D4-3945-A2D4-9BF34A1B859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817154" name="Rectangle 2"/>
          <p:cNvSpPr>
            <a:spLocks noGrp="1" noRot="1" noChangeAspect="1" noChangeArrowheads="1" noTextEdit="1"/>
          </p:cNvSpPr>
          <p:nvPr>
            <p:ph type="sldImg"/>
          </p:nvPr>
        </p:nvSpPr>
        <p:spPr>
          <a:solidFill>
            <a:srgbClr val="FFFFFF"/>
          </a:solidFill>
          <a:ln/>
        </p:spPr>
      </p:sp>
      <p:sp>
        <p:nvSpPr>
          <p:cNvPr id="817155"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Lst>
        </p:spPr>
        <p:txBody>
          <a:bodyPr/>
          <a:lstStyle/>
          <a:p>
            <a:pPr eaLnBrk="1" hangingPunct="1"/>
            <a:endParaRPr lang="en-US" sz="1600" b="0" dirty="0">
              <a:latin typeface="Calibri" charset="0"/>
              <a:ea typeface="ＭＳ Ｐゴシック" charset="0"/>
              <a:cs typeface="ＭＳ Ｐゴシック" charset="0"/>
            </a:endParaRPr>
          </a:p>
          <a:p>
            <a:pPr eaLnBrk="1" hangingPunct="1"/>
            <a:r>
              <a:rPr lang="en-US" sz="1600" b="0" dirty="0">
                <a:latin typeface="Calibri" charset="0"/>
                <a:ea typeface="ＭＳ Ｐゴシック" charset="0"/>
                <a:cs typeface="ＭＳ Ｐゴシック" charset="0"/>
              </a:rPr>
              <a:t>Jonah</a:t>
            </a:r>
            <a:r>
              <a:rPr lang="mr-IN" altLang="ja-JP" sz="1600" b="0" dirty="0">
                <a:latin typeface="Calibri" charset="0"/>
                <a:ea typeface="ＭＳ Ｐゴシック" charset="0"/>
                <a:cs typeface="ＭＳ Ｐゴシック" charset="0"/>
              </a:rPr>
              <a:t>'</a:t>
            </a:r>
            <a:r>
              <a:rPr lang="en-US" sz="1600" b="0" dirty="0">
                <a:latin typeface="Calibri" charset="0"/>
                <a:ea typeface="ＭＳ Ｐゴシック" charset="0"/>
                <a:cs typeface="ＭＳ Ｐゴシック" charset="0"/>
              </a:rPr>
              <a:t>s theology about God is correct—and I think 4:2 is the key verse of the book.  </a:t>
            </a:r>
          </a:p>
          <a:p>
            <a:pPr eaLnBrk="1" hangingPunct="1"/>
            <a:r>
              <a:rPr lang="en-US" sz="1600" b="0" dirty="0">
                <a:latin typeface="Calibri" charset="0"/>
                <a:ea typeface="ＭＳ Ｐゴシック" charset="0"/>
                <a:cs typeface="ＭＳ Ｐゴシック" charset="0"/>
              </a:rPr>
              <a:t>Most of us fear failure, but Jonah feared success!  He feared that the </a:t>
            </a:r>
            <a:r>
              <a:rPr lang="en-US" sz="1600" b="0" dirty="0" err="1">
                <a:latin typeface="Calibri" charset="0"/>
                <a:ea typeface="ＭＳ Ｐゴシック" charset="0"/>
                <a:cs typeface="ＭＳ Ｐゴシック" charset="0"/>
              </a:rPr>
              <a:t>Ninevites</a:t>
            </a:r>
            <a:r>
              <a:rPr lang="en-US" sz="1600" b="0" dirty="0">
                <a:latin typeface="Calibri" charset="0"/>
                <a:ea typeface="ＭＳ Ｐゴシック" charset="0"/>
                <a:cs typeface="ＭＳ Ｐゴシック" charset="0"/>
              </a:rPr>
              <a:t> might repent—and they did!  </a:t>
            </a:r>
          </a:p>
          <a:p>
            <a:pPr eaLnBrk="1" hangingPunct="1"/>
            <a:r>
              <a:rPr lang="en-US" sz="1600" b="0" dirty="0">
                <a:latin typeface="Calibri" charset="0"/>
                <a:ea typeface="ＭＳ Ｐゴシック" charset="0"/>
                <a:cs typeface="ＭＳ Ｐゴシック" charset="0"/>
              </a:rPr>
              <a:t>But why was he angry?  He wanted the people judged!</a:t>
            </a:r>
          </a:p>
          <a:p>
            <a:pPr eaLnBrk="1" hangingPunct="1"/>
            <a:endParaRPr lang="en-US" sz="1600"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01" name="Rectangle 2"/>
          <p:cNvSpPr>
            <a:spLocks noGrp="1" noRot="1" noChangeAspect="1"/>
          </p:cNvSpPr>
          <p:nvPr>
            <p:ph type="sldImg"/>
          </p:nvPr>
        </p:nvSpPr>
        <p:spPr>
          <a:ln/>
        </p:spPr>
      </p:sp>
      <p:sp>
        <p:nvSpPr>
          <p:cNvPr id="819202" name="Rectangle 3"/>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Times New Roman" charset="0"/>
                <a:ea typeface="ＭＳ Ｐゴシック" charset="0"/>
                <a:cs typeface="ＭＳ Ｐゴシック" charset="0"/>
              </a:rPr>
              <a:t>Jonah was powerless too.</a:t>
            </a: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835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A4E1E7F-7D4D-C74D-81CC-DB70B50BFB6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868354" name="Rectangle 2"/>
          <p:cNvSpPr>
            <a:spLocks noGrp="1" noRot="1" noChangeAspect="1" noChangeArrowheads="1"/>
          </p:cNvSpPr>
          <p:nvPr>
            <p:ph type="sldImg"/>
          </p:nvPr>
        </p:nvSpPr>
        <p:spPr>
          <a:solidFill>
            <a:srgbClr val="FFFFFF"/>
          </a:solidFill>
          <a:ln/>
        </p:spPr>
      </p:sp>
      <p:sp>
        <p:nvSpPr>
          <p:cNvPr id="868355" name="Rectangle 3"/>
          <p:cNvSpPr>
            <a:spLocks noGrp="1" noChangeArrowheads="1"/>
          </p:cNvSpPr>
          <p:nvPr>
            <p:ph type="body" idx="1"/>
          </p:nvPr>
        </p:nvSpPr>
        <p:spPr>
          <a:solidFill>
            <a:srgbClr val="FFFFFF"/>
          </a:solidFill>
          <a:ln>
            <a:solidFill>
              <a:srgbClr val="000000"/>
            </a:solidFill>
          </a:ln>
        </p:spPr>
        <p:txBody>
          <a:bodyPr/>
          <a:lstStyle/>
          <a:p>
            <a:pPr eaLnBrk="1" hangingPunct="1"/>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Like God, Hudson Taylor was a man who had compassion on lost people too [adapted from Hudson Taylor, </a:t>
            </a:r>
            <a:r>
              <a:rPr kumimoji="1" lang="en-US" sz="1200" i="1" kern="1200" dirty="0">
                <a:solidFill>
                  <a:schemeClr val="tx1"/>
                </a:solidFill>
                <a:effectLst/>
                <a:latin typeface="Times New Roman" pitchFamily="-112" charset="0"/>
                <a:ea typeface="ＭＳ Ｐゴシック" pitchFamily="-112" charset="-128"/>
                <a:cs typeface="ＭＳ Ｐゴシック" pitchFamily="-112" charset="-128"/>
              </a:rPr>
              <a:t>A Retrospect</a:t>
            </a:r>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 85-87, in Evangelism notes, 18]</a:t>
            </a:r>
            <a:r>
              <a:rPr kumimoji="1" lang="en-SG" sz="1200" kern="1200" dirty="0">
                <a:solidFill>
                  <a:schemeClr val="tx1"/>
                </a:solidFill>
                <a:effectLst/>
                <a:latin typeface="Times New Roman" pitchFamily="-112" charset="0"/>
                <a:ea typeface="ＭＳ Ｐゴシック" pitchFamily="-112" charset="-128"/>
                <a:cs typeface="ＭＳ Ｐゴシック" pitchFamily="-112" charset="-128"/>
              </a:rPr>
              <a:t>:</a:t>
            </a:r>
            <a:endParaRPr lang="en-US" b="1" dirty="0">
              <a:latin typeface="Arial" panose="020B0604020202020204" pitchFamily="34" charset="0"/>
              <a:ea typeface="ＭＳ Ｐゴシック" charset="0"/>
              <a:cs typeface="ＭＳ Ｐゴシック" charset="0"/>
            </a:endParaRPr>
          </a:p>
          <a:p>
            <a:pPr eaLnBrk="1" hangingPunct="1"/>
            <a:endParaRPr lang="en-US" b="1" dirty="0">
              <a:latin typeface="Arial" panose="020B0604020202020204" pitchFamily="34" charset="0"/>
              <a:ea typeface="ＭＳ Ｐゴシック" charset="0"/>
              <a:cs typeface="ＭＳ Ｐゴシック" charset="0"/>
            </a:endParaRPr>
          </a:p>
          <a:p>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Among the passengers on board the boat was one intelligent man, who in the course of his travels had been a good deal abroad, and had even visited England, where he went by the name of Peter.  As might be expected he had heard something of the Gospel, but had never experienced its saving power.  On the previous evening I had drawn him into earnest conversation about his soul</a:t>
            </a:r>
            <a:r>
              <a:rPr kumimoji="1" lang="mr-IN" sz="1200" kern="1200" dirty="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s salvation.  The man listened with attention, and was even moved to tears, but still no definite result was apparent.  I was pleased, therefore, when he asked … to accompany me, and to hear me preach.</a:t>
            </a:r>
            <a:endParaRPr kumimoji="1" lang="en-SG" sz="1200" kern="1200" dirty="0">
              <a:solidFill>
                <a:schemeClr val="tx1"/>
              </a:solidFill>
              <a:effectLst/>
              <a:latin typeface="Times New Roman" pitchFamily="-112" charset="0"/>
              <a:ea typeface="ＭＳ Ｐゴシック" pitchFamily="-112" charset="-128"/>
              <a:cs typeface="ＭＳ Ｐゴシック" pitchFamily="-112" charset="-128"/>
            </a:endParaRPr>
          </a:p>
          <a:p>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 </a:t>
            </a:r>
            <a:endParaRPr kumimoji="1" lang="en-SG" sz="1200" kern="1200" dirty="0">
              <a:solidFill>
                <a:schemeClr val="tx1"/>
              </a:solidFill>
              <a:effectLst/>
              <a:latin typeface="Times New Roman" pitchFamily="-112" charset="0"/>
              <a:ea typeface="ＭＳ Ｐゴシック" pitchFamily="-112" charset="-128"/>
              <a:cs typeface="ＭＳ Ｐゴシック" pitchFamily="-112" charset="-128"/>
            </a:endParaRPr>
          </a:p>
          <a:p>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I went into the cabin of the boat to prepare tracts and books for distribution on landing with my Chinese friend, when suddenly I was startled by a splash and cry from without.  I sprang on deck and took in the situation at a glance.  Peter was gone!  The other men were all there, on board, looking helplessly at the spot where he had disappeared, but making no effort to save him.  A strong wind was carrying the junk rapidly forward in spite of a steady current in the opposite direction, and the low-lying shrub less shore afforded no landmark to indicate how far we had left the drowning man behind. </a:t>
            </a:r>
            <a:endParaRPr kumimoji="1" lang="en-SG" sz="1200" kern="1200" dirty="0">
              <a:solidFill>
                <a:schemeClr val="tx1"/>
              </a:solidFill>
              <a:effectLst/>
              <a:latin typeface="Times New Roman" pitchFamily="-112" charset="0"/>
              <a:ea typeface="ＭＳ Ｐゴシック" pitchFamily="-112" charset="-128"/>
              <a:cs typeface="ＭＳ Ｐゴシック" pitchFamily="-112" charset="-128"/>
            </a:endParaRPr>
          </a:p>
          <a:p>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 </a:t>
            </a:r>
            <a:endParaRPr kumimoji="1" lang="en-SG" sz="1200" kern="1200" dirty="0">
              <a:solidFill>
                <a:schemeClr val="tx1"/>
              </a:solidFill>
              <a:effectLst/>
              <a:latin typeface="Times New Roman" pitchFamily="-112" charset="0"/>
              <a:ea typeface="ＭＳ Ｐゴシック" pitchFamily="-112" charset="-128"/>
              <a:cs typeface="ＭＳ Ｐゴシック" pitchFamily="-112" charset="-128"/>
            </a:endParaRPr>
          </a:p>
          <a:p>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I instantly let down the sail and leapt overboard in the hope of finding him.  Unsuccessful, I looked around in agonizing suspense, and saw close to me a fishing-boat with a peculiar drag-net furnished with hooks, which I knew would bring him up.</a:t>
            </a:r>
            <a:endParaRPr kumimoji="1" lang="en-SG" sz="1200" kern="1200" dirty="0">
              <a:solidFill>
                <a:schemeClr val="tx1"/>
              </a:solidFill>
              <a:effectLst/>
              <a:latin typeface="Times New Roman" pitchFamily="-112" charset="0"/>
              <a:ea typeface="ＭＳ Ｐゴシック" pitchFamily="-112" charset="-128"/>
              <a:cs typeface="ＭＳ Ｐゴシック" pitchFamily="-112" charset="-128"/>
            </a:endParaRPr>
          </a:p>
          <a:p>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 </a:t>
            </a:r>
            <a:endParaRPr kumimoji="1" lang="en-SG" sz="1200" kern="1200" dirty="0">
              <a:solidFill>
                <a:schemeClr val="tx1"/>
              </a:solidFill>
              <a:effectLst/>
              <a:latin typeface="Times New Roman" pitchFamily="-112" charset="0"/>
              <a:ea typeface="ＭＳ Ｐゴシック" pitchFamily="-112" charset="-128"/>
              <a:cs typeface="ＭＳ Ｐゴシック" pitchFamily="-112" charset="-128"/>
            </a:endParaRPr>
          </a:p>
          <a:p>
            <a:r>
              <a:rPr kumimoji="1" lang="mr-IN" sz="1200" kern="1200" dirty="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Come!</a:t>
            </a:r>
            <a:r>
              <a:rPr kumimoji="1" lang="mr-IN" sz="1200" kern="1200" dirty="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 I cried, as hope revived in my heart.  </a:t>
            </a:r>
            <a:r>
              <a:rPr kumimoji="1" lang="mr-IN" sz="1200" kern="1200" dirty="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Come and drag over this spot directly; a man is drowning just here!</a:t>
            </a:r>
            <a:r>
              <a:rPr kumimoji="1" lang="mr-IN" sz="1200" kern="1200" dirty="0">
                <a:solidFill>
                  <a:schemeClr val="tx1"/>
                </a:solidFill>
                <a:effectLst/>
                <a:latin typeface="Times New Roman" pitchFamily="-112" charset="0"/>
                <a:ea typeface="ＭＳ Ｐゴシック" pitchFamily="-112" charset="-128"/>
                <a:cs typeface="ＭＳ Ｐゴシック" pitchFamily="-112" charset="-128"/>
              </a:rPr>
              <a:t>"</a:t>
            </a:r>
            <a:endParaRPr kumimoji="1" lang="en-SG" sz="1200" kern="1200" dirty="0">
              <a:solidFill>
                <a:schemeClr val="tx1"/>
              </a:solidFill>
              <a:effectLst/>
              <a:latin typeface="Times New Roman" pitchFamily="-112" charset="0"/>
              <a:ea typeface="ＭＳ Ｐゴシック" pitchFamily="-112" charset="-128"/>
              <a:cs typeface="ＭＳ Ｐゴシック" pitchFamily="-112" charset="-128"/>
            </a:endParaRPr>
          </a:p>
          <a:p>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 </a:t>
            </a:r>
            <a:endParaRPr kumimoji="1" lang="en-SG" sz="1200" kern="1200" dirty="0">
              <a:solidFill>
                <a:schemeClr val="tx1"/>
              </a:solidFill>
              <a:effectLst/>
              <a:latin typeface="Times New Roman" pitchFamily="-112" charset="0"/>
              <a:ea typeface="ＭＳ Ｐゴシック" pitchFamily="-112" charset="-128"/>
              <a:cs typeface="ＭＳ Ｐゴシック" pitchFamily="-112" charset="-128"/>
            </a:endParaRPr>
          </a:p>
          <a:p>
            <a:r>
              <a:rPr kumimoji="1" lang="mr-IN" sz="1200" kern="1200" dirty="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dirty="0" err="1">
                <a:solidFill>
                  <a:schemeClr val="tx1"/>
                </a:solidFill>
                <a:effectLst/>
                <a:latin typeface="Times New Roman" pitchFamily="-112" charset="0"/>
                <a:ea typeface="ＭＳ Ｐゴシック" pitchFamily="-112" charset="-128"/>
                <a:cs typeface="ＭＳ Ｐゴシック" pitchFamily="-112" charset="-128"/>
              </a:rPr>
              <a:t>Veh</a:t>
            </a:r>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 bin</a:t>
            </a:r>
            <a:r>
              <a:rPr kumimoji="1" lang="mr-IN" sz="1200" kern="1200" dirty="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 (It is not convenient), was the unfeeling answer.</a:t>
            </a:r>
            <a:endParaRPr kumimoji="1" lang="en-SG" sz="1200" kern="1200" dirty="0">
              <a:solidFill>
                <a:schemeClr val="tx1"/>
              </a:solidFill>
              <a:effectLst/>
              <a:latin typeface="Times New Roman" pitchFamily="-112" charset="0"/>
              <a:ea typeface="ＭＳ Ｐゴシック" pitchFamily="-112" charset="-128"/>
              <a:cs typeface="ＭＳ Ｐゴシック" pitchFamily="-112" charset="-128"/>
            </a:endParaRPr>
          </a:p>
          <a:p>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 </a:t>
            </a:r>
            <a:endParaRPr kumimoji="1" lang="en-SG" sz="1200" kern="1200" dirty="0">
              <a:solidFill>
                <a:schemeClr val="tx1"/>
              </a:solidFill>
              <a:effectLst/>
              <a:latin typeface="Times New Roman" pitchFamily="-112" charset="0"/>
              <a:ea typeface="ＭＳ Ｐゴシック" pitchFamily="-112" charset="-128"/>
              <a:cs typeface="ＭＳ Ｐゴシック" pitchFamily="-112" charset="-128"/>
            </a:endParaRPr>
          </a:p>
          <a:p>
            <a:r>
              <a:rPr kumimoji="1" lang="mr-IN" sz="1200" kern="1200" dirty="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Don</a:t>
            </a:r>
            <a:r>
              <a:rPr kumimoji="1" lang="mr-IN" sz="1200" kern="1200" dirty="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t talk of </a:t>
            </a:r>
            <a:r>
              <a:rPr kumimoji="1" lang="en-US" sz="1200" i="1" kern="1200" dirty="0">
                <a:solidFill>
                  <a:schemeClr val="tx1"/>
                </a:solidFill>
                <a:effectLst/>
                <a:latin typeface="Times New Roman" pitchFamily="-112" charset="0"/>
                <a:ea typeface="ＭＳ Ｐゴシック" pitchFamily="-112" charset="-128"/>
                <a:cs typeface="ＭＳ Ｐゴシック" pitchFamily="-112" charset="-128"/>
              </a:rPr>
              <a:t>convenience!</a:t>
            </a:r>
            <a:r>
              <a:rPr kumimoji="1" lang="mr-IN" sz="1200" i="1" kern="1200" dirty="0">
                <a:solidFill>
                  <a:schemeClr val="tx1"/>
                </a:solidFill>
                <a:effectLst/>
                <a:latin typeface="Times New Roman" pitchFamily="-112" charset="0"/>
                <a:ea typeface="ＭＳ Ｐゴシック" pitchFamily="-112" charset="-128"/>
                <a:cs typeface="ＭＳ Ｐゴシック" pitchFamily="-112" charset="-128"/>
              </a:rPr>
              <a:t>"</a:t>
            </a:r>
            <a:r>
              <a:rPr kumimoji="1" lang="en-US" sz="1200" i="1" kern="1200" dirty="0">
                <a:solidFill>
                  <a:schemeClr val="tx1"/>
                </a:solidFill>
                <a:effectLst/>
                <a:latin typeface="Times New Roman" pitchFamily="-112" charset="0"/>
                <a:ea typeface="ＭＳ Ｐゴシック" pitchFamily="-112" charset="-128"/>
                <a:cs typeface="ＭＳ Ｐゴシック" pitchFamily="-112" charset="-128"/>
              </a:rPr>
              <a:t> </a:t>
            </a:r>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 I cried in an agony; </a:t>
            </a:r>
            <a:r>
              <a:rPr kumimoji="1" lang="mr-IN" sz="1200" kern="1200" dirty="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a man is drowning I tell you!</a:t>
            </a:r>
            <a:r>
              <a:rPr kumimoji="1" lang="mr-IN" sz="1200" kern="1200" dirty="0">
                <a:solidFill>
                  <a:schemeClr val="tx1"/>
                </a:solidFill>
                <a:effectLst/>
                <a:latin typeface="Times New Roman" pitchFamily="-112" charset="0"/>
                <a:ea typeface="ＭＳ Ｐゴシック" pitchFamily="-112" charset="-128"/>
                <a:cs typeface="ＭＳ Ｐゴシック" pitchFamily="-112" charset="-128"/>
              </a:rPr>
              <a:t>"</a:t>
            </a:r>
            <a:endParaRPr kumimoji="1" lang="en-SG" sz="1200" kern="1200" dirty="0">
              <a:solidFill>
                <a:schemeClr val="tx1"/>
              </a:solidFill>
              <a:effectLst/>
              <a:latin typeface="Times New Roman" pitchFamily="-112" charset="0"/>
              <a:ea typeface="ＭＳ Ｐゴシック" pitchFamily="-112" charset="-128"/>
              <a:cs typeface="ＭＳ Ｐゴシック" pitchFamily="-112" charset="-128"/>
            </a:endParaRPr>
          </a:p>
          <a:p>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 </a:t>
            </a:r>
            <a:endParaRPr kumimoji="1" lang="en-SG" sz="1200" kern="1200" dirty="0">
              <a:solidFill>
                <a:schemeClr val="tx1"/>
              </a:solidFill>
              <a:effectLst/>
              <a:latin typeface="Times New Roman" pitchFamily="-112" charset="0"/>
              <a:ea typeface="ＭＳ Ｐゴシック" pitchFamily="-112" charset="-128"/>
              <a:cs typeface="ＭＳ Ｐゴシック" pitchFamily="-112" charset="-128"/>
            </a:endParaRPr>
          </a:p>
          <a:p>
            <a:r>
              <a:rPr kumimoji="1" lang="mr-IN" sz="1200" kern="1200" dirty="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We are busy fishing,</a:t>
            </a:r>
            <a:r>
              <a:rPr kumimoji="1" lang="mr-IN" sz="1200" kern="1200" dirty="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 they responded, </a:t>
            </a:r>
            <a:r>
              <a:rPr kumimoji="1" lang="mr-IN" sz="1200" kern="1200" dirty="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and cannot come.</a:t>
            </a:r>
            <a:r>
              <a:rPr kumimoji="1" lang="mr-IN" sz="1200" kern="1200" dirty="0">
                <a:solidFill>
                  <a:schemeClr val="tx1"/>
                </a:solidFill>
                <a:effectLst/>
                <a:latin typeface="Times New Roman" pitchFamily="-112" charset="0"/>
                <a:ea typeface="ＭＳ Ｐゴシック" pitchFamily="-112" charset="-128"/>
                <a:cs typeface="ＭＳ Ｐゴシック" pitchFamily="-112" charset="-128"/>
              </a:rPr>
              <a:t>"</a:t>
            </a:r>
            <a:endParaRPr kumimoji="1" lang="en-SG" sz="1200" kern="1200" dirty="0">
              <a:solidFill>
                <a:schemeClr val="tx1"/>
              </a:solidFill>
              <a:effectLst/>
              <a:latin typeface="Times New Roman" pitchFamily="-112" charset="0"/>
              <a:ea typeface="ＭＳ Ｐゴシック" pitchFamily="-112" charset="-128"/>
              <a:cs typeface="ＭＳ Ｐゴシック" pitchFamily="-112" charset="-128"/>
            </a:endParaRPr>
          </a:p>
          <a:p>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 </a:t>
            </a:r>
            <a:endParaRPr kumimoji="1" lang="en-SG" sz="1200" kern="1200" dirty="0">
              <a:solidFill>
                <a:schemeClr val="tx1"/>
              </a:solidFill>
              <a:effectLst/>
              <a:latin typeface="Times New Roman" pitchFamily="-112" charset="0"/>
              <a:ea typeface="ＭＳ Ｐゴシック" pitchFamily="-112" charset="-128"/>
              <a:cs typeface="ＭＳ Ｐゴシック" pitchFamily="-112" charset="-128"/>
            </a:endParaRPr>
          </a:p>
          <a:p>
            <a:r>
              <a:rPr kumimoji="1" lang="mr-IN" sz="1200" kern="1200" dirty="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Never mind your fishing,</a:t>
            </a:r>
            <a:r>
              <a:rPr kumimoji="1" lang="mr-IN" sz="1200" kern="1200" dirty="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 I said, </a:t>
            </a:r>
            <a:r>
              <a:rPr kumimoji="1" lang="mr-IN" sz="1200" kern="1200" dirty="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I will give you more money than many a day</a:t>
            </a:r>
            <a:r>
              <a:rPr kumimoji="1" lang="mr-IN" sz="1200" kern="1200" dirty="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s fishing will bring; only come—come at once!</a:t>
            </a:r>
            <a:r>
              <a:rPr kumimoji="1" lang="mr-IN" sz="1200" kern="1200" dirty="0">
                <a:solidFill>
                  <a:schemeClr val="tx1"/>
                </a:solidFill>
                <a:effectLst/>
                <a:latin typeface="Times New Roman" pitchFamily="-112" charset="0"/>
                <a:ea typeface="ＭＳ Ｐゴシック" pitchFamily="-112" charset="-128"/>
                <a:cs typeface="ＭＳ Ｐゴシック" pitchFamily="-112" charset="-128"/>
              </a:rPr>
              <a:t>"</a:t>
            </a:r>
            <a:endParaRPr kumimoji="1" lang="en-SG" sz="1200" kern="1200" dirty="0">
              <a:solidFill>
                <a:schemeClr val="tx1"/>
              </a:solidFill>
              <a:effectLst/>
              <a:latin typeface="Times New Roman" pitchFamily="-112" charset="0"/>
              <a:ea typeface="ＭＳ Ｐゴシック" pitchFamily="-112" charset="-128"/>
              <a:cs typeface="ＭＳ Ｐゴシック" pitchFamily="-112" charset="-128"/>
            </a:endParaRPr>
          </a:p>
          <a:p>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 </a:t>
            </a:r>
            <a:endParaRPr kumimoji="1" lang="en-SG" sz="1200" kern="1200" dirty="0">
              <a:solidFill>
                <a:schemeClr val="tx1"/>
              </a:solidFill>
              <a:effectLst/>
              <a:latin typeface="Times New Roman" pitchFamily="-112" charset="0"/>
              <a:ea typeface="ＭＳ Ｐゴシック" pitchFamily="-112" charset="-128"/>
              <a:cs typeface="ＭＳ Ｐゴシック" pitchFamily="-112" charset="-128"/>
            </a:endParaRPr>
          </a:p>
          <a:p>
            <a:r>
              <a:rPr kumimoji="1" lang="mr-IN" sz="1200" kern="1200" dirty="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How much money will you give us?</a:t>
            </a:r>
            <a:r>
              <a:rPr kumimoji="1" lang="mr-IN" sz="1200" kern="1200" dirty="0">
                <a:solidFill>
                  <a:schemeClr val="tx1"/>
                </a:solidFill>
                <a:effectLst/>
                <a:latin typeface="Times New Roman" pitchFamily="-112" charset="0"/>
                <a:ea typeface="ＭＳ Ｐゴシック" pitchFamily="-112" charset="-128"/>
                <a:cs typeface="ＭＳ Ｐゴシック" pitchFamily="-112" charset="-128"/>
              </a:rPr>
              <a:t>"</a:t>
            </a:r>
            <a:endParaRPr kumimoji="1" lang="en-SG" sz="1200" kern="1200" dirty="0">
              <a:solidFill>
                <a:schemeClr val="tx1"/>
              </a:solidFill>
              <a:effectLst/>
              <a:latin typeface="Times New Roman" pitchFamily="-112" charset="0"/>
              <a:ea typeface="ＭＳ Ｐゴシック" pitchFamily="-112" charset="-128"/>
              <a:cs typeface="ＭＳ Ｐゴシック" pitchFamily="-112" charset="-128"/>
            </a:endParaRPr>
          </a:p>
          <a:p>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 </a:t>
            </a:r>
            <a:endParaRPr kumimoji="1" lang="en-SG" sz="1200" kern="1200" dirty="0">
              <a:solidFill>
                <a:schemeClr val="tx1"/>
              </a:solidFill>
              <a:effectLst/>
              <a:latin typeface="Times New Roman" pitchFamily="-112" charset="0"/>
              <a:ea typeface="ＭＳ Ｐゴシック" pitchFamily="-112" charset="-128"/>
              <a:cs typeface="ＭＳ Ｐゴシック" pitchFamily="-112" charset="-128"/>
            </a:endParaRPr>
          </a:p>
          <a:p>
            <a:r>
              <a:rPr kumimoji="1" lang="mr-IN" sz="1200" kern="1200" dirty="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We cannot stay to discuss that now!  Come, or it will be too late.  I will give you five dollars.</a:t>
            </a:r>
            <a:r>
              <a:rPr kumimoji="1" lang="mr-IN" sz="1200" kern="1200" dirty="0">
                <a:solidFill>
                  <a:schemeClr val="tx1"/>
                </a:solidFill>
                <a:effectLst/>
                <a:latin typeface="Times New Roman" pitchFamily="-112" charset="0"/>
                <a:ea typeface="ＭＳ Ｐゴシック" pitchFamily="-112" charset="-128"/>
                <a:cs typeface="ＭＳ Ｐゴシック" pitchFamily="-112" charset="-128"/>
              </a:rPr>
              <a:t>"</a:t>
            </a:r>
            <a:endParaRPr kumimoji="1" lang="en-SG" sz="1200" kern="1200" dirty="0">
              <a:solidFill>
                <a:schemeClr val="tx1"/>
              </a:solidFill>
              <a:effectLst/>
              <a:latin typeface="Times New Roman" pitchFamily="-112" charset="0"/>
              <a:ea typeface="ＭＳ Ｐゴシック" pitchFamily="-112" charset="-128"/>
              <a:cs typeface="ＭＳ Ｐゴシック" pitchFamily="-112" charset="-128"/>
            </a:endParaRPr>
          </a:p>
          <a:p>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 </a:t>
            </a:r>
            <a:endParaRPr kumimoji="1" lang="en-SG" sz="1200" kern="1200" dirty="0">
              <a:solidFill>
                <a:schemeClr val="tx1"/>
              </a:solidFill>
              <a:effectLst/>
              <a:latin typeface="Times New Roman" pitchFamily="-112" charset="0"/>
              <a:ea typeface="ＭＳ Ｐゴシック" pitchFamily="-112" charset="-128"/>
              <a:cs typeface="ＭＳ Ｐゴシック" pitchFamily="-112" charset="-128"/>
            </a:endParaRPr>
          </a:p>
          <a:p>
            <a:r>
              <a:rPr kumimoji="1" lang="mr-IN" sz="1200" kern="1200" dirty="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We won</a:t>
            </a:r>
            <a:r>
              <a:rPr kumimoji="1" lang="mr-IN" sz="1200" kern="1200" dirty="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t do it for that,</a:t>
            </a:r>
            <a:r>
              <a:rPr kumimoji="1" lang="mr-IN" sz="1200" kern="1200" dirty="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 replied the men. </a:t>
            </a:r>
            <a:r>
              <a:rPr kumimoji="1" lang="mr-IN" sz="1200" kern="1200" dirty="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Give us twenty dollars, and we will drag.</a:t>
            </a:r>
            <a:r>
              <a:rPr kumimoji="1" lang="mr-IN" sz="1200" kern="1200" dirty="0">
                <a:solidFill>
                  <a:schemeClr val="tx1"/>
                </a:solidFill>
                <a:effectLst/>
                <a:latin typeface="Times New Roman" pitchFamily="-112" charset="0"/>
                <a:ea typeface="ＭＳ Ｐゴシック" pitchFamily="-112" charset="-128"/>
                <a:cs typeface="ＭＳ Ｐゴシック" pitchFamily="-112" charset="-128"/>
              </a:rPr>
              <a:t>"</a:t>
            </a:r>
            <a:endParaRPr kumimoji="1" lang="en-SG" sz="1200" kern="1200" dirty="0">
              <a:solidFill>
                <a:schemeClr val="tx1"/>
              </a:solidFill>
              <a:effectLst/>
              <a:latin typeface="Times New Roman" pitchFamily="-112" charset="0"/>
              <a:ea typeface="ＭＳ Ｐゴシック" pitchFamily="-112" charset="-128"/>
              <a:cs typeface="ＭＳ Ｐゴシック" pitchFamily="-112" charset="-128"/>
            </a:endParaRPr>
          </a:p>
          <a:p>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 </a:t>
            </a:r>
            <a:endParaRPr kumimoji="1" lang="en-SG" sz="1200" kern="1200" dirty="0">
              <a:solidFill>
                <a:schemeClr val="tx1"/>
              </a:solidFill>
              <a:effectLst/>
              <a:latin typeface="Times New Roman" pitchFamily="-112" charset="0"/>
              <a:ea typeface="ＭＳ Ｐゴシック" pitchFamily="-112" charset="-128"/>
              <a:cs typeface="ＭＳ Ｐゴシック" pitchFamily="-112" charset="-128"/>
            </a:endParaRPr>
          </a:p>
          <a:p>
            <a:r>
              <a:rPr kumimoji="1" lang="mr-IN" sz="1200" kern="1200" dirty="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I do not possess so much; do come quickly, and I will give you all I have!</a:t>
            </a:r>
            <a:r>
              <a:rPr kumimoji="1" lang="mr-IN" sz="1200" kern="1200" dirty="0">
                <a:solidFill>
                  <a:schemeClr val="tx1"/>
                </a:solidFill>
                <a:effectLst/>
                <a:latin typeface="Times New Roman" pitchFamily="-112" charset="0"/>
                <a:ea typeface="ＭＳ Ｐゴシック" pitchFamily="-112" charset="-128"/>
                <a:cs typeface="ＭＳ Ｐゴシック" pitchFamily="-112" charset="-128"/>
              </a:rPr>
              <a:t>"</a:t>
            </a:r>
            <a:endParaRPr kumimoji="1" lang="en-SG" sz="1200" kern="1200" dirty="0">
              <a:solidFill>
                <a:schemeClr val="tx1"/>
              </a:solidFill>
              <a:effectLst/>
              <a:latin typeface="Times New Roman" pitchFamily="-112" charset="0"/>
              <a:ea typeface="ＭＳ Ｐゴシック" pitchFamily="-112" charset="-128"/>
              <a:cs typeface="ＭＳ Ｐゴシック" pitchFamily="-112" charset="-128"/>
            </a:endParaRPr>
          </a:p>
          <a:p>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 </a:t>
            </a:r>
            <a:endParaRPr kumimoji="1" lang="en-SG" sz="1200" kern="1200" dirty="0">
              <a:solidFill>
                <a:schemeClr val="tx1"/>
              </a:solidFill>
              <a:effectLst/>
              <a:latin typeface="Times New Roman" pitchFamily="-112" charset="0"/>
              <a:ea typeface="ＭＳ Ｐゴシック" pitchFamily="-112" charset="-128"/>
              <a:cs typeface="ＭＳ Ｐゴシック" pitchFamily="-112" charset="-128"/>
            </a:endParaRPr>
          </a:p>
          <a:p>
            <a:r>
              <a:rPr kumimoji="1" lang="mr-IN" sz="1200" kern="1200" dirty="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How much may that be?</a:t>
            </a:r>
            <a:r>
              <a:rPr kumimoji="1" lang="mr-IN" sz="1200" kern="1200" dirty="0">
                <a:solidFill>
                  <a:schemeClr val="tx1"/>
                </a:solidFill>
                <a:effectLst/>
                <a:latin typeface="Times New Roman" pitchFamily="-112" charset="0"/>
                <a:ea typeface="ＭＳ Ｐゴシック" pitchFamily="-112" charset="-128"/>
                <a:cs typeface="ＭＳ Ｐゴシック" pitchFamily="-112" charset="-128"/>
              </a:rPr>
              <a:t>"</a:t>
            </a:r>
            <a:endParaRPr kumimoji="1" lang="en-SG" sz="1200" kern="1200" dirty="0">
              <a:solidFill>
                <a:schemeClr val="tx1"/>
              </a:solidFill>
              <a:effectLst/>
              <a:latin typeface="Times New Roman" pitchFamily="-112" charset="0"/>
              <a:ea typeface="ＭＳ Ｐゴシック" pitchFamily="-112" charset="-128"/>
              <a:cs typeface="ＭＳ Ｐゴシック" pitchFamily="-112" charset="-128"/>
            </a:endParaRPr>
          </a:p>
          <a:p>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 </a:t>
            </a:r>
            <a:endParaRPr kumimoji="1" lang="en-SG" sz="1200" kern="1200" dirty="0">
              <a:solidFill>
                <a:schemeClr val="tx1"/>
              </a:solidFill>
              <a:effectLst/>
              <a:latin typeface="Times New Roman" pitchFamily="-112" charset="0"/>
              <a:ea typeface="ＭＳ Ｐゴシック" pitchFamily="-112" charset="-128"/>
              <a:cs typeface="ＭＳ Ｐゴシック" pitchFamily="-112" charset="-128"/>
            </a:endParaRPr>
          </a:p>
          <a:p>
            <a:r>
              <a:rPr kumimoji="1" lang="mr-IN" sz="1200" kern="1200" dirty="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I don</a:t>
            </a:r>
            <a:r>
              <a:rPr kumimoji="1" lang="mr-IN" sz="1200" kern="1200" dirty="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t know exactly, about fourteen dollars.</a:t>
            </a:r>
            <a:r>
              <a:rPr kumimoji="1" lang="mr-IN" sz="1200" kern="1200" dirty="0">
                <a:solidFill>
                  <a:schemeClr val="tx1"/>
                </a:solidFill>
                <a:effectLst/>
                <a:latin typeface="Times New Roman" pitchFamily="-112" charset="0"/>
                <a:ea typeface="ＭＳ Ｐゴシック" pitchFamily="-112" charset="-128"/>
                <a:cs typeface="ＭＳ Ｐゴシック" pitchFamily="-112" charset="-128"/>
              </a:rPr>
              <a:t>"</a:t>
            </a:r>
            <a:endParaRPr kumimoji="1" lang="en-SG" sz="1200" kern="1200" dirty="0">
              <a:solidFill>
                <a:schemeClr val="tx1"/>
              </a:solidFill>
              <a:effectLst/>
              <a:latin typeface="Times New Roman" pitchFamily="-112" charset="0"/>
              <a:ea typeface="ＭＳ Ｐゴシック" pitchFamily="-112" charset="-128"/>
              <a:cs typeface="ＭＳ Ｐゴシック" pitchFamily="-112" charset="-128"/>
            </a:endParaRPr>
          </a:p>
          <a:p>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 </a:t>
            </a:r>
            <a:endParaRPr kumimoji="1" lang="en-SG" sz="1200" kern="1200" dirty="0">
              <a:solidFill>
                <a:schemeClr val="tx1"/>
              </a:solidFill>
              <a:effectLst/>
              <a:latin typeface="Times New Roman" pitchFamily="-112" charset="0"/>
              <a:ea typeface="ＭＳ Ｐゴシック" pitchFamily="-112" charset="-128"/>
              <a:cs typeface="ＭＳ Ｐゴシック" pitchFamily="-112" charset="-128"/>
            </a:endParaRPr>
          </a:p>
          <a:p>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At last, but even then slowly enough, the boat was paddled over, and the net let down.  Less than a minute sufficed to bring up the body of the missing man.  The fisherman were clamorous and indignant because their exorbitant demand was delayed while efforts at resuscitation were being made.  But all was in vain—life was extinct.</a:t>
            </a:r>
            <a:endParaRPr kumimoji="1" lang="en-SG" sz="1200" kern="1200" dirty="0">
              <a:solidFill>
                <a:schemeClr val="tx1"/>
              </a:solidFill>
              <a:effectLst/>
              <a:latin typeface="Times New Roman" pitchFamily="-112" charset="0"/>
              <a:ea typeface="ＭＳ Ｐゴシック" pitchFamily="-112" charset="-128"/>
              <a:cs typeface="ＭＳ Ｐゴシック" pitchFamily="-112" charset="-128"/>
            </a:endParaRPr>
          </a:p>
          <a:p>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 </a:t>
            </a:r>
            <a:endParaRPr kumimoji="1" lang="en-SG" sz="1200" kern="1200" dirty="0">
              <a:solidFill>
                <a:schemeClr val="tx1"/>
              </a:solidFill>
              <a:effectLst/>
              <a:latin typeface="Times New Roman" pitchFamily="-112" charset="0"/>
              <a:ea typeface="ＭＳ Ｐゴシック" pitchFamily="-112" charset="-128"/>
              <a:cs typeface="ＭＳ Ｐゴシック" pitchFamily="-112" charset="-128"/>
            </a:endParaRPr>
          </a:p>
          <a:p>
            <a:r>
              <a:rPr lang="en-US" sz="1200" dirty="0">
                <a:effectLst/>
              </a:rPr>
              <a:t>To myself this incident was profoundly sad and full of significance, suggesting a far more mournful reality.  Were not those fishermen actually guilty of this poor Chinaman</a:t>
            </a:r>
            <a:r>
              <a:rPr lang="mr-IN" sz="1200" dirty="0">
                <a:effectLst/>
              </a:rPr>
              <a:t>'</a:t>
            </a:r>
            <a:r>
              <a:rPr lang="en-US" sz="1200" dirty="0">
                <a:effectLst/>
              </a:rPr>
              <a:t>s death, in that they had the means of saving him at hand, if they would have but used them?  Assuredly they were guilty.  And yet, let us pause [before] we pronounce judgment against them lest a greater than Nathan answer, </a:t>
            </a:r>
            <a:r>
              <a:rPr lang="mr-IN" sz="1200" dirty="0">
                <a:effectLst/>
              </a:rPr>
              <a:t>"</a:t>
            </a:r>
            <a:r>
              <a:rPr lang="en-US" sz="1200" i="1" dirty="0">
                <a:effectLst/>
              </a:rPr>
              <a:t>Thou art the man</a:t>
            </a:r>
            <a:r>
              <a:rPr lang="en-US" sz="1200" dirty="0">
                <a:effectLst/>
              </a:rPr>
              <a:t>.</a:t>
            </a:r>
            <a:r>
              <a:rPr lang="mr-IN" sz="1200" dirty="0">
                <a:effectLst/>
              </a:rPr>
              <a:t>"</a:t>
            </a:r>
            <a:r>
              <a:rPr lang="en-US" sz="1200" dirty="0">
                <a:effectLst/>
              </a:rPr>
              <a:t>  Is it so hard-hearted, so wicked a thing to neglect to save the body?  [Isn</a:t>
            </a:r>
            <a:r>
              <a:rPr lang="mr-IN" sz="1200" dirty="0">
                <a:effectLst/>
              </a:rPr>
              <a:t>'</a:t>
            </a:r>
            <a:r>
              <a:rPr lang="en-US" sz="1200" dirty="0">
                <a:effectLst/>
              </a:rPr>
              <a:t>t he much worse who leaves the soul to perish, and like Cain says], </a:t>
            </a:r>
            <a:r>
              <a:rPr lang="mr-IN" sz="1200" dirty="0">
                <a:effectLst/>
              </a:rPr>
              <a:t>"</a:t>
            </a:r>
            <a:r>
              <a:rPr lang="en-US" sz="1200" dirty="0">
                <a:effectLst/>
              </a:rPr>
              <a:t>Am I my brother</a:t>
            </a:r>
            <a:r>
              <a:rPr lang="mr-IN" sz="1200" dirty="0">
                <a:effectLst/>
              </a:rPr>
              <a:t>'</a:t>
            </a:r>
            <a:r>
              <a:rPr lang="en-US" sz="1200" dirty="0">
                <a:effectLst/>
              </a:rPr>
              <a:t>s keeper?</a:t>
            </a:r>
            <a:r>
              <a:rPr lang="mr-IN" sz="1200" dirty="0">
                <a:effectLst/>
              </a:rPr>
              <a:t>"</a:t>
            </a:r>
            <a:r>
              <a:rPr lang="en-US" sz="1200" dirty="0">
                <a:effectLst/>
              </a:rPr>
              <a:t>  </a:t>
            </a:r>
          </a:p>
          <a:p>
            <a:endParaRPr lang="en-US" sz="1200" dirty="0">
              <a:effectLst/>
            </a:endParaRPr>
          </a:p>
          <a:p>
            <a:r>
              <a:rPr lang="en-US" sz="1200" dirty="0">
                <a:effectLst/>
              </a:rPr>
              <a:t>The Lord Jesus commands, commands </a:t>
            </a:r>
            <a:r>
              <a:rPr lang="en-US" sz="1200" i="1" dirty="0">
                <a:effectLst/>
              </a:rPr>
              <a:t>me</a:t>
            </a:r>
            <a:r>
              <a:rPr lang="en-US" sz="1200" dirty="0">
                <a:effectLst/>
              </a:rPr>
              <a:t>, commands </a:t>
            </a:r>
            <a:r>
              <a:rPr lang="en-US" sz="1200" i="1" dirty="0">
                <a:effectLst/>
              </a:rPr>
              <a:t>you,</a:t>
            </a:r>
            <a:r>
              <a:rPr lang="en-US" sz="1200" dirty="0">
                <a:effectLst/>
              </a:rPr>
              <a:t> my brother, and </a:t>
            </a:r>
            <a:r>
              <a:rPr lang="en-US" sz="1200" i="1" dirty="0">
                <a:effectLst/>
              </a:rPr>
              <a:t>you</a:t>
            </a:r>
            <a:r>
              <a:rPr lang="en-US" sz="1200" dirty="0">
                <a:effectLst/>
              </a:rPr>
              <a:t>, my sister. </a:t>
            </a:r>
            <a:r>
              <a:rPr lang="mr-IN" sz="1200" dirty="0">
                <a:effectLst/>
              </a:rPr>
              <a:t>"</a:t>
            </a:r>
            <a:r>
              <a:rPr lang="en-US" sz="1200" dirty="0">
                <a:effectLst/>
              </a:rPr>
              <a:t>Go,</a:t>
            </a:r>
            <a:r>
              <a:rPr lang="mr-IN" sz="1200" dirty="0">
                <a:effectLst/>
              </a:rPr>
              <a:t>"</a:t>
            </a:r>
            <a:r>
              <a:rPr lang="en-US" sz="1200" dirty="0">
                <a:effectLst/>
              </a:rPr>
              <a:t> says He, </a:t>
            </a:r>
            <a:r>
              <a:rPr lang="mr-IN" sz="1200" dirty="0">
                <a:effectLst/>
              </a:rPr>
              <a:t>"</a:t>
            </a:r>
            <a:r>
              <a:rPr lang="en-US" sz="1200" dirty="0">
                <a:effectLst/>
              </a:rPr>
              <a:t>go ye into </a:t>
            </a:r>
            <a:r>
              <a:rPr lang="en-US" sz="1200" i="1" dirty="0">
                <a:effectLst/>
              </a:rPr>
              <a:t>all</a:t>
            </a:r>
            <a:r>
              <a:rPr lang="en-US" sz="1200" dirty="0">
                <a:effectLst/>
              </a:rPr>
              <a:t> the world, and preach the Gospel to </a:t>
            </a:r>
            <a:r>
              <a:rPr lang="en-US" sz="1200" i="1" dirty="0">
                <a:effectLst/>
              </a:rPr>
              <a:t>every </a:t>
            </a:r>
            <a:r>
              <a:rPr lang="en-US" sz="1200" dirty="0">
                <a:effectLst/>
              </a:rPr>
              <a:t>creature.</a:t>
            </a:r>
            <a:r>
              <a:rPr lang="mr-IN" sz="1200" dirty="0">
                <a:effectLst/>
              </a:rPr>
              <a:t>"</a:t>
            </a:r>
            <a:r>
              <a:rPr lang="en-US" sz="1200" dirty="0">
                <a:effectLst/>
              </a:rPr>
              <a:t>  Shall we say to </a:t>
            </a:r>
            <a:r>
              <a:rPr lang="en-US" sz="1200" i="1" dirty="0">
                <a:effectLst/>
              </a:rPr>
              <a:t>Him</a:t>
            </a:r>
            <a:r>
              <a:rPr lang="en-US" sz="1200" dirty="0">
                <a:effectLst/>
              </a:rPr>
              <a:t>, </a:t>
            </a:r>
            <a:r>
              <a:rPr lang="mr-IN" sz="1200" dirty="0">
                <a:effectLst/>
              </a:rPr>
              <a:t>"</a:t>
            </a:r>
            <a:r>
              <a:rPr lang="en-US" sz="1200" dirty="0">
                <a:effectLst/>
              </a:rPr>
              <a:t>No, it is not convenient</a:t>
            </a:r>
            <a:r>
              <a:rPr lang="mr-IN" sz="1200" dirty="0">
                <a:effectLst/>
              </a:rPr>
              <a:t>"</a:t>
            </a:r>
            <a:r>
              <a:rPr lang="en-US" sz="1200" dirty="0">
                <a:effectLst/>
              </a:rPr>
              <a:t>? shall we tell </a:t>
            </a:r>
            <a:r>
              <a:rPr lang="en-US" sz="1200" i="1" dirty="0">
                <a:effectLst/>
              </a:rPr>
              <a:t>Him</a:t>
            </a:r>
            <a:r>
              <a:rPr lang="en-US" sz="1200" dirty="0">
                <a:effectLst/>
              </a:rPr>
              <a:t> that we are busy fishing and cannot go? that we have bought a piece of ground and cannot go? that we have purchased five yoke of oxen, or married, or are engaged in other and more interesting pursuits, and cannot go?  [Before] long </a:t>
            </a:r>
            <a:r>
              <a:rPr lang="mr-IN" sz="1200" dirty="0">
                <a:effectLst/>
              </a:rPr>
              <a:t>"</a:t>
            </a:r>
            <a:r>
              <a:rPr lang="en-US" sz="1200" dirty="0">
                <a:effectLst/>
              </a:rPr>
              <a:t>we must all appear before the judgment seat of Christ; that every one may receive the things done in his body.</a:t>
            </a:r>
            <a:r>
              <a:rPr lang="mr-IN" sz="1200" dirty="0">
                <a:effectLst/>
              </a:rPr>
              <a:t>"</a:t>
            </a:r>
            <a:r>
              <a:rPr lang="en-US" sz="1200" dirty="0">
                <a:effectLst/>
              </a:rPr>
              <a:t>  Let us remember, let us pray for, let us labour for the unevangelised Chinese; </a:t>
            </a:r>
            <a:r>
              <a:rPr lang="en-US" sz="1200" i="1" dirty="0">
                <a:effectLst/>
              </a:rPr>
              <a:t>or we shall sin against our own souls.</a:t>
            </a:r>
            <a:r>
              <a:rPr lang="en-SG" dirty="0">
                <a:effectLst/>
              </a:rPr>
              <a:t> </a:t>
            </a:r>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3297" name="Rectangle 2"/>
          <p:cNvSpPr>
            <a:spLocks noGrp="1" noRot="1" noChangeAspect="1"/>
          </p:cNvSpPr>
          <p:nvPr>
            <p:ph type="sldImg"/>
          </p:nvPr>
        </p:nvSpPr>
        <p:spPr>
          <a:ln/>
        </p:spPr>
      </p:sp>
      <p:sp>
        <p:nvSpPr>
          <p:cNvPr id="304131" name="Rectangle 3"/>
          <p:cNvSpPr>
            <a:spLocks noGrp="1"/>
          </p:cNvSpPr>
          <p:nvPr>
            <p:ph type="body" idx="1"/>
          </p:nvPr>
        </p:nvSpPr>
        <p:spPr/>
        <p:txBody>
          <a:bodyPr/>
          <a:lstStyle/>
          <a:p>
            <a:pPr eaLnBrk="1" hangingPunct="1">
              <a:defRPr/>
            </a:pPr>
            <a:r>
              <a:rPr lang="en-US" sz="1600" dirty="0">
                <a:latin typeface="+mn-lt"/>
              </a:rPr>
              <a:t>I wonder how long he planned on staying there—forty days like in 3:4?</a:t>
            </a:r>
            <a:r>
              <a:rPr lang="en-US" sz="1600" dirty="0"/>
              <a:t> </a:t>
            </a: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34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D22E66D-5AA3-F747-AAD8-18765B79895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825346" name="Rectangle 2"/>
          <p:cNvSpPr>
            <a:spLocks noGrp="1" noRot="1" noChangeAspect="1" noChangeArrowheads="1" noTextEdit="1"/>
          </p:cNvSpPr>
          <p:nvPr>
            <p:ph type="sldImg"/>
          </p:nvPr>
        </p:nvSpPr>
        <p:spPr>
          <a:solidFill>
            <a:srgbClr val="FFFFFF"/>
          </a:solidFill>
          <a:ln/>
        </p:spPr>
      </p:sp>
      <p:sp>
        <p:nvSpPr>
          <p:cNvPr id="825347"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Lst>
        </p:spPr>
        <p:txBody>
          <a:bodyPr/>
          <a:lstStyle/>
          <a:p>
            <a:pPr eaLnBrk="1" hangingPunct="1"/>
            <a:r>
              <a:rPr lang="en-US" b="1" dirty="0">
                <a:latin typeface="Arial" panose="020B0604020202020204" pitchFamily="34" charset="0"/>
                <a:ea typeface="ＭＳ Ｐゴシック" charset="0"/>
                <a:cs typeface="ＭＳ Ｐゴシック" charset="0"/>
              </a:rPr>
              <a:t>You would think he would go west back to Israel, right?</a:t>
            </a: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39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7C8197E-115D-A943-ADB5-72D334432EE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827394" name="Rectangle 2"/>
          <p:cNvSpPr>
            <a:spLocks noGrp="1" noRot="1" noChangeAspect="1" noChangeArrowheads="1"/>
          </p:cNvSpPr>
          <p:nvPr>
            <p:ph type="sldImg"/>
          </p:nvPr>
        </p:nvSpPr>
        <p:spPr>
          <a:solidFill>
            <a:srgbClr val="FFFFFF"/>
          </a:solidFill>
          <a:ln/>
        </p:spPr>
      </p:sp>
      <p:sp>
        <p:nvSpPr>
          <p:cNvPr id="827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41" name="Rectangle 2"/>
          <p:cNvSpPr>
            <a:spLocks noGrp="1" noRot="1" noChangeAspect="1"/>
          </p:cNvSpPr>
          <p:nvPr>
            <p:ph type="sldImg"/>
          </p:nvPr>
        </p:nvSpPr>
        <p:spPr>
          <a:ln/>
        </p:spPr>
      </p:sp>
      <p:sp>
        <p:nvSpPr>
          <p:cNvPr id="305155" name="Rectangle 3"/>
          <p:cNvSpPr>
            <a:spLocks noGrp="1"/>
          </p:cNvSpPr>
          <p:nvPr>
            <p:ph type="body" idx="1"/>
          </p:nvPr>
        </p:nvSpPr>
        <p:spPr/>
        <p:txBody>
          <a:bodyPr/>
          <a:lstStyle/>
          <a:p>
            <a:pPr eaLnBrk="1" hangingPunct="1">
              <a:defRPr/>
            </a:pPr>
            <a:r>
              <a:rPr lang="en-US" sz="1600" dirty="0">
                <a:latin typeface="+mn-lt"/>
              </a:rPr>
              <a:t>He knew how to make shelters since he did this once a year for the Feast of Booths when Israelites lived for a whole week in a small shelter outside their homes</a:t>
            </a:r>
            <a:r>
              <a:rPr lang="en-US" sz="1600" dirty="0"/>
              <a:t> </a:t>
            </a: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489" name="Slide Image Placeholder 1"/>
          <p:cNvSpPr>
            <a:spLocks noGrp="1" noRot="1" noChangeAspect="1"/>
          </p:cNvSpPr>
          <p:nvPr>
            <p:ph type="sldImg"/>
          </p:nvPr>
        </p:nvSpPr>
        <p:spPr>
          <a:solidFill>
            <a:srgbClr val="FFFFFF"/>
          </a:solidFill>
          <a:ln/>
        </p:spPr>
      </p:sp>
      <p:sp>
        <p:nvSpPr>
          <p:cNvPr id="831490" name="Notes Placeholder 2"/>
          <p:cNvSpPr>
            <a:spLocks noGrp="1"/>
          </p:cNvSpPr>
          <p:nvPr>
            <p:ph type="body" idx="1"/>
          </p:nvPr>
        </p:nvSpPr>
        <p:spPr>
          <a:solidFill>
            <a:srgbClr val="FFFFFF"/>
          </a:solidFill>
          <a:ln>
            <a:solidFill>
              <a:srgbClr val="000000"/>
            </a:solidFill>
          </a:ln>
        </p:spPr>
        <p:txBody>
          <a:bodyPr/>
          <a:lstStyle/>
          <a:p>
            <a:pPr eaLnBrk="1" hangingPunct="1"/>
            <a:endParaRPr lang="en-US" sz="1600" b="1" dirty="0">
              <a:latin typeface="Arial" panose="020B0604020202020204" pitchFamily="34" charset="0"/>
              <a:ea typeface="ＭＳ Ｐゴシック" charset="0"/>
              <a:cs typeface="ＭＳ Ｐゴシック" charset="0"/>
            </a:endParaRPr>
          </a:p>
          <a:p>
            <a:pPr eaLnBrk="1" hangingPunct="1"/>
            <a:r>
              <a:rPr lang="en-US" sz="1600" b="1" dirty="0">
                <a:latin typeface="Arial" panose="020B0604020202020204" pitchFamily="34" charset="0"/>
                <a:ea typeface="ＭＳ Ｐゴシック" charset="0"/>
                <a:cs typeface="ＭＳ Ｐゴシック" charset="0"/>
              </a:rPr>
              <a:t>Some think this is a castor oil plant that grows 8 feet in five months.</a:t>
            </a:r>
          </a:p>
          <a:p>
            <a:pPr eaLnBrk="1" hangingPunct="1"/>
            <a:r>
              <a:rPr lang="en-US" sz="1600" b="1" dirty="0">
                <a:latin typeface="Arial" panose="020B0604020202020204" pitchFamily="34" charset="0"/>
                <a:ea typeface="ＭＳ Ｐゴシック" charset="0"/>
                <a:cs typeface="ＭＳ Ｐゴシック" charset="0"/>
              </a:rPr>
              <a:t>But this is a miraculous one that grew in but a few minutes or hours.</a:t>
            </a:r>
          </a:p>
          <a:p>
            <a:pPr eaLnBrk="1" hangingPunct="1"/>
            <a:endParaRPr lang="en-US" sz="1600" b="1" dirty="0">
              <a:latin typeface="Arial" panose="020B0604020202020204" pitchFamily="34" charset="0"/>
              <a:ea typeface="ＭＳ Ｐゴシック" charset="0"/>
              <a:cs typeface="ＭＳ Ｐゴシック" charset="0"/>
            </a:endParaRPr>
          </a:p>
        </p:txBody>
      </p:sp>
      <p:sp>
        <p:nvSpPr>
          <p:cNvPr id="831491"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5EC6EF3-1816-3E43-AF0F-8D8B5C2A1E3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537" name="Slide Image Placeholder 1"/>
          <p:cNvSpPr>
            <a:spLocks noGrp="1" noRot="1" noChangeAspect="1"/>
          </p:cNvSpPr>
          <p:nvPr>
            <p:ph type="sldImg"/>
          </p:nvPr>
        </p:nvSpPr>
        <p:spPr>
          <a:solidFill>
            <a:srgbClr val="FFFFFF"/>
          </a:solidFill>
          <a:ln/>
        </p:spPr>
      </p:sp>
      <p:sp>
        <p:nvSpPr>
          <p:cNvPr id="833538" name="Notes Placeholder 2"/>
          <p:cNvSpPr>
            <a:spLocks noGrp="1"/>
          </p:cNvSpPr>
          <p:nvPr>
            <p:ph type="body" idx="1"/>
          </p:nvPr>
        </p:nvSpPr>
        <p:spPr>
          <a:solidFill>
            <a:srgbClr val="FFFFFF"/>
          </a:solidFill>
          <a:ln>
            <a:solidFill>
              <a:srgbClr val="000000"/>
            </a:solidFill>
          </a:ln>
        </p:spPr>
        <p:txBody>
          <a:bodyPr/>
          <a:lstStyle/>
          <a:p>
            <a:endParaRPr lang="en-US" sz="1600" b="1" dirty="0">
              <a:latin typeface="Arial" panose="020B0604020202020204" pitchFamily="34" charset="0"/>
              <a:ea typeface="ＭＳ Ｐゴシック" charset="0"/>
              <a:cs typeface="Arial" panose="020B0604020202020204" pitchFamily="34" charset="0"/>
            </a:endParaRPr>
          </a:p>
          <a:p>
            <a:r>
              <a:rPr lang="en-US" sz="1600" b="1" dirty="0">
                <a:latin typeface="Arial" panose="020B0604020202020204" pitchFamily="34" charset="0"/>
                <a:ea typeface="ＭＳ Ｐゴシック" charset="0"/>
                <a:cs typeface="Arial" panose="020B0604020202020204" pitchFamily="34" charset="0"/>
              </a:rPr>
              <a:t>There</a:t>
            </a:r>
            <a:r>
              <a:rPr lang="mr-IN" altLang="ja-JP" sz="1600" b="1" dirty="0">
                <a:latin typeface="Arial" panose="020B0604020202020204" pitchFamily="34" charset="0"/>
                <a:ea typeface="ＭＳ Ｐゴシック" charset="0"/>
                <a:cs typeface="Arial"/>
              </a:rPr>
              <a:t>'</a:t>
            </a:r>
            <a:r>
              <a:rPr lang="en-US" sz="1600" b="1" dirty="0">
                <a:latin typeface="Arial" panose="020B0604020202020204" pitchFamily="34" charset="0"/>
                <a:ea typeface="ＭＳ Ｐゴシック" charset="0"/>
                <a:cs typeface="Arial" panose="020B0604020202020204" pitchFamily="34" charset="0"/>
              </a:rPr>
              <a:t>s a word play in Jonah with the word "appoint"</a:t>
            </a:r>
            <a:r>
              <a:rPr lang="mr-IN" sz="1600" b="1" dirty="0">
                <a:latin typeface="Arial" panose="020B0604020202020204" pitchFamily="34" charset="0"/>
                <a:ea typeface="ＭＳ Ｐゴシック" charset="0"/>
                <a:cs typeface="Arial"/>
              </a:rPr>
              <a:t>…</a:t>
            </a:r>
            <a:endParaRPr lang="en-US" sz="1600" b="1" dirty="0">
              <a:latin typeface="Arial" panose="020B0604020202020204" pitchFamily="34" charset="0"/>
              <a:ea typeface="ＭＳ Ｐゴシック" charset="0"/>
              <a:cs typeface="Arial" panose="020B0604020202020204" pitchFamily="34" charset="0"/>
            </a:endParaRPr>
          </a:p>
          <a:p>
            <a:endParaRPr lang="en-US" sz="1600" b="1" dirty="0">
              <a:latin typeface="Arial" panose="020B0604020202020204" pitchFamily="34" charset="0"/>
              <a:ea typeface="ＭＳ Ｐゴシック" charset="0"/>
              <a:cs typeface="Arial" panose="020B0604020202020204" pitchFamily="34" charset="0"/>
            </a:endParaRPr>
          </a:p>
        </p:txBody>
      </p:sp>
      <p:sp>
        <p:nvSpPr>
          <p:cNvPr id="833539"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C0AF141-1F68-4446-9BD5-237A338E3FF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585" name="Slide Image Placeholder 1"/>
          <p:cNvSpPr>
            <a:spLocks noGrp="1" noRot="1" noChangeAspect="1"/>
          </p:cNvSpPr>
          <p:nvPr>
            <p:ph type="sldImg"/>
          </p:nvPr>
        </p:nvSpPr>
        <p:spPr>
          <a:solidFill>
            <a:srgbClr val="FFFFFF"/>
          </a:solidFill>
          <a:ln/>
        </p:spPr>
      </p:sp>
      <p:sp>
        <p:nvSpPr>
          <p:cNvPr id="835586" name="Notes Placeholder 2"/>
          <p:cNvSpPr>
            <a:spLocks noGrp="1"/>
          </p:cNvSpPr>
          <p:nvPr>
            <p:ph type="body" idx="1"/>
          </p:nvPr>
        </p:nvSpPr>
        <p:spPr>
          <a:solidFill>
            <a:srgbClr val="FFFFFF"/>
          </a:solidFill>
          <a:ln>
            <a:solidFill>
              <a:srgbClr val="000000"/>
            </a:solidFill>
          </a:ln>
        </p:spPr>
        <p:txBody>
          <a:bodyPr/>
          <a:lstStyle/>
          <a:p>
            <a:endParaRPr lang="en-US" sz="1600" b="1" dirty="0">
              <a:latin typeface="Arial" panose="020B0604020202020204" pitchFamily="34" charset="0"/>
              <a:ea typeface="ＭＳ Ｐゴシック" charset="0"/>
              <a:cs typeface="Arial" panose="020B0604020202020204" pitchFamily="34" charset="0"/>
            </a:endParaRPr>
          </a:p>
          <a:p>
            <a:r>
              <a:rPr lang="en-US" sz="1600" b="1" dirty="0">
                <a:latin typeface="Arial" panose="020B0604020202020204" pitchFamily="34" charset="0"/>
                <a:ea typeface="ＭＳ Ｐゴシック" charset="0"/>
                <a:cs typeface="Arial" panose="020B0604020202020204" pitchFamily="34" charset="0"/>
              </a:rPr>
              <a:t>There</a:t>
            </a:r>
            <a:r>
              <a:rPr lang="mr-IN" altLang="ja-JP" sz="1600" b="1" dirty="0">
                <a:latin typeface="Arial" panose="020B0604020202020204" pitchFamily="34" charset="0"/>
                <a:ea typeface="ＭＳ Ｐゴシック" charset="0"/>
                <a:cs typeface="Arial"/>
              </a:rPr>
              <a:t>'</a:t>
            </a:r>
            <a:r>
              <a:rPr lang="en-US" sz="1600" b="1" dirty="0">
                <a:latin typeface="Arial" panose="020B0604020202020204" pitchFamily="34" charset="0"/>
                <a:ea typeface="ＭＳ Ｐゴシック" charset="0"/>
                <a:cs typeface="Arial" panose="020B0604020202020204" pitchFamily="34" charset="0"/>
              </a:rPr>
              <a:t>s another word play here because it literally says, </a:t>
            </a:r>
          </a:p>
          <a:p>
            <a:r>
              <a:rPr lang="mr-IN" altLang="ja-JP" sz="1600" b="1" dirty="0">
                <a:latin typeface="Arial" panose="020B0604020202020204" pitchFamily="34" charset="0"/>
                <a:ea typeface="ＭＳ Ｐゴシック" charset="0"/>
                <a:cs typeface="Arial"/>
              </a:rPr>
              <a:t>"</a:t>
            </a:r>
            <a:r>
              <a:rPr lang="en-US" sz="1600" b="1" dirty="0">
                <a:latin typeface="Arial" panose="020B0604020202020204" pitchFamily="34" charset="0"/>
                <a:ea typeface="ＭＳ Ｐゴシック" charset="0"/>
                <a:cs typeface="Arial" panose="020B0604020202020204" pitchFamily="34" charset="0"/>
              </a:rPr>
              <a:t>The worm attacked the plant and the sun attacked Jonah.</a:t>
            </a:r>
            <a:r>
              <a:rPr lang="mr-IN" altLang="ja-JP" sz="1600" b="1" dirty="0">
                <a:latin typeface="Arial" panose="020B0604020202020204" pitchFamily="34" charset="0"/>
                <a:ea typeface="ＭＳ Ｐゴシック" charset="0"/>
                <a:cs typeface="Arial"/>
              </a:rPr>
              <a:t>"</a:t>
            </a:r>
            <a:r>
              <a:rPr lang="en-US" sz="1600" b="1" dirty="0">
                <a:latin typeface="Arial" panose="020B0604020202020204" pitchFamily="34" charset="0"/>
                <a:ea typeface="ＭＳ Ｐゴシック" charset="0"/>
                <a:cs typeface="Arial" panose="020B0604020202020204" pitchFamily="34" charset="0"/>
              </a:rPr>
              <a:t>  </a:t>
            </a:r>
          </a:p>
          <a:p>
            <a:r>
              <a:rPr lang="en-US" sz="1600" b="1" dirty="0">
                <a:latin typeface="Arial" panose="020B0604020202020204" pitchFamily="34" charset="0"/>
                <a:ea typeface="ＭＳ Ｐゴシック" charset="0"/>
                <a:cs typeface="Arial" panose="020B0604020202020204" pitchFamily="34" charset="0"/>
              </a:rPr>
              <a:t>What a turn of events…</a:t>
            </a:r>
          </a:p>
          <a:p>
            <a:endParaRPr lang="en-US" sz="1600" b="1" dirty="0">
              <a:latin typeface="Arial" panose="020B0604020202020204" pitchFamily="34" charset="0"/>
              <a:ea typeface="ＭＳ Ｐゴシック" charset="0"/>
              <a:cs typeface="Arial" panose="020B0604020202020204" pitchFamily="34" charset="0"/>
            </a:endParaRPr>
          </a:p>
        </p:txBody>
      </p:sp>
      <p:sp>
        <p:nvSpPr>
          <p:cNvPr id="835587"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419052D-3150-1142-AF3A-A8E947B84AA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633" name="Rectangle 2"/>
          <p:cNvSpPr>
            <a:spLocks noGrp="1" noRot="1" noChangeAspect="1"/>
          </p:cNvSpPr>
          <p:nvPr>
            <p:ph type="sldImg"/>
          </p:nvPr>
        </p:nvSpPr>
        <p:spPr>
          <a:ln/>
        </p:spPr>
      </p:sp>
      <p:sp>
        <p:nvSpPr>
          <p:cNvPr id="837634" name="Rectangle 3"/>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29" name="Slide Image Placeholder 1"/>
          <p:cNvSpPr>
            <a:spLocks noGrp="1" noRot="1" noChangeAspect="1"/>
          </p:cNvSpPr>
          <p:nvPr>
            <p:ph type="sldImg"/>
          </p:nvPr>
        </p:nvSpPr>
        <p:spPr>
          <a:solidFill>
            <a:srgbClr val="FFFFFF"/>
          </a:solidFill>
          <a:ln/>
        </p:spPr>
      </p:sp>
      <p:sp>
        <p:nvSpPr>
          <p:cNvPr id="249859" name="Notes Placeholder 2"/>
          <p:cNvSpPr>
            <a:spLocks noGrp="1"/>
          </p:cNvSpPr>
          <p:nvPr>
            <p:ph type="body" idx="1"/>
          </p:nvPr>
        </p:nvSpPr>
        <p:spPr>
          <a:solidFill>
            <a:srgbClr val="FFFFFF"/>
          </a:solidFill>
          <a:ln>
            <a:solidFill>
              <a:srgbClr val="000000"/>
            </a:solidFill>
          </a:ln>
        </p:spPr>
        <p:txBody>
          <a:bodyPr/>
          <a:lstStyle/>
          <a:p>
            <a:pPr eaLnBrk="1" hangingPunct="1">
              <a:defRPr/>
            </a:pPr>
            <a:endParaRPr lang="en-US" sz="1600" dirty="0">
              <a:latin typeface="+mn-lt"/>
            </a:endParaRPr>
          </a:p>
          <a:p>
            <a:pPr eaLnBrk="1" hangingPunct="1">
              <a:defRPr/>
            </a:pPr>
            <a:r>
              <a:rPr lang="en-US" sz="1600" dirty="0">
                <a:latin typeface="+mn-lt"/>
              </a:rPr>
              <a:t>We should be </a:t>
            </a:r>
            <a:r>
              <a:rPr lang="mr-IN" sz="1600" dirty="0">
                <a:latin typeface="+mn-lt"/>
              </a:rPr>
              <a:t>"</a:t>
            </a:r>
            <a:r>
              <a:rPr lang="en-US" sz="1600" dirty="0">
                <a:latin typeface="+mn-lt"/>
              </a:rPr>
              <a:t>people people</a:t>
            </a:r>
            <a:r>
              <a:rPr lang="mr-IN" sz="1600" dirty="0">
                <a:latin typeface="+mn-lt"/>
              </a:rPr>
              <a:t>"</a:t>
            </a:r>
            <a:r>
              <a:rPr lang="en-US" sz="1600" dirty="0">
                <a:latin typeface="+mn-lt"/>
              </a:rPr>
              <a:t> rather than </a:t>
            </a:r>
            <a:r>
              <a:rPr lang="mr-IN" sz="1600" dirty="0">
                <a:latin typeface="+mn-lt"/>
              </a:rPr>
              <a:t>"</a:t>
            </a:r>
            <a:r>
              <a:rPr lang="en-US" sz="1600" dirty="0">
                <a:latin typeface="+mn-lt"/>
              </a:rPr>
              <a:t>things people.</a:t>
            </a:r>
            <a:r>
              <a:rPr lang="mr-IN" sz="1600" dirty="0">
                <a:latin typeface="+mn-lt"/>
              </a:rPr>
              <a:t>"</a:t>
            </a:r>
            <a:r>
              <a:rPr lang="en-US" sz="1600" dirty="0"/>
              <a:t> </a:t>
            </a:r>
          </a:p>
          <a:p>
            <a:pPr eaLnBrk="1" hangingPunct="1">
              <a:defRPr/>
            </a:pPr>
            <a:endParaRPr lang="en-US" sz="1600" dirty="0"/>
          </a:p>
          <a:p>
            <a:pPr eaLnBrk="1" hangingPunct="1">
              <a:defRPr/>
            </a:pPr>
            <a:r>
              <a:rPr lang="en-US" sz="1600" dirty="0"/>
              <a:t>Read verses 10-11</a:t>
            </a:r>
          </a:p>
        </p:txBody>
      </p:sp>
      <p:sp>
        <p:nvSpPr>
          <p:cNvPr id="841731"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61F3F3F-3AC8-D14F-8C9D-4C8C21FE10C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3777" name="Rectangle 2"/>
          <p:cNvSpPr>
            <a:spLocks noGrp="1" noRot="1" noChangeAspect="1" noChangeArrowheads="1"/>
          </p:cNvSpPr>
          <p:nvPr>
            <p:ph type="sldImg"/>
          </p:nvPr>
        </p:nvSpPr>
        <p:spPr>
          <a:solidFill>
            <a:srgbClr val="FFFFFF"/>
          </a:solidFill>
          <a:ln/>
        </p:spPr>
      </p:sp>
      <p:sp>
        <p:nvSpPr>
          <p:cNvPr id="843778" name="Rectangle 3"/>
          <p:cNvSpPr>
            <a:spLocks noGrp="1" noChangeArrowheads="1"/>
          </p:cNvSpPr>
          <p:nvPr>
            <p:ph type="body" idx="1"/>
          </p:nvPr>
        </p:nvSpPr>
        <p:spPr>
          <a:solidFill>
            <a:srgbClr val="FFFFFF"/>
          </a:solidFill>
          <a:ln>
            <a:solidFill>
              <a:srgbClr val="000000"/>
            </a:solidFill>
          </a:ln>
        </p:spPr>
        <p:txBody>
          <a:bodyPr/>
          <a:lstStyle/>
          <a:p>
            <a:pPr lvl="1" algn="just" eaLnBrk="1" hangingPunct="1">
              <a:spcBef>
                <a:spcPts val="1200"/>
              </a:spcBef>
              <a:spcAft>
                <a:spcPts val="300"/>
              </a:spcAft>
            </a:pPr>
            <a:r>
              <a:rPr lang="en-US" b="1" dirty="0">
                <a:latin typeface="Arial" panose="020B0604020202020204" pitchFamily="34" charset="0"/>
                <a:ea typeface="ＭＳ Ｐゴシック" charset="0"/>
                <a:cs typeface="Times New Roman" charset="0"/>
              </a:rPr>
              <a:t>A.	</a:t>
            </a:r>
            <a:r>
              <a:rPr lang="en-US" b="1" dirty="0">
                <a:latin typeface="Arial" panose="020B0604020202020204" pitchFamily="34" charset="0"/>
                <a:ea typeface="ＭＳ Ｐゴシック" charset="0"/>
              </a:rPr>
              <a:t>We, like Jonah, are often more concerned about things than people (4:10).</a:t>
            </a:r>
          </a:p>
          <a:p>
            <a:pPr marL="1143000" lvl="2" indent="-228600" algn="just" eaLnBrk="1" hangingPunct="1">
              <a:spcBef>
                <a:spcPts val="1200"/>
              </a:spcBef>
              <a:spcAft>
                <a:spcPts val="300"/>
              </a:spcAft>
              <a:buAutoNum type="arabicPeriod"/>
            </a:pPr>
            <a:r>
              <a:rPr lang="en-US" b="1" dirty="0">
                <a:latin typeface="Arial" panose="020B0604020202020204" pitchFamily="34" charset="0"/>
                <a:ea typeface="ＭＳ Ｐゴシック" charset="0"/>
              </a:rPr>
              <a:t>Actually, we don</a:t>
            </a:r>
            <a:r>
              <a:rPr lang="mr-IN" altLang="ja-JP" b="1" dirty="0">
                <a:latin typeface="Arial" panose="020B0604020202020204" pitchFamily="34" charset="0"/>
                <a:ea typeface="ＭＳ Ｐゴシック" charset="0"/>
              </a:rPr>
              <a:t>'</a:t>
            </a:r>
            <a:r>
              <a:rPr lang="en-US" b="1" dirty="0">
                <a:latin typeface="Arial" panose="020B0604020202020204" pitchFamily="34" charset="0"/>
                <a:ea typeface="ＭＳ Ｐゴシック" charset="0"/>
              </a:rPr>
              <a:t>t try to be concerned for earthly things—we just try to be concerned for everything all at once. Reminds me of the old TV show where a man put a plate on a</a:t>
            </a:r>
            <a:r>
              <a:rPr lang="en-US" b="1" baseline="0" dirty="0">
                <a:latin typeface="Arial" panose="020B0604020202020204" pitchFamily="34" charset="0"/>
                <a:ea typeface="ＭＳ Ｐゴシック" charset="0"/>
              </a:rPr>
              <a:t> stick and begun to spin it. He got it going and then did the same with a second plate. On and on until he had about five plates. Of course, plate #1 began to wobble, so he went back to it to give it another spin. As each plate was about to fall, he'd spin it more. Eventually he had 10 plates spinning on sticks!</a:t>
            </a:r>
          </a:p>
          <a:p>
            <a:pPr marL="1143000" lvl="2" indent="-228600" algn="just" eaLnBrk="1" hangingPunct="1">
              <a:spcBef>
                <a:spcPts val="1200"/>
              </a:spcBef>
              <a:spcAft>
                <a:spcPts val="300"/>
              </a:spcAft>
              <a:buAutoNum type="arabicPeriod"/>
            </a:pPr>
            <a:r>
              <a:rPr lang="en-US" b="1" baseline="0" dirty="0">
                <a:latin typeface="Arial" panose="020B0604020202020204" pitchFamily="34" charset="0"/>
                <a:ea typeface="ＭＳ Ｐゴシック" charset="0"/>
              </a:rPr>
              <a:t>This reminds me of my life. Once I get a few things "spinning" well, others begin to wobble and I have to give them attention. It takes a great deal of energy to keep all the plates spinning at the same time!</a:t>
            </a:r>
            <a:endParaRPr lang="en-US" b="1" dirty="0">
              <a:latin typeface="Arial" panose="020B0604020202020204" pitchFamily="34" charset="0"/>
              <a:ea typeface="ＭＳ Ｐゴシック" charset="0"/>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3" name="Slide Image Placeholder 1"/>
          <p:cNvSpPr>
            <a:spLocks noGrp="1" noRot="1" noChangeAspect="1"/>
          </p:cNvSpPr>
          <p:nvPr>
            <p:ph type="sldImg"/>
          </p:nvPr>
        </p:nvSpPr>
        <p:spPr>
          <a:solidFill>
            <a:srgbClr val="FFFFFF"/>
          </a:solidFill>
          <a:ln/>
        </p:spPr>
      </p:sp>
      <p:sp>
        <p:nvSpPr>
          <p:cNvPr id="847874" name="Notes Placeholder 2"/>
          <p:cNvSpPr>
            <a:spLocks noGrp="1"/>
          </p:cNvSpPr>
          <p:nvPr>
            <p:ph type="body" idx="1"/>
          </p:nvPr>
        </p:nvSpPr>
        <p:spPr>
          <a:solidFill>
            <a:srgbClr val="FFFFFF"/>
          </a:solidFill>
          <a:ln>
            <a:solidFill>
              <a:srgbClr val="000000"/>
            </a:solidFill>
          </a:ln>
        </p:spPr>
        <p:txBody>
          <a:bodyPr/>
          <a:lstStyle/>
          <a:p>
            <a:pPr eaLnBrk="1" hangingPunct="1"/>
            <a:endParaRPr lang="en-US" sz="1400" b="1" dirty="0">
              <a:latin typeface="Arial" panose="020B0604020202020204" pitchFamily="34" charset="0"/>
              <a:ea typeface="ＭＳ Ｐゴシック" charset="0"/>
              <a:cs typeface="ＭＳ Ｐゴシック" charset="0"/>
            </a:endParaRPr>
          </a:p>
          <a:p>
            <a:pPr eaLnBrk="1" hangingPunct="1"/>
            <a:r>
              <a:rPr lang="en-US" sz="1400" b="1" dirty="0">
                <a:latin typeface="Arial" panose="020B0604020202020204" pitchFamily="34" charset="0"/>
                <a:ea typeface="ＭＳ Ｐゴシック" charset="0"/>
                <a:cs typeface="ＭＳ Ｐゴシック" charset="0"/>
              </a:rPr>
              <a:t>Jonah was not spinning plates here, though.</a:t>
            </a:r>
          </a:p>
          <a:p>
            <a:pPr eaLnBrk="1" hangingPunct="1"/>
            <a:r>
              <a:rPr lang="en-US" sz="1400" b="1" dirty="0">
                <a:latin typeface="Arial" panose="020B0604020202020204" pitchFamily="34" charset="0"/>
                <a:ea typeface="ＭＳ Ｐゴシック" charset="0"/>
                <a:cs typeface="ＭＳ Ｐゴシック" charset="0"/>
              </a:rPr>
              <a:t>He was actually enjoying the blessings of God</a:t>
            </a:r>
            <a:r>
              <a:rPr lang="mr-IN" altLang="ja-JP" sz="1400" b="1" dirty="0">
                <a:latin typeface="Arial" panose="020B0604020202020204" pitchFamily="34" charset="0"/>
                <a:ea typeface="ＭＳ Ｐゴシック" charset="0"/>
                <a:cs typeface="ＭＳ Ｐゴシック" charset="0"/>
              </a:rPr>
              <a:t>'</a:t>
            </a:r>
            <a:r>
              <a:rPr lang="en-US" sz="1400" b="1" dirty="0">
                <a:latin typeface="Arial" panose="020B0604020202020204" pitchFamily="34" charset="0"/>
                <a:ea typeface="ＭＳ Ｐゴシック" charset="0"/>
                <a:cs typeface="ＭＳ Ｐゴシック" charset="0"/>
              </a:rPr>
              <a:t>s goodness.  The Lord pointed out that he didn't</a:t>
            </a:r>
            <a:r>
              <a:rPr lang="en-US" sz="1400" b="1" baseline="0" dirty="0">
                <a:latin typeface="Arial" panose="020B0604020202020204" pitchFamily="34" charset="0"/>
                <a:ea typeface="ＭＳ Ｐゴシック" charset="0"/>
                <a:cs typeface="ＭＳ Ｐゴシック" charset="0"/>
              </a:rPr>
              <a:t> </a:t>
            </a:r>
            <a:r>
              <a:rPr lang="en-US" sz="1400" b="1" dirty="0">
                <a:latin typeface="Arial" panose="020B0604020202020204" pitchFamily="34" charset="0"/>
                <a:ea typeface="ＭＳ Ｐゴシック" charset="0"/>
                <a:cs typeface="ＭＳ Ｐゴシック" charset="0"/>
              </a:rPr>
              <a:t>plant or care for this plant.</a:t>
            </a:r>
          </a:p>
          <a:p>
            <a:pPr eaLnBrk="1" hangingPunct="1"/>
            <a:r>
              <a:rPr lang="en-US" sz="1400" b="1" dirty="0">
                <a:latin typeface="Arial" panose="020B0604020202020204" pitchFamily="34" charset="0"/>
                <a:ea typeface="ＭＳ Ｐゴシック" charset="0"/>
                <a:cs typeface="ＭＳ Ｐゴシック" charset="0"/>
              </a:rPr>
              <a:t>I guess we also can get used to God</a:t>
            </a:r>
            <a:r>
              <a:rPr lang="mr-IN" altLang="ja-JP" sz="1400" b="1" dirty="0">
                <a:latin typeface="Arial" panose="020B0604020202020204" pitchFamily="34" charset="0"/>
                <a:ea typeface="ＭＳ Ｐゴシック" charset="0"/>
                <a:cs typeface="ＭＳ Ｐゴシック" charset="0"/>
              </a:rPr>
              <a:t>'</a:t>
            </a:r>
            <a:r>
              <a:rPr lang="en-US" altLang="ja-JP" sz="1400" b="1" dirty="0">
                <a:latin typeface="Arial" panose="020B0604020202020204" pitchFamily="34" charset="0"/>
                <a:ea typeface="ＭＳ Ｐゴシック" charset="0"/>
                <a:cs typeface="ＭＳ Ｐゴシック" charset="0"/>
              </a:rPr>
              <a:t>s</a:t>
            </a:r>
            <a:r>
              <a:rPr lang="en-US" sz="1400" b="1" dirty="0">
                <a:latin typeface="Arial" panose="020B0604020202020204" pitchFamily="34" charset="0"/>
                <a:ea typeface="ＭＳ Ｐゴシック" charset="0"/>
                <a:cs typeface="ＭＳ Ｐゴシック" charset="0"/>
              </a:rPr>
              <a:t> goodness and resent it when he takes something away—as if we deserved this blessing.</a:t>
            </a:r>
          </a:p>
          <a:p>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In the meantime, we are crazy about improving everything—almost.</a:t>
            </a:r>
            <a:endParaRPr kumimoji="1" lang="en-SG" sz="1200" kern="1200" dirty="0">
              <a:solidFill>
                <a:schemeClr val="tx1"/>
              </a:solidFill>
              <a:effectLst/>
              <a:latin typeface="Times New Roman" pitchFamily="-112" charset="0"/>
              <a:ea typeface="ＭＳ Ｐゴシック" pitchFamily="-112" charset="-128"/>
              <a:cs typeface="ＭＳ Ｐゴシック" pitchFamily="-112" charset="-128"/>
            </a:endParaRPr>
          </a:p>
          <a:p>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Must we have a car—or a </a:t>
            </a:r>
            <a:r>
              <a:rPr kumimoji="1" lang="en-US" sz="1200" i="1" kern="1200" dirty="0">
                <a:solidFill>
                  <a:schemeClr val="tx1"/>
                </a:solidFill>
                <a:effectLst/>
                <a:latin typeface="Times New Roman" pitchFamily="-112" charset="0"/>
                <a:ea typeface="ＭＳ Ｐゴシック" pitchFamily="-112" charset="-128"/>
                <a:cs typeface="ＭＳ Ｐゴシック" pitchFamily="-112" charset="-128"/>
              </a:rPr>
              <a:t>better</a:t>
            </a:r>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 car?</a:t>
            </a:r>
            <a:endParaRPr kumimoji="1" lang="en-SG" sz="1200" kern="1200" dirty="0">
              <a:solidFill>
                <a:schemeClr val="tx1"/>
              </a:solidFill>
              <a:effectLst/>
              <a:latin typeface="Times New Roman" pitchFamily="-112" charset="0"/>
              <a:ea typeface="ＭＳ Ｐゴシック" pitchFamily="-112" charset="-128"/>
              <a:cs typeface="ＭＳ Ｐゴシック" pitchFamily="-112" charset="-128"/>
            </a:endParaRPr>
          </a:p>
          <a:p>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Renovating the kitchen tile in their house seems to really matter to people now!</a:t>
            </a:r>
            <a:endParaRPr kumimoji="1" lang="en-SG" sz="1200" kern="1200" dirty="0">
              <a:solidFill>
                <a:schemeClr val="tx1"/>
              </a:solidFill>
              <a:effectLst/>
              <a:latin typeface="Times New Roman" pitchFamily="-112" charset="0"/>
              <a:ea typeface="ＭＳ Ｐゴシック" pitchFamily="-112" charset="-128"/>
              <a:cs typeface="ＭＳ Ｐゴシック" pitchFamily="-112" charset="-128"/>
            </a:endParaRPr>
          </a:p>
          <a:p>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A farmer advertised, </a:t>
            </a:r>
            <a:r>
              <a:rPr kumimoji="1" lang="mr-IN" sz="1200" kern="1200" dirty="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Farmer seeks wife—with tractor. When applying, please send picture…of tractor</a:t>
            </a:r>
            <a:r>
              <a:rPr kumimoji="1" lang="mr-IN" sz="1200" kern="1200" dirty="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 (PRIORITIES marriage).</a:t>
            </a:r>
            <a:endParaRPr kumimoji="1" lang="en-SG" sz="1200" kern="1200" dirty="0">
              <a:solidFill>
                <a:schemeClr val="tx1"/>
              </a:solidFill>
              <a:effectLst/>
              <a:latin typeface="Times New Roman" pitchFamily="-112" charset="0"/>
              <a:ea typeface="ＭＳ Ｐゴシック" pitchFamily="-112" charset="-128"/>
              <a:cs typeface="ＭＳ Ｐゴシック" pitchFamily="-112" charset="-128"/>
            </a:endParaRPr>
          </a:p>
          <a:p>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During a professional golf tournament, a branch fell at the green, killing a spectator below. A reporter interviewed the pro afterwards, who commented, </a:t>
            </a:r>
            <a:r>
              <a:rPr kumimoji="1" lang="mr-IN" sz="1200" kern="1200" dirty="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At that point, all of a sudden, making a 3-foot putt didn</a:t>
            </a:r>
            <a:r>
              <a:rPr kumimoji="1" lang="mr-IN" sz="1200" kern="1200" dirty="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t really matter anymore</a:t>
            </a:r>
            <a:r>
              <a:rPr kumimoji="1" lang="mr-IN" sz="1200" kern="1200" dirty="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 (PRIORITIES death rearranges)</a:t>
            </a:r>
            <a:endParaRPr kumimoji="1" lang="en-SG" sz="1200" kern="1200" dirty="0">
              <a:solidFill>
                <a:schemeClr val="tx1"/>
              </a:solidFill>
              <a:effectLst/>
              <a:latin typeface="Times New Roman" pitchFamily="-112" charset="0"/>
              <a:ea typeface="ＭＳ Ｐゴシック" pitchFamily="-112" charset="-128"/>
              <a:cs typeface="ＭＳ Ｐゴシック" pitchFamily="-112" charset="-128"/>
            </a:endParaRPr>
          </a:p>
          <a:p>
            <a:pPr eaLnBrk="1" hangingPunct="1"/>
            <a:endParaRPr lang="en-US" sz="1400" b="1" dirty="0">
              <a:latin typeface="Arial" panose="020B0604020202020204" pitchFamily="34" charset="0"/>
              <a:ea typeface="ＭＳ Ｐゴシック" charset="0"/>
              <a:cs typeface="ＭＳ Ｐゴシック" charset="0"/>
            </a:endParaRPr>
          </a:p>
        </p:txBody>
      </p:sp>
      <p:sp>
        <p:nvSpPr>
          <p:cNvPr id="847875"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4FAAAFB-9327-D847-8040-2F5FA7BA6D2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1969" name="Rectangle 2"/>
          <p:cNvSpPr>
            <a:spLocks noGrp="1" noRot="1" noChangeAspect="1"/>
          </p:cNvSpPr>
          <p:nvPr>
            <p:ph type="sldImg"/>
          </p:nvPr>
        </p:nvSpPr>
        <p:spPr>
          <a:ln/>
        </p:spPr>
      </p:sp>
      <p:sp>
        <p:nvSpPr>
          <p:cNvPr id="851970" name="Rectangle 3"/>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401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5A35D17-3B67-AF4C-872E-41FEEABD327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854018" name="Rectangle 2"/>
          <p:cNvSpPr>
            <a:spLocks noGrp="1" noRot="1" noChangeAspect="1" noChangeArrowheads="1" noTextEdit="1"/>
          </p:cNvSpPr>
          <p:nvPr>
            <p:ph type="sldImg"/>
          </p:nvPr>
        </p:nvSpPr>
        <p:spPr>
          <a:solidFill>
            <a:srgbClr val="FFFFFF"/>
          </a:solidFill>
          <a:ln/>
        </p:spPr>
      </p:sp>
      <p:sp>
        <p:nvSpPr>
          <p:cNvPr id="854019"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Lst>
        </p:spPr>
        <p:txBody>
          <a:bodyPr/>
          <a:lstStyle/>
          <a:p>
            <a:pPr eaLnBrk="1" hangingPunct="1"/>
            <a:endParaRPr lang="en-US" sz="1600" b="1" dirty="0">
              <a:latin typeface="Arial" panose="020B0604020202020204" pitchFamily="34" charset="0"/>
              <a:ea typeface="ＭＳ Ｐゴシック" charset="0"/>
              <a:cs typeface="ＭＳ Ｐゴシック" charset="0"/>
            </a:endParaRPr>
          </a:p>
          <a:p>
            <a:pPr eaLnBrk="1" hangingPunct="1"/>
            <a:r>
              <a:rPr lang="en-US" sz="1600" b="1" dirty="0">
                <a:latin typeface="Arial" panose="020B0604020202020204" pitchFamily="34" charset="0"/>
                <a:ea typeface="ＭＳ Ｐゴシック" charset="0"/>
                <a:cs typeface="ＭＳ Ｐゴシック" charset="0"/>
              </a:rPr>
              <a:t>B. </a:t>
            </a:r>
            <a:r>
              <a:rPr lang="en-US" sz="1600" b="0" dirty="0">
                <a:latin typeface="Calibri" charset="0"/>
                <a:ea typeface="ＭＳ Ｐゴシック" charset="0"/>
                <a:cs typeface="ＭＳ Ｐゴシック" charset="0"/>
              </a:rPr>
              <a:t>We need to be like God, who is always more </a:t>
            </a:r>
            <a:r>
              <a:rPr lang="en-US" sz="1600" b="0" i="1" dirty="0">
                <a:latin typeface="Calibri" charset="0"/>
                <a:ea typeface="ＭＳ Ｐゴシック" charset="0"/>
                <a:cs typeface="ＭＳ Ｐゴシック" charset="0"/>
              </a:rPr>
              <a:t>concerned about people</a:t>
            </a:r>
            <a:r>
              <a:rPr lang="en-US" sz="1600" b="0" dirty="0">
                <a:latin typeface="Calibri" charset="0"/>
                <a:ea typeface="ＭＳ Ｐゴシック" charset="0"/>
                <a:cs typeface="ＭＳ Ｐゴシック" charset="0"/>
              </a:rPr>
              <a:t> than things (4:11).</a:t>
            </a:r>
          </a:p>
          <a:p>
            <a:pPr eaLnBrk="1" hangingPunct="1"/>
            <a:endParaRPr lang="en-US" sz="1600"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6065" name="Slide Image Placeholder 1"/>
          <p:cNvSpPr>
            <a:spLocks noGrp="1" noRot="1" noChangeAspect="1"/>
          </p:cNvSpPr>
          <p:nvPr>
            <p:ph type="sldImg"/>
          </p:nvPr>
        </p:nvSpPr>
        <p:spPr>
          <a:solidFill>
            <a:srgbClr val="FFFFFF"/>
          </a:solidFill>
          <a:ln/>
        </p:spPr>
      </p:sp>
      <p:sp>
        <p:nvSpPr>
          <p:cNvPr id="856066" name="Notes Placeholder 2"/>
          <p:cNvSpPr>
            <a:spLocks noGrp="1"/>
          </p:cNvSpPr>
          <p:nvPr>
            <p:ph type="body" idx="1"/>
          </p:nvPr>
        </p:nvSpPr>
        <p:spPr>
          <a:xfrm>
            <a:off x="0" y="0"/>
            <a:ext cx="0" cy="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lnSpc>
                <a:spcPct val="90000"/>
              </a:lnSpc>
            </a:pPr>
            <a:endParaRPr lang="en-US" sz="1300" b="1">
              <a:latin typeface="Arial" panose="020B0604020202020204" pitchFamily="34" charset="0"/>
              <a:ea typeface="ＭＳ Ｐゴシック" charset="0"/>
              <a:cs typeface="ＭＳ Ｐゴシック" charset="0"/>
            </a:endParaRPr>
          </a:p>
          <a:p>
            <a:pPr eaLnBrk="1" hangingPunct="1">
              <a:lnSpc>
                <a:spcPct val="90000"/>
              </a:lnSpc>
            </a:pPr>
            <a:r>
              <a:rPr lang="en-US" sz="1300" b="1">
                <a:latin typeface="Arial" panose="020B0604020202020204" pitchFamily="34" charset="0"/>
                <a:ea typeface="ＭＳ Ｐゴシック" charset="0"/>
                <a:cs typeface="ＭＳ Ｐゴシック" charset="0"/>
              </a:rPr>
              <a:t>Your time—keep an open door for conversation.  Are you available when someone wants to talk?  Or do the numerous tasks get in the way? While preparing this message, a neighbor of mine came over six nights in a row to talk about difficulties he</a:t>
            </a:r>
            <a:r>
              <a:rPr lang="mr-IN" altLang="ja-JP" sz="1300" b="1">
                <a:latin typeface="Arial" panose="020B0604020202020204" pitchFamily="34" charset="0"/>
                <a:ea typeface="ＭＳ Ｐゴシック" charset="0"/>
                <a:cs typeface="ＭＳ Ｐゴシック" charset="0"/>
              </a:rPr>
              <a:t>'</a:t>
            </a:r>
            <a:r>
              <a:rPr lang="en-US" sz="1300" b="1">
                <a:latin typeface="Arial" panose="020B0604020202020204" pitchFamily="34" charset="0"/>
                <a:ea typeface="ＭＳ Ｐゴシック" charset="0"/>
                <a:cs typeface="ＭＳ Ｐゴシック" charset="0"/>
              </a:rPr>
              <a:t>s having with his son.  So many times I wanted to say, </a:t>
            </a:r>
            <a:r>
              <a:rPr lang="mr-IN" altLang="ja-JP" sz="1300" b="1">
                <a:latin typeface="Arial" panose="020B0604020202020204" pitchFamily="34" charset="0"/>
                <a:ea typeface="ＭＳ Ｐゴシック" charset="0"/>
                <a:cs typeface="ＭＳ Ｐゴシック" charset="0"/>
              </a:rPr>
              <a:t>"</a:t>
            </a:r>
            <a:r>
              <a:rPr lang="en-US" altLang="ja-JP" sz="1300" b="1">
                <a:latin typeface="Arial" panose="020B0604020202020204" pitchFamily="34" charset="0"/>
                <a:ea typeface="ＭＳ Ｐゴシック" charset="0"/>
                <a:cs typeface="ＭＳ Ｐゴシック" charset="0"/>
              </a:rPr>
              <a:t>Hey, I can</a:t>
            </a:r>
            <a:r>
              <a:rPr lang="mr-IN" altLang="ja-JP" sz="1300" b="1">
                <a:latin typeface="Arial" panose="020B0604020202020204" pitchFamily="34" charset="0"/>
                <a:ea typeface="ＭＳ Ｐゴシック" charset="0"/>
                <a:cs typeface="ＭＳ Ｐゴシック" charset="0"/>
              </a:rPr>
              <a:t>'</a:t>
            </a:r>
            <a:r>
              <a:rPr lang="en-US" altLang="ja-JP" sz="1300" b="1">
                <a:latin typeface="Arial" panose="020B0604020202020204" pitchFamily="34" charset="0"/>
                <a:ea typeface="ＭＳ Ｐゴシック" charset="0"/>
                <a:cs typeface="ＭＳ Ｐゴシック" charset="0"/>
              </a:rPr>
              <a:t>t afford this much time with you.  I have to go prepare a message on giving people priority!</a:t>
            </a:r>
            <a:r>
              <a:rPr lang="mr-IN" altLang="ja-JP" sz="1300" b="1">
                <a:latin typeface="Arial" panose="020B0604020202020204" pitchFamily="34" charset="0"/>
                <a:ea typeface="ＭＳ Ｐゴシック" charset="0"/>
                <a:cs typeface="ＭＳ Ｐゴシック" charset="0"/>
              </a:rPr>
              <a:t>"</a:t>
            </a:r>
            <a:endParaRPr lang="en-US" altLang="ja-JP" sz="1300" b="1">
              <a:latin typeface="Arial" panose="020B0604020202020204" pitchFamily="34" charset="0"/>
              <a:ea typeface="ＭＳ Ｐゴシック" charset="0"/>
              <a:cs typeface="ＭＳ Ｐゴシック" charset="0"/>
            </a:endParaRPr>
          </a:p>
          <a:p>
            <a:pPr eaLnBrk="1" hangingPunct="1">
              <a:lnSpc>
                <a:spcPct val="90000"/>
              </a:lnSpc>
            </a:pPr>
            <a:endParaRPr lang="en-US" sz="1300" b="1">
              <a:latin typeface="Arial" panose="020B0604020202020204" pitchFamily="34" charset="0"/>
              <a:ea typeface="ＭＳ Ｐゴシック" charset="0"/>
              <a:cs typeface="ＭＳ Ｐゴシック" charset="0"/>
            </a:endParaRPr>
          </a:p>
          <a:p>
            <a:pPr eaLnBrk="1" hangingPunct="1">
              <a:lnSpc>
                <a:spcPct val="90000"/>
              </a:lnSpc>
            </a:pPr>
            <a:r>
              <a:rPr lang="en-US" sz="1300" b="1">
                <a:latin typeface="Arial" panose="020B0604020202020204" pitchFamily="34" charset="0"/>
                <a:ea typeface="ＭＳ Ｐゴシック" charset="0"/>
                <a:cs typeface="ＭＳ Ｐゴシック" charset="0"/>
              </a:rPr>
              <a:t>Your money—is it invested in things or people?  Do you give God your first fruits or your leftovers after you spend money on yourself?</a:t>
            </a:r>
          </a:p>
          <a:p>
            <a:pPr eaLnBrk="1" hangingPunct="1">
              <a:lnSpc>
                <a:spcPct val="90000"/>
              </a:lnSpc>
            </a:pPr>
            <a:endParaRPr lang="en-US" sz="1300" b="1">
              <a:latin typeface="Arial" panose="020B0604020202020204" pitchFamily="34" charset="0"/>
              <a:ea typeface="ＭＳ Ｐゴシック" charset="0"/>
              <a:cs typeface="ＭＳ Ｐゴシック" charset="0"/>
            </a:endParaRPr>
          </a:p>
          <a:p>
            <a:pPr eaLnBrk="1" hangingPunct="1">
              <a:lnSpc>
                <a:spcPct val="90000"/>
              </a:lnSpc>
            </a:pPr>
            <a:r>
              <a:rPr lang="en-US" sz="1300" b="1">
                <a:latin typeface="Arial" panose="020B0604020202020204" pitchFamily="34" charset="0"/>
                <a:ea typeface="ＭＳ Ｐゴシック" charset="0"/>
                <a:cs typeface="ＭＳ Ｐゴシック" charset="0"/>
              </a:rPr>
              <a:t>Your view—how do you see people?  We often see people</a:t>
            </a:r>
            <a:r>
              <a:rPr lang="mr-IN" altLang="ja-JP" sz="1300" b="1">
                <a:latin typeface="Arial" panose="020B0604020202020204" pitchFamily="34" charset="0"/>
                <a:ea typeface="ＭＳ Ｐゴシック" charset="0"/>
                <a:cs typeface="ＭＳ Ｐゴシック" charset="0"/>
              </a:rPr>
              <a:t>'</a:t>
            </a:r>
            <a:r>
              <a:rPr lang="en-US" sz="1300" b="1">
                <a:latin typeface="Arial" panose="020B0604020202020204" pitchFamily="34" charset="0"/>
                <a:ea typeface="ＭＳ Ｐゴシック" charset="0"/>
                <a:cs typeface="ＭＳ Ｐゴシック" charset="0"/>
              </a:rPr>
              <a:t>s attractiveness, social status, or race.  But I encourage you to see people not for what they are now, but what they will become after death—see that person as radiant, happy, eternally blessed in a place beyond imagination, or see the person as despondent, wretched, eternally suffering among flames.  Take every chance to share the gospel.  </a:t>
            </a:r>
          </a:p>
          <a:p>
            <a:pPr eaLnBrk="1" hangingPunct="1">
              <a:lnSpc>
                <a:spcPct val="90000"/>
              </a:lnSpc>
            </a:pPr>
            <a:endParaRPr lang="en-US" sz="1300" b="1">
              <a:latin typeface="Arial" panose="020B0604020202020204" pitchFamily="34" charset="0"/>
              <a:ea typeface="ＭＳ Ｐゴシック" charset="0"/>
              <a:cs typeface="ＭＳ Ｐゴシック" charset="0"/>
            </a:endParaRPr>
          </a:p>
          <a:p>
            <a:pPr eaLnBrk="1" hangingPunct="1">
              <a:lnSpc>
                <a:spcPct val="90000"/>
              </a:lnSpc>
            </a:pPr>
            <a:r>
              <a:rPr lang="en-US" sz="1300" b="1">
                <a:latin typeface="Arial" panose="020B0604020202020204" pitchFamily="34" charset="0"/>
                <a:ea typeface="ＭＳ Ｐゴシック" charset="0"/>
                <a:cs typeface="ＭＳ Ｐゴシック" charset="0"/>
              </a:rPr>
              <a:t>Your ear—To see if you are compassionate, ask the person closest to you, </a:t>
            </a:r>
            <a:r>
              <a:rPr lang="mr-IN" altLang="ja-JP" sz="1300" b="1">
                <a:latin typeface="Arial" panose="020B0604020202020204" pitchFamily="34" charset="0"/>
                <a:ea typeface="ＭＳ Ｐゴシック" charset="0"/>
                <a:cs typeface="ＭＳ Ｐゴシック" charset="0"/>
              </a:rPr>
              <a:t>"</a:t>
            </a:r>
            <a:r>
              <a:rPr lang="en-US" altLang="ja-JP" sz="1300" b="1">
                <a:latin typeface="Arial" panose="020B0604020202020204" pitchFamily="34" charset="0"/>
                <a:ea typeface="ＭＳ Ｐゴシック" charset="0"/>
                <a:cs typeface="ＭＳ Ｐゴシック" charset="0"/>
              </a:rPr>
              <a:t>Am I a person of compassion?</a:t>
            </a:r>
            <a:r>
              <a:rPr lang="mr-IN" altLang="ja-JP" sz="1300" b="1">
                <a:latin typeface="Arial" panose="020B0604020202020204" pitchFamily="34" charset="0"/>
                <a:ea typeface="ＭＳ Ｐゴシック" charset="0"/>
                <a:cs typeface="ＭＳ Ｐゴシック" charset="0"/>
              </a:rPr>
              <a:t>"</a:t>
            </a:r>
            <a:r>
              <a:rPr lang="en-US" altLang="ja-JP" sz="1300" b="1">
                <a:latin typeface="Arial" panose="020B0604020202020204" pitchFamily="34" charset="0"/>
                <a:ea typeface="ＭＳ Ｐゴシック" charset="0"/>
                <a:cs typeface="ＭＳ Ｐゴシック" charset="0"/>
              </a:rPr>
              <a:t>  Ask him or her right now if he or she is right next to you.  Look for a nod and then the other person can ask the same question of you.  If you</a:t>
            </a:r>
            <a:r>
              <a:rPr lang="mr-IN" altLang="ja-JP" sz="1300" b="1">
                <a:latin typeface="Arial" panose="020B0604020202020204" pitchFamily="34" charset="0"/>
                <a:ea typeface="ＭＳ Ｐゴシック" charset="0"/>
                <a:cs typeface="ＭＳ Ｐゴシック" charset="0"/>
              </a:rPr>
              <a:t>'</a:t>
            </a:r>
            <a:r>
              <a:rPr lang="en-US" altLang="ja-JP" sz="1300" b="1">
                <a:latin typeface="Arial" panose="020B0604020202020204" pitchFamily="34" charset="0"/>
                <a:ea typeface="ＭＳ Ｐゴシック" charset="0"/>
                <a:cs typeface="ＭＳ Ｐゴシック" charset="0"/>
              </a:rPr>
              <a:t>re afraid to ask the question, you already know the answer.</a:t>
            </a:r>
          </a:p>
          <a:p>
            <a:pPr eaLnBrk="1" hangingPunct="1">
              <a:lnSpc>
                <a:spcPct val="90000"/>
              </a:lnSpc>
            </a:pPr>
            <a:endParaRPr lang="en-US" sz="1300" b="1">
              <a:latin typeface="Arial" panose="020B0604020202020204" pitchFamily="34" charset="0"/>
              <a:ea typeface="ＭＳ Ｐゴシック" charset="0"/>
              <a:cs typeface="ＭＳ Ｐゴシック" charset="0"/>
            </a:endParaRPr>
          </a:p>
        </p:txBody>
      </p:sp>
      <p:sp>
        <p:nvSpPr>
          <p:cNvPr id="856067"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AC5935B7-DB52-634E-8D84-F0D50D0018B7}" type="slidenum">
              <a:rPr lang="en-US" sz="1200">
                <a:solidFill>
                  <a:srgbClr val="000000"/>
                </a:solidFill>
                <a:ea typeface="ＭＳ Ｐゴシック" charset="0"/>
                <a:cs typeface="ＭＳ Ｐゴシック" charset="0"/>
              </a:rPr>
              <a:pPr algn="r"/>
              <a:t>206</a:t>
            </a:fld>
            <a:endParaRPr lang="en-US" sz="1200">
              <a:solidFill>
                <a:srgbClr val="000000"/>
              </a:solidFill>
              <a:ea typeface="ＭＳ Ｐゴシック" charset="0"/>
              <a:cs typeface="ＭＳ Ｐゴシック" charset="0"/>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61" name="Rectangle 2"/>
          <p:cNvSpPr>
            <a:spLocks noGrp="1" noRot="1" noChangeAspect="1"/>
          </p:cNvSpPr>
          <p:nvPr>
            <p:ph type="sldImg"/>
          </p:nvPr>
        </p:nvSpPr>
        <p:spPr>
          <a:ln/>
        </p:spPr>
      </p:sp>
      <p:sp>
        <p:nvSpPr>
          <p:cNvPr id="860162" name="Rectangle 3"/>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z="1600" dirty="0">
              <a:latin typeface="Calibri" charset="0"/>
              <a:ea typeface="ＭＳ Ｐゴシック" charset="0"/>
              <a:cs typeface="ＭＳ Ｐゴシック" charset="0"/>
            </a:endParaRPr>
          </a:p>
          <a:p>
            <a:pPr eaLnBrk="1" hangingPunct="1"/>
            <a:r>
              <a:rPr lang="en-US" sz="1600" dirty="0">
                <a:latin typeface="Calibri" charset="0"/>
                <a:ea typeface="ＭＳ Ｐゴシック" charset="0"/>
                <a:cs typeface="ＭＳ Ｐゴシック" charset="0"/>
              </a:rPr>
              <a:t>People are God</a:t>
            </a:r>
            <a:r>
              <a:rPr lang="mr-IN" altLang="ja-JP" sz="1600" dirty="0">
                <a:latin typeface="Calibri" charset="0"/>
                <a:ea typeface="ＭＳ Ｐゴシック" charset="0"/>
                <a:cs typeface="ＭＳ Ｐゴシック" charset="0"/>
              </a:rPr>
              <a:t>'</a:t>
            </a:r>
            <a:r>
              <a:rPr lang="en-US" sz="1600" dirty="0">
                <a:latin typeface="Calibri" charset="0"/>
                <a:ea typeface="ＭＳ Ｐゴシック" charset="0"/>
                <a:cs typeface="ＭＳ Ｐゴシック" charset="0"/>
              </a:rPr>
              <a:t>s first concern—so people should be our first concern.  </a:t>
            </a:r>
          </a:p>
          <a:p>
            <a:pPr eaLnBrk="1" hangingPunct="1"/>
            <a:r>
              <a:rPr lang="en-US" sz="1600" dirty="0">
                <a:latin typeface="Calibri" charset="0"/>
                <a:ea typeface="ＭＳ Ｐゴシック" charset="0"/>
                <a:cs typeface="ＭＳ Ｐゴシック" charset="0"/>
              </a:rPr>
              <a:t>Imitate God</a:t>
            </a:r>
            <a:r>
              <a:rPr lang="mr-IN" altLang="ja-JP" sz="1600" dirty="0">
                <a:latin typeface="Calibri" charset="0"/>
                <a:ea typeface="ＭＳ Ｐゴシック" charset="0"/>
                <a:cs typeface="ＭＳ Ｐゴシック" charset="0"/>
              </a:rPr>
              <a:t>'</a:t>
            </a:r>
            <a:r>
              <a:rPr lang="en-US" sz="1600" dirty="0">
                <a:latin typeface="Calibri" charset="0"/>
                <a:ea typeface="ＭＳ Ｐゴシック" charset="0"/>
                <a:cs typeface="ＭＳ Ｐゴシック" charset="0"/>
              </a:rPr>
              <a:t>s compassion for people by considering people more important than things.</a:t>
            </a:r>
            <a:r>
              <a:rPr lang="en-US" sz="1600" b="1" dirty="0">
                <a:latin typeface="Arial" panose="020B0604020202020204" pitchFamily="34" charset="0"/>
                <a:ea typeface="ＭＳ Ｐゴシック" charset="0"/>
                <a:cs typeface="ＭＳ Ｐゴシック" charset="0"/>
              </a:rPr>
              <a:t> </a:t>
            </a:r>
          </a:p>
          <a:p>
            <a:r>
              <a:rPr lang="en-US" sz="1800" dirty="0">
                <a:latin typeface="Times New Roman" charset="0"/>
                <a:ea typeface="ＭＳ Ｐゴシック" charset="0"/>
                <a:cs typeface="Times New Roman" charset="0"/>
              </a:rPr>
              <a:t>Do you need to let some plates break?</a:t>
            </a:r>
            <a:r>
              <a:rPr lang="en-US" sz="1800" b="1" dirty="0">
                <a:latin typeface="Arial" panose="020B0604020202020204" pitchFamily="34" charset="0"/>
                <a:ea typeface="ＭＳ Ｐゴシック" charset="0"/>
                <a:cs typeface="ＭＳ Ｐゴシック" charset="0"/>
              </a:rPr>
              <a:t> </a:t>
            </a:r>
            <a:endParaRPr lang="en-US" sz="1600"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198362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kumimoji="1" lang="en-US" sz="1200" kern="1200">
                <a:solidFill>
                  <a:schemeClr val="tx1"/>
                </a:solidFill>
                <a:effectLst/>
                <a:latin typeface="Times New Roman" pitchFamily="-112" charset="0"/>
                <a:ea typeface="ＭＳ Ｐゴシック" pitchFamily="-112" charset="-128"/>
                <a:cs typeface="ＭＳ Ｐゴシック" pitchFamily="-112" charset="-128"/>
              </a:rPr>
              <a:t>In June 1991 a car in Singapore</a:t>
            </a:r>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s East Coast area hit a 70-year-old Chinese man.  The owner of the car was relieved to find a doctor at his clinic just a short distance away.  When the doctor was begged to try to save the man</a:t>
            </a:r>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s life, he replied that he was too busy, didn</a:t>
            </a:r>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t have the right equipment, and needed the victim</a:t>
            </a:r>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s approval or his family</a:t>
            </a:r>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s approval before he would treat him.  The doctor never tried to see the old man, who died five hours later</a:t>
            </a:r>
            <a:r>
              <a:rPr kumimoji="1" lang="en-SG" sz="1200" kern="1200">
                <a:solidFill>
                  <a:schemeClr val="tx1"/>
                </a:solidFill>
                <a:effectLst/>
                <a:latin typeface="Times New Roman" pitchFamily="-112" charset="0"/>
                <a:ea typeface="ＭＳ Ｐゴシック" pitchFamily="-112" charset="-128"/>
                <a:cs typeface="ＭＳ Ｐゴシック" pitchFamily="-112" charset="-128"/>
              </a:rPr>
              <a:t>.</a:t>
            </a:r>
            <a:endParaRPr lang="en-US">
              <a:cs typeface="ＭＳ Ｐゴシック" charset="0"/>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220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8E3D897B-A4B8-8143-9114-5A263CE234BA}" type="slidenum">
              <a:rPr lang="en-US" sz="1200">
                <a:solidFill>
                  <a:srgbClr val="000000"/>
                </a:solidFill>
                <a:ea typeface="ＭＳ Ｐゴシック" charset="0"/>
                <a:cs typeface="ＭＳ Ｐゴシック" charset="0"/>
              </a:rPr>
              <a:pPr algn="r"/>
              <a:t>208</a:t>
            </a:fld>
            <a:endParaRPr lang="en-US" sz="1200">
              <a:solidFill>
                <a:srgbClr val="000000"/>
              </a:solidFill>
              <a:ea typeface="ＭＳ Ｐゴシック" charset="0"/>
              <a:cs typeface="ＭＳ Ｐゴシック" charset="0"/>
            </a:endParaRPr>
          </a:p>
        </p:txBody>
      </p:sp>
      <p:sp>
        <p:nvSpPr>
          <p:cNvPr id="862210" name="Rectangle 2"/>
          <p:cNvSpPr>
            <a:spLocks noGrp="1" noRot="1" noChangeAspect="1" noChangeArrowheads="1"/>
          </p:cNvSpPr>
          <p:nvPr>
            <p:ph type="sldImg"/>
          </p:nvPr>
        </p:nvSpPr>
        <p:spPr>
          <a:solidFill>
            <a:srgbClr val="FFFFFF"/>
          </a:solidFill>
          <a:ln/>
        </p:spPr>
      </p:sp>
      <p:sp>
        <p:nvSpPr>
          <p:cNvPr id="86221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mr-IN" sz="1400" b="0" dirty="0">
                <a:latin typeface="Arial" panose="020B0604020202020204" pitchFamily="34" charset="0"/>
                <a:ea typeface="ＭＳ Ｐゴシック" charset="0"/>
                <a:cs typeface="ＭＳ Ｐゴシック" charset="0"/>
              </a:rPr>
              <a:t>"</a:t>
            </a:r>
            <a:r>
              <a:rPr lang="en-US" sz="1400" b="0" dirty="0">
                <a:latin typeface="Arial" panose="020B0604020202020204" pitchFamily="34" charset="0"/>
                <a:ea typeface="ＭＳ Ｐゴシック" charset="0"/>
                <a:cs typeface="ＭＳ Ｐゴシック" charset="0"/>
              </a:rPr>
              <a:t>On a dangerous seacoast where shipwrecks often occur there once was a life-saving station.  The building was just a hut, but the devoted members went daily out to sea and saved many persons who otherwise would have drowned.  As more people were saved, more crews were trained, and more lives saved.  The little life-saving station grew.</a:t>
            </a:r>
          </a:p>
          <a:p>
            <a:pPr eaLnBrk="1" hangingPunct="1"/>
            <a:r>
              <a:rPr lang="en-US" sz="1400" b="0" dirty="0">
                <a:latin typeface="Arial" panose="020B0604020202020204" pitchFamily="34" charset="0"/>
                <a:ea typeface="ＭＳ Ｐゴシック" charset="0"/>
                <a:cs typeface="ＭＳ Ｐゴシック" charset="0"/>
              </a:rPr>
              <a:t> </a:t>
            </a:r>
          </a:p>
          <a:p>
            <a:pPr eaLnBrk="1" hangingPunct="1"/>
            <a:r>
              <a:rPr lang="en-US" sz="1400" b="0" dirty="0">
                <a:latin typeface="Arial" panose="020B0604020202020204" pitchFamily="34" charset="0"/>
                <a:ea typeface="ＭＳ Ｐゴシック" charset="0"/>
                <a:cs typeface="ＭＳ Ｐゴシック" charset="0"/>
              </a:rPr>
              <a:t>However, some of those saved years before became concerned that the building was inadequately supplied.  So they threw away the cots and bought beds, feeling that those saved from the sea should have a more comfortable place.  Soon the building became very lavishly furnished and the members used it as sort or a club.  Fewer members were interested in going out on life-saving missions so crews were hired to do this work.  Yet there still was a liturgical lifeboat in the meeting room where the club</a:t>
            </a:r>
            <a:r>
              <a:rPr lang="mr-IN" altLang="ja-JP" sz="1400" b="0" dirty="0">
                <a:latin typeface="Arial" panose="020B0604020202020204" pitchFamily="34" charset="0"/>
                <a:ea typeface="ＭＳ Ｐゴシック" charset="0"/>
                <a:cs typeface="ＭＳ Ｐゴシック" charset="0"/>
              </a:rPr>
              <a:t>'</a:t>
            </a:r>
            <a:r>
              <a:rPr lang="en-US" sz="1400" b="0" dirty="0">
                <a:latin typeface="Arial" panose="020B0604020202020204" pitchFamily="34" charset="0"/>
                <a:ea typeface="ＭＳ Ｐゴシック" charset="0"/>
                <a:cs typeface="ＭＳ Ｐゴシック" charset="0"/>
              </a:rPr>
              <a:t>s meetings were held.</a:t>
            </a:r>
          </a:p>
          <a:p>
            <a:pPr eaLnBrk="1" hangingPunct="1"/>
            <a:r>
              <a:rPr lang="en-US" sz="1400" b="0" dirty="0">
                <a:latin typeface="Arial" panose="020B0604020202020204" pitchFamily="34" charset="0"/>
                <a:ea typeface="ＭＳ Ｐゴシック" charset="0"/>
                <a:cs typeface="ＭＳ Ｐゴシック" charset="0"/>
              </a:rPr>
              <a:t> </a:t>
            </a:r>
          </a:p>
          <a:p>
            <a:pPr eaLnBrk="1" hangingPunct="1"/>
            <a:r>
              <a:rPr lang="en-US" sz="1400" b="0" dirty="0">
                <a:latin typeface="Arial" panose="020B0604020202020204" pitchFamily="34" charset="0"/>
                <a:ea typeface="ＭＳ Ｐゴシック" charset="0"/>
                <a:cs typeface="ＭＳ Ｐゴシック" charset="0"/>
              </a:rPr>
              <a:t>Soon after this, a large ship was wrecked on their coast.  The hired crews brought boatloads of people into the building.  They were wet, half-drowned, and had different colored skin.  The club was in chaos, as this hindered the normal social life of the club, so the property committee immediately had shabby building built outside rather than letting these people into their beautiful building.</a:t>
            </a:r>
          </a:p>
          <a:p>
            <a:pPr eaLnBrk="1" hangingPunct="1"/>
            <a:r>
              <a:rPr lang="en-US" sz="1400" b="0" dirty="0">
                <a:latin typeface="Arial" panose="020B0604020202020204" pitchFamily="34" charset="0"/>
                <a:ea typeface="ＭＳ Ｐゴシック" charset="0"/>
                <a:cs typeface="ＭＳ Ｐゴシック" charset="0"/>
              </a:rPr>
              <a:t> </a:t>
            </a:r>
          </a:p>
          <a:p>
            <a:pPr eaLnBrk="1" hangingPunct="1"/>
            <a:r>
              <a:rPr lang="en-US" sz="1400" b="0" dirty="0">
                <a:latin typeface="Arial" panose="020B0604020202020204" pitchFamily="34" charset="0"/>
                <a:ea typeface="ＭＳ Ｐゴシック" charset="0"/>
                <a:cs typeface="ＭＳ Ｐゴシック" charset="0"/>
              </a:rPr>
              <a:t>At the next meeting there was a split in the membership.  Most of the members wanted to stop life-saving activities altogether, as this was a hindrance to the club</a:t>
            </a:r>
            <a:r>
              <a:rPr lang="mr-IN" altLang="ja-JP" sz="1400" b="0" dirty="0">
                <a:latin typeface="Arial" panose="020B0604020202020204" pitchFamily="34" charset="0"/>
                <a:ea typeface="ＭＳ Ｐゴシック" charset="0"/>
                <a:cs typeface="ＭＳ Ｐゴシック" charset="0"/>
              </a:rPr>
              <a:t>'</a:t>
            </a:r>
            <a:r>
              <a:rPr lang="en-US" sz="1400" b="0" dirty="0">
                <a:latin typeface="Arial" panose="020B0604020202020204" pitchFamily="34" charset="0"/>
                <a:ea typeface="ＭＳ Ｐゴシック" charset="0"/>
                <a:cs typeface="ＭＳ Ｐゴシック" charset="0"/>
              </a:rPr>
              <a:t>s activities. Others insisted that they were still called a life-saving station, but they were voted down and told that if they wanted to save the kinds of people ship-wrecked in those waters, they should begin their own life-saving station down the coast.  They did.</a:t>
            </a:r>
          </a:p>
          <a:p>
            <a:pPr eaLnBrk="1" hangingPunct="1"/>
            <a:r>
              <a:rPr lang="en-US" sz="1400" b="0" dirty="0">
                <a:latin typeface="Arial" panose="020B0604020202020204" pitchFamily="34" charset="0"/>
                <a:ea typeface="ＭＳ Ｐゴシック" charset="0"/>
                <a:cs typeface="ＭＳ Ｐゴシック" charset="0"/>
              </a:rPr>
              <a:t> </a:t>
            </a:r>
          </a:p>
          <a:p>
            <a:pPr eaLnBrk="1" hangingPunct="1"/>
            <a:r>
              <a:rPr lang="en-US" sz="1400" b="0" dirty="0">
                <a:latin typeface="Arial" panose="020B0604020202020204" pitchFamily="34" charset="0"/>
                <a:ea typeface="ＭＳ Ｐゴシック" charset="0"/>
                <a:cs typeface="ＭＳ Ｐゴシック" charset="0"/>
              </a:rPr>
              <a:t>History continued to repeat itself.  The new station soon evolved into a club, and yet another life-saving station was formed.  Shipwrecks are still frequent in those waters, but most of the people drown.</a:t>
            </a:r>
            <a:r>
              <a:rPr lang="mr-IN" sz="1400" b="0" dirty="0">
                <a:latin typeface="Arial" panose="020B0604020202020204" pitchFamily="34" charset="0"/>
                <a:ea typeface="ＭＳ Ｐゴシック" charset="0"/>
                <a:cs typeface="ＭＳ Ｐゴシック" charset="0"/>
              </a:rPr>
              <a:t>"</a:t>
            </a:r>
            <a:endParaRPr lang="en-US" sz="1400" b="0" dirty="0">
              <a:latin typeface="Arial" panose="020B0604020202020204" pitchFamily="34" charset="0"/>
              <a:ea typeface="ＭＳ Ｐゴシック" charset="0"/>
              <a:cs typeface="ＭＳ Ｐゴシック" charset="0"/>
            </a:endParaRPr>
          </a:p>
          <a:p>
            <a:pPr eaLnBrk="1" hangingPunct="1"/>
            <a:endParaRPr lang="en-US" sz="1400" b="0" dirty="0">
              <a:latin typeface="Arial" panose="020B0604020202020204" pitchFamily="34" charset="0"/>
              <a:ea typeface="ＭＳ Ｐゴシック" charset="0"/>
              <a:cs typeface="ＭＳ Ｐゴシック" charset="0"/>
            </a:endParaRPr>
          </a:p>
          <a:p>
            <a:pPr eaLnBrk="1" hangingPunct="1"/>
            <a:r>
              <a:rPr lang="en-US" sz="1400" b="0" dirty="0">
                <a:latin typeface="Arial" panose="020B0604020202020204" pitchFamily="34" charset="0"/>
                <a:ea typeface="ＭＳ Ｐゴシック" charset="0"/>
                <a:cs typeface="ＭＳ Ｐゴシック" charset="0"/>
              </a:rPr>
              <a:t>As told by Mike </a:t>
            </a:r>
            <a:r>
              <a:rPr lang="en-US" sz="1400" b="0" dirty="0" err="1">
                <a:latin typeface="Arial" panose="020B0604020202020204" pitchFamily="34" charset="0"/>
                <a:ea typeface="ＭＳ Ｐゴシック" charset="0"/>
                <a:cs typeface="ＭＳ Ｐゴシック" charset="0"/>
              </a:rPr>
              <a:t>Yaconelli</a:t>
            </a:r>
            <a:endParaRPr lang="en-US" sz="1400" b="0"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25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FABB4C93-8199-3842-BFD4-C90C7A90AE17}" type="slidenum">
              <a:rPr lang="en-US" sz="1200">
                <a:solidFill>
                  <a:srgbClr val="000000"/>
                </a:solidFill>
                <a:ea typeface="ＭＳ Ｐゴシック" charset="0"/>
                <a:cs typeface="ＭＳ Ｐゴシック" charset="0"/>
              </a:rPr>
              <a:pPr algn="r"/>
              <a:t>209</a:t>
            </a:fld>
            <a:endParaRPr lang="en-US" sz="1200">
              <a:solidFill>
                <a:srgbClr val="000000"/>
              </a:solidFill>
              <a:ea typeface="ＭＳ Ｐゴシック" charset="0"/>
              <a:cs typeface="ＭＳ Ｐゴシック" charset="0"/>
            </a:endParaRPr>
          </a:p>
        </p:txBody>
      </p:sp>
      <p:sp>
        <p:nvSpPr>
          <p:cNvPr id="864258" name="Rectangle 2"/>
          <p:cNvSpPr>
            <a:spLocks noGrp="1" noRot="1" noChangeAspect="1" noChangeArrowheads="1"/>
          </p:cNvSpPr>
          <p:nvPr>
            <p:ph type="sldImg"/>
          </p:nvPr>
        </p:nvSpPr>
        <p:spPr>
          <a:solidFill>
            <a:srgbClr val="FFFFFF"/>
          </a:solidFill>
          <a:ln/>
        </p:spPr>
      </p:sp>
      <p:sp>
        <p:nvSpPr>
          <p:cNvPr id="86425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0"/>
                <a:cs typeface="ＭＳ Ｐゴシック" charset="0"/>
              </a:rPr>
              <a:t>Let</a:t>
            </a:r>
            <a:r>
              <a:rPr lang="fr-FR" altLang="ja-JP" b="1" dirty="0">
                <a:latin typeface="Arial" panose="020B0604020202020204" pitchFamily="34" charset="0"/>
                <a:ea typeface="ＭＳ Ｐゴシック" charset="0"/>
                <a:cs typeface="ＭＳ Ｐゴシック" charset="0"/>
              </a:rPr>
              <a:t>'</a:t>
            </a:r>
            <a:r>
              <a:rPr lang="en-US" b="1" dirty="0">
                <a:latin typeface="Arial" panose="020B0604020202020204" pitchFamily="34" charset="0"/>
                <a:ea typeface="ＭＳ Ｐゴシック" charset="0"/>
                <a:cs typeface="ＭＳ Ｐゴシック" charset="0"/>
              </a:rPr>
              <a:t>s bow in prayer.  But before we pray, honestly consider two questions:</a:t>
            </a:r>
          </a:p>
          <a:p>
            <a:pPr eaLnBrk="1" hangingPunct="1"/>
            <a:endParaRPr lang="en-US" b="1" dirty="0">
              <a:latin typeface="Arial" panose="020B0604020202020204" pitchFamily="34" charset="0"/>
              <a:ea typeface="ＭＳ Ｐゴシック" charset="0"/>
              <a:cs typeface="ＭＳ Ｐゴシック" charset="0"/>
            </a:endParaRPr>
          </a:p>
          <a:p>
            <a:pPr eaLnBrk="1" hangingPunct="1">
              <a:buFontTx/>
              <a:buAutoNum type="arabicPeriod"/>
            </a:pPr>
            <a:r>
              <a:rPr lang="en-US" b="1" dirty="0">
                <a:latin typeface="Arial" panose="020B0604020202020204" pitchFamily="34" charset="0"/>
                <a:ea typeface="ＭＳ Ｐゴシック" charset="0"/>
                <a:cs typeface="ＭＳ Ｐゴシック" charset="0"/>
              </a:rPr>
              <a:t>Do others know you as compassionate—a </a:t>
            </a:r>
            <a:r>
              <a:rPr lang="en-US" altLang="ja-JP" b="1" dirty="0">
                <a:latin typeface="Arial" panose="020B0604020202020204" pitchFamily="34" charset="0"/>
                <a:ea typeface="ＭＳ Ｐゴシック" charset="0"/>
                <a:cs typeface="ＭＳ Ｐゴシック" charset="0"/>
              </a:rPr>
              <a:t>"people person"?  Why or why not?</a:t>
            </a:r>
          </a:p>
          <a:p>
            <a:pPr eaLnBrk="1" hangingPunct="1">
              <a:buFontTx/>
              <a:buAutoNum type="arabicPeriod"/>
            </a:pPr>
            <a:endParaRPr lang="en-US" b="1" dirty="0">
              <a:latin typeface="Arial" panose="020B0604020202020204" pitchFamily="34" charset="0"/>
              <a:ea typeface="ＭＳ Ｐゴシック" charset="0"/>
              <a:cs typeface="ＭＳ Ｐゴシック" charset="0"/>
            </a:endParaRPr>
          </a:p>
          <a:p>
            <a:pPr eaLnBrk="1" hangingPunct="1"/>
            <a:r>
              <a:rPr lang="en-US" b="1" dirty="0">
                <a:latin typeface="Arial" panose="020B0604020202020204" pitchFamily="34" charset="0"/>
                <a:ea typeface="ＭＳ Ｐゴシック" charset="0"/>
                <a:cs typeface="ＭＳ Ｐゴシック" charset="0"/>
              </a:rPr>
              <a:t>2. What concern in your life hinders your concern for people?  Studies?  Perfectionism?  A hobby which gobbles all your time?  Not being able to say </a:t>
            </a:r>
            <a:r>
              <a:rPr lang="en-US" altLang="ja-JP" b="1" dirty="0">
                <a:latin typeface="Arial" panose="020B0604020202020204" pitchFamily="34" charset="0"/>
                <a:ea typeface="ＭＳ Ｐゴシック" charset="0"/>
                <a:cs typeface="ＭＳ Ｐゴシック" charset="0"/>
              </a:rPr>
              <a:t>"no" to non-people-oriented tasks?</a:t>
            </a:r>
          </a:p>
          <a:p>
            <a:pPr eaLnBrk="1" hangingPunct="1"/>
            <a:endParaRPr lang="en-US" b="1" dirty="0">
              <a:latin typeface="Arial" panose="020B0604020202020204" pitchFamily="34" charset="0"/>
              <a:ea typeface="ＭＳ Ｐゴシック" charset="0"/>
              <a:cs typeface="ＭＳ Ｐゴシック" charset="0"/>
            </a:endParaRPr>
          </a:p>
          <a:p>
            <a:pPr eaLnBrk="1" hangingPunct="1"/>
            <a:r>
              <a:rPr lang="en-US" altLang="ja-JP" b="1" dirty="0">
                <a:latin typeface="Arial" panose="020B0604020202020204" pitchFamily="34" charset="0"/>
                <a:ea typeface="ＭＳ Ｐゴシック" charset="0"/>
                <a:cs typeface="ＭＳ Ｐゴシック" charset="0"/>
              </a:rPr>
              <a:t>"Father, thank you for setting the example in your compassion on us.  But help us to follow well in this area.  May our comfort of persons be more important than our personal comforts.  Show us how temporal things of this world really are—and how eternal people are—those for whom your Son died.  In His precious name, Amen." </a:t>
            </a:r>
          </a:p>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ＭＳ Ｐゴシック" charset="0"/>
              </a:rPr>
              <a:t>OP Arabic</a:t>
            </a:r>
          </a:p>
        </p:txBody>
      </p:sp>
    </p:spTree>
    <p:extLst>
      <p:ext uri="{BB962C8B-B14F-4D97-AF65-F5344CB8AC3E}">
        <p14:creationId xmlns:p14="http://schemas.microsoft.com/office/powerpoint/2010/main" val="3772046152"/>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630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6038FBA-3842-8440-99CC-33415D60570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866306" name="Rectangle 2"/>
          <p:cNvSpPr>
            <a:spLocks noGrp="1" noRot="1" noChangeAspect="1" noChangeArrowheads="1" noTextEdit="1"/>
          </p:cNvSpPr>
          <p:nvPr>
            <p:ph type="sldImg"/>
          </p:nvPr>
        </p:nvSpPr>
        <p:spPr>
          <a:solidFill>
            <a:srgbClr val="FFFFFF"/>
          </a:solidFill>
          <a:ln/>
        </p:spPr>
      </p:sp>
      <p:sp>
        <p:nvSpPr>
          <p:cNvPr id="866307"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162168167"/>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OT prophets spoke for God in the Divided Kingdom and especially the Solitary Kingdom.</a:t>
            </a:r>
          </a:p>
          <a:p>
            <a:r>
              <a:rPr lang="en-US" dirty="0"/>
              <a:t>______________</a:t>
            </a:r>
          </a:p>
          <a:p>
            <a:r>
              <a:rPr lang="en-US" dirty="0"/>
              <a:t>OS-32-Jonah-211</a:t>
            </a:r>
          </a:p>
          <a:p>
            <a:r>
              <a:rPr lang="en-US" dirty="0"/>
              <a:t>OS-33-Micah-119</a:t>
            </a:r>
          </a:p>
          <a:p>
            <a:r>
              <a:rPr lang="en-US" dirty="0"/>
              <a:t>OS-34-Nahum-33</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Times New Roman" pitchFamily="18" charset="0"/>
                <a:sym typeface="Times New Roman" pitchFamily="18" charset="0"/>
              </a:rPr>
              <a:pPr marL="0" marR="0" lvl="0" indent="0" algn="r" defTabSz="457200" rtl="0" eaLnBrk="1" fontAlgn="auto" latinLnBrk="0" hangingPunct="1">
                <a:lnSpc>
                  <a:spcPct val="100000"/>
                </a:lnSpc>
                <a:spcBef>
                  <a:spcPts val="0"/>
                </a:spcBef>
                <a:spcAft>
                  <a:spcPts val="0"/>
                </a:spcAft>
                <a:buClrTx/>
                <a:buSzTx/>
                <a:buFontTx/>
                <a:buNone/>
                <a:tabLst/>
                <a:defRPr/>
              </a:pPr>
              <a:t>212</a:t>
            </a:fld>
            <a:endParaRPr kumimoji="0" lang="en-US" sz="1200" b="0" i="0" u="none" strike="noStrike" kern="1200" cap="none" spc="0" normalizeH="0" baseline="0" noProof="0">
              <a:ln>
                <a:noFill/>
              </a:ln>
              <a:solidFill>
                <a:prstClr val="black"/>
              </a:solidFill>
              <a:effectLst/>
              <a:uLnTx/>
              <a:uFillTx/>
              <a:latin typeface="Calibri"/>
              <a:ea typeface="+mn-ea"/>
              <a:cs typeface="Times New Roman" pitchFamily="18" charset="0"/>
              <a:sym typeface="Times New Roman" pitchFamily="18" charset="0"/>
            </a:endParaRPr>
          </a:p>
        </p:txBody>
      </p:sp>
    </p:spTree>
    <p:extLst>
      <p:ext uri="{BB962C8B-B14F-4D97-AF65-F5344CB8AC3E}">
        <p14:creationId xmlns:p14="http://schemas.microsoft.com/office/powerpoint/2010/main" val="1714954172"/>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C3D9E79-3CF9-D248-97B8-5E3AB49A7336}"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sym typeface="Times New Roman" pitchFamily="18" charset="0"/>
              </a:rPr>
              <a:pPr marL="0" marR="0" lvl="0" indent="0" algn="r" defTabSz="457200" rtl="0" eaLnBrk="1" fontAlgn="auto" latinLnBrk="0" hangingPunct="1">
                <a:lnSpc>
                  <a:spcPct val="100000"/>
                </a:lnSpc>
                <a:spcBef>
                  <a:spcPts val="0"/>
                </a:spcBef>
                <a:spcAft>
                  <a:spcPts val="0"/>
                </a:spcAft>
                <a:buClrTx/>
                <a:buSzTx/>
                <a:buFontTx/>
                <a:buNone/>
                <a:tabLst/>
                <a:defRPr/>
              </a:pPr>
              <a:t>213</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sym typeface="Times New Roman" pitchFamily="18" charset="0"/>
            </a:endParaRPr>
          </a:p>
        </p:txBody>
      </p:sp>
      <p:sp>
        <p:nvSpPr>
          <p:cNvPr id="193538" name="Rectangle 2"/>
          <p:cNvSpPr>
            <a:spLocks noGrp="1" noRot="1" noChangeAspect="1" noChangeArrowheads="1"/>
          </p:cNvSpPr>
          <p:nvPr>
            <p:ph type="sldImg"/>
          </p:nvPr>
        </p:nvSpPr>
        <p:spPr>
          <a:solidFill>
            <a:srgbClr val="FFFFFF"/>
          </a:solidFill>
          <a:ln/>
        </p:spPr>
      </p:sp>
      <p:sp>
        <p:nvSpPr>
          <p:cNvPr id="193539"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ar-JO" sz="2400" dirty="0"/>
              <a:t>Nineveh was weak in Jonah’s time, but then grew incredibly strong 100 years later once again</a:t>
            </a:r>
            <a:r>
              <a:rPr lang="ar-JO" sz="4400" dirty="0"/>
              <a:t>.</a:t>
            </a:r>
            <a:br>
              <a:rPr lang="ar-JO" sz="4400" dirty="0"/>
            </a:br>
            <a:r>
              <a:rPr lang="ar-JO" sz="2400" dirty="0"/>
              <a:t>But how strong? What was next on God’s calendar</a:t>
            </a:r>
            <a:r>
              <a:rPr lang="en-US" sz="2400" dirty="0"/>
              <a:t>?</a:t>
            </a:r>
          </a:p>
          <a:p>
            <a:r>
              <a:rPr lang="en-US" sz="4400" dirty="0"/>
              <a:t>———————</a:t>
            </a:r>
          </a:p>
          <a:p>
            <a:r>
              <a:rPr lang="en-US" sz="4400" dirty="0"/>
              <a:t>Common-410</a:t>
            </a:r>
          </a:p>
          <a:p>
            <a:r>
              <a:rPr lang="en-US" sz="4400" dirty="0"/>
              <a:t>OS-00_OT Book Overviews-675</a:t>
            </a:r>
          </a:p>
          <a:p>
            <a:r>
              <a:rPr lang="en-US" sz="4400" dirty="0"/>
              <a:t>OS-32-Jonah-213</a:t>
            </a:r>
          </a:p>
          <a:p>
            <a:r>
              <a:rPr lang="en-US" sz="4400" dirty="0"/>
              <a:t>OS-34-Nahum-15</a:t>
            </a:r>
            <a:r>
              <a:rPr lang="ar-JO" sz="4400" dirty="0"/>
              <a:t> </a:t>
            </a:r>
            <a:endParaRPr lang="en-US" sz="4400" dirty="0"/>
          </a:p>
          <a:p>
            <a:r>
              <a:rPr lang="en-US" sz="4400" dirty="0"/>
              <a:t>OS-36-Zephaniah-98</a:t>
            </a:r>
            <a:endParaRPr lang="ar-JO" sz="2400" dirty="0"/>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835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0A4E1E7F-7D4D-C74D-81CC-DB70B50BFB63}" type="slidenum">
              <a:rPr lang="en-US" sz="1200">
                <a:solidFill>
                  <a:srgbClr val="000000"/>
                </a:solidFill>
                <a:ea typeface="ＭＳ Ｐゴシック" charset="0"/>
                <a:cs typeface="ＭＳ Ｐゴシック" charset="0"/>
              </a:rPr>
              <a:pPr algn="r"/>
              <a:t>214</a:t>
            </a:fld>
            <a:endParaRPr lang="en-US" sz="1200">
              <a:solidFill>
                <a:srgbClr val="000000"/>
              </a:solidFill>
              <a:ea typeface="ＭＳ Ｐゴシック" charset="0"/>
              <a:cs typeface="ＭＳ Ｐゴシック" charset="0"/>
            </a:endParaRPr>
          </a:p>
        </p:txBody>
      </p:sp>
      <p:sp>
        <p:nvSpPr>
          <p:cNvPr id="868354" name="Rectangle 2"/>
          <p:cNvSpPr>
            <a:spLocks noGrp="1" noRot="1" noChangeAspect="1" noChangeArrowheads="1"/>
          </p:cNvSpPr>
          <p:nvPr>
            <p:ph type="sldImg"/>
          </p:nvPr>
        </p:nvSpPr>
        <p:spPr>
          <a:solidFill>
            <a:srgbClr val="FFFFFF"/>
          </a:solidFill>
          <a:ln/>
        </p:spPr>
      </p:sp>
      <p:sp>
        <p:nvSpPr>
          <p:cNvPr id="86835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0"/>
                <a:cs typeface="ＭＳ Ｐゴシック" charset="0"/>
              </a:rPr>
              <a:t>Let</a:t>
            </a:r>
            <a:r>
              <a:rPr lang="fr-FR" altLang="ja-JP" b="1" dirty="0">
                <a:latin typeface="Arial" panose="020B0604020202020204" pitchFamily="34" charset="0"/>
                <a:ea typeface="ＭＳ Ｐゴシック" charset="0"/>
                <a:cs typeface="ＭＳ Ｐゴシック" charset="0"/>
              </a:rPr>
              <a:t>'</a:t>
            </a:r>
            <a:r>
              <a:rPr lang="en-US" b="1" dirty="0">
                <a:latin typeface="Arial" panose="020B0604020202020204" pitchFamily="34" charset="0"/>
                <a:ea typeface="ＭＳ Ｐゴシック" charset="0"/>
                <a:cs typeface="ＭＳ Ｐゴシック" charset="0"/>
              </a:rPr>
              <a:t>s bow in prayer.  But before we pray, honestly consider two questions:</a:t>
            </a:r>
          </a:p>
          <a:p>
            <a:pPr eaLnBrk="1" hangingPunct="1"/>
            <a:endParaRPr lang="en-US" b="1" dirty="0">
              <a:latin typeface="Arial" panose="020B0604020202020204" pitchFamily="34" charset="0"/>
              <a:ea typeface="ＭＳ Ｐゴシック" charset="0"/>
              <a:cs typeface="ＭＳ Ｐゴシック" charset="0"/>
            </a:endParaRPr>
          </a:p>
          <a:p>
            <a:pPr eaLnBrk="1" hangingPunct="1">
              <a:buFontTx/>
              <a:buAutoNum type="arabicPeriod"/>
            </a:pPr>
            <a:r>
              <a:rPr lang="en-US" b="1" dirty="0">
                <a:latin typeface="Arial" panose="020B0604020202020204" pitchFamily="34" charset="0"/>
                <a:ea typeface="ＭＳ Ｐゴシック" charset="0"/>
                <a:cs typeface="ＭＳ Ｐゴシック" charset="0"/>
              </a:rPr>
              <a:t>Do others know you as compassionate—a </a:t>
            </a:r>
            <a:r>
              <a:rPr lang="en-US" altLang="ja-JP" b="1" dirty="0">
                <a:latin typeface="Arial" panose="020B0604020202020204" pitchFamily="34" charset="0"/>
                <a:ea typeface="ＭＳ Ｐゴシック" charset="0"/>
                <a:cs typeface="ＭＳ Ｐゴシック" charset="0"/>
              </a:rPr>
              <a:t>"people person"?  Why or why not?</a:t>
            </a:r>
          </a:p>
          <a:p>
            <a:pPr eaLnBrk="1" hangingPunct="1">
              <a:buFontTx/>
              <a:buAutoNum type="arabicPeriod"/>
            </a:pPr>
            <a:endParaRPr lang="en-US" b="1" dirty="0">
              <a:latin typeface="Arial" panose="020B0604020202020204" pitchFamily="34" charset="0"/>
              <a:ea typeface="ＭＳ Ｐゴシック" charset="0"/>
              <a:cs typeface="ＭＳ Ｐゴシック" charset="0"/>
            </a:endParaRPr>
          </a:p>
          <a:p>
            <a:pPr eaLnBrk="1" hangingPunct="1"/>
            <a:r>
              <a:rPr lang="en-US" b="1" dirty="0">
                <a:latin typeface="Arial" panose="020B0604020202020204" pitchFamily="34" charset="0"/>
                <a:ea typeface="ＭＳ Ｐゴシック" charset="0"/>
                <a:cs typeface="ＭＳ Ｐゴシック" charset="0"/>
              </a:rPr>
              <a:t>2. What concern in your life hinders your concern for people?  Studies?  Perfectionism?  A hobby which gobbles all your time?  Not being able to say </a:t>
            </a:r>
            <a:r>
              <a:rPr lang="en-US" altLang="ja-JP" b="1" dirty="0">
                <a:latin typeface="Arial" panose="020B0604020202020204" pitchFamily="34" charset="0"/>
                <a:ea typeface="ＭＳ Ｐゴシック" charset="0"/>
                <a:cs typeface="ＭＳ Ｐゴシック" charset="0"/>
              </a:rPr>
              <a:t>"no" to non-people-oriented tasks?</a:t>
            </a:r>
          </a:p>
          <a:p>
            <a:pPr eaLnBrk="1" hangingPunct="1"/>
            <a:endParaRPr lang="en-US" b="1" dirty="0">
              <a:latin typeface="Arial" panose="020B0604020202020204" pitchFamily="34" charset="0"/>
              <a:ea typeface="ＭＳ Ｐゴシック" charset="0"/>
              <a:cs typeface="ＭＳ Ｐゴシック" charset="0"/>
            </a:endParaRPr>
          </a:p>
          <a:p>
            <a:pPr eaLnBrk="1" hangingPunct="1"/>
            <a:r>
              <a:rPr lang="en-US" altLang="ja-JP" b="1" dirty="0">
                <a:latin typeface="Arial" panose="020B0604020202020204" pitchFamily="34" charset="0"/>
                <a:ea typeface="ＭＳ Ｐゴシック" charset="0"/>
                <a:cs typeface="ＭＳ Ｐゴシック" charset="0"/>
              </a:rPr>
              <a:t>"Father, thank you for setting the example in your compassion on us.  But help us to follow well in this area.  May our comfort of persons be more important than our personal comforts.  Show us how temporal things of this world really are—and how eternal people are—those for whom your Son died.  In His precious name, Amen." </a:t>
            </a:r>
          </a:p>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ＭＳ Ｐゴシック" charset="0"/>
              </a:rPr>
              <a:t>OT Survey</a:t>
            </a:r>
            <a:r>
              <a:rPr lang="en-US" b="1" baseline="0" dirty="0">
                <a:latin typeface="Arial" panose="020B0604020202020204" pitchFamily="34" charset="0"/>
                <a:ea typeface="ＭＳ Ｐゴシック" charset="0"/>
                <a:cs typeface="ＭＳ Ｐゴシック" charset="0"/>
              </a:rPr>
              <a:t> (</a:t>
            </a:r>
            <a:r>
              <a:rPr lang="en-US" b="1" baseline="0" dirty="0" err="1">
                <a:latin typeface="Arial" panose="020B0604020202020204" pitchFamily="34" charset="0"/>
                <a:ea typeface="ＭＳ Ｐゴシック" charset="0"/>
                <a:cs typeface="ＭＳ Ｐゴシック" charset="0"/>
              </a:rPr>
              <a:t>os</a:t>
            </a:r>
            <a:r>
              <a:rPr lang="en-US" b="1" baseline="0" dirty="0">
                <a:latin typeface="Arial" panose="020B0604020202020204" pitchFamily="34" charset="0"/>
                <a:ea typeface="ＭＳ Ｐゴシック" charset="0"/>
                <a:cs typeface="ＭＳ Ｐゴシック" charset="0"/>
              </a:rPr>
              <a:t>) Arabic</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8972962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kumimoji="1" lang="en-US" sz="1200" kern="1200">
                <a:solidFill>
                  <a:schemeClr val="tx1"/>
                </a:solidFill>
                <a:effectLst/>
                <a:latin typeface="Times New Roman" pitchFamily="-112" charset="0"/>
                <a:ea typeface="ＭＳ Ｐゴシック" pitchFamily="-112" charset="-128"/>
                <a:cs typeface="ＭＳ Ｐゴシック" pitchFamily="-112" charset="-128"/>
              </a:rPr>
              <a:t>I was shocked to read the account in the newspaper.  How could anyone be so unfeeling—especially someone who has given himself to the </a:t>
            </a:r>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people</a:t>
            </a:r>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s profession</a:t>
            </a:r>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 Would </a:t>
            </a:r>
            <a:r>
              <a:rPr kumimoji="1" lang="en-US" sz="1200" b="1" i="1" kern="1200">
                <a:solidFill>
                  <a:schemeClr val="tx1"/>
                </a:solidFill>
                <a:effectLst/>
                <a:latin typeface="Times New Roman" pitchFamily="-112" charset="0"/>
                <a:ea typeface="ＭＳ Ｐゴシック" pitchFamily="-112" charset="-128"/>
                <a:cs typeface="ＭＳ Ｐゴシック" pitchFamily="-112" charset="-128"/>
              </a:rPr>
              <a:t>you</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 have helped him? Do you care for people?</a:t>
            </a:r>
            <a:r>
              <a:rPr lang="en-SG">
                <a:effectLst/>
              </a:rPr>
              <a:t> </a:t>
            </a:r>
            <a:endParaRPr lang="en-US">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1130153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kumimoji="1" lang="en-US" sz="1200" kern="1200">
                <a:solidFill>
                  <a:schemeClr val="tx1"/>
                </a:solidFill>
                <a:effectLst/>
                <a:latin typeface="Times New Roman" pitchFamily="-112" charset="0"/>
                <a:ea typeface="ＭＳ Ｐゴシック" pitchFamily="-112" charset="-128"/>
                <a:cs typeface="ＭＳ Ｐゴシック" pitchFamily="-112" charset="-128"/>
              </a:rPr>
              <a:t>How does God want us to respond to </a:t>
            </a:r>
            <a:r>
              <a:rPr kumimoji="1" lang="en-US" sz="1200" u="sng" kern="1200">
                <a:solidFill>
                  <a:schemeClr val="tx1"/>
                </a:solidFill>
                <a:effectLst/>
                <a:latin typeface="Times New Roman" pitchFamily="-112" charset="0"/>
                <a:ea typeface="ＭＳ Ｐゴシック" pitchFamily="-112" charset="-128"/>
                <a:cs typeface="ＭＳ Ｐゴシック" pitchFamily="-112" charset="-128"/>
              </a:rPr>
              <a:t>unresponsive</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 people? Such an incident is all too common.  In fact, today we will take a look at a </a:t>
            </a:r>
            <a:r>
              <a:rPr kumimoji="1" lang="en-US" sz="1200" i="1" kern="1200">
                <a:solidFill>
                  <a:schemeClr val="tx1"/>
                </a:solidFill>
                <a:effectLst/>
                <a:latin typeface="Times New Roman" pitchFamily="-112" charset="0"/>
                <a:ea typeface="ＭＳ Ｐゴシック" pitchFamily="-112" charset="-128"/>
                <a:cs typeface="ＭＳ Ｐゴシック" pitchFamily="-112" charset="-128"/>
              </a:rPr>
              <a:t>biblical</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 character with this same unfeeling attitude.  As we do so, I believe that God will challenge us with four principles on our own need to show compassion for other people. </a:t>
            </a:r>
            <a:endParaRPr lang="en-US">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kumimoji="1" lang="en-US" sz="1200" kern="1200">
                <a:solidFill>
                  <a:schemeClr val="tx1"/>
                </a:solidFill>
                <a:effectLst/>
                <a:latin typeface="Times New Roman" pitchFamily="-112" charset="0"/>
                <a:ea typeface="ＭＳ Ｐゴシック" pitchFamily="-112" charset="-128"/>
                <a:cs typeface="ＭＳ Ｐゴシック" pitchFamily="-112" charset="-128"/>
              </a:rPr>
              <a:t>Today we continue with part 2 of our series on the Minor Prophets that I</a:t>
            </a:r>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m calling simply </a:t>
            </a:r>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The Twelve.</a:t>
            </a:r>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r>
              <a:rPr lang="en-SG">
                <a:effectLst/>
              </a:rPr>
              <a:t> </a:t>
            </a:r>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Each of the 12 Minor Prophets tells us more what to BE than what to DO. This is because our "being" leads to our "doing" more than our "doing" leading to our "being." Therefore, the preaching series through the Bible with one sermon each covering one book on the Bible Exposition link has each sermon titled "Be…" (See https://www.biblestudydownloads.org/resource/bible-exposition/).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____________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Common-413</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BE-39-Malachi-16</a:t>
            </a:r>
          </a:p>
          <a:p>
            <a:r>
              <a:rPr lang="en-US" dirty="0">
                <a:latin typeface="Times New Roman" charset="0"/>
                <a:ea typeface="ＭＳ Ｐゴシック" charset="0"/>
                <a:cs typeface="ＭＳ Ｐゴシック" charset="0"/>
              </a:rPr>
              <a:t>OS-39-Malachi-51</a:t>
            </a:r>
          </a:p>
          <a:p>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2F6B2F8-4074-9F45-BC1A-E13D87D39339}" type="slidenum">
              <a:rPr kumimoji="0" lang="en-US" sz="1200" b="0" i="0" u="none" strike="noStrike" kern="1200" cap="none" spc="0" normalizeH="0" baseline="0" noProof="0">
                <a:ln>
                  <a:noFill/>
                </a:ln>
                <a:solidFill>
                  <a:srgbClr val="000000"/>
                </a:solidFill>
                <a:effectLst/>
                <a:uLnTx/>
                <a:uFillTx/>
                <a:latin typeface="Times New Roman" charset="0"/>
                <a:ea typeface="Osaka"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Times New Roman" charset="0"/>
              <a:ea typeface="Osaka" charset="0"/>
            </a:endParaRPr>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779239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B132223-F658-5F4B-9A2A-F604BC5087CC}" type="slidenum">
              <a:rPr kumimoji="0" lang="en-US" sz="1200" b="0" i="0" u="none" strike="noStrike" kern="1200" cap="none" spc="0" normalizeH="0" baseline="0" noProof="0">
                <a:ln>
                  <a:noFill/>
                </a:ln>
                <a:solidFill>
                  <a:prstClr val="black"/>
                </a:solidFill>
                <a:effectLst/>
                <a:uLnTx/>
                <a:uFillTx/>
                <a:latin typeface="Times New Roman" charset="0"/>
                <a:ea typeface="Osaka" charset="0"/>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Times New Roman" charset="0"/>
              <a:ea typeface="Osaka" charset="0"/>
            </a:endParaRPr>
          </a:p>
        </p:txBody>
      </p:sp>
      <p:sp>
        <p:nvSpPr>
          <p:cNvPr id="794626" name="Rectangle 2"/>
          <p:cNvSpPr>
            <a:spLocks noGrp="1" noRot="1" noChangeAspect="1" noChangeArrowheads="1" noTextEdit="1"/>
          </p:cNvSpPr>
          <p:nvPr>
            <p:ph type="sldImg"/>
          </p:nvPr>
        </p:nvSpPr>
        <p:spPr>
          <a:ln/>
        </p:spPr>
      </p:sp>
      <p:sp>
        <p:nvSpPr>
          <p:cNvPr id="7946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1325E1D-E49F-7747-A79C-CAC8D6308096}" type="slidenum">
              <a:rPr kumimoji="0" lang="en-US" sz="1200" b="0" i="0" u="none" strike="noStrike" kern="1200" cap="none" spc="0" normalizeH="0" baseline="0" noProof="0">
                <a:ln>
                  <a:noFill/>
                </a:ln>
                <a:solidFill>
                  <a:srgbClr val="000000"/>
                </a:solidFill>
                <a:effectLst/>
                <a:uLnTx/>
                <a:uFillTx/>
                <a:latin typeface="Times New Roman" charset="0"/>
                <a:ea typeface="Osaka" charset="0"/>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Times New Roman" charset="0"/>
              <a:ea typeface="Osaka" charset="0"/>
            </a:endParaRPr>
          </a:p>
        </p:txBody>
      </p:sp>
      <p:sp>
        <p:nvSpPr>
          <p:cNvPr id="525314" name="Rectangle 2"/>
          <p:cNvSpPr>
            <a:spLocks noGrp="1" noRot="1" noChangeAspect="1" noChangeArrowheads="1"/>
          </p:cNvSpPr>
          <p:nvPr>
            <p:ph type="sldImg"/>
          </p:nvPr>
        </p:nvSpPr>
        <p:spPr>
          <a:solidFill>
            <a:srgbClr val="FFFFFF"/>
          </a:solidFill>
          <a:ln/>
        </p:spPr>
      </p:sp>
      <p:sp>
        <p:nvSpPr>
          <p:cNvPr id="5253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a:p>
            <a:r>
              <a:rPr kumimoji="1" lang="en-US" sz="1200" kern="1200">
                <a:solidFill>
                  <a:schemeClr val="tx1"/>
                </a:solidFill>
                <a:effectLst/>
                <a:latin typeface="Times New Roman" pitchFamily="-112" charset="0"/>
                <a:ea typeface="ＭＳ Ｐゴシック" pitchFamily="-112" charset="-128"/>
                <a:cs typeface="ＭＳ Ｐゴシック" pitchFamily="-112" charset="-128"/>
              </a:rPr>
              <a:t>The Lord shows His care for people by events that get our attention</a:t>
            </a:r>
            <a:r>
              <a:rPr kumimoji="1" lang="en-SG" sz="1200" kern="1200">
                <a:solidFill>
                  <a:schemeClr val="tx1"/>
                </a:solidFill>
                <a:effectLst/>
                <a:latin typeface="Times New Roman" pitchFamily="-112" charset="0"/>
                <a:ea typeface="ＭＳ Ｐゴシック" pitchFamily="-112" charset="-128"/>
                <a:cs typeface="ＭＳ Ｐゴシック" pitchFamily="-112" charset="-128"/>
              </a:rPr>
              <a:t>.</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677E8FE-6267-D84F-A096-BFB0557A2EDE}" type="slidenum">
              <a:rPr kumimoji="0" lang="en-US" sz="1200" b="0" i="0" u="none" strike="noStrike" kern="1200" cap="none" spc="0" normalizeH="0" baseline="0" noProof="0">
                <a:ln>
                  <a:noFill/>
                </a:ln>
                <a:solidFill>
                  <a:srgbClr val="000000"/>
                </a:solidFill>
                <a:effectLst/>
                <a:uLnTx/>
                <a:uFillTx/>
                <a:latin typeface="Times New Roman" charset="0"/>
                <a:ea typeface="Osaka" charset="0"/>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Times New Roman" charset="0"/>
              <a:ea typeface="Osaka" charset="0"/>
            </a:endParaRPr>
          </a:p>
        </p:txBody>
      </p:sp>
      <p:sp>
        <p:nvSpPr>
          <p:cNvPr id="527362" name="Rectangle 2"/>
          <p:cNvSpPr>
            <a:spLocks noGrp="1" noRot="1" noChangeAspect="1" noChangeArrowheads="1"/>
          </p:cNvSpPr>
          <p:nvPr>
            <p:ph type="sldImg"/>
          </p:nvPr>
        </p:nvSpPr>
        <p:spPr>
          <a:solidFill>
            <a:srgbClr val="FFFFFF"/>
          </a:solidFill>
          <a:ln/>
        </p:spPr>
      </p:sp>
      <p:sp>
        <p:nvSpPr>
          <p:cNvPr id="5273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a:p>
            <a:r>
              <a:rPr kumimoji="1" lang="en-US" sz="1200" kern="1200">
                <a:solidFill>
                  <a:schemeClr val="tx1"/>
                </a:solidFill>
                <a:effectLst/>
                <a:latin typeface="Times New Roman" pitchFamily="-112" charset="0"/>
                <a:ea typeface="ＭＳ Ｐゴシック" pitchFamily="-112" charset="-128"/>
                <a:cs typeface="ＭＳ Ｐゴシック" pitchFamily="-112" charset="-128"/>
              </a:rPr>
              <a:t>God commissioned Jonah to share His righteousness to Nineveh (</a:t>
            </a:r>
            <a:r>
              <a:rPr kumimoji="1" lang="en-US" sz="1200" u="sng" kern="1200">
                <a:solidFill>
                  <a:schemeClr val="tx1"/>
                </a:solidFill>
                <a:effectLst/>
                <a:latin typeface="Times New Roman" pitchFamily="-112" charset="0"/>
                <a:ea typeface="ＭＳ Ｐゴシック" pitchFamily="-112" charset="-128"/>
                <a:cs typeface="ＭＳ Ｐゴシック" pitchFamily="-112" charset="-128"/>
              </a:rPr>
              <a:t>1:1-2</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a:t>
            </a:r>
            <a:r>
              <a:rPr lang="en-SG">
                <a:effectLst/>
              </a:rPr>
              <a:t> </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AD52A3B-185E-1C46-B5F3-0850D64619E4}" type="slidenum">
              <a:rPr kumimoji="0" lang="en-US" sz="1200" b="0" i="0" u="none" strike="noStrike" kern="1200" cap="none" spc="0" normalizeH="0" baseline="0" noProof="0">
                <a:ln>
                  <a:noFill/>
                </a:ln>
                <a:solidFill>
                  <a:srgbClr val="000000"/>
                </a:solidFill>
                <a:effectLst/>
                <a:uLnTx/>
                <a:uFillTx/>
                <a:latin typeface="Times New Roman" charset="0"/>
                <a:ea typeface="Osaka" charset="0"/>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Times New Roman" charset="0"/>
              <a:ea typeface="Osaka" charset="0"/>
            </a:endParaRPr>
          </a:p>
        </p:txBody>
      </p:sp>
      <p:sp>
        <p:nvSpPr>
          <p:cNvPr id="529410" name="Rectangle 2"/>
          <p:cNvSpPr>
            <a:spLocks noGrp="1" noRot="1" noChangeAspect="1" noChangeArrowheads="1" noTextEdit="1"/>
          </p:cNvSpPr>
          <p:nvPr>
            <p:ph type="sldImg"/>
          </p:nvPr>
        </p:nvSpPr>
        <p:spPr>
          <a:ln/>
        </p:spPr>
      </p:sp>
      <p:sp>
        <p:nvSpPr>
          <p:cNvPr id="5294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7207FCE-E86E-AE4C-A97F-6F55256402B1}" type="slidenum">
              <a:rPr kumimoji="0" lang="en-US" sz="1200" b="0" i="0" u="none" strike="noStrike" kern="1200" cap="none" spc="0" normalizeH="0" baseline="0" noProof="0">
                <a:ln>
                  <a:noFill/>
                </a:ln>
                <a:solidFill>
                  <a:srgbClr val="000000"/>
                </a:solidFill>
                <a:effectLst/>
                <a:uLnTx/>
                <a:uFillTx/>
                <a:latin typeface="Times New Roman" charset="0"/>
                <a:ea typeface="Osaka" charset="0"/>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Times New Roman" charset="0"/>
              <a:ea typeface="Osaka" charset="0"/>
            </a:endParaRPr>
          </a:p>
        </p:txBody>
      </p:sp>
      <p:sp>
        <p:nvSpPr>
          <p:cNvPr id="533506" name="Rectangle 2"/>
          <p:cNvSpPr>
            <a:spLocks noGrp="1" noRot="1" noChangeAspect="1" noChangeArrowheads="1" noTextEdit="1"/>
          </p:cNvSpPr>
          <p:nvPr>
            <p:ph type="sldImg"/>
          </p:nvPr>
        </p:nvSpPr>
        <p:spPr>
          <a:ln/>
        </p:spPr>
      </p:sp>
      <p:sp>
        <p:nvSpPr>
          <p:cNvPr id="5335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4169615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09E5DB25-B300-E044-9B3A-B941A295FB91}" type="slidenum">
              <a:rPr lang="en-US" sz="1200"/>
              <a:pPr/>
              <a:t>37</a:t>
            </a:fld>
            <a:endParaRPr lang="en-US" sz="1200"/>
          </a:p>
        </p:txBody>
      </p:sp>
      <p:sp>
        <p:nvSpPr>
          <p:cNvPr id="531458" name="Rectangle 2"/>
          <p:cNvSpPr>
            <a:spLocks noGrp="1" noRot="1" noChangeAspect="1" noChangeArrowheads="1" noTextEdit="1"/>
          </p:cNvSpPr>
          <p:nvPr>
            <p:ph type="sldImg"/>
          </p:nvPr>
        </p:nvSpPr>
        <p:spPr>
          <a:ln/>
        </p:spPr>
      </p:sp>
      <p:sp>
        <p:nvSpPr>
          <p:cNvPr id="5314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0A1AF3D-F46E-E84C-8E28-0221AFD9A17A}" type="slidenum">
              <a:rPr kumimoji="0" lang="en-US" sz="1200" b="0" i="0" u="none" strike="noStrike" kern="1200" cap="none" spc="0" normalizeH="0" baseline="0" noProof="0">
                <a:ln>
                  <a:noFill/>
                </a:ln>
                <a:solidFill>
                  <a:srgbClr val="000000"/>
                </a:solidFill>
                <a:effectLst/>
                <a:uLnTx/>
                <a:uFillTx/>
                <a:latin typeface="Times New Roman" charset="0"/>
                <a:ea typeface="Osaka" charset="0"/>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Times New Roman" charset="0"/>
              <a:ea typeface="Osaka" charset="0"/>
            </a:endParaRPr>
          </a:p>
        </p:txBody>
      </p:sp>
      <p:sp>
        <p:nvSpPr>
          <p:cNvPr id="536578" name="Rectangle 2"/>
          <p:cNvSpPr>
            <a:spLocks noGrp="1" noRot="1" noChangeAspect="1" noChangeArrowheads="1" noTextEdit="1"/>
          </p:cNvSpPr>
          <p:nvPr>
            <p:ph type="sldImg"/>
          </p:nvPr>
        </p:nvSpPr>
        <p:spPr>
          <a:ln/>
        </p:spPr>
      </p:sp>
      <p:sp>
        <p:nvSpPr>
          <p:cNvPr id="5365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6C17CE-3259-1B49-AB75-7687188AA60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lgn="r" rtl="1" eaLnBrk="1" fontAlgn="base" hangingPunct="1">
              <a:spcBef>
                <a:spcPct val="30000"/>
              </a:spcBef>
              <a:spcAft>
                <a:spcPct val="0"/>
              </a:spcAft>
            </a:pPr>
            <a:r>
              <a:rPr lang="ar-SA" dirty="0">
                <a:latin typeface="Times New Roman" charset="0"/>
                <a:ea typeface="ＭＳ Ｐゴシック" charset="0"/>
                <a:cs typeface="ＭＳ Ｐゴシック" charset="0"/>
              </a:rPr>
              <a:t>•	غزت أشور في كل الاتجاهات، وبشكل خاص باتجاه الغرب، بم في ذلك إسرائيل عندما سقطت السامرة عام 722 ق. م. تم ترحيل معظم الناس إلى بلدان أخرى، وبقي عدد قليل منهم. </a:t>
            </a:r>
          </a:p>
          <a:p>
            <a:pPr algn="r" rtl="1" eaLnBrk="1" fontAlgn="base" hangingPunct="1">
              <a:spcBef>
                <a:spcPct val="30000"/>
              </a:spcBef>
              <a:spcAft>
                <a:spcPct val="0"/>
              </a:spcAft>
            </a:pPr>
            <a:r>
              <a:rPr lang="ar-SA" dirty="0">
                <a:latin typeface="Times New Roman" charset="0"/>
                <a:ea typeface="ＭＳ Ｐゴシック" charset="0"/>
                <a:cs typeface="ＭＳ Ｐゴシック" charset="0"/>
              </a:rPr>
              <a:t>•	جلب الآشوريون شعوبًا أخرى مهزومة إلى حدود أراضي إسرائيل، وأدى التزاوج بين تلك القلة المتبقية الشعوب الوثنية لظهور أعراق مختلطة نصفها من اليهود والنصف الآخر من الأمم. أطلق عليهم اسم العاصمة السابقة ثم أطلق عليهم اسم السامريين. كان اليهود ذوي الدم الكامل يحتقرونهم. </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______________</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Common-415</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OS-12-2 Kings-250</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OS-14-2 Chron-316</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OS-23-Isaiah13-23—slide 71</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OS-24-Jeremiah-242</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OS-32-Jonah-39</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NB-05 Politics 2 Ptolemies to 63 BC (Pompey)-4</a:t>
            </a:r>
          </a:p>
          <a:p>
            <a:pPr eaLnBrk="1" hangingPunct="1"/>
            <a:endParaRPr lang="en-US">
              <a:latin typeface="Times New Roman" charset="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435660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43B44FB-3B01-7F4D-91E0-CD51C8D38640}" type="slidenum">
              <a:rPr kumimoji="0" lang="en-US" sz="1200" b="0" i="0" u="none" strike="noStrike" kern="1200" cap="none" spc="0" normalizeH="0" baseline="0" noProof="0">
                <a:ln>
                  <a:noFill/>
                </a:ln>
                <a:solidFill>
                  <a:prstClr val="black"/>
                </a:solidFill>
                <a:effectLst/>
                <a:uLnTx/>
                <a:uFillTx/>
                <a:latin typeface="Times New Roman" charset="0"/>
                <a:ea typeface="Osaka"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Times New Roman" charset="0"/>
              <a:ea typeface="Osaka" charset="0"/>
            </a:endParaRPr>
          </a:p>
        </p:txBody>
      </p:sp>
      <p:sp>
        <p:nvSpPr>
          <p:cNvPr id="521218" name="Rectangle 2"/>
          <p:cNvSpPr>
            <a:spLocks noGrp="1" noRot="1" noChangeAspect="1" noChangeArrowheads="1"/>
          </p:cNvSpPr>
          <p:nvPr>
            <p:ph type="sldImg"/>
          </p:nvPr>
        </p:nvSpPr>
        <p:spPr>
          <a:solidFill>
            <a:srgbClr val="FFFFFF"/>
          </a:solidFill>
          <a:ln/>
        </p:spPr>
      </p:sp>
      <p:sp>
        <p:nvSpPr>
          <p:cNvPr id="521219" name="Rectangle 3"/>
          <p:cNvSpPr>
            <a:spLocks noGrp="1" noChangeArrowheads="1"/>
          </p:cNvSpPr>
          <p:nvPr>
            <p:ph type="body" idx="1"/>
          </p:nvPr>
        </p:nvSpPr>
        <p:spPr>
          <a:solidFill>
            <a:srgbClr val="FFFFFF"/>
          </a:solidFill>
          <a:ln>
            <a:solidFill>
              <a:srgbClr val="000000"/>
            </a:solidFill>
          </a:ln>
        </p:spPr>
        <p:txBody>
          <a:bodyPr/>
          <a:lstStyle/>
          <a:p>
            <a:r>
              <a:rPr lang="en-US" dirty="0">
                <a:latin typeface="Times New Roman" charset="0"/>
                <a:ea typeface="ＭＳ Ｐゴシック" charset="0"/>
                <a:cs typeface="ＭＳ Ｐゴシック" charset="0"/>
              </a:rPr>
              <a:t>The boundaries under Jeroboam II went even farther than David and Solomon, who only had tribute sent from Hamath.</a:t>
            </a:r>
          </a:p>
          <a:p>
            <a:r>
              <a:rPr lang="en-US" dirty="0">
                <a:latin typeface="Times New Roman" charset="0"/>
                <a:ea typeface="ＭＳ Ｐゴシック" charset="0"/>
                <a:cs typeface="ＭＳ Ｐゴシック" charset="0"/>
              </a:rPr>
              <a:t>____________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BE-30-Amos-14</a:t>
            </a:r>
          </a:p>
          <a:p>
            <a:r>
              <a:rPr lang="en-US" dirty="0">
                <a:latin typeface="Times New Roman" charset="0"/>
                <a:ea typeface="ＭＳ Ｐゴシック" charset="0"/>
                <a:cs typeface="ＭＳ Ｐゴシック" charset="0"/>
              </a:rPr>
              <a:t>BE-32-Jonah-16</a:t>
            </a:r>
          </a:p>
          <a:p>
            <a:r>
              <a:rPr lang="en-US" dirty="0">
                <a:latin typeface="Times New Roman" charset="0"/>
                <a:ea typeface="ＭＳ Ｐゴシック" charset="0"/>
                <a:cs typeface="ＭＳ Ｐゴシック" charset="0"/>
              </a:rPr>
              <a:t>OS-30-Amos-55</a:t>
            </a:r>
          </a:p>
          <a:p>
            <a:r>
              <a:rPr lang="en-US" dirty="0">
                <a:latin typeface="Times New Roman" charset="0"/>
                <a:ea typeface="ＭＳ Ｐゴシック" charset="0"/>
                <a:cs typeface="ＭＳ Ｐゴシック" charset="0"/>
              </a:rPr>
              <a:t>OS-32-Jonah-40</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EC7EC8F-6B6B-B243-BCBB-48B6B330CDB2}" type="slidenum">
              <a:rPr kumimoji="0" lang="en-US" sz="1200" b="0" i="0" u="none" strike="noStrike" kern="1200" cap="none" spc="0" normalizeH="0" baseline="0" noProof="0">
                <a:ln>
                  <a:noFill/>
                </a:ln>
                <a:solidFill>
                  <a:srgbClr val="000000"/>
                </a:solidFill>
                <a:effectLst/>
                <a:uLnTx/>
                <a:uFillTx/>
                <a:latin typeface="Times New Roman" charset="0"/>
                <a:ea typeface="Osaka" charset="0"/>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Times New Roman" charset="0"/>
              <a:ea typeface="Osaka" charset="0"/>
            </a:endParaRPr>
          </a:p>
        </p:txBody>
      </p:sp>
      <p:sp>
        <p:nvSpPr>
          <p:cNvPr id="538626" name="Rectangle 2"/>
          <p:cNvSpPr>
            <a:spLocks noGrp="1" noRot="1" noChangeAspect="1" noChangeArrowheads="1"/>
          </p:cNvSpPr>
          <p:nvPr>
            <p:ph type="sldImg"/>
          </p:nvPr>
        </p:nvSpPr>
        <p:spPr>
          <a:solidFill>
            <a:srgbClr val="FFFFFF"/>
          </a:solidFill>
          <a:ln/>
        </p:spPr>
      </p:sp>
      <p:sp>
        <p:nvSpPr>
          <p:cNvPr id="538627" name="Rectangle 3"/>
          <p:cNvSpPr>
            <a:spLocks noGrp="1" noChangeArrowheads="1"/>
          </p:cNvSpPr>
          <p:nvPr>
            <p:ph type="body" idx="1"/>
          </p:nvPr>
        </p:nvSpPr>
        <p:spPr>
          <a:solidFill>
            <a:srgbClr val="FFFFFF"/>
          </a:solidFill>
          <a:ln>
            <a:solidFill>
              <a:srgbClr val="000000"/>
            </a:solidFill>
          </a:ln>
        </p:spPr>
        <p:txBody>
          <a:bodyPr/>
          <a:lstStyle/>
          <a:p>
            <a:r>
              <a:rPr lang="en-US" sz="1800">
                <a:latin typeface="Times New Roman" charset="0"/>
                <a:ea typeface="ＭＳ Ｐゴシック" charset="0"/>
                <a:cs typeface="ＭＳ Ｐゴシック" charset="0"/>
              </a:rPr>
              <a:t>Not exactly Law #1: God loves you and has a wonderful plan for your life</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Jonah sought to leave the strategic location of Israel and flee to the remote area of Tarshish (modern day Spain). When we try to run away from God, we run away from having an influence for him in our world.</a:t>
            </a:r>
          </a:p>
        </p:txBody>
      </p:sp>
      <p:sp>
        <p:nvSpPr>
          <p:cNvPr id="4" name="Slide Number Placeholder 3"/>
          <p:cNvSpPr>
            <a:spLocks noGrp="1"/>
          </p:cNvSpPr>
          <p:nvPr>
            <p:ph type="sldNum" sz="quarter" idx="5"/>
          </p:nvPr>
        </p:nvSpPr>
        <p:spPr/>
        <p:txBody>
          <a:bodyPr/>
          <a:lstStyle/>
          <a:p>
            <a:pPr>
              <a:defRPr/>
            </a:pPr>
            <a:fld id="{82BFF659-AFD6-DE47-82E8-8AF3D6EFC4E6}" type="slidenum">
              <a:rPr lang="en-US" smtClean="0"/>
              <a:pPr>
                <a:defRPr/>
              </a:pPr>
              <a:t>45</a:t>
            </a:fld>
            <a:endParaRPr lang="en-US"/>
          </a:p>
        </p:txBody>
      </p:sp>
    </p:spTree>
    <p:extLst>
      <p:ext uri="{BB962C8B-B14F-4D97-AF65-F5344CB8AC3E}">
        <p14:creationId xmlns:p14="http://schemas.microsoft.com/office/powerpoint/2010/main" val="3259174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2F2D1323-405D-894A-A52E-564B575D423E}" type="slidenum">
              <a:rPr lang="en-US" sz="1200">
                <a:solidFill>
                  <a:srgbClr val="000000"/>
                </a:solidFill>
              </a:rPr>
              <a:pPr/>
              <a:t>46</a:t>
            </a:fld>
            <a:endParaRPr lang="en-US" sz="1200">
              <a:solidFill>
                <a:srgbClr val="000000"/>
              </a:solidFill>
            </a:endParaRPr>
          </a:p>
        </p:txBody>
      </p:sp>
      <p:sp>
        <p:nvSpPr>
          <p:cNvPr id="542722" name="Rectangle 2"/>
          <p:cNvSpPr>
            <a:spLocks noGrp="1" noRot="1" noChangeAspect="1" noChangeArrowheads="1" noTextEdit="1"/>
          </p:cNvSpPr>
          <p:nvPr>
            <p:ph type="sldImg"/>
          </p:nvPr>
        </p:nvSpPr>
        <p:spPr>
          <a:ln/>
        </p:spPr>
      </p:sp>
      <p:sp>
        <p:nvSpPr>
          <p:cNvPr id="5427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Jonah lived at the time of Amos—a period of great luxury and its associated insulation from the needs of common people.</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AB0EF277-5A28-C544-B0C1-4B9C7B79302F}" type="slidenum">
              <a:rPr lang="en-US" sz="1200"/>
              <a:pPr/>
              <a:t>47</a:t>
            </a:fld>
            <a:endParaRPr lang="en-US" sz="1200"/>
          </a:p>
        </p:txBody>
      </p:sp>
      <p:sp>
        <p:nvSpPr>
          <p:cNvPr id="544770" name="Rectangle 2"/>
          <p:cNvSpPr>
            <a:spLocks noGrp="1" noRot="1" noChangeAspect="1" noChangeArrowheads="1" noTextEdit="1"/>
          </p:cNvSpPr>
          <p:nvPr>
            <p:ph type="sldImg"/>
          </p:nvPr>
        </p:nvSpPr>
        <p:spPr>
          <a:ln/>
        </p:spPr>
      </p:sp>
      <p:sp>
        <p:nvSpPr>
          <p:cNvPr id="5447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9534E97-C832-5F43-B225-8EE7DA370FFD}" type="slidenum">
              <a:rPr kumimoji="0" lang="en-US" sz="1200" b="0" i="0" u="none" strike="noStrike" kern="1200" cap="none" spc="0" normalizeH="0" baseline="0" noProof="0">
                <a:ln>
                  <a:noFill/>
                </a:ln>
                <a:solidFill>
                  <a:srgbClr val="000000"/>
                </a:solidFill>
                <a:effectLst/>
                <a:uLnTx/>
                <a:uFillTx/>
                <a:latin typeface="Times New Roman" charset="0"/>
                <a:ea typeface="Osaka" charset="0"/>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Times New Roman" charset="0"/>
              <a:ea typeface="Osaka" charset="0"/>
            </a:endParaRPr>
          </a:p>
        </p:txBody>
      </p:sp>
      <p:sp>
        <p:nvSpPr>
          <p:cNvPr id="548866" name="Rectangle 2"/>
          <p:cNvSpPr>
            <a:spLocks noGrp="1" noRot="1" noChangeAspect="1" noChangeArrowheads="1"/>
          </p:cNvSpPr>
          <p:nvPr>
            <p:ph type="sldImg"/>
          </p:nvPr>
        </p:nvSpPr>
        <p:spPr>
          <a:solidFill>
            <a:srgbClr val="FFFFFF"/>
          </a:solidFill>
          <a:ln/>
        </p:spPr>
      </p:sp>
      <p:sp>
        <p:nvSpPr>
          <p:cNvPr id="5488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646FD3-3EA5-3E40-BFD1-B3155EE71D4A}" type="slidenum">
              <a:rPr kumimoji="0" lang="en-US" sz="1200" b="0" i="0" u="none" strike="noStrike" kern="1200" cap="none" spc="0" normalizeH="0" baseline="0" noProof="0">
                <a:ln>
                  <a:noFill/>
                </a:ln>
                <a:solidFill>
                  <a:srgbClr val="000000"/>
                </a:solidFill>
                <a:effectLst/>
                <a:uLnTx/>
                <a:uFillTx/>
                <a:latin typeface="Times New Roman" charset="0"/>
                <a:ea typeface="Osaka" charset="0"/>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Times New Roman" charset="0"/>
              <a:ea typeface="Osaka" charset="0"/>
            </a:endParaRPr>
          </a:p>
        </p:txBody>
      </p:sp>
      <p:sp>
        <p:nvSpPr>
          <p:cNvPr id="551938" name="Rectangle 2"/>
          <p:cNvSpPr>
            <a:spLocks noGrp="1" noRot="1" noChangeAspect="1" noChangeArrowheads="1"/>
          </p:cNvSpPr>
          <p:nvPr>
            <p:ph type="sldImg"/>
          </p:nvPr>
        </p:nvSpPr>
        <p:spPr>
          <a:solidFill>
            <a:srgbClr val="FFFFFF"/>
          </a:solidFill>
          <a:ln/>
        </p:spPr>
      </p:sp>
      <p:sp>
        <p:nvSpPr>
          <p:cNvPr id="5519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1A0A0D2-9E6E-6444-B870-6B888F538616}" type="slidenum">
              <a:rPr kumimoji="0" lang="en-US" sz="1200" b="0" i="0" u="none" strike="noStrike" kern="1200" cap="none" spc="0" normalizeH="0" baseline="0" noProof="0">
                <a:ln>
                  <a:noFill/>
                </a:ln>
                <a:solidFill>
                  <a:srgbClr val="000000"/>
                </a:solidFill>
                <a:effectLst/>
                <a:uLnTx/>
                <a:uFillTx/>
                <a:latin typeface="Times New Roman" charset="0"/>
                <a:ea typeface="Osaka"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Times New Roman" charset="0"/>
              <a:ea typeface="Osaka" charset="0"/>
            </a:endParaRPr>
          </a:p>
        </p:txBody>
      </p:sp>
      <p:sp>
        <p:nvSpPr>
          <p:cNvPr id="604162" name="Rectangle 2"/>
          <p:cNvSpPr>
            <a:spLocks noGrp="1" noRot="1" noChangeAspect="1" noChangeArrowheads="1"/>
          </p:cNvSpPr>
          <p:nvPr>
            <p:ph type="sldImg"/>
          </p:nvPr>
        </p:nvSpPr>
        <p:spPr>
          <a:solidFill>
            <a:srgbClr val="FFFFFF"/>
          </a:solidFill>
          <a:ln/>
        </p:spPr>
      </p:sp>
      <p:sp>
        <p:nvSpPr>
          <p:cNvPr id="6041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563573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CCBD9A-5F15-6D4A-94C1-71AC2DDE8E3D}"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EAD0B61-8739-A04F-B968-F8C9BCF98CBC}"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
                <a:srgbClr val="0000FF"/>
              </a:buClr>
              <a:buSzTx/>
              <a:buFontTx/>
              <a:buNone/>
              <a:tabLst/>
              <a:defRPr/>
            </a:pPr>
            <a:fld id="{86CD37A5-ACEF-6F4D-9EF6-99D13F2A0A31}"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
                  <a:srgbClr val="0000FF"/>
                </a:buClr>
                <a:buSzTx/>
                <a:buFontTx/>
                <a:buNone/>
                <a:tabLst/>
                <a:defRPr/>
              </a:pPr>
              <a:t>53</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54306" name="Rectangle 2"/>
          <p:cNvSpPr>
            <a:spLocks noGrp="1" noRot="1" noChangeAspect="1" noChangeArrowheads="1"/>
          </p:cNvSpPr>
          <p:nvPr>
            <p:ph type="sldImg"/>
          </p:nvPr>
        </p:nvSpPr>
        <p:spPr>
          <a:xfrm>
            <a:off x="1143000" y="685800"/>
            <a:ext cx="4572000" cy="3429000"/>
          </a:xfrm>
          <a:solidFill>
            <a:srgbClr val="FFFFFF"/>
          </a:solidFill>
          <a:ln/>
        </p:spPr>
      </p:sp>
      <p:sp>
        <p:nvSpPr>
          <p:cNvPr id="3543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
                <a:srgbClr val="0000FF"/>
              </a:buClr>
              <a:buSzTx/>
              <a:buFontTx/>
              <a:buNone/>
              <a:tabLst/>
              <a:defRPr/>
            </a:pPr>
            <a:fld id="{B0857647-8A80-7543-B810-824996330501}"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
                  <a:srgbClr val="0000FF"/>
                </a:buClr>
                <a:buSzTx/>
                <a:buFontTx/>
                <a:buNone/>
                <a:tabLst/>
                <a:defRPr/>
              </a:pPr>
              <a:t>54</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52258" name="Rectangle 2"/>
          <p:cNvSpPr>
            <a:spLocks noGrp="1" noRot="1" noChangeAspect="1" noChangeArrowheads="1" noTextEdit="1"/>
          </p:cNvSpPr>
          <p:nvPr>
            <p:ph type="sldImg"/>
          </p:nvPr>
        </p:nvSpPr>
        <p:spPr>
          <a:xfrm>
            <a:off x="1143000" y="685800"/>
            <a:ext cx="4572000" cy="3429000"/>
          </a:xfrm>
          <a:ln/>
        </p:spPr>
      </p:sp>
      <p:sp>
        <p:nvSpPr>
          <p:cNvPr id="35225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
                <a:srgbClr val="0000FF"/>
              </a:buClr>
              <a:buSzTx/>
              <a:buFontTx/>
              <a:buNone/>
              <a:tabLst/>
              <a:defRPr/>
            </a:pPr>
            <a:fld id="{579F09D4-930E-884A-A4C9-6319878866CD}"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
                  <a:srgbClr val="0000FF"/>
                </a:buClr>
                <a:buSzTx/>
                <a:buFontTx/>
                <a:buNone/>
                <a:tabLst/>
                <a:defRPr/>
              </a:pPr>
              <a:t>55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70690" name="Rectangle 2"/>
          <p:cNvSpPr>
            <a:spLocks noGrp="1" noRot="1" noChangeAspect="1" noChangeArrowheads="1" noTextEdit="1"/>
          </p:cNvSpPr>
          <p:nvPr>
            <p:ph type="sldImg"/>
          </p:nvPr>
        </p:nvSpPr>
        <p:spPr>
          <a:xfrm>
            <a:off x="1143000" y="685800"/>
            <a:ext cx="4572000" cy="3429000"/>
          </a:xfrm>
          <a:ln/>
        </p:spPr>
      </p:sp>
      <p:sp>
        <p:nvSpPr>
          <p:cNvPr id="37069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
                <a:srgbClr val="0000FF"/>
              </a:buClr>
              <a:buSzTx/>
              <a:buFontTx/>
              <a:buNone/>
              <a:tabLst/>
              <a:defRPr/>
            </a:pPr>
            <a:fld id="{26F7B50A-2627-6C47-A211-CAD3507ABEAD}"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
                  <a:srgbClr val="0000FF"/>
                </a:buClr>
                <a:buSzTx/>
                <a:buFontTx/>
                <a:buNone/>
                <a:tabLst/>
                <a:defRPr/>
              </a:pPr>
              <a:t>56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80930" name="Rectangle 2"/>
          <p:cNvSpPr>
            <a:spLocks noGrp="1" noRot="1" noChangeAspect="1" noChangeArrowheads="1" noTextEdit="1"/>
          </p:cNvSpPr>
          <p:nvPr>
            <p:ph type="sldImg"/>
          </p:nvPr>
        </p:nvSpPr>
        <p:spPr>
          <a:xfrm>
            <a:off x="1143000" y="685800"/>
            <a:ext cx="4572000" cy="3429000"/>
          </a:xfrm>
          <a:ln/>
        </p:spPr>
      </p:sp>
      <p:sp>
        <p:nvSpPr>
          <p:cNvPr id="38093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B3716FFD-96A2-A043-A4C9-D5606BB0D5F6}" type="slidenum">
              <a:rPr lang="en-US" sz="1200"/>
              <a:pPr/>
              <a:t>57</a:t>
            </a:fld>
            <a:endParaRPr lang="en-US" sz="1200"/>
          </a:p>
        </p:txBody>
      </p:sp>
      <p:sp>
        <p:nvSpPr>
          <p:cNvPr id="566274" name="Rectangle 2"/>
          <p:cNvSpPr>
            <a:spLocks noGrp="1" noRot="1" noChangeAspect="1" noChangeArrowheads="1"/>
          </p:cNvSpPr>
          <p:nvPr>
            <p:ph type="sldImg"/>
          </p:nvPr>
        </p:nvSpPr>
        <p:spPr>
          <a:solidFill>
            <a:srgbClr val="FFFFFF"/>
          </a:solidFill>
          <a:ln/>
        </p:spPr>
      </p:sp>
      <p:sp>
        <p:nvSpPr>
          <p:cNvPr id="566275"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ea typeface="ＭＳ Ｐゴシック" charset="0"/>
                <a:cs typeface="ＭＳ Ｐゴシック" charset="0"/>
              </a:rPr>
              <a:t>Israel became naval-gazing, arrogant, and sinful (a mission field herself!) </a:t>
            </a:r>
          </a:p>
          <a:p>
            <a:r>
              <a:rPr lang="en-US">
                <a:latin typeface="Times New Roman" charset="0"/>
                <a:ea typeface="ＭＳ Ｐゴシック" charset="0"/>
                <a:cs typeface="ＭＳ Ｐゴシック" charset="0"/>
              </a:rPr>
              <a:t>We also disobey God by avoiding witnessing for Him (in break room, airplane seat, to neighbor or family member)</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A520E369-ED5C-3440-9BA5-C9E25B85BB13}" type="slidenum">
              <a:rPr lang="en-US" sz="1200"/>
              <a:pPr/>
              <a:t>58</a:t>
            </a:fld>
            <a:endParaRPr lang="en-US" sz="1200"/>
          </a:p>
        </p:txBody>
      </p:sp>
      <p:sp>
        <p:nvSpPr>
          <p:cNvPr id="568322" name="Rectangle 2"/>
          <p:cNvSpPr>
            <a:spLocks noGrp="1" noRot="1" noChangeAspect="1" noChangeArrowheads="1"/>
          </p:cNvSpPr>
          <p:nvPr>
            <p:ph type="sldImg"/>
          </p:nvPr>
        </p:nvSpPr>
        <p:spPr>
          <a:solidFill>
            <a:srgbClr val="FFFFFF"/>
          </a:solidFill>
          <a:ln/>
        </p:spPr>
      </p:sp>
      <p:sp>
        <p:nvSpPr>
          <p:cNvPr id="5683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4BB10AB4-C3A2-C04F-BBAB-D71B32FC311C}" type="slidenum">
              <a:rPr lang="en-US" sz="1200"/>
              <a:pPr/>
              <a:t>59</a:t>
            </a:fld>
            <a:endParaRPr lang="en-US" sz="1200"/>
          </a:p>
        </p:txBody>
      </p:sp>
      <p:sp>
        <p:nvSpPr>
          <p:cNvPr id="570370" name="Rectangle 2"/>
          <p:cNvSpPr>
            <a:spLocks noGrp="1" noRot="1" noChangeAspect="1" noChangeArrowheads="1"/>
          </p:cNvSpPr>
          <p:nvPr>
            <p:ph type="sldImg"/>
          </p:nvPr>
        </p:nvSpPr>
        <p:spPr>
          <a:solidFill>
            <a:srgbClr val="FFFFFF"/>
          </a:solidFill>
          <a:ln/>
        </p:spPr>
      </p:sp>
      <p:sp>
        <p:nvSpPr>
          <p:cNvPr id="570371" name="Rectangle 3"/>
          <p:cNvSpPr>
            <a:spLocks noGrp="1" noChangeArrowheads="1"/>
          </p:cNvSpPr>
          <p:nvPr>
            <p:ph type="body" idx="1"/>
          </p:nvPr>
        </p:nvSpPr>
        <p:spPr>
          <a:solidFill>
            <a:srgbClr val="FFFFFF"/>
          </a:solidFill>
          <a:ln>
            <a:solidFill>
              <a:srgbClr val="000000"/>
            </a:solidFill>
          </a:ln>
        </p:spPr>
        <p:txBody>
          <a:bodyPr/>
          <a:lstStyle/>
          <a:p>
            <a:r>
              <a:rPr lang="en-US" sz="2000" baseline="30000">
                <a:latin typeface="Times New Roman" charset="0"/>
                <a:ea typeface="ＭＳ Ｐゴシック" charset="0"/>
                <a:cs typeface="ＭＳ Ｐゴシック" charset="0"/>
              </a:rPr>
              <a:t>4 </a:t>
            </a:r>
            <a:r>
              <a:rPr lang="en-US" sz="2000">
                <a:latin typeface="Times New Roman" charset="0"/>
                <a:ea typeface="ＭＳ Ｐゴシック" charset="0"/>
                <a:cs typeface="ＭＳ Ｐゴシック" charset="0"/>
              </a:rPr>
              <a:t>But the Lord hurled a powerful wind over the sea, causing a violent storm that threatened to break the ship apart. NLT</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FFD3A43A-F9A2-4E4E-BCE8-F8F0D058F3B7}" type="slidenum">
              <a:rPr lang="en-US" sz="1200"/>
              <a:pPr/>
              <a:t>60</a:t>
            </a:fld>
            <a:endParaRPr lang="en-US" sz="1200"/>
          </a:p>
        </p:txBody>
      </p:sp>
      <p:sp>
        <p:nvSpPr>
          <p:cNvPr id="572418" name="Rectangle 2"/>
          <p:cNvSpPr>
            <a:spLocks noGrp="1" noRot="1" noChangeAspect="1" noChangeArrowheads="1"/>
          </p:cNvSpPr>
          <p:nvPr>
            <p:ph type="sldImg"/>
          </p:nvPr>
        </p:nvSpPr>
        <p:spPr>
          <a:solidFill>
            <a:srgbClr val="FFFFFF"/>
          </a:solidFill>
          <a:ln/>
        </p:spPr>
      </p:sp>
      <p:sp>
        <p:nvSpPr>
          <p:cNvPr id="572419"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ea typeface="ＭＳ Ｐゴシック" charset="0"/>
                <a:cs typeface="ＭＳ Ｐゴシック" charset="0"/>
              </a:rPr>
              <a:t>The Hebrew reads that the ship itself threatened to break up!</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2B158597-BDFD-8B40-B362-A4C05FB87A9E}" type="slidenum">
              <a:rPr lang="en-US" sz="1200"/>
              <a:pPr/>
              <a:t>61</a:t>
            </a:fld>
            <a:endParaRPr lang="en-US" sz="1200"/>
          </a:p>
        </p:txBody>
      </p:sp>
      <p:sp>
        <p:nvSpPr>
          <p:cNvPr id="574466" name="Rectangle 2"/>
          <p:cNvSpPr>
            <a:spLocks noGrp="1" noRot="1" noChangeAspect="1" noChangeArrowheads="1"/>
          </p:cNvSpPr>
          <p:nvPr>
            <p:ph type="sldImg"/>
          </p:nvPr>
        </p:nvSpPr>
        <p:spPr>
          <a:solidFill>
            <a:srgbClr val="FFFFFF"/>
          </a:solidFill>
          <a:ln/>
        </p:spPr>
      </p:sp>
      <p:sp>
        <p:nvSpPr>
          <p:cNvPr id="574467" name="Rectangle 3"/>
          <p:cNvSpPr>
            <a:spLocks noGrp="1" noChangeArrowheads="1"/>
          </p:cNvSpPr>
          <p:nvPr>
            <p:ph type="body" idx="1"/>
          </p:nvPr>
        </p:nvSpPr>
        <p:spPr>
          <a:solidFill>
            <a:srgbClr val="FFFFFF"/>
          </a:solidFill>
          <a:ln>
            <a:solidFill>
              <a:srgbClr val="000000"/>
            </a:solidFill>
          </a:ln>
        </p:spPr>
        <p:txBody>
          <a:bodyPr/>
          <a:lstStyle/>
          <a:p>
            <a:r>
              <a:rPr lang="en-US" baseline="30000">
                <a:latin typeface="Times New Roman" charset="0"/>
                <a:ea typeface="ＭＳ Ｐゴシック" charset="0"/>
                <a:cs typeface="ＭＳ Ｐゴシック" charset="0"/>
              </a:rPr>
              <a:t>5 </a:t>
            </a:r>
            <a:r>
              <a:rPr lang="en-US">
                <a:latin typeface="Times New Roman" charset="0"/>
                <a:ea typeface="ＭＳ Ｐゴシック" charset="0"/>
                <a:cs typeface="ＭＳ Ｐゴシック" charset="0"/>
              </a:rPr>
              <a:t>Fearing for their lives, the desperate sailors shouted to their gods for help and threw the cargo overboard to lighten the ship. NTL</a:t>
            </a:r>
          </a:p>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The Bible in Pictures, drawn in 1922 but free to copy at www.creationism.org/books/</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C960C551-DE7C-9E43-BB20-6D683D0CEA1C}" type="slidenum">
              <a:rPr lang="en-US" sz="1200"/>
              <a:pPr/>
              <a:t>62</a:t>
            </a:fld>
            <a:endParaRPr lang="en-US" sz="1200"/>
          </a:p>
        </p:txBody>
      </p:sp>
      <p:sp>
        <p:nvSpPr>
          <p:cNvPr id="576514" name="Rectangle 2"/>
          <p:cNvSpPr>
            <a:spLocks noGrp="1" noRot="1" noChangeAspect="1" noChangeArrowheads="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r>
              <a:rPr lang="en-US" dirty="0">
                <a:latin typeface="Times New Roman" charset="0"/>
                <a:ea typeface="ＭＳ Ｐゴシック" charset="0"/>
                <a:cs typeface="ＭＳ Ｐゴシック" charset="0"/>
              </a:rPr>
              <a:t>But all this time Jonah was sound asleep down in the hold. </a:t>
            </a:r>
            <a:r>
              <a:rPr lang="en-US" baseline="30000" dirty="0">
                <a:latin typeface="Times New Roman" charset="0"/>
                <a:ea typeface="ＭＳ Ｐゴシック" charset="0"/>
                <a:cs typeface="ＭＳ Ｐゴシック" charset="0"/>
              </a:rPr>
              <a:t>6 </a:t>
            </a:r>
            <a:r>
              <a:rPr lang="en-US" dirty="0">
                <a:latin typeface="Times New Roman" charset="0"/>
                <a:ea typeface="ＭＳ Ｐゴシック" charset="0"/>
                <a:cs typeface="ＭＳ Ｐゴシック" charset="0"/>
              </a:rPr>
              <a:t>So the captain went down after him. </a:t>
            </a:r>
            <a:r>
              <a:rPr lang="en-US"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How can you sleep at a time like this?</a:t>
            </a:r>
            <a:r>
              <a:rPr lang="en-US"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 he shouted. </a:t>
            </a:r>
            <a:r>
              <a:rPr lang="en-US"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Get up and pray to your god! Maybe he will pay attention to us and spare our lives.</a:t>
            </a:r>
            <a:r>
              <a:rPr lang="en-US" altLang="ja-JP" dirty="0">
                <a:latin typeface="Times New Roman" charset="0"/>
                <a:ea typeface="ＭＳ Ｐゴシック" charset="0"/>
                <a:cs typeface="ＭＳ Ｐゴシック" charset="0"/>
              </a:rPr>
              <a:t>"</a:t>
            </a:r>
            <a:endParaRPr lang="en-US" dirty="0">
              <a:latin typeface="Times New Roman" charset="0"/>
              <a:ea typeface="ＭＳ Ｐゴシック" charset="0"/>
              <a:cs typeface="ＭＳ Ｐゴシック" charset="0"/>
            </a:endParaRPr>
          </a:p>
          <a:p>
            <a:pPr lvl="1"/>
            <a:r>
              <a:rPr lang="en-US" dirty="0">
                <a:latin typeface="Times New Roman" charset="0"/>
                <a:ea typeface="ＭＳ Ｐゴシック" charset="0"/>
              </a:rPr>
              <a:t>NLT, Jon 1:5-6.</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The Bible in Pictures, drawn in 1922 but free to copy at </a:t>
            </a:r>
            <a:r>
              <a:rPr lang="en-US" dirty="0" err="1">
                <a:latin typeface="Times New Roman" charset="0"/>
                <a:ea typeface="ＭＳ Ｐゴシック" charset="0"/>
                <a:cs typeface="ＭＳ Ｐゴシック" charset="0"/>
              </a:rPr>
              <a:t>www.creationism.org</a:t>
            </a:r>
            <a:r>
              <a:rPr lang="en-US" dirty="0">
                <a:latin typeface="Times New Roman" charset="0"/>
                <a:ea typeface="ＭＳ Ｐゴシック" charset="0"/>
                <a:cs typeface="ＭＳ Ｐゴシック" charset="0"/>
              </a:rPr>
              <a:t>/books/</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A3D07BCA-DDEE-BE4B-A2E3-22BC2001292D}" type="slidenum">
              <a:rPr lang="en-US" sz="1200">
                <a:solidFill>
                  <a:srgbClr val="000000"/>
                </a:solidFill>
              </a:rPr>
              <a:pPr/>
              <a:t>63</a:t>
            </a:fld>
            <a:endParaRPr lang="en-US" sz="1200">
              <a:solidFill>
                <a:srgbClr val="000000"/>
              </a:solidFill>
            </a:endParaRPr>
          </a:p>
        </p:txBody>
      </p:sp>
      <p:sp>
        <p:nvSpPr>
          <p:cNvPr id="578562" name="Rectangle 2"/>
          <p:cNvSpPr>
            <a:spLocks noGrp="1" noRot="1" noChangeAspect="1" noChangeArrowheads="1"/>
          </p:cNvSpPr>
          <p:nvPr>
            <p:ph type="sldImg"/>
          </p:nvPr>
        </p:nvSpPr>
        <p:spPr>
          <a:solidFill>
            <a:srgbClr val="FFFFFF"/>
          </a:solidFill>
          <a:ln/>
        </p:spPr>
      </p:sp>
      <p:sp>
        <p:nvSpPr>
          <p:cNvPr id="578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5CCCE953-03E5-BC40-AA8B-B0A56018B514}" type="slidenum">
              <a:rPr lang="en-US" sz="1200">
                <a:solidFill>
                  <a:srgbClr val="000000"/>
                </a:solidFill>
              </a:rPr>
              <a:pPr/>
              <a:t>64</a:t>
            </a:fld>
            <a:endParaRPr lang="en-US" sz="1200">
              <a:solidFill>
                <a:srgbClr val="000000"/>
              </a:solidFill>
            </a:endParaRPr>
          </a:p>
        </p:txBody>
      </p:sp>
      <p:sp>
        <p:nvSpPr>
          <p:cNvPr id="580610" name="Rectangle 2"/>
          <p:cNvSpPr>
            <a:spLocks noGrp="1" noRot="1" noChangeAspect="1" noChangeArrowheads="1"/>
          </p:cNvSpPr>
          <p:nvPr>
            <p:ph type="sldImg"/>
          </p:nvPr>
        </p:nvSpPr>
        <p:spPr>
          <a:solidFill>
            <a:srgbClr val="FFFFFF"/>
          </a:solidFill>
          <a:ln/>
        </p:spPr>
      </p:sp>
      <p:sp>
        <p:nvSpPr>
          <p:cNvPr id="580611" name="Rectangle 3"/>
          <p:cNvSpPr>
            <a:spLocks noGrp="1" noChangeArrowheads="1"/>
          </p:cNvSpPr>
          <p:nvPr>
            <p:ph type="body" idx="1"/>
          </p:nvPr>
        </p:nvSpPr>
        <p:spPr>
          <a:solidFill>
            <a:srgbClr val="FFFFFF"/>
          </a:solidFill>
          <a:ln>
            <a:solidFill>
              <a:srgbClr val="000000"/>
            </a:solidFill>
          </a:ln>
        </p:spPr>
        <p:txBody>
          <a:bodyPr/>
          <a:lstStyle/>
          <a:p>
            <a:r>
              <a:rPr lang="en-US" sz="1800" baseline="30000" dirty="0">
                <a:latin typeface="Times New Roman" charset="0"/>
                <a:ea typeface="ＭＳ Ｐゴシック" charset="0"/>
                <a:cs typeface="ＭＳ Ｐゴシック" charset="0"/>
              </a:rPr>
              <a:t>10 </a:t>
            </a:r>
            <a:r>
              <a:rPr lang="en-US" sz="1800" dirty="0">
                <a:latin typeface="Times New Roman" charset="0"/>
                <a:ea typeface="ＭＳ Ｐゴシック" charset="0"/>
                <a:cs typeface="ＭＳ Ｐゴシック" charset="0"/>
              </a:rPr>
              <a:t>The sailors were terrified when they heard this, for he had already told them he was running away from the Lord. </a:t>
            </a:r>
            <a:r>
              <a:rPr lang="en-US" altLang="ja-JP" sz="1800" dirty="0">
                <a:latin typeface="Times New Roman" charset="0"/>
                <a:ea typeface="ＭＳ Ｐゴシック" charset="0"/>
                <a:cs typeface="ＭＳ Ｐゴシック" charset="0"/>
              </a:rPr>
              <a:t>"</a:t>
            </a:r>
            <a:r>
              <a:rPr lang="en-US" sz="1800" dirty="0">
                <a:latin typeface="Times New Roman" charset="0"/>
                <a:ea typeface="ＭＳ Ｐゴシック" charset="0"/>
                <a:cs typeface="ＭＳ Ｐゴシック" charset="0"/>
              </a:rPr>
              <a:t>Oh, why did you do it?</a:t>
            </a:r>
            <a:r>
              <a:rPr lang="en-US" altLang="ja-JP" sz="1800" dirty="0">
                <a:latin typeface="Times New Roman" charset="0"/>
                <a:ea typeface="ＭＳ Ｐゴシック" charset="0"/>
                <a:cs typeface="ＭＳ Ｐゴシック" charset="0"/>
              </a:rPr>
              <a:t>"</a:t>
            </a:r>
            <a:r>
              <a:rPr lang="en-US" sz="1800" dirty="0">
                <a:latin typeface="Times New Roman" charset="0"/>
                <a:ea typeface="ＭＳ Ｐゴシック" charset="0"/>
                <a:cs typeface="ＭＳ Ｐゴシック" charset="0"/>
              </a:rPr>
              <a:t> they groaned. </a:t>
            </a:r>
            <a:r>
              <a:rPr lang="en-US" sz="1800" baseline="30000" dirty="0">
                <a:latin typeface="Times New Roman" charset="0"/>
                <a:ea typeface="ＭＳ Ｐゴシック" charset="0"/>
                <a:cs typeface="ＭＳ Ｐゴシック" charset="0"/>
              </a:rPr>
              <a:t>11 </a:t>
            </a:r>
            <a:r>
              <a:rPr lang="en-US" sz="1800" dirty="0">
                <a:latin typeface="Times New Roman" charset="0"/>
                <a:ea typeface="ＭＳ Ｐゴシック" charset="0"/>
                <a:cs typeface="ＭＳ Ｐゴシック" charset="0"/>
              </a:rPr>
              <a:t>And since the storm was getting worse all the time, they asked him, </a:t>
            </a:r>
            <a:r>
              <a:rPr lang="en-US" altLang="ja-JP" sz="1800" dirty="0">
                <a:latin typeface="Times New Roman" charset="0"/>
                <a:ea typeface="ＭＳ Ｐゴシック" charset="0"/>
                <a:cs typeface="ＭＳ Ｐゴシック" charset="0"/>
              </a:rPr>
              <a:t>"</a:t>
            </a:r>
            <a:r>
              <a:rPr lang="en-US" sz="1800" dirty="0">
                <a:latin typeface="Times New Roman" charset="0"/>
                <a:ea typeface="ＭＳ Ｐゴシック" charset="0"/>
                <a:cs typeface="ＭＳ Ｐゴシック" charset="0"/>
              </a:rPr>
              <a:t>What should we do to you to stop this storm?</a:t>
            </a:r>
            <a:r>
              <a:rPr lang="en-US" altLang="ja-JP" sz="1800" dirty="0">
                <a:latin typeface="Times New Roman" charset="0"/>
                <a:ea typeface="ＭＳ Ｐゴシック" charset="0"/>
                <a:cs typeface="ＭＳ Ｐゴシック" charset="0"/>
              </a:rPr>
              <a:t>"</a:t>
            </a:r>
            <a:endParaRPr lang="en-US" sz="1800" dirty="0">
              <a:latin typeface="Times New Roman" charset="0"/>
              <a:ea typeface="ＭＳ Ｐゴシック" charset="0"/>
              <a:cs typeface="ＭＳ Ｐゴシック" charset="0"/>
            </a:endParaRPr>
          </a:p>
          <a:p>
            <a:r>
              <a:rPr lang="en-US" sz="1800" baseline="30000" dirty="0">
                <a:latin typeface="Times New Roman" charset="0"/>
                <a:ea typeface="ＭＳ Ｐゴシック" charset="0"/>
                <a:cs typeface="ＭＳ Ｐゴシック" charset="0"/>
              </a:rPr>
              <a:t>12 </a:t>
            </a:r>
            <a:r>
              <a:rPr lang="en-US" altLang="ja-JP" sz="1800" dirty="0">
                <a:latin typeface="Times New Roman" charset="0"/>
                <a:ea typeface="ＭＳ Ｐゴシック" charset="0"/>
                <a:cs typeface="ＭＳ Ｐゴシック" charset="0"/>
              </a:rPr>
              <a:t>"</a:t>
            </a:r>
            <a:r>
              <a:rPr lang="en-US" sz="1800" dirty="0">
                <a:latin typeface="Times New Roman" charset="0"/>
                <a:ea typeface="ＭＳ Ｐゴシック" charset="0"/>
                <a:cs typeface="ＭＳ Ｐゴシック" charset="0"/>
              </a:rPr>
              <a:t>Throw me into the sea,</a:t>
            </a:r>
            <a:r>
              <a:rPr lang="en-US" altLang="ja-JP" sz="1800" dirty="0">
                <a:latin typeface="Times New Roman" charset="0"/>
                <a:ea typeface="ＭＳ Ｐゴシック" charset="0"/>
                <a:cs typeface="ＭＳ Ｐゴシック" charset="0"/>
              </a:rPr>
              <a:t>"</a:t>
            </a:r>
            <a:r>
              <a:rPr lang="en-US" sz="1800" dirty="0">
                <a:latin typeface="Times New Roman" charset="0"/>
                <a:ea typeface="ＭＳ Ｐゴシック" charset="0"/>
                <a:cs typeface="ＭＳ Ｐゴシック" charset="0"/>
              </a:rPr>
              <a:t> Jonah said, </a:t>
            </a:r>
            <a:r>
              <a:rPr lang="en-US" altLang="ja-JP" sz="1800" dirty="0">
                <a:latin typeface="Times New Roman" charset="0"/>
                <a:ea typeface="ＭＳ Ｐゴシック" charset="0"/>
                <a:cs typeface="ＭＳ Ｐゴシック" charset="0"/>
              </a:rPr>
              <a:t>"</a:t>
            </a:r>
            <a:r>
              <a:rPr lang="en-US" sz="1800" dirty="0">
                <a:latin typeface="Times New Roman" charset="0"/>
                <a:ea typeface="ＭＳ Ｐゴシック" charset="0"/>
                <a:cs typeface="ＭＳ Ｐゴシック" charset="0"/>
              </a:rPr>
              <a:t>and it will become calm again. I know that this terrible storm is all my fault.</a:t>
            </a:r>
            <a:r>
              <a:rPr lang="en-US" altLang="ja-JP" sz="1800" dirty="0">
                <a:latin typeface="Times New Roman" charset="0"/>
                <a:ea typeface="ＭＳ Ｐゴシック" charset="0"/>
                <a:cs typeface="ＭＳ Ｐゴシック" charset="0"/>
              </a:rPr>
              <a:t>"</a:t>
            </a:r>
            <a:r>
              <a:rPr lang="en-US" sz="1800" dirty="0">
                <a:latin typeface="Times New Roman" charset="0"/>
                <a:ea typeface="ＭＳ Ｐゴシック" charset="0"/>
                <a:cs typeface="ＭＳ Ｐゴシック" charset="0"/>
              </a:rPr>
              <a:t> (1:10-12 NLT)</a:t>
            </a:r>
          </a:p>
          <a:p>
            <a:endParaRPr lang="en-US" sz="1800" dirty="0">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8B2DA739-EE58-A84D-9BC7-04AC206156F0}" type="slidenum">
              <a:rPr lang="en-US" sz="1200"/>
              <a:pPr/>
              <a:t>65</a:t>
            </a:fld>
            <a:endParaRPr lang="en-US" sz="1200"/>
          </a:p>
        </p:txBody>
      </p:sp>
      <p:sp>
        <p:nvSpPr>
          <p:cNvPr id="582658" name="Rectangle 2"/>
          <p:cNvSpPr>
            <a:spLocks noGrp="1" noRot="1" noChangeAspect="1" noChangeArrowheads="1"/>
          </p:cNvSpPr>
          <p:nvPr>
            <p:ph type="sldImg"/>
          </p:nvPr>
        </p:nvSpPr>
        <p:spPr>
          <a:solidFill>
            <a:srgbClr val="FFFFFF"/>
          </a:solidFill>
          <a:ln/>
        </p:spPr>
      </p:sp>
      <p:sp>
        <p:nvSpPr>
          <p:cNvPr id="582659" name="Rectangle 3"/>
          <p:cNvSpPr>
            <a:spLocks noGrp="1" noChangeArrowheads="1"/>
          </p:cNvSpPr>
          <p:nvPr>
            <p:ph type="body" idx="1"/>
          </p:nvPr>
        </p:nvSpPr>
        <p:spPr>
          <a:solidFill>
            <a:srgbClr val="FFFFFF"/>
          </a:solidFill>
          <a:ln>
            <a:solidFill>
              <a:srgbClr val="000000"/>
            </a:solidFill>
          </a:ln>
        </p:spPr>
        <p:txBody>
          <a:bodyPr/>
          <a:lstStyle/>
          <a:p>
            <a:r>
              <a:rPr lang="en-US" sz="1600" baseline="30000" dirty="0">
                <a:latin typeface="Times New Roman" charset="0"/>
                <a:ea typeface="ＭＳ Ｐゴシック" charset="0"/>
                <a:cs typeface="ＭＳ Ｐゴシック" charset="0"/>
              </a:rPr>
              <a:t>13 </a:t>
            </a:r>
            <a:r>
              <a:rPr lang="en-US" sz="1600" dirty="0">
                <a:latin typeface="Times New Roman" charset="0"/>
                <a:ea typeface="ＭＳ Ｐゴシック" charset="0"/>
                <a:cs typeface="ＭＳ Ｐゴシック" charset="0"/>
              </a:rPr>
              <a:t>Instead, the sailors rowed even harder to get the ship to the land. But the stormy sea was too violent for them, and they </a:t>
            </a:r>
            <a:r>
              <a:rPr lang="en-US" sz="1600" dirty="0" err="1">
                <a:latin typeface="Times New Roman" charset="0"/>
                <a:ea typeface="ＭＳ Ｐゴシック" charset="0"/>
                <a:cs typeface="ＭＳ Ｐゴシック" charset="0"/>
              </a:rPr>
              <a:t>couldn</a:t>
            </a:r>
            <a:r>
              <a:rPr lang="fr-FR" altLang="ja-JP" sz="1600" dirty="0">
                <a:latin typeface="Times New Roman" charset="0"/>
                <a:ea typeface="ＭＳ Ｐゴシック" charset="0"/>
                <a:cs typeface="ＭＳ Ｐゴシック" charset="0"/>
              </a:rPr>
              <a:t>'</a:t>
            </a:r>
            <a:r>
              <a:rPr lang="en-US" sz="1600" dirty="0">
                <a:latin typeface="Times New Roman" charset="0"/>
                <a:ea typeface="ＭＳ Ｐゴシック" charset="0"/>
                <a:cs typeface="ＭＳ Ｐゴシック" charset="0"/>
              </a:rPr>
              <a:t>t make it (1:13 NLT).</a:t>
            </a:r>
          </a:p>
          <a:p>
            <a:endParaRPr lang="en-US" sz="1600" dirty="0">
              <a:latin typeface="Times New Roman" charset="0"/>
              <a:ea typeface="ＭＳ Ｐゴシック" charset="0"/>
              <a:cs typeface="ＭＳ Ｐゴシック" charset="0"/>
            </a:endParaRPr>
          </a:p>
          <a:p>
            <a:r>
              <a:rPr lang="en-US" sz="1600" dirty="0">
                <a:latin typeface="Times New Roman" charset="0"/>
                <a:ea typeface="ＭＳ Ｐゴシック" charset="0"/>
                <a:cs typeface="ＭＳ Ｐゴシック" charset="0"/>
              </a:rPr>
              <a:t>The Bible in Pictures, drawn in 1922 but free to copy at </a:t>
            </a:r>
            <a:r>
              <a:rPr lang="en-US" sz="1600" dirty="0" err="1">
                <a:latin typeface="Times New Roman" charset="0"/>
                <a:ea typeface="ＭＳ Ｐゴシック" charset="0"/>
                <a:cs typeface="ＭＳ Ｐゴシック" charset="0"/>
              </a:rPr>
              <a:t>www.creationism.org</a:t>
            </a:r>
            <a:r>
              <a:rPr lang="en-US" sz="1600" dirty="0">
                <a:latin typeface="Times New Roman" charset="0"/>
                <a:ea typeface="ＭＳ Ｐゴシック" charset="0"/>
                <a:cs typeface="ＭＳ Ｐゴシック" charset="0"/>
              </a:rPr>
              <a:t>/books/</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D6BAD916-E8A8-CD48-A2EE-41FB3C6F6882}" type="slidenum">
              <a:rPr lang="en-US" sz="1200"/>
              <a:pPr/>
              <a:t>66</a:t>
            </a:fld>
            <a:endParaRPr lang="en-US" sz="1200"/>
          </a:p>
        </p:txBody>
      </p:sp>
      <p:sp>
        <p:nvSpPr>
          <p:cNvPr id="584706" name="Rectangle 2"/>
          <p:cNvSpPr>
            <a:spLocks noGrp="1" noRot="1" noChangeAspect="1" noChangeArrowheads="1"/>
          </p:cNvSpPr>
          <p:nvPr>
            <p:ph type="sldImg"/>
          </p:nvPr>
        </p:nvSpPr>
        <p:spPr>
          <a:solidFill>
            <a:srgbClr val="FFFFFF"/>
          </a:solidFill>
          <a:ln/>
        </p:spPr>
      </p:sp>
      <p:sp>
        <p:nvSpPr>
          <p:cNvPr id="584707" name="Rectangle 3"/>
          <p:cNvSpPr>
            <a:spLocks noGrp="1" noChangeArrowheads="1"/>
          </p:cNvSpPr>
          <p:nvPr>
            <p:ph type="body" idx="1"/>
          </p:nvPr>
        </p:nvSpPr>
        <p:spPr>
          <a:solidFill>
            <a:srgbClr val="FFFFFF"/>
          </a:solidFill>
          <a:ln>
            <a:solidFill>
              <a:srgbClr val="000000"/>
            </a:solidFill>
          </a:ln>
        </p:spPr>
        <p:txBody>
          <a:bodyPr/>
          <a:lstStyle/>
          <a:p>
            <a:r>
              <a:rPr lang="en-US" sz="1800" baseline="30000" dirty="0">
                <a:latin typeface="Times New Roman" charset="0"/>
                <a:ea typeface="ＭＳ Ｐゴシック" charset="0"/>
                <a:cs typeface="ＭＳ Ｐゴシック" charset="0"/>
              </a:rPr>
              <a:t>14 </a:t>
            </a:r>
            <a:r>
              <a:rPr lang="en-US" sz="1800" dirty="0">
                <a:latin typeface="Times New Roman" charset="0"/>
                <a:ea typeface="ＭＳ Ｐゴシック" charset="0"/>
                <a:cs typeface="ＭＳ Ｐゴシック" charset="0"/>
              </a:rPr>
              <a:t>Then they cried out to the Lord, Jonah</a:t>
            </a:r>
            <a:r>
              <a:rPr lang="fr-FR" altLang="ja-JP" sz="1800" dirty="0">
                <a:latin typeface="Times New Roman" charset="0"/>
                <a:ea typeface="ＭＳ Ｐゴシック" charset="0"/>
                <a:cs typeface="ＭＳ Ｐゴシック" charset="0"/>
              </a:rPr>
              <a:t>'</a:t>
            </a:r>
            <a:r>
              <a:rPr lang="en-US" sz="1800" dirty="0">
                <a:latin typeface="Times New Roman" charset="0"/>
                <a:ea typeface="ＭＳ Ｐゴシック" charset="0"/>
                <a:cs typeface="ＭＳ Ｐゴシック" charset="0"/>
              </a:rPr>
              <a:t>s God. </a:t>
            </a:r>
            <a:r>
              <a:rPr lang="en-US" altLang="ja-JP" sz="1800" dirty="0">
                <a:latin typeface="Times New Roman" charset="0"/>
                <a:ea typeface="ＭＳ Ｐゴシック" charset="0"/>
                <a:cs typeface="ＭＳ Ｐゴシック" charset="0"/>
              </a:rPr>
              <a:t>"</a:t>
            </a:r>
            <a:r>
              <a:rPr lang="en-US" sz="1800" dirty="0">
                <a:latin typeface="Times New Roman" charset="0"/>
                <a:ea typeface="ＭＳ Ｐゴシック" charset="0"/>
                <a:cs typeface="ＭＳ Ｐゴシック" charset="0"/>
              </a:rPr>
              <a:t>O Lord,</a:t>
            </a:r>
            <a:r>
              <a:rPr lang="en-US" altLang="ja-JP" sz="1800" dirty="0">
                <a:latin typeface="Times New Roman" charset="0"/>
                <a:ea typeface="ＭＳ Ｐゴシック" charset="0"/>
                <a:cs typeface="ＭＳ Ｐゴシック" charset="0"/>
              </a:rPr>
              <a:t>"</a:t>
            </a:r>
            <a:r>
              <a:rPr lang="en-US" sz="1800" dirty="0">
                <a:latin typeface="Times New Roman" charset="0"/>
                <a:ea typeface="ＭＳ Ｐゴシック" charset="0"/>
                <a:cs typeface="ＭＳ Ｐゴシック" charset="0"/>
              </a:rPr>
              <a:t> they pleaded, </a:t>
            </a:r>
            <a:r>
              <a:rPr lang="en-US" altLang="ja-JP" sz="1800" dirty="0">
                <a:latin typeface="Times New Roman" charset="0"/>
                <a:ea typeface="ＭＳ Ｐゴシック" charset="0"/>
                <a:cs typeface="ＭＳ Ｐゴシック" charset="0"/>
              </a:rPr>
              <a:t>"</a:t>
            </a:r>
            <a:r>
              <a:rPr lang="en-US" sz="1800" dirty="0">
                <a:latin typeface="Times New Roman" charset="0"/>
                <a:ea typeface="ＭＳ Ｐゴシック" charset="0"/>
                <a:cs typeface="ＭＳ Ｐゴシック" charset="0"/>
              </a:rPr>
              <a:t>don</a:t>
            </a:r>
            <a:r>
              <a:rPr lang="fr-FR" altLang="ja-JP" sz="1800" dirty="0">
                <a:latin typeface="Times New Roman" charset="0"/>
                <a:ea typeface="ＭＳ Ｐゴシック" charset="0"/>
                <a:cs typeface="ＭＳ Ｐゴシック" charset="0"/>
              </a:rPr>
              <a:t>'</a:t>
            </a:r>
            <a:r>
              <a:rPr lang="en-US" sz="1800" dirty="0">
                <a:latin typeface="Times New Roman" charset="0"/>
                <a:ea typeface="ＭＳ Ｐゴシック" charset="0"/>
                <a:cs typeface="ＭＳ Ｐゴシック" charset="0"/>
              </a:rPr>
              <a:t>t make us die for this man</a:t>
            </a:r>
            <a:r>
              <a:rPr lang="fr-FR" altLang="ja-JP" sz="1800" dirty="0">
                <a:latin typeface="Times New Roman" charset="0"/>
                <a:ea typeface="ＭＳ Ｐゴシック" charset="0"/>
                <a:cs typeface="ＭＳ Ｐゴシック" charset="0"/>
              </a:rPr>
              <a:t>'</a:t>
            </a:r>
            <a:r>
              <a:rPr lang="en-US" sz="1800" dirty="0">
                <a:latin typeface="Times New Roman" charset="0"/>
                <a:ea typeface="ＭＳ Ｐゴシック" charset="0"/>
                <a:cs typeface="ＭＳ Ｐゴシック" charset="0"/>
              </a:rPr>
              <a:t>s sin. And don</a:t>
            </a:r>
            <a:r>
              <a:rPr lang="fr-FR" altLang="ja-JP" sz="1800" dirty="0">
                <a:latin typeface="Times New Roman" charset="0"/>
                <a:ea typeface="ＭＳ Ｐゴシック" charset="0"/>
                <a:cs typeface="ＭＳ Ｐゴシック" charset="0"/>
              </a:rPr>
              <a:t>'</a:t>
            </a:r>
            <a:r>
              <a:rPr lang="en-US" sz="1800" dirty="0">
                <a:latin typeface="Times New Roman" charset="0"/>
                <a:ea typeface="ＭＳ Ｐゴシック" charset="0"/>
                <a:cs typeface="ＭＳ Ｐゴシック" charset="0"/>
              </a:rPr>
              <a:t>t hold us responsible for his death. O Lord, you have sent this storm upon him for your own good reasons.</a:t>
            </a:r>
            <a:r>
              <a:rPr lang="en-US" altLang="ja-JP" sz="1800" dirty="0">
                <a:latin typeface="Times New Roman" charset="0"/>
                <a:ea typeface="ＭＳ Ｐゴシック" charset="0"/>
                <a:cs typeface="ＭＳ Ｐゴシック" charset="0"/>
              </a:rPr>
              <a:t>"</a:t>
            </a:r>
            <a:endParaRPr lang="en-US" sz="1800" dirty="0">
              <a:latin typeface="Times New Roman" charset="0"/>
              <a:ea typeface="ＭＳ Ｐゴシック" charset="0"/>
              <a:cs typeface="ＭＳ Ｐゴシック" charset="0"/>
            </a:endParaRPr>
          </a:p>
          <a:p>
            <a:r>
              <a:rPr lang="en-US" sz="1800" baseline="30000" dirty="0">
                <a:latin typeface="Times New Roman" charset="0"/>
                <a:ea typeface="ＭＳ Ｐゴシック" charset="0"/>
                <a:cs typeface="ＭＳ Ｐゴシック" charset="0"/>
              </a:rPr>
              <a:t>15 </a:t>
            </a:r>
            <a:r>
              <a:rPr lang="en-US" sz="1800" dirty="0">
                <a:latin typeface="Times New Roman" charset="0"/>
                <a:ea typeface="ＭＳ Ｐゴシック" charset="0"/>
                <a:cs typeface="ＭＳ Ｐゴシック" charset="0"/>
              </a:rPr>
              <a:t>Then the sailors picked Jonah up and threw him into the raging sea, and the storm stopped at once! </a:t>
            </a:r>
            <a:r>
              <a:rPr lang="en-US" sz="1800" baseline="30000" dirty="0">
                <a:latin typeface="Times New Roman" charset="0"/>
                <a:ea typeface="ＭＳ Ｐゴシック" charset="0"/>
                <a:cs typeface="ＭＳ Ｐゴシック" charset="0"/>
              </a:rPr>
              <a:t>16 </a:t>
            </a:r>
            <a:r>
              <a:rPr lang="en-US" sz="1800" dirty="0">
                <a:latin typeface="Times New Roman" charset="0"/>
                <a:ea typeface="ＭＳ Ｐゴシック" charset="0"/>
                <a:cs typeface="ＭＳ Ｐゴシック" charset="0"/>
              </a:rPr>
              <a:t>The sailors were awestruck by the Lord</a:t>
            </a:r>
            <a:r>
              <a:rPr lang="fr-FR" altLang="ja-JP" sz="1800" dirty="0">
                <a:latin typeface="Times New Roman" charset="0"/>
                <a:ea typeface="ＭＳ Ｐゴシック" charset="0"/>
                <a:cs typeface="ＭＳ Ｐゴシック" charset="0"/>
              </a:rPr>
              <a:t>'</a:t>
            </a:r>
            <a:r>
              <a:rPr lang="en-US" sz="1800" dirty="0">
                <a:latin typeface="Times New Roman" charset="0"/>
                <a:ea typeface="ＭＳ Ｐゴシック" charset="0"/>
                <a:cs typeface="ＭＳ Ｐゴシック" charset="0"/>
              </a:rPr>
              <a:t>s great power, and they offered him a sacrifice and vowed to serve him (Jon 1:14-16 NLT).</a:t>
            </a:r>
          </a:p>
          <a:p>
            <a:endParaRPr lang="en-US" sz="1800" dirty="0">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4700B62F-CAFF-D64C-B3DE-272B300A2EF0}" type="slidenum">
              <a:rPr lang="en-US" sz="1200">
                <a:solidFill>
                  <a:srgbClr val="000000"/>
                </a:solidFill>
              </a:rPr>
              <a:pPr/>
              <a:t>67</a:t>
            </a:fld>
            <a:endParaRPr lang="en-US" sz="1200">
              <a:solidFill>
                <a:srgbClr val="000000"/>
              </a:solidFill>
            </a:endParaRPr>
          </a:p>
        </p:txBody>
      </p:sp>
      <p:sp>
        <p:nvSpPr>
          <p:cNvPr id="586754" name="Rectangle 2"/>
          <p:cNvSpPr>
            <a:spLocks noGrp="1" noRot="1" noChangeAspect="1" noChangeArrowheads="1" noTextEdit="1"/>
          </p:cNvSpPr>
          <p:nvPr>
            <p:ph type="sldImg"/>
          </p:nvPr>
        </p:nvSpPr>
        <p:spPr>
          <a:ln/>
        </p:spPr>
      </p:sp>
      <p:sp>
        <p:nvSpPr>
          <p:cNvPr id="5867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b="0" dirty="0">
                <a:latin typeface="Arial" panose="020B0604020202020204" pitchFamily="34" charset="0"/>
                <a:ea typeface="ＭＳ Ｐゴシック" charset="0"/>
                <a:cs typeface="ＭＳ Ｐゴシック" charset="0"/>
              </a:rPr>
              <a:t>Only 17% of the Jews in the Roman Empire lived in Israel.</a:t>
            </a:r>
          </a:p>
          <a:p>
            <a:pPr eaLnBrk="1" hangingPunct="1"/>
            <a:r>
              <a:rPr lang="en-US" b="0" dirty="0">
                <a:latin typeface="Arial" panose="020B0604020202020204" pitchFamily="34" charset="0"/>
                <a:ea typeface="ＭＳ Ｐゴシック" charset="0"/>
                <a:cs typeface="ＭＳ Ｐゴシック" charset="0"/>
              </a:rPr>
              <a:t>The other 83% lived scattered throughout the realm.</a:t>
            </a:r>
          </a:p>
          <a:p>
            <a:pPr eaLnBrk="1" hangingPunct="1"/>
            <a:r>
              <a:rPr lang="en-US" b="0" dirty="0">
                <a:latin typeface="Arial" panose="020B0604020202020204" pitchFamily="34" charset="0"/>
                <a:ea typeface="ＭＳ Ｐゴシック" charset="0"/>
                <a:cs typeface="ＭＳ Ｐゴシック" charset="0"/>
              </a:rPr>
              <a:t>When Jesus was born in the time of Augustus, Rome alone had 40,000 Jews.</a:t>
            </a:r>
          </a:p>
          <a:p>
            <a:pPr eaLnBrk="1" hangingPunct="1"/>
            <a:r>
              <a:rPr lang="en-US" b="0" dirty="0">
                <a:latin typeface="Arial" panose="020B0604020202020204" pitchFamily="34" charset="0"/>
                <a:ea typeface="ＭＳ Ｐゴシック" charset="0"/>
                <a:cs typeface="ＭＳ Ｐゴシック" charset="0"/>
              </a:rPr>
              <a:t>God had spread them throughout the known world to be His witnesses, but they, like Jonah, failed.</a:t>
            </a:r>
          </a:p>
          <a:p>
            <a:pPr eaLnBrk="1" hangingPunct="1"/>
            <a:endParaRPr lang="en-US" b="0"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71F85CD-5469-9941-90DA-1AB80E0950EF}" type="slidenum">
              <a:rPr kumimoji="0" lang="en-US" sz="1200" b="0" i="0" u="none" strike="noStrike" kern="1200" cap="none" spc="0" normalizeH="0" baseline="0" noProof="0">
                <a:ln>
                  <a:noFill/>
                </a:ln>
                <a:solidFill>
                  <a:srgbClr val="000000"/>
                </a:solidFill>
                <a:effectLst/>
                <a:uLnTx/>
                <a:uFillTx/>
                <a:latin typeface="Times New Roman" charset="0"/>
                <a:ea typeface="Osaka" charset="0"/>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srgbClr val="000000"/>
              </a:solidFill>
              <a:effectLst/>
              <a:uLnTx/>
              <a:uFillTx/>
              <a:latin typeface="Times New Roman" charset="0"/>
              <a:ea typeface="Osaka" charset="0"/>
            </a:endParaRPr>
          </a:p>
        </p:txBody>
      </p:sp>
      <p:sp>
        <p:nvSpPr>
          <p:cNvPr id="588802" name="Rectangle 2"/>
          <p:cNvSpPr>
            <a:spLocks noGrp="1" noRot="1" noChangeAspect="1" noChangeArrowheads="1"/>
          </p:cNvSpPr>
          <p:nvPr>
            <p:ph type="sldImg"/>
          </p:nvPr>
        </p:nvSpPr>
        <p:spPr>
          <a:solidFill>
            <a:srgbClr val="FFFFFF"/>
          </a:solidFill>
          <a:ln/>
        </p:spPr>
      </p:sp>
      <p:sp>
        <p:nvSpPr>
          <p:cNvPr id="5888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kumimoji="1" lang="en-US" sz="1200" kern="1200">
                <a:solidFill>
                  <a:schemeClr val="tx1"/>
                </a:solidFill>
                <a:effectLst/>
                <a:latin typeface="Times New Roman" pitchFamily="-112" charset="0"/>
                <a:ea typeface="ＭＳ Ｐゴシック" pitchFamily="-112" charset="-128"/>
                <a:cs typeface="ＭＳ Ｐゴシック" pitchFamily="-112" charset="-128"/>
              </a:rPr>
              <a:t>God has used invasions by pagan peoples to bring them the gospel.  The Romans received the gospel from the early church, but kept it to themselves, so in the fifth century God had the barbarians to the north invade Rome.  The result?  Roman slaves shared Christ and won the barbarians to Christ!  Four hundred years later the same thing happened.  The barbarians, then Christian, refused to reach out to the Vikings to the north, and the Vikings invaded Europe and became Christians in the process!  So who has invaded your life for God to use you?!  Perhaps some international students?</a:t>
            </a:r>
            <a:r>
              <a:rPr lang="en-SG">
                <a:effectLst/>
              </a:rPr>
              <a:t>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2BFF659-AFD6-DE47-82E8-8AF3D6EFC4E6}" type="slidenum">
              <a:rPr kumimoji="0" lang="en-US" sz="1200" b="0" i="0" u="none" strike="noStrike" kern="1200" cap="none" spc="0" normalizeH="0" baseline="0" noProof="0">
                <a:ln>
                  <a:noFill/>
                </a:ln>
                <a:solidFill>
                  <a:srgbClr val="000000"/>
                </a:solidFill>
                <a:effectLst/>
                <a:uLnTx/>
                <a:uFillTx/>
                <a:latin typeface="Times New Roman" charset="0"/>
                <a:ea typeface="Osaka" charset="0"/>
              </a:rPr>
              <a:pPr marL="0" marR="0" lvl="0" indent="0" algn="r" defTabSz="914400" rtl="0" eaLnBrk="0" fontAlgn="base" latinLnBrk="0" hangingPunct="0">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srgbClr val="000000"/>
              </a:solidFill>
              <a:effectLst/>
              <a:uLnTx/>
              <a:uFillTx/>
              <a:latin typeface="Times New Roman" charset="0"/>
              <a:ea typeface="Osaka" charset="0"/>
            </a:endParaRPr>
          </a:p>
        </p:txBody>
      </p:sp>
    </p:spTree>
    <p:extLst>
      <p:ext uri="{BB962C8B-B14F-4D97-AF65-F5344CB8AC3E}">
        <p14:creationId xmlns:p14="http://schemas.microsoft.com/office/powerpoint/2010/main" val="258608251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9FF772D5-F2BC-4243-B2C1-60609ADF1BCA}" type="slidenum">
              <a:rPr lang="en-US" sz="1200">
                <a:solidFill>
                  <a:srgbClr val="000000"/>
                </a:solidFill>
              </a:rPr>
              <a:pPr/>
              <a:t>70</a:t>
            </a:fld>
            <a:endParaRPr lang="en-US" sz="1200">
              <a:solidFill>
                <a:srgbClr val="000000"/>
              </a:solidFill>
            </a:endParaRPr>
          </a:p>
        </p:txBody>
      </p:sp>
      <p:sp>
        <p:nvSpPr>
          <p:cNvPr id="591874" name="Rectangle 2"/>
          <p:cNvSpPr>
            <a:spLocks noGrp="1" noRot="1" noChangeAspect="1" noChangeArrowheads="1" noTextEdit="1"/>
          </p:cNvSpPr>
          <p:nvPr>
            <p:ph type="sldImg"/>
          </p:nvPr>
        </p:nvSpPr>
        <p:spPr>
          <a:ln/>
        </p:spPr>
      </p:sp>
      <p:sp>
        <p:nvSpPr>
          <p:cNvPr id="5918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Arial" charset="0"/>
                <a:ea typeface="ＭＳ Ｐゴシック" charset="0"/>
                <a:cs typeface="ＭＳ Ｐゴシック" charset="0"/>
              </a:rPr>
              <a:t>Dr Rick started this church in 2006 to help reach the many receptive internationals who moved to Singapore.</a:t>
            </a:r>
          </a:p>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kumimoji="1" lang="en-US" sz="1200" kern="1200">
                <a:solidFill>
                  <a:schemeClr val="tx1"/>
                </a:solidFill>
                <a:effectLst/>
                <a:latin typeface="Times New Roman" pitchFamily="-112" charset="0"/>
                <a:ea typeface="ＭＳ Ｐゴシック" pitchFamily="-112" charset="-128"/>
                <a:cs typeface="ＭＳ Ｐゴシック" pitchFamily="-112" charset="-128"/>
              </a:rPr>
              <a:t>How does God want us to respond to </a:t>
            </a:r>
            <a:r>
              <a:rPr kumimoji="1" lang="en-US" sz="1200" u="sng" kern="1200">
                <a:solidFill>
                  <a:schemeClr val="tx1"/>
                </a:solidFill>
                <a:effectLst/>
                <a:latin typeface="Times New Roman" pitchFamily="-112" charset="0"/>
                <a:ea typeface="ＭＳ Ｐゴシック" pitchFamily="-112" charset="-128"/>
                <a:cs typeface="ＭＳ Ｐゴシック" pitchFamily="-112" charset="-128"/>
              </a:rPr>
              <a:t>unresponsive</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 people? Such an incident is all too common.  In fact, today we will take a look at a </a:t>
            </a:r>
            <a:r>
              <a:rPr kumimoji="1" lang="en-US" sz="1200" i="1" kern="1200">
                <a:solidFill>
                  <a:schemeClr val="tx1"/>
                </a:solidFill>
                <a:effectLst/>
                <a:latin typeface="Times New Roman" pitchFamily="-112" charset="0"/>
                <a:ea typeface="ＭＳ Ｐゴシック" pitchFamily="-112" charset="-128"/>
                <a:cs typeface="ＭＳ Ｐゴシック" pitchFamily="-112" charset="-128"/>
              </a:rPr>
              <a:t>biblical</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 character with this same unfeeling attitude.  As we do so, I believe that God will challenge us with four principles on our own need to show compassion for other people. </a:t>
            </a:r>
            <a:endParaRPr lang="en-US">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xfrm>
            <a:off x="8702578" y="6581001"/>
            <a:ext cx="441422" cy="276999"/>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8B0E3E-4C19-1E4E-BB60-77CA92537176}"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kumimoji="1" lang="en-US" sz="1200" kern="1200" dirty="0">
                <a:solidFill>
                  <a:schemeClr val="tx1"/>
                </a:solidFill>
                <a:effectLst/>
                <a:latin typeface="Arial"/>
                <a:ea typeface="ＭＳ Ｐゴシック" pitchFamily="-112" charset="-128"/>
                <a:cs typeface="Arial"/>
              </a:rPr>
              <a:t>Love is most important (1 Cor 13:13) and repentance will restore a church.</a:t>
            </a:r>
          </a:p>
          <a:p>
            <a:pPr eaLnBrk="1" hangingPunct="1"/>
            <a:r>
              <a:rPr kumimoji="1" lang="en-US" sz="1200" kern="1200" dirty="0">
                <a:solidFill>
                  <a:schemeClr val="tx1"/>
                </a:solidFill>
                <a:effectLst/>
                <a:latin typeface="Arial"/>
                <a:ea typeface="ＭＳ Ｐゴシック" pitchFamily="-112" charset="-128"/>
                <a:cs typeface="Arial"/>
              </a:rPr>
              <a:t>LOVE GOD: God wants our church to trust him</a:t>
            </a:r>
            <a:r>
              <a:rPr kumimoji="1" lang="en-SG" sz="1200" kern="1200" dirty="0">
                <a:solidFill>
                  <a:schemeClr val="tx1"/>
                </a:solidFill>
                <a:effectLst/>
                <a:latin typeface="Arial"/>
                <a:ea typeface="ＭＳ Ｐゴシック" pitchFamily="-112" charset="-128"/>
                <a:cs typeface="Arial"/>
              </a:rPr>
              <a:t>.</a:t>
            </a:r>
          </a:p>
          <a:p>
            <a:pPr eaLnBrk="1" hangingPunct="1"/>
            <a:r>
              <a:rPr lang="en-SG" dirty="0">
                <a:latin typeface="Arial"/>
                <a:ea typeface="ＭＳ Ｐゴシック" charset="0"/>
                <a:cs typeface="Arial"/>
              </a:rPr>
              <a:t>We still don’t see our need for him as we don’t see our need to pray.</a:t>
            </a:r>
          </a:p>
          <a:p>
            <a:pPr eaLnBrk="1" hangingPunct="1"/>
            <a:r>
              <a:rPr lang="en-SG" dirty="0">
                <a:latin typeface="Arial"/>
                <a:ea typeface="ＭＳ Ｐゴシック" charset="0"/>
                <a:cs typeface="Arial"/>
              </a:rPr>
              <a:t>LOVE THE CHURCH: We also need to be involved in his work: teaching, accountability groups, finances, etc. </a:t>
            </a:r>
          </a:p>
          <a:p>
            <a:pPr eaLnBrk="1" hangingPunct="1"/>
            <a:r>
              <a:rPr lang="en-US" dirty="0">
                <a:latin typeface="Arial"/>
                <a:ea typeface="ＭＳ Ｐゴシック" charset="0"/>
                <a:cs typeface="Arial"/>
              </a:rPr>
              <a:t>LOVE THE NATIONS: T</a:t>
            </a:r>
            <a:r>
              <a:rPr lang="en-SG" dirty="0">
                <a:latin typeface="Arial"/>
                <a:ea typeface="ＭＳ Ｐゴシック" charset="0"/>
                <a:cs typeface="Arial"/>
              </a:rPr>
              <a:t>he heart of the Great Commission to disciple all countries is based on love for God and his people.</a:t>
            </a:r>
            <a:endParaRPr lang="en-US" dirty="0">
              <a:latin typeface="Arial"/>
              <a:ea typeface="ＭＳ Ｐゴシック" charset="0"/>
              <a:cs typeface="Arial"/>
            </a:endParaRPr>
          </a:p>
          <a:p>
            <a:pPr eaLnBrk="1" hangingPunct="1"/>
            <a:r>
              <a:rPr lang="en-US" dirty="0">
                <a:latin typeface="Arial"/>
                <a:ea typeface="ＭＳ Ｐゴシック" charset="0"/>
                <a:cs typeface="Arial"/>
              </a:rPr>
              <a:t>——————————</a:t>
            </a:r>
          </a:p>
          <a:p>
            <a:pPr eaLnBrk="1" hangingPunct="1"/>
            <a:r>
              <a:rPr lang="en-US" dirty="0">
                <a:latin typeface="Arial"/>
                <a:ea typeface="ＭＳ Ｐゴシック" charset="0"/>
                <a:cs typeface="Arial"/>
              </a:rPr>
              <a:t>Common-294</a:t>
            </a:r>
          </a:p>
          <a:p>
            <a:pPr eaLnBrk="1" hangingPunct="1"/>
            <a:r>
              <a:rPr lang="en-US" dirty="0">
                <a:latin typeface="Arial"/>
                <a:ea typeface="ＭＳ Ｐゴシック" charset="0"/>
                <a:cs typeface="Arial"/>
              </a:rPr>
              <a:t>BE-05-Deut-82</a:t>
            </a:r>
          </a:p>
          <a:p>
            <a:pPr eaLnBrk="1" hangingPunct="1"/>
            <a:r>
              <a:rPr lang="en-US" dirty="0">
                <a:latin typeface="Arial" charset="0"/>
                <a:ea typeface="ＭＳ Ｐゴシック" charset="0"/>
                <a:cs typeface="ＭＳ Ｐゴシック" charset="0"/>
              </a:rPr>
              <a:t>OP-05-Deut-71</a:t>
            </a:r>
          </a:p>
          <a:p>
            <a:pPr eaLnBrk="1" hangingPunct="1"/>
            <a:r>
              <a:rPr lang="en-US" dirty="0">
                <a:latin typeface="Arial" charset="0"/>
                <a:ea typeface="ＭＳ Ｐゴシック" charset="0"/>
                <a:cs typeface="ＭＳ Ｐゴシック" charset="0"/>
              </a:rPr>
              <a:t>OS-05-Deut-155, 237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a:ea typeface="ＭＳ Ｐゴシック" charset="0"/>
                <a:cs typeface="Arial"/>
              </a:rPr>
              <a:t>OS-29-Joel-128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a:ea typeface="ＭＳ Ｐゴシック" charset="0"/>
                <a:cs typeface="Arial"/>
              </a:rPr>
              <a:t>OS-32-Jonah-71</a:t>
            </a:r>
          </a:p>
          <a:p>
            <a:pPr eaLnBrk="1" hangingPunct="1"/>
            <a:r>
              <a:rPr lang="en-US" dirty="0">
                <a:latin typeface="Arial" charset="0"/>
                <a:ea typeface="ＭＳ Ｐゴシック" charset="0"/>
                <a:cs typeface="ＭＳ Ｐゴシック" charset="0"/>
              </a:rPr>
              <a:t>NS-02-Mark1-8-slide 111</a:t>
            </a:r>
          </a:p>
          <a:p>
            <a:pPr eaLnBrk="1" hangingPunct="1"/>
            <a:r>
              <a:rPr lang="en-US" dirty="0">
                <a:latin typeface="Arial" charset="0"/>
                <a:ea typeface="ＭＳ Ｐゴシック" charset="0"/>
                <a:cs typeface="ＭＳ Ｐゴシック" charset="0"/>
              </a:rPr>
              <a:t>NS-03-Luke1-12—slide 401</a:t>
            </a:r>
          </a:p>
        </p:txBody>
      </p:sp>
    </p:spTree>
    <p:extLst>
      <p:ext uri="{BB962C8B-B14F-4D97-AF65-F5344CB8AC3E}">
        <p14:creationId xmlns:p14="http://schemas.microsoft.com/office/powerpoint/2010/main" val="195119370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52AB12C6-9E97-B544-8F90-F398DE745C45}" type="slidenum">
              <a:rPr lang="en-US" sz="1200"/>
              <a:pPr/>
              <a:t>72</a:t>
            </a:fld>
            <a:endParaRPr lang="en-US" sz="1200"/>
          </a:p>
        </p:txBody>
      </p:sp>
      <p:sp>
        <p:nvSpPr>
          <p:cNvPr id="594946" name="Rectangle 2"/>
          <p:cNvSpPr>
            <a:spLocks noGrp="1" noRot="1" noChangeAspect="1" noChangeArrowheads="1"/>
          </p:cNvSpPr>
          <p:nvPr>
            <p:ph type="sldImg"/>
          </p:nvPr>
        </p:nvSpPr>
        <p:spPr>
          <a:solidFill>
            <a:srgbClr val="FFFFFF"/>
          </a:solidFill>
          <a:ln/>
        </p:spPr>
      </p:sp>
      <p:sp>
        <p:nvSpPr>
          <p:cNvPr id="594947" name="Rectangle 3"/>
          <p:cNvSpPr>
            <a:spLocks noGrp="1" noChangeArrowheads="1"/>
          </p:cNvSpPr>
          <p:nvPr>
            <p:ph type="body" idx="1"/>
          </p:nvPr>
        </p:nvSpPr>
        <p:spPr>
          <a:solidFill>
            <a:srgbClr val="FFFFFF"/>
          </a:solidFill>
          <a:ln>
            <a:solidFill>
              <a:srgbClr val="000000"/>
            </a:solidFill>
          </a:ln>
        </p:spPr>
        <p:txBody>
          <a:bodyPr/>
          <a:lstStyle/>
          <a:p>
            <a:endParaRPr lang="en-US" sz="1800" dirty="0">
              <a:latin typeface="Times New Roman" charset="0"/>
              <a:ea typeface="ＭＳ Ｐゴシック" charset="0"/>
              <a:cs typeface="ＭＳ Ｐゴシック" charset="0"/>
            </a:endParaRPr>
          </a:p>
          <a:p>
            <a:r>
              <a:rPr lang="en-US" sz="1800" dirty="0">
                <a:latin typeface="Times New Roman" charset="0"/>
                <a:ea typeface="ＭＳ Ｐゴシック" charset="0"/>
                <a:cs typeface="ＭＳ Ｐゴシック" charset="0"/>
              </a:rPr>
              <a:t>One Mercedes-Benz commercial shows their car colliding with a cement wall during a safety test.  Someone then asks the company spokesman why they do not enforce their patent on the Mercedes-Benz energy-absorbing body, a design evidently copied by other companies because of its success.  He replies matter-of-factly, </a:t>
            </a:r>
            <a:r>
              <a:rPr lang="en-US" altLang="ja-JP" sz="1800" dirty="0">
                <a:latin typeface="Times New Roman" charset="0"/>
                <a:ea typeface="ＭＳ Ｐゴシック" charset="0"/>
                <a:cs typeface="ＭＳ Ｐゴシック" charset="0"/>
              </a:rPr>
              <a:t>"</a:t>
            </a:r>
            <a:r>
              <a:rPr lang="en-US" sz="1800" dirty="0">
                <a:latin typeface="Times New Roman" charset="0"/>
                <a:ea typeface="ＭＳ Ｐゴシック" charset="0"/>
                <a:cs typeface="ＭＳ Ｐゴシック" charset="0"/>
              </a:rPr>
              <a:t>Because some things in life are too important not to share.</a:t>
            </a:r>
            <a:r>
              <a:rPr lang="en-US" altLang="ja-JP" sz="1800" dirty="0">
                <a:latin typeface="Times New Roman" charset="0"/>
                <a:ea typeface="ＭＳ Ｐゴシック" charset="0"/>
                <a:cs typeface="ＭＳ Ｐゴシック" charset="0"/>
              </a:rPr>
              <a:t>"</a:t>
            </a:r>
            <a:r>
              <a:rPr lang="en-US" sz="1800" dirty="0">
                <a:latin typeface="Times New Roman" charset="0"/>
                <a:ea typeface="ＭＳ Ｐゴシック" charset="0"/>
                <a:cs typeface="ＭＳ Ｐゴシック" charset="0"/>
              </a:rPr>
              <a:t>  </a:t>
            </a:r>
          </a:p>
          <a:p>
            <a:endParaRPr lang="en-US" sz="1800" dirty="0">
              <a:latin typeface="Times New Roman" charset="0"/>
              <a:ea typeface="ＭＳ Ｐゴシック" charset="0"/>
              <a:cs typeface="ＭＳ Ｐゴシック" charset="0"/>
            </a:endParaRPr>
          </a:p>
          <a:p>
            <a:r>
              <a:rPr lang="en-US" sz="1800" dirty="0">
                <a:latin typeface="Times New Roman" charset="0"/>
                <a:ea typeface="ＭＳ Ｐゴシック" charset="0"/>
                <a:cs typeface="ＭＳ Ｐゴシック" charset="0"/>
              </a:rPr>
              <a:t>How true.  That also includes the gospel of salvation, which saves people from far more than auto collisions.</a:t>
            </a:r>
          </a:p>
          <a:p>
            <a:endParaRPr lang="en-US" sz="1800" dirty="0">
              <a:latin typeface="Times New Roman" charset="0"/>
              <a:ea typeface="ＭＳ Ｐゴシック" charset="0"/>
              <a:cs typeface="ＭＳ Ｐゴシック" charset="0"/>
            </a:endParaRPr>
          </a:p>
          <a:p>
            <a:r>
              <a:rPr lang="en-US" sz="1800" dirty="0">
                <a:latin typeface="Times New Roman" charset="0"/>
                <a:ea typeface="ＭＳ Ｐゴシック" charset="0"/>
                <a:cs typeface="ＭＳ Ｐゴシック" charset="0"/>
              </a:rPr>
              <a:t>Jim </a:t>
            </a:r>
            <a:r>
              <a:rPr lang="en-US" sz="1800" dirty="0" err="1">
                <a:latin typeface="Times New Roman" charset="0"/>
                <a:ea typeface="ＭＳ Ｐゴシック" charset="0"/>
                <a:cs typeface="ＭＳ Ｐゴシック" charset="0"/>
              </a:rPr>
              <a:t>Beranek</a:t>
            </a:r>
            <a:r>
              <a:rPr lang="en-US" sz="1800" dirty="0">
                <a:latin typeface="Times New Roman" charset="0"/>
                <a:ea typeface="ＭＳ Ｐゴシック" charset="0"/>
                <a:cs typeface="ＭＳ Ｐゴシック" charset="0"/>
              </a:rPr>
              <a:t>, </a:t>
            </a:r>
            <a:r>
              <a:rPr lang="en-US" sz="1800" i="1" dirty="0">
                <a:latin typeface="Times New Roman" charset="0"/>
                <a:ea typeface="ＭＳ Ｐゴシック" charset="0"/>
                <a:cs typeface="ＭＳ Ｐゴシック" charset="0"/>
              </a:rPr>
              <a:t>Leadership</a:t>
            </a:r>
            <a:r>
              <a:rPr lang="en-US" sz="1800" dirty="0">
                <a:latin typeface="Times New Roman" charset="0"/>
                <a:ea typeface="ＭＳ Ｐゴシック" charset="0"/>
                <a:cs typeface="ＭＳ Ｐゴシック" charset="0"/>
              </a:rPr>
              <a:t> magazine</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E09FB0A4-3C5E-9647-9D39-25AB488AD374}" type="slidenum">
              <a:rPr lang="en-US" sz="1200"/>
              <a:pPr/>
              <a:t>73</a:t>
            </a:fld>
            <a:endParaRPr lang="en-US" sz="1200"/>
          </a:p>
        </p:txBody>
      </p:sp>
      <p:sp>
        <p:nvSpPr>
          <p:cNvPr id="596994" name="Rectangle 2"/>
          <p:cNvSpPr>
            <a:spLocks noGrp="1" noRot="1" noChangeAspect="1" noChangeArrowheads="1"/>
          </p:cNvSpPr>
          <p:nvPr>
            <p:ph type="sldImg"/>
          </p:nvPr>
        </p:nvSpPr>
        <p:spPr>
          <a:solidFill>
            <a:srgbClr val="FFFFFF"/>
          </a:solidFill>
          <a:ln/>
        </p:spPr>
      </p:sp>
      <p:sp>
        <p:nvSpPr>
          <p:cNvPr id="5969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3775ABE4-6019-BB49-B880-AE1EE655C636}" type="slidenum">
              <a:rPr lang="en-US" sz="1200"/>
              <a:pPr/>
              <a:t>75</a:t>
            </a:fld>
            <a:endParaRPr lang="en-US" sz="1200"/>
          </a:p>
        </p:txBody>
      </p:sp>
      <p:sp>
        <p:nvSpPr>
          <p:cNvPr id="600066" name="Rectangle 2"/>
          <p:cNvSpPr>
            <a:spLocks noGrp="1" noRot="1" noChangeAspect="1" noChangeArrowheads="1"/>
          </p:cNvSpPr>
          <p:nvPr>
            <p:ph type="sldImg"/>
          </p:nvPr>
        </p:nvSpPr>
        <p:spPr>
          <a:solidFill>
            <a:srgbClr val="FFFFFF"/>
          </a:solidFill>
          <a:ln/>
        </p:spPr>
      </p:sp>
      <p:sp>
        <p:nvSpPr>
          <p:cNvPr id="600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6ED0F9DB-8F8E-4CB4-81BF-55C33EE94EF0}"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76</a:t>
            </a:fld>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endParaRPr>
          </a:p>
        </p:txBody>
      </p:sp>
      <p:sp>
        <p:nvSpPr>
          <p:cNvPr id="366595" name="Rectangle 2"/>
          <p:cNvSpPr>
            <a:spLocks noGrp="1" noRot="1" noChangeAspect="1" noChangeArrowheads="1" noTextEdit="1"/>
          </p:cNvSpPr>
          <p:nvPr>
            <p:ph type="sldImg"/>
          </p:nvPr>
        </p:nvSpPr>
        <p:spPr>
          <a:ln/>
        </p:spPr>
      </p:sp>
      <p:sp>
        <p:nvSpPr>
          <p:cNvPr id="366596" name="Rectangle 3"/>
          <p:cNvSpPr>
            <a:spLocks noGrp="1" noChangeArrowheads="1"/>
          </p:cNvSpPr>
          <p:nvPr>
            <p:ph type="body" idx="1"/>
          </p:nvPr>
        </p:nvSpPr>
        <p:spPr>
          <a:noFill/>
          <a:ln/>
        </p:spPr>
        <p:txBody>
          <a:bodyPr/>
          <a:lstStyle/>
          <a:p>
            <a:pPr algn="r" rtl="1"/>
            <a:r>
              <a:rPr lang="ar-JO" dirty="0">
                <a:latin typeface="Times New Roman" charset="0"/>
                <a:ea typeface="ＭＳ Ｐゴシック" charset="0"/>
                <a:cs typeface="ＭＳ Ｐゴシック" charset="0"/>
              </a:rPr>
              <a:t>أقام الله الأنبياء ليتكلَّموا بشأن الأمور المعاصرة لهم، وقد كان ذلك على مدى أربعة قرونٍ امتدَّت من العقد الأوَّل في القرن الثامن ق.م. إلى العقد الأوَّل من القرن الرابع ق.م.</a:t>
            </a:r>
          </a:p>
          <a:p>
            <a:pPr algn="r" rtl="1"/>
            <a:endParaRPr lang="ar-JO"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God raised up prophets to speak to the issues of their day for four centuries from the 800s to the 400s BC. </a:t>
            </a:r>
          </a:p>
          <a:p>
            <a:r>
              <a:rPr lang="en-US" dirty="0">
                <a:latin typeface="Times New Roman" charset="0"/>
                <a:ea typeface="ＭＳ Ｐゴシック" charset="0"/>
                <a:cs typeface="ＭＳ Ｐゴシック" charset="0"/>
              </a:rPr>
              <a:t>_______________</a:t>
            </a:r>
          </a:p>
          <a:p>
            <a:r>
              <a:rPr lang="en-US" dirty="0">
                <a:latin typeface="Times New Roman" charset="0"/>
                <a:ea typeface="ＭＳ Ｐゴシック" charset="0"/>
                <a:cs typeface="ＭＳ Ｐゴシック" charset="0"/>
              </a:rPr>
              <a:t>Common-308</a:t>
            </a:r>
          </a:p>
          <a:p>
            <a:r>
              <a:rPr lang="en-US" dirty="0">
                <a:latin typeface="Times New Roman" charset="0"/>
                <a:ea typeface="ＭＳ Ｐゴシック" charset="0"/>
                <a:cs typeface="ＭＳ Ｐゴシック" charset="0"/>
              </a:rPr>
              <a:t>OS-11-1 Kings-186</a:t>
            </a:r>
          </a:p>
          <a:p>
            <a:r>
              <a:rPr lang="en-US" dirty="0">
                <a:latin typeface="Times New Roman" charset="0"/>
                <a:ea typeface="ＭＳ Ｐゴシック" charset="0"/>
                <a:cs typeface="ＭＳ Ｐゴシック" charset="0"/>
              </a:rPr>
              <a:t>OS-12-2 Kings-51</a:t>
            </a:r>
          </a:p>
          <a:p>
            <a:r>
              <a:rPr lang="en-US" dirty="0">
                <a:latin typeface="Times New Roman" charset="0"/>
                <a:ea typeface="ＭＳ Ｐゴシック" charset="0"/>
                <a:cs typeface="ＭＳ Ｐゴシック" charset="0"/>
              </a:rPr>
              <a:t>OS-13-1 Chron-232</a:t>
            </a:r>
          </a:p>
          <a:p>
            <a:r>
              <a:rPr lang="en-US" dirty="0">
                <a:latin typeface="Times New Roman" charset="0"/>
                <a:ea typeface="ＭＳ Ｐゴシック" charset="0"/>
                <a:cs typeface="ＭＳ Ｐゴシック" charset="0"/>
              </a:rPr>
              <a:t>OS-14-2 Chron-40</a:t>
            </a:r>
            <a:endParaRPr lang="en-US" dirty="0">
              <a:cs typeface="ＭＳ Ｐゴシック" charset="0"/>
            </a:endParaRPr>
          </a:p>
          <a:p>
            <a:r>
              <a:rPr lang="en-US" dirty="0">
                <a:cs typeface="ＭＳ Ｐゴシック" charset="0"/>
              </a:rPr>
              <a:t>OS-14-Reasons for Exile-30</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OS-23-Prophets Intro-13</a:t>
            </a:r>
          </a:p>
          <a:p>
            <a:r>
              <a:rPr lang="en-US" dirty="0">
                <a:latin typeface="Times New Roman" charset="0"/>
                <a:ea typeface="ＭＳ Ｐゴシック" charset="0"/>
                <a:cs typeface="ＭＳ Ｐゴシック" charset="0"/>
              </a:rPr>
              <a:t>OS-28-Hosea-33</a:t>
            </a:r>
          </a:p>
          <a:p>
            <a:r>
              <a:rPr lang="en-US" dirty="0">
                <a:latin typeface="Times New Roman" charset="0"/>
                <a:ea typeface="ＭＳ Ｐゴシック" charset="0"/>
                <a:cs typeface="ＭＳ Ｐゴシック" charset="0"/>
              </a:rPr>
              <a:t>OS-32-Jonah-76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OS-34-Nahum-37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OS-35-Haggai-45</a:t>
            </a:r>
          </a:p>
        </p:txBody>
      </p:sp>
    </p:spTree>
    <p:extLst>
      <p:ext uri="{BB962C8B-B14F-4D97-AF65-F5344CB8AC3E}">
        <p14:creationId xmlns:p14="http://schemas.microsoft.com/office/powerpoint/2010/main" val="414821610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53B7E3-063F-A35F-9E3B-A24CA52D0449}"/>
            </a:ext>
          </a:extLst>
        </p:cNvPr>
        <p:cNvGrpSpPr/>
        <p:nvPr/>
      </p:nvGrpSpPr>
      <p:grpSpPr>
        <a:xfrm>
          <a:off x="0" y="0"/>
          <a:ext cx="0" cy="0"/>
          <a:chOff x="0" y="0"/>
          <a:chExt cx="0" cy="0"/>
        </a:xfrm>
      </p:grpSpPr>
      <p:sp>
        <p:nvSpPr>
          <p:cNvPr id="604161" name="Rectangle 7">
            <a:extLst>
              <a:ext uri="{FF2B5EF4-FFF2-40B4-BE49-F238E27FC236}">
                <a16:creationId xmlns:a16="http://schemas.microsoft.com/office/drawing/2014/main" id="{E82D58DC-8B6F-50B6-6018-FAC179F9429E}"/>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1A0A0D2-9E6E-6444-B870-6B888F538616}" type="slidenum">
              <a:rPr kumimoji="0" lang="en-US" sz="1200" b="0" i="0" u="none" strike="noStrike" kern="1200" cap="none" spc="0" normalizeH="0" baseline="0" noProof="0">
                <a:ln>
                  <a:noFill/>
                </a:ln>
                <a:solidFill>
                  <a:srgbClr val="000000"/>
                </a:solidFill>
                <a:effectLst/>
                <a:uLnTx/>
                <a:uFillTx/>
                <a:latin typeface="Times New Roman" charset="0"/>
                <a:ea typeface="Osaka" charset="0"/>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srgbClr val="000000"/>
              </a:solidFill>
              <a:effectLst/>
              <a:uLnTx/>
              <a:uFillTx/>
              <a:latin typeface="Times New Roman" charset="0"/>
              <a:ea typeface="Osaka" charset="0"/>
            </a:endParaRPr>
          </a:p>
        </p:txBody>
      </p:sp>
      <p:sp>
        <p:nvSpPr>
          <p:cNvPr id="604162" name="Rectangle 2">
            <a:extLst>
              <a:ext uri="{FF2B5EF4-FFF2-40B4-BE49-F238E27FC236}">
                <a16:creationId xmlns:a16="http://schemas.microsoft.com/office/drawing/2014/main" id="{746F947B-2903-ED8C-E5DF-85E4AAC48791}"/>
              </a:ext>
            </a:extLst>
          </p:cNvPr>
          <p:cNvSpPr>
            <a:spLocks noGrp="1" noRot="1" noChangeAspect="1" noChangeArrowheads="1"/>
          </p:cNvSpPr>
          <p:nvPr>
            <p:ph type="sldImg"/>
          </p:nvPr>
        </p:nvSpPr>
        <p:spPr>
          <a:solidFill>
            <a:srgbClr val="FFFFFF"/>
          </a:solidFill>
          <a:ln/>
        </p:spPr>
      </p:sp>
      <p:sp>
        <p:nvSpPr>
          <p:cNvPr id="604163" name="Rectangle 3">
            <a:extLst>
              <a:ext uri="{FF2B5EF4-FFF2-40B4-BE49-F238E27FC236}">
                <a16:creationId xmlns:a16="http://schemas.microsoft.com/office/drawing/2014/main" id="{B8E5B816-EA8F-CBA7-6CF6-0A05FDFE3AAC}"/>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3977120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0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D0F6155-7FB3-8E46-84E9-56E13705737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606210" name="Rectangle 2"/>
          <p:cNvSpPr>
            <a:spLocks noGrp="1" noRot="1" noChangeAspect="1" noChangeArrowheads="1"/>
          </p:cNvSpPr>
          <p:nvPr>
            <p:ph type="sldImg"/>
          </p:nvPr>
        </p:nvSpPr>
        <p:spPr>
          <a:solidFill>
            <a:srgbClr val="FFFFFF"/>
          </a:solidFill>
          <a:ln/>
        </p:spPr>
      </p:sp>
      <p:sp>
        <p:nvSpPr>
          <p:cNvPr id="6062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ea typeface="ＭＳ Ｐゴシック" charset="0"/>
              <a:cs typeface="ＭＳ Ｐゴシック" charset="0"/>
            </a:endParaRPr>
          </a:p>
          <a:p>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Your response to God</a:t>
            </a:r>
            <a:r>
              <a:rPr kumimoji="1" lang="mr-IN" sz="1200" kern="1200" dirty="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s mercy on you as a sinful creature should be gratefulness</a:t>
            </a:r>
            <a:r>
              <a:rPr kumimoji="1" lang="en-SG" sz="1200" kern="1200" dirty="0">
                <a:solidFill>
                  <a:schemeClr val="tx1"/>
                </a:solidFill>
                <a:effectLst/>
                <a:latin typeface="Times New Roman" pitchFamily="-112" charset="0"/>
                <a:ea typeface="ＭＳ Ｐゴシック" pitchFamily="-112" charset="-128"/>
                <a:cs typeface="ＭＳ Ｐゴシック" pitchFamily="-112" charset="-128"/>
              </a:rPr>
              <a:t>.</a:t>
            </a:r>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6843597-4F25-6B4A-88C9-3F07B9591AF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608258" name="Rectangle 2"/>
          <p:cNvSpPr>
            <a:spLocks noGrp="1" noRot="1" noChangeAspect="1" noChangeArrowheads="1"/>
          </p:cNvSpPr>
          <p:nvPr>
            <p:ph type="sldImg"/>
          </p:nvPr>
        </p:nvSpPr>
        <p:spPr>
          <a:solidFill>
            <a:srgbClr val="FFFFFF"/>
          </a:solidFill>
          <a:ln/>
        </p:spPr>
      </p:sp>
      <p:sp>
        <p:nvSpPr>
          <p:cNvPr id="6082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E62798C-5DBF-8E4E-B9DE-AB0138348B1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610306" name="Rectangle 2"/>
          <p:cNvSpPr>
            <a:spLocks noGrp="1" noRot="1" noChangeAspect="1" noChangeArrowheads="1"/>
          </p:cNvSpPr>
          <p:nvPr>
            <p:ph type="sldImg"/>
          </p:nvPr>
        </p:nvSpPr>
        <p:spPr>
          <a:solidFill>
            <a:srgbClr val="FFFFFF"/>
          </a:solidFill>
          <a:ln/>
        </p:spPr>
      </p:sp>
      <p:sp>
        <p:nvSpPr>
          <p:cNvPr id="610307" name="Rectangle 3"/>
          <p:cNvSpPr>
            <a:spLocks noGrp="1" noChangeArrowheads="1"/>
          </p:cNvSpPr>
          <p:nvPr>
            <p:ph type="body" idx="1"/>
          </p:nvPr>
        </p:nvSpPr>
        <p:spPr>
          <a:solidFill>
            <a:srgbClr val="FFFFFF"/>
          </a:solidFill>
          <a:ln>
            <a:solidFill>
              <a:srgbClr val="000000"/>
            </a:solidFill>
          </a:ln>
        </p:spPr>
        <p:txBody>
          <a:bodyPr/>
          <a:lstStyle/>
          <a:p>
            <a:endParaRPr lang="en-US" b="1" dirty="0">
              <a:latin typeface="Arial" panose="020B0604020202020204" pitchFamily="34" charset="0"/>
              <a:ea typeface="ＭＳ Ｐゴシック" charset="0"/>
              <a:cs typeface="ＭＳ Ｐゴシック" charset="0"/>
            </a:endParaRPr>
          </a:p>
          <a:p>
            <a:r>
              <a:rPr lang="en-US" b="1" dirty="0">
                <a:latin typeface="Arial" panose="020B0604020202020204" pitchFamily="34" charset="0"/>
                <a:ea typeface="ＭＳ Ｐゴシック" charset="0"/>
                <a:cs typeface="ＭＳ Ｐゴシック" charset="0"/>
              </a:rPr>
              <a:t>What would he eat? I hope he liked sea food!</a:t>
            </a:r>
          </a:p>
          <a:p>
            <a:r>
              <a:rPr lang="en-US" b="1" dirty="0">
                <a:latin typeface="Arial" panose="020B0604020202020204" pitchFamily="34" charset="0"/>
                <a:ea typeface="ＭＳ Ｐゴシック" charset="0"/>
                <a:cs typeface="ＭＳ Ｐゴシック" charset="0"/>
              </a:rPr>
              <a:t>Could he really breathe in there?  </a:t>
            </a:r>
            <a:r>
              <a:rPr lang="en-US" b="1" dirty="0" err="1">
                <a:latin typeface="Arial" panose="020B0604020202020204" pitchFamily="34" charset="0"/>
                <a:ea typeface="ＭＳ Ｐゴシック" charset="0"/>
                <a:cs typeface="ＭＳ Ｐゴシック" charset="0"/>
              </a:rPr>
              <a:t>Wouldn</a:t>
            </a:r>
            <a:r>
              <a:rPr lang="mr-IN" altLang="ja-JP" b="1" dirty="0">
                <a:latin typeface="Arial" panose="020B0604020202020204" pitchFamily="34" charset="0"/>
                <a:ea typeface="ＭＳ Ｐゴシック" charset="0"/>
                <a:cs typeface="ＭＳ Ｐゴシック" charset="0"/>
              </a:rPr>
              <a:t>'</a:t>
            </a:r>
            <a:r>
              <a:rPr lang="en-US" altLang="ja-JP" b="1" dirty="0">
                <a:latin typeface="Arial" panose="020B0604020202020204" pitchFamily="34" charset="0"/>
                <a:ea typeface="ＭＳ Ｐゴシック" charset="0"/>
                <a:cs typeface="ＭＳ Ｐゴシック" charset="0"/>
              </a:rPr>
              <a:t>t the oxygen run out? </a:t>
            </a:r>
          </a:p>
          <a:p>
            <a:r>
              <a:rPr lang="en-US" altLang="ja-JP" b="1" dirty="0">
                <a:latin typeface="Arial" panose="020B0604020202020204" pitchFamily="34" charset="0"/>
                <a:ea typeface="ＭＳ Ｐゴシック" charset="0"/>
                <a:cs typeface="ＭＳ Ｐゴシック" charset="0"/>
              </a:rPr>
              <a:t>No,</a:t>
            </a:r>
            <a:r>
              <a:rPr lang="en-US" altLang="ja-JP" b="1" baseline="0" dirty="0">
                <a:latin typeface="Arial" panose="020B0604020202020204" pitchFamily="34" charset="0"/>
                <a:ea typeface="ＭＳ Ｐゴシック" charset="0"/>
                <a:cs typeface="ＭＳ Ｐゴシック" charset="0"/>
              </a:rPr>
              <a:t> provided an e</a:t>
            </a:r>
            <a:r>
              <a:rPr lang="en-US" altLang="ja-JP" b="1" dirty="0">
                <a:latin typeface="Arial" panose="020B0604020202020204" pitchFamily="34" charset="0"/>
                <a:ea typeface="ＭＳ Ｐゴシック" charset="0"/>
                <a:cs typeface="ＭＳ Ｐゴシック" charset="0"/>
              </a:rPr>
              <a:t>co-system!</a:t>
            </a:r>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82A4BFE-3AB0-ED48-871B-A63259B757C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612354" name="Rectangle 2"/>
          <p:cNvSpPr>
            <a:spLocks noGrp="1" noRot="1" noChangeAspect="1" noChangeArrowheads="1"/>
          </p:cNvSpPr>
          <p:nvPr>
            <p:ph type="sldImg"/>
          </p:nvPr>
        </p:nvSpPr>
        <p:spPr>
          <a:solidFill>
            <a:srgbClr val="FFFFFF"/>
          </a:solidFill>
          <a:ln/>
        </p:spPr>
      </p:sp>
      <p:sp>
        <p:nvSpPr>
          <p:cNvPr id="612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ea typeface="ＭＳ Ｐゴシック" charset="0"/>
              <a:cs typeface="ＭＳ Ｐゴシック" charset="0"/>
            </a:endParaRPr>
          </a:p>
          <a:p>
            <a:r>
              <a:rPr lang="en-US" b="1" dirty="0">
                <a:latin typeface="Arial" panose="020B0604020202020204" pitchFamily="34" charset="0"/>
                <a:ea typeface="ＭＳ Ｐゴシック" charset="0"/>
                <a:cs typeface="ＭＳ Ｐゴシック" charset="0"/>
              </a:rPr>
              <a:t>Some think that Jonah had a writing ministry because of the things written in chapter 2. But I tend to think that these were written down later!</a:t>
            </a:r>
          </a:p>
          <a:p>
            <a:r>
              <a:rPr lang="en-US" b="1" dirty="0">
                <a:latin typeface="Arial" panose="020B0604020202020204" pitchFamily="34" charset="0"/>
                <a:ea typeface="ＭＳ Ｐゴシック" charset="0"/>
                <a:cs typeface="ＭＳ Ｐゴシック" charset="0"/>
              </a:rPr>
              <a:t>I</a:t>
            </a:r>
            <a:r>
              <a:rPr lang="mr-IN" b="1" dirty="0">
                <a:latin typeface="Arial" panose="020B0604020202020204" pitchFamily="34" charset="0"/>
                <a:ea typeface="ＭＳ Ｐゴシック" charset="0"/>
                <a:cs typeface="ＭＳ Ｐゴシック" charset="0"/>
              </a:rPr>
              <a:t>'</a:t>
            </a:r>
            <a:r>
              <a:rPr lang="en-US" b="1" dirty="0">
                <a:latin typeface="Arial" panose="020B0604020202020204" pitchFamily="34" charset="0"/>
                <a:ea typeface="ＭＳ Ｐゴシック" charset="0"/>
                <a:cs typeface="ＭＳ Ｐゴシック" charset="0"/>
              </a:rPr>
              <a:t>m not sure that he had a desk and lamp inside the fish.</a:t>
            </a:r>
          </a:p>
          <a:p>
            <a:r>
              <a:rPr lang="en-US" b="1" dirty="0">
                <a:latin typeface="Arial" panose="020B0604020202020204" pitchFamily="34" charset="0"/>
                <a:ea typeface="ＭＳ Ｐゴシック" charset="0"/>
                <a:cs typeface="ＭＳ Ｐゴシック" charset="0"/>
              </a:rPr>
              <a:t>Actually, the next slide is the best picture that I have seen that shows what it look like inside the fish</a:t>
            </a:r>
            <a:r>
              <a:rPr lang="is-IS" b="1" dirty="0">
                <a:latin typeface="Arial" panose="020B0604020202020204" pitchFamily="34" charset="0"/>
                <a:ea typeface="ＭＳ Ｐゴシック" charset="0"/>
                <a:cs typeface="ＭＳ Ｐゴシック" charset="0"/>
              </a:rPr>
              <a:t>…</a:t>
            </a:r>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1325E1D-E49F-7747-A79C-CAC8D6308096}" type="slidenum">
              <a:rPr kumimoji="0" lang="en-US" sz="1200" b="0" i="0" u="none" strike="noStrike" kern="1200" cap="none" spc="0" normalizeH="0" baseline="0" noProof="0">
                <a:ln>
                  <a:noFill/>
                </a:ln>
                <a:solidFill>
                  <a:srgbClr val="000000"/>
                </a:solidFill>
                <a:effectLst/>
                <a:uLnTx/>
                <a:uFillTx/>
                <a:latin typeface="Times New Roman" charset="0"/>
                <a:ea typeface="Osaka" charset="0"/>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Times New Roman" charset="0"/>
              <a:ea typeface="Osaka" charset="0"/>
            </a:endParaRPr>
          </a:p>
        </p:txBody>
      </p:sp>
      <p:sp>
        <p:nvSpPr>
          <p:cNvPr id="525314" name="Rectangle 2"/>
          <p:cNvSpPr>
            <a:spLocks noGrp="1" noRot="1" noChangeAspect="1" noChangeArrowheads="1"/>
          </p:cNvSpPr>
          <p:nvPr>
            <p:ph type="sldImg"/>
          </p:nvPr>
        </p:nvSpPr>
        <p:spPr>
          <a:solidFill>
            <a:srgbClr val="FFFFFF"/>
          </a:solidFill>
          <a:ln/>
        </p:spPr>
      </p:sp>
      <p:sp>
        <p:nvSpPr>
          <p:cNvPr id="5253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a:p>
            <a:r>
              <a:rPr kumimoji="1" lang="en-US" sz="1200" kern="1200">
                <a:solidFill>
                  <a:schemeClr val="tx1"/>
                </a:solidFill>
                <a:effectLst/>
                <a:latin typeface="Times New Roman" pitchFamily="-112" charset="0"/>
                <a:ea typeface="ＭＳ Ｐゴシック" pitchFamily="-112" charset="-128"/>
                <a:cs typeface="ＭＳ Ｐゴシック" pitchFamily="-112" charset="-128"/>
              </a:rPr>
              <a:t>The Lord shows His care for people by events that get our attention</a:t>
            </a:r>
            <a:r>
              <a:rPr kumimoji="1" lang="en-SG" sz="1200" kern="1200">
                <a:solidFill>
                  <a:schemeClr val="tx1"/>
                </a:solidFill>
                <a:effectLst/>
                <a:latin typeface="Times New Roman" pitchFamily="-112" charset="0"/>
                <a:ea typeface="ＭＳ Ｐゴシック" pitchFamily="-112" charset="-128"/>
                <a:cs typeface="ＭＳ Ｐゴシック" pitchFamily="-112" charset="-128"/>
              </a:rPr>
              <a:t>.</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979CDCC5-89CD-534B-A88A-6A212C6F76EF}" type="slidenum">
              <a:rPr lang="en-US" sz="1200">
                <a:solidFill>
                  <a:srgbClr val="000000"/>
                </a:solidFill>
                <a:ea typeface="ＭＳ Ｐゴシック" charset="0"/>
                <a:cs typeface="ＭＳ Ｐゴシック" charset="0"/>
              </a:rPr>
              <a:pPr algn="r"/>
              <a:t>83</a:t>
            </a:fld>
            <a:endParaRPr lang="en-US" sz="1200">
              <a:solidFill>
                <a:srgbClr val="000000"/>
              </a:solidFill>
              <a:ea typeface="ＭＳ Ｐゴシック" charset="0"/>
              <a:cs typeface="ＭＳ Ｐゴシック" charset="0"/>
            </a:endParaRPr>
          </a:p>
        </p:txBody>
      </p:sp>
      <p:sp>
        <p:nvSpPr>
          <p:cNvPr id="614402" name="Rectangle 2"/>
          <p:cNvSpPr>
            <a:spLocks noGrp="1" noRot="1" noChangeAspect="1" noChangeArrowheads="1"/>
          </p:cNvSpPr>
          <p:nvPr>
            <p:ph type="sldImg"/>
          </p:nvPr>
        </p:nvSpPr>
        <p:spPr>
          <a:solidFill>
            <a:srgbClr val="FFFFFF"/>
          </a:solidFill>
          <a:ln/>
        </p:spPr>
      </p:sp>
      <p:sp>
        <p:nvSpPr>
          <p:cNvPr id="614403" name="Rectangle 3"/>
          <p:cNvSpPr>
            <a:spLocks noGrp="1" noChangeArrowheads="1"/>
          </p:cNvSpPr>
          <p:nvPr>
            <p:ph type="body" idx="1"/>
          </p:nvPr>
        </p:nvSpPr>
        <p:spPr>
          <a:solidFill>
            <a:srgbClr val="FFFFFF"/>
          </a:solidFill>
          <a:ln>
            <a:solidFill>
              <a:srgbClr val="000000"/>
            </a:solidFill>
          </a:ln>
        </p:spPr>
        <p:txBody>
          <a:bodyPr/>
          <a:lstStyle/>
          <a:p>
            <a:endParaRPr lang="en-US" b="1" dirty="0">
              <a:latin typeface="Arial" panose="020B0604020202020204" pitchFamily="34" charset="0"/>
              <a:ea typeface="ＭＳ Ｐゴシック" charset="0"/>
              <a:cs typeface="ＭＳ Ｐゴシック" charset="0"/>
            </a:endParaRPr>
          </a:p>
          <a:p>
            <a:r>
              <a:rPr lang="en-US" b="1" dirty="0">
                <a:latin typeface="Arial" panose="020B0604020202020204" pitchFamily="34" charset="0"/>
                <a:ea typeface="ＭＳ Ｐゴシック" charset="0"/>
                <a:cs typeface="ＭＳ Ｐゴシック" charset="0"/>
              </a:rPr>
              <a:t>Yeah, this is what it look like inside the fish.</a:t>
            </a:r>
          </a:p>
          <a:p>
            <a:r>
              <a:rPr lang="en-US" b="1" dirty="0">
                <a:latin typeface="Arial" panose="020B0604020202020204" pitchFamily="34" charset="0"/>
                <a:ea typeface="ＭＳ Ｐゴシック" charset="0"/>
                <a:cs typeface="ＭＳ Ｐゴシック" charset="0"/>
              </a:rPr>
              <a:t>But sometimes in the dark we see the light!</a:t>
            </a:r>
          </a:p>
          <a:p>
            <a:r>
              <a:rPr lang="en-US" b="1" dirty="0">
                <a:latin typeface="Arial" panose="020B0604020202020204" pitchFamily="34" charset="0"/>
                <a:ea typeface="ＭＳ Ｐゴシック" charset="0"/>
                <a:cs typeface="ＭＳ Ｐゴシック" charset="0"/>
              </a:rPr>
              <a:t>This is what happened to Jonah where the light finally turned on in his thinking.</a:t>
            </a:r>
          </a:p>
          <a:p>
            <a:r>
              <a:rPr lang="en-US" b="1" dirty="0">
                <a:latin typeface="Arial" panose="020B0604020202020204" pitchFamily="34" charset="0"/>
                <a:ea typeface="ＭＳ Ｐゴシック" charset="0"/>
                <a:cs typeface="ＭＳ Ｐゴシック" charset="0"/>
              </a:rPr>
              <a:t>We have this recorded in chapter 2.</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4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937E5D44-4EA0-2D4A-98AB-55670D2D0897}" type="slidenum">
              <a:rPr lang="en-US" sz="1200">
                <a:solidFill>
                  <a:srgbClr val="000000"/>
                </a:solidFill>
                <a:ea typeface="ＭＳ Ｐゴシック" charset="0"/>
                <a:cs typeface="ＭＳ Ｐゴシック" charset="0"/>
              </a:rPr>
              <a:pPr algn="r"/>
              <a:t>84</a:t>
            </a:fld>
            <a:endParaRPr lang="en-US" sz="1200">
              <a:solidFill>
                <a:srgbClr val="000000"/>
              </a:solidFill>
              <a:ea typeface="ＭＳ Ｐゴシック" charset="0"/>
              <a:cs typeface="ＭＳ Ｐゴシック" charset="0"/>
            </a:endParaRPr>
          </a:p>
        </p:txBody>
      </p:sp>
      <p:sp>
        <p:nvSpPr>
          <p:cNvPr id="616450" name="Rectangle 2"/>
          <p:cNvSpPr>
            <a:spLocks noGrp="1" noRot="1" noChangeAspect="1" noChangeArrowheads="1"/>
          </p:cNvSpPr>
          <p:nvPr>
            <p:ph type="sldImg"/>
          </p:nvPr>
        </p:nvSpPr>
        <p:spPr>
          <a:solidFill>
            <a:srgbClr val="FFFFFF"/>
          </a:solidFill>
          <a:ln/>
        </p:spPr>
      </p:sp>
      <p:sp>
        <p:nvSpPr>
          <p:cNvPr id="6164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AC92B203-C6F7-ED49-AD8F-12DDD48D27D3}" type="slidenum">
              <a:rPr lang="en-US" sz="1200">
                <a:solidFill>
                  <a:srgbClr val="000000"/>
                </a:solidFill>
                <a:ea typeface="ＭＳ Ｐゴシック" charset="0"/>
                <a:cs typeface="ＭＳ Ｐゴシック" charset="0"/>
              </a:rPr>
              <a:pPr algn="r"/>
              <a:t>85</a:t>
            </a:fld>
            <a:endParaRPr lang="en-US" sz="1200">
              <a:solidFill>
                <a:srgbClr val="000000"/>
              </a:solidFill>
              <a:ea typeface="ＭＳ Ｐゴシック" charset="0"/>
              <a:cs typeface="ＭＳ Ｐゴシック" charset="0"/>
            </a:endParaRPr>
          </a:p>
        </p:txBody>
      </p:sp>
      <p:sp>
        <p:nvSpPr>
          <p:cNvPr id="618498" name="Rectangle 2"/>
          <p:cNvSpPr>
            <a:spLocks noGrp="1" noRot="1" noChangeAspect="1" noChangeArrowheads="1" noTextEdit="1"/>
          </p:cNvSpPr>
          <p:nvPr>
            <p:ph type="sldImg"/>
          </p:nvPr>
        </p:nvSpPr>
        <p:spPr>
          <a:solidFill>
            <a:srgbClr val="FFFFFF"/>
          </a:solidFill>
          <a:ln/>
        </p:spPr>
      </p:sp>
      <p:sp>
        <p:nvSpPr>
          <p:cNvPr id="618499"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Lst>
        </p:spPr>
        <p:txBody>
          <a:bodyPr/>
          <a:lstStyle/>
          <a:p>
            <a:r>
              <a:rPr lang="en-US" b="1" dirty="0">
                <a:latin typeface="Arial" panose="020B0604020202020204" pitchFamily="34" charset="0"/>
                <a:ea typeface="ＭＳ Ｐゴシック" charset="0"/>
                <a:cs typeface="ＭＳ Ｐゴシック" charset="0"/>
              </a:rPr>
              <a:t>James Bartley</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6BC89737-9F70-874F-9438-0CC8117F8B59}" type="slidenum">
              <a:rPr lang="en-US" sz="1200">
                <a:solidFill>
                  <a:srgbClr val="000000"/>
                </a:solidFill>
                <a:ea typeface="ＭＳ Ｐゴシック" charset="0"/>
                <a:cs typeface="ＭＳ Ｐゴシック" charset="0"/>
              </a:rPr>
              <a:pPr algn="r"/>
              <a:t>86</a:t>
            </a:fld>
            <a:endParaRPr lang="en-US" sz="1200">
              <a:solidFill>
                <a:srgbClr val="000000"/>
              </a:solidFill>
              <a:ea typeface="ＭＳ Ｐゴシック" charset="0"/>
              <a:cs typeface="ＭＳ Ｐゴシック" charset="0"/>
            </a:endParaRPr>
          </a:p>
        </p:txBody>
      </p:sp>
      <p:sp>
        <p:nvSpPr>
          <p:cNvPr id="620546" name="Rectangle 2"/>
          <p:cNvSpPr>
            <a:spLocks noGrp="1" noRot="1" noChangeAspect="1" noChangeArrowheads="1" noTextEdit="1"/>
          </p:cNvSpPr>
          <p:nvPr>
            <p:ph type="sldImg"/>
          </p:nvPr>
        </p:nvSpPr>
        <p:spPr>
          <a:solidFill>
            <a:srgbClr val="FFFFFF"/>
          </a:solidFill>
          <a:ln/>
        </p:spPr>
      </p:sp>
      <p:sp>
        <p:nvSpPr>
          <p:cNvPr id="620547"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Lst>
        </p:spPr>
        <p:txBody>
          <a:bodyPr/>
          <a:lstStyle/>
          <a:p>
            <a:r>
              <a:rPr lang="en-US" b="0" dirty="0">
                <a:latin typeface="Arial" panose="020B0604020202020204" pitchFamily="34" charset="0"/>
                <a:ea typeface="ＭＳ Ｐゴシック" charset="0"/>
                <a:cs typeface="ＭＳ Ｐゴシック" charset="0"/>
              </a:rPr>
              <a:t>The three main problems people have with the book of Jonah are actually easily answered.</a:t>
            </a:r>
          </a:p>
          <a:p>
            <a:r>
              <a:rPr lang="en-US" b="0" dirty="0">
                <a:latin typeface="Arial" panose="020B0604020202020204" pitchFamily="34" charset="0"/>
                <a:ea typeface="ＭＳ Ｐゴシック" charset="0"/>
                <a:cs typeface="ＭＳ Ｐゴシック" charset="0"/>
              </a:rPr>
              <a:t>Just because we haven’t seen something happen ourselves doesn’t mean that it couldn’t or didn’t happen in the past.</a:t>
            </a:r>
          </a:p>
          <a:p>
            <a:r>
              <a:rPr lang="en-US" b="0" dirty="0">
                <a:latin typeface="Arial" panose="020B0604020202020204" pitchFamily="34" charset="0"/>
                <a:ea typeface="ＭＳ Ｐゴシック" charset="0"/>
                <a:cs typeface="ＭＳ Ｐゴシック" charset="0"/>
              </a:rPr>
              <a:t>These are problems only for those who reject the miraculous.</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59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CBCABC88-7A5D-7E4E-BBEF-DDEA7DBC60A6}" type="slidenum">
              <a:rPr lang="en-US" sz="1200">
                <a:solidFill>
                  <a:srgbClr val="000000"/>
                </a:solidFill>
                <a:ea typeface="ＭＳ Ｐゴシック" charset="0"/>
                <a:cs typeface="ＭＳ Ｐゴシック" charset="0"/>
              </a:rPr>
              <a:pPr algn="r"/>
              <a:t>87</a:t>
            </a:fld>
            <a:endParaRPr lang="en-US" sz="1200">
              <a:solidFill>
                <a:srgbClr val="000000"/>
              </a:solidFill>
              <a:ea typeface="ＭＳ Ｐゴシック" charset="0"/>
              <a:cs typeface="ＭＳ Ｐゴシック" charset="0"/>
            </a:endParaRPr>
          </a:p>
        </p:txBody>
      </p:sp>
      <p:sp>
        <p:nvSpPr>
          <p:cNvPr id="622594" name="Rectangle 2"/>
          <p:cNvSpPr>
            <a:spLocks noGrp="1" noRot="1" noChangeAspect="1" noChangeArrowheads="1"/>
          </p:cNvSpPr>
          <p:nvPr>
            <p:ph type="sldImg"/>
          </p:nvPr>
        </p:nvSpPr>
        <p:spPr>
          <a:solidFill>
            <a:srgbClr val="FFFFFF"/>
          </a:solidFill>
          <a:ln/>
        </p:spPr>
      </p:sp>
      <p:sp>
        <p:nvSpPr>
          <p:cNvPr id="622595" name="Rectangle 3"/>
          <p:cNvSpPr>
            <a:spLocks noGrp="1" noChangeArrowheads="1"/>
          </p:cNvSpPr>
          <p:nvPr>
            <p:ph type="body" idx="1"/>
          </p:nvPr>
        </p:nvSpPr>
        <p:spPr>
          <a:solidFill>
            <a:srgbClr val="FFFFFF"/>
          </a:solidFill>
          <a:ln>
            <a:solidFill>
              <a:srgbClr val="000000"/>
            </a:solidFill>
          </a:ln>
        </p:spPr>
        <p:txBody>
          <a:bodyPr/>
          <a:lstStyle/>
          <a:p>
            <a:pPr lvl="3"/>
            <a:r>
              <a:rPr lang="en-US" b="0" dirty="0">
                <a:latin typeface="Arial" panose="020B0604020202020204" pitchFamily="34" charset="0"/>
                <a:ea typeface="ＭＳ Ｐゴシック" charset="0"/>
              </a:rPr>
              <a:t>So I take the fish account to be true, but what kind of response would one expect Jonah to have in this situation?</a:t>
            </a:r>
          </a:p>
          <a:p>
            <a:pPr lvl="3"/>
            <a:endParaRPr lang="en-US" b="0" u="sng" dirty="0">
              <a:latin typeface="Arial" panose="020B0604020202020204" pitchFamily="34" charset="0"/>
              <a:ea typeface="ＭＳ Ｐゴシック" charset="0"/>
            </a:endParaRPr>
          </a:p>
          <a:p>
            <a:pPr lvl="3"/>
            <a:r>
              <a:rPr lang="en-US" b="0" u="sng" dirty="0">
                <a:latin typeface="Arial" panose="020B0604020202020204" pitchFamily="34" charset="0"/>
                <a:ea typeface="ＭＳ Ｐゴシック" charset="0"/>
              </a:rPr>
              <a:t>Anger</a:t>
            </a:r>
            <a:r>
              <a:rPr lang="en-US" b="0" dirty="0">
                <a:latin typeface="Arial" panose="020B0604020202020204" pitchFamily="34" charset="0"/>
                <a:ea typeface="ＭＳ Ｐゴシック" charset="0"/>
              </a:rPr>
              <a:t>? "God, I obeyed you concerning the prophecy about Jeroboam.  Why do I have to go through all this torment just for one lousy act of disobedience?"</a:t>
            </a:r>
          </a:p>
          <a:p>
            <a:pPr lvl="3"/>
            <a:r>
              <a:rPr lang="en-US" b="0" u="sng" dirty="0">
                <a:latin typeface="Arial" panose="020B0604020202020204" pitchFamily="34" charset="0"/>
                <a:ea typeface="ＭＳ Ｐゴシック" charset="0"/>
              </a:rPr>
              <a:t>Pride</a:t>
            </a:r>
            <a:r>
              <a:rPr lang="en-US" b="0" dirty="0">
                <a:latin typeface="Arial" panose="020B0604020202020204" pitchFamily="34" charset="0"/>
                <a:ea typeface="ＭＳ Ｐゴシック" charset="0"/>
              </a:rPr>
              <a:t>? "Well, look here!  How often does God help drowning people by getting them swallowed by a huge fish?  I must really be special to the Lord!"</a:t>
            </a:r>
          </a:p>
          <a:p>
            <a:pPr lvl="3"/>
            <a:r>
              <a:rPr lang="en-US" b="0" u="sng" dirty="0">
                <a:latin typeface="Arial" panose="020B0604020202020204" pitchFamily="34" charset="0"/>
                <a:ea typeface="ＭＳ Ｐゴシック" charset="0"/>
              </a:rPr>
              <a:t>Suicidal Depression</a:t>
            </a:r>
            <a:r>
              <a:rPr lang="en-US" b="0" dirty="0">
                <a:latin typeface="Arial" panose="020B0604020202020204" pitchFamily="34" charset="0"/>
                <a:ea typeface="ＭＳ Ｐゴシック" charset="0"/>
              </a:rPr>
              <a:t>? "What?!  Inside a fish?  Why </a:t>
            </a:r>
            <a:r>
              <a:rPr lang="en-US" b="0" dirty="0" err="1">
                <a:latin typeface="Arial" panose="020B0604020202020204" pitchFamily="34" charset="0"/>
                <a:ea typeface="ＭＳ Ｐゴシック" charset="0"/>
              </a:rPr>
              <a:t>didn</a:t>
            </a:r>
            <a:r>
              <a:rPr lang="fr-FR" b="0" dirty="0">
                <a:latin typeface="Arial" panose="020B0604020202020204" pitchFamily="34" charset="0"/>
                <a:ea typeface="ＭＳ Ｐゴシック" charset="0"/>
              </a:rPr>
              <a:t>'</a:t>
            </a:r>
            <a:r>
              <a:rPr lang="en-US" b="0" dirty="0">
                <a:latin typeface="Arial" panose="020B0604020202020204" pitchFamily="34" charset="0"/>
                <a:ea typeface="ＭＳ Ｐゴシック" charset="0"/>
              </a:rPr>
              <a:t>t I die from drowning?  I</a:t>
            </a:r>
            <a:r>
              <a:rPr lang="fr-FR" b="0" dirty="0">
                <a:latin typeface="Arial" panose="020B0604020202020204" pitchFamily="34" charset="0"/>
                <a:ea typeface="ＭＳ Ｐゴシック" charset="0"/>
              </a:rPr>
              <a:t>'</a:t>
            </a:r>
            <a:r>
              <a:rPr lang="en-US" b="0" dirty="0">
                <a:latin typeface="Arial" panose="020B0604020202020204" pitchFamily="34" charset="0"/>
                <a:ea typeface="ＭＳ Ｐゴシック" charset="0"/>
              </a:rPr>
              <a:t>d rather have died quickly from drowning than to starve to death inside this marine monster!  I hate sea food—and now, I AM sea food!"</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68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BDF7A43-1CCB-C949-9784-8298BD98DA4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626690" name="Rectangle 2"/>
          <p:cNvSpPr>
            <a:spLocks noGrp="1" noRot="1" noChangeAspect="1" noChangeArrowheads="1"/>
          </p:cNvSpPr>
          <p:nvPr>
            <p:ph type="sldImg"/>
          </p:nvPr>
        </p:nvSpPr>
        <p:spPr>
          <a:solidFill>
            <a:srgbClr val="FFFFFF"/>
          </a:solidFill>
          <a:ln/>
        </p:spPr>
      </p:sp>
      <p:sp>
        <p:nvSpPr>
          <p:cNvPr id="6266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ea typeface="ＭＳ Ｐゴシック" charset="0"/>
              <a:cs typeface="ＭＳ Ｐゴシック" charset="0"/>
            </a:endParaRPr>
          </a:p>
          <a:p>
            <a:r>
              <a:rPr lang="en-US" b="1" dirty="0">
                <a:latin typeface="Arial" panose="020B0604020202020204" pitchFamily="34" charset="0"/>
                <a:ea typeface="ＭＳ Ｐゴシック" charset="0"/>
                <a:cs typeface="ＭＳ Ｐゴシック" charset="0"/>
              </a:rPr>
              <a:t>Was</a:t>
            </a:r>
            <a:r>
              <a:rPr lang="en-US" b="1" baseline="0" dirty="0">
                <a:latin typeface="Arial" panose="020B0604020202020204" pitchFamily="34" charset="0"/>
                <a:ea typeface="ＭＳ Ｐゴシック" charset="0"/>
                <a:cs typeface="ＭＳ Ｐゴシック" charset="0"/>
              </a:rPr>
              <a:t> the fish God</a:t>
            </a:r>
            <a:r>
              <a:rPr lang="mr-IN" b="1" baseline="0" dirty="0">
                <a:latin typeface="Arial" panose="020B0604020202020204" pitchFamily="34" charset="0"/>
                <a:ea typeface="ＭＳ Ｐゴシック" charset="0"/>
                <a:cs typeface="ＭＳ Ｐゴシック" charset="0"/>
              </a:rPr>
              <a:t>'</a:t>
            </a:r>
            <a:r>
              <a:rPr lang="en-US" b="1" baseline="0" dirty="0">
                <a:latin typeface="Arial" panose="020B0604020202020204" pitchFamily="34" charset="0"/>
                <a:ea typeface="ＭＳ Ｐゴシック" charset="0"/>
                <a:cs typeface="ＭＳ Ｐゴシック" charset="0"/>
              </a:rPr>
              <a:t>s judgment on Jonah? Not at all!</a:t>
            </a:r>
          </a:p>
          <a:p>
            <a:r>
              <a:rPr lang="en-US" b="1" baseline="0" dirty="0">
                <a:latin typeface="Arial" panose="020B0604020202020204" pitchFamily="34" charset="0"/>
                <a:ea typeface="ＭＳ Ｐゴシック" charset="0"/>
                <a:cs typeface="ＭＳ Ｐゴシック" charset="0"/>
              </a:rPr>
              <a:t>It was the means of deliverance!</a:t>
            </a:r>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3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1927476-F91C-F94B-B83F-1D07AFE0361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628738" name="Rectangle 2"/>
          <p:cNvSpPr>
            <a:spLocks noGrp="1" noRot="1" noChangeAspect="1" noChangeArrowheads="1"/>
          </p:cNvSpPr>
          <p:nvPr>
            <p:ph type="sldImg"/>
          </p:nvPr>
        </p:nvSpPr>
        <p:spPr>
          <a:solidFill>
            <a:srgbClr val="FFFFFF"/>
          </a:solidFill>
          <a:ln/>
        </p:spPr>
      </p:sp>
      <p:sp>
        <p:nvSpPr>
          <p:cNvPr id="6287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ea typeface="ＭＳ Ｐゴシック" charset="0"/>
              <a:cs typeface="ＭＳ Ｐゴシック" charset="0"/>
            </a:endParaRPr>
          </a:p>
          <a:p>
            <a:r>
              <a:rPr lang="en-US" b="1" dirty="0">
                <a:latin typeface="Arial" panose="020B0604020202020204" pitchFamily="34" charset="0"/>
                <a:ea typeface="ＭＳ Ｐゴシック" charset="0"/>
                <a:cs typeface="ＭＳ Ｐゴシック" charset="0"/>
              </a:rPr>
              <a:t>Jonah</a:t>
            </a:r>
            <a:r>
              <a:rPr lang="en-US" b="1" baseline="0" dirty="0">
                <a:latin typeface="Arial" panose="020B0604020202020204" pitchFamily="34" charset="0"/>
                <a:ea typeface="ＭＳ Ｐゴシック" charset="0"/>
                <a:cs typeface="ＭＳ Ｐゴシック" charset="0"/>
              </a:rPr>
              <a:t> 2 sounds much like a psalm in the book of Psalms. That is because it has the typical Hebrew structure of a thanksgiving psalm.</a:t>
            </a:r>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78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94F9944-6341-1743-9E02-1EDD204A42B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630786" name="Rectangle 2"/>
          <p:cNvSpPr>
            <a:spLocks noGrp="1" noRot="1" noChangeAspect="1" noChangeArrowheads="1"/>
          </p:cNvSpPr>
          <p:nvPr>
            <p:ph type="sldImg"/>
          </p:nvPr>
        </p:nvSpPr>
        <p:spPr>
          <a:solidFill>
            <a:srgbClr val="FFFFFF"/>
          </a:solidFill>
          <a:ln/>
        </p:spPr>
      </p:sp>
      <p:sp>
        <p:nvSpPr>
          <p:cNvPr id="6307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83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4398BEF-ABE5-7544-A6E0-9E707FAFF98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632834" name="Rectangle 2"/>
          <p:cNvSpPr>
            <a:spLocks noGrp="1" noRot="1" noChangeAspect="1" noChangeArrowheads="1"/>
          </p:cNvSpPr>
          <p:nvPr>
            <p:ph type="sldImg"/>
          </p:nvPr>
        </p:nvSpPr>
        <p:spPr>
          <a:solidFill>
            <a:srgbClr val="FFFFFF"/>
          </a:solidFill>
          <a:ln/>
        </p:spPr>
      </p:sp>
      <p:sp>
        <p:nvSpPr>
          <p:cNvPr id="6328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Jonah has several plays on words that bring forth the narrative in a creative way.</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82BFF659-AFD6-DE47-82E8-8AF3D6EFC4E6}" type="slidenum">
              <a:rPr lang="en-US" smtClean="0"/>
              <a:pPr>
                <a:defRPr/>
              </a:pPr>
              <a:t>94</a:t>
            </a:fld>
            <a:endParaRPr lang="en-US"/>
          </a:p>
        </p:txBody>
      </p:sp>
    </p:spTree>
    <p:extLst>
      <p:ext uri="{BB962C8B-B14F-4D97-AF65-F5344CB8AC3E}">
        <p14:creationId xmlns:p14="http://schemas.microsoft.com/office/powerpoint/2010/main" val="34763462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0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D0F6155-7FB3-8E46-84E9-56E13705737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606210" name="Rectangle 2"/>
          <p:cNvSpPr>
            <a:spLocks noGrp="1" noRot="1" noChangeAspect="1" noChangeArrowheads="1"/>
          </p:cNvSpPr>
          <p:nvPr>
            <p:ph type="sldImg"/>
          </p:nvPr>
        </p:nvSpPr>
        <p:spPr>
          <a:solidFill>
            <a:srgbClr val="FFFFFF"/>
          </a:solidFill>
          <a:ln/>
        </p:spPr>
      </p:sp>
      <p:sp>
        <p:nvSpPr>
          <p:cNvPr id="6062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ea typeface="ＭＳ Ｐゴシック" charset="0"/>
              <a:cs typeface="ＭＳ Ｐゴシック" charset="0"/>
            </a:endParaRPr>
          </a:p>
          <a:p>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Your response to God</a:t>
            </a:r>
            <a:r>
              <a:rPr kumimoji="1" lang="mr-IN" sz="1200" kern="1200" dirty="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s mercy on you as a sinful creature should be gratefulness</a:t>
            </a:r>
            <a:r>
              <a:rPr kumimoji="1" lang="en-SG" sz="1200" kern="1200" dirty="0">
                <a:solidFill>
                  <a:schemeClr val="tx1"/>
                </a:solidFill>
                <a:effectLst/>
                <a:latin typeface="Times New Roman" pitchFamily="-112" charset="0"/>
                <a:ea typeface="ＭＳ Ｐゴシック" pitchFamily="-112" charset="-128"/>
                <a:cs typeface="ＭＳ Ｐゴシック" pitchFamily="-112" charset="-128"/>
              </a:rPr>
              <a:t>.</a:t>
            </a:r>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2D9AB00D-E4F8-E846-B4BD-85C8EAE7386D}" type="slidenum">
              <a:rPr lang="en-US" sz="1200">
                <a:solidFill>
                  <a:srgbClr val="000000"/>
                </a:solidFill>
                <a:ea typeface="ＭＳ Ｐゴシック" charset="0"/>
                <a:cs typeface="ＭＳ Ｐゴシック" charset="0"/>
              </a:rPr>
              <a:pPr algn="r"/>
              <a:t>97</a:t>
            </a:fld>
            <a:endParaRPr lang="en-US" sz="1200">
              <a:solidFill>
                <a:srgbClr val="000000"/>
              </a:solidFill>
              <a:ea typeface="ＭＳ Ｐゴシック" charset="0"/>
              <a:cs typeface="ＭＳ Ｐゴシック" charset="0"/>
            </a:endParaRPr>
          </a:p>
        </p:txBody>
      </p:sp>
      <p:sp>
        <p:nvSpPr>
          <p:cNvPr id="637954" name="Rectangle 2"/>
          <p:cNvSpPr>
            <a:spLocks noGrp="1" noRot="1" noChangeAspect="1" noChangeArrowheads="1"/>
          </p:cNvSpPr>
          <p:nvPr>
            <p:ph type="sldImg"/>
          </p:nvPr>
        </p:nvSpPr>
        <p:spPr>
          <a:solidFill>
            <a:srgbClr val="FFFFFF"/>
          </a:solidFill>
          <a:ln/>
        </p:spPr>
      </p:sp>
      <p:sp>
        <p:nvSpPr>
          <p:cNvPr id="637955" name="Rectangle 3"/>
          <p:cNvSpPr>
            <a:spLocks noGrp="1" noChangeArrowheads="1"/>
          </p:cNvSpPr>
          <p:nvPr>
            <p:ph type="body" idx="1"/>
          </p:nvPr>
        </p:nvSpPr>
        <p:spPr>
          <a:solidFill>
            <a:srgbClr val="FFFFFF"/>
          </a:solidFill>
          <a:ln>
            <a:solidFill>
              <a:srgbClr val="000000"/>
            </a:solidFill>
          </a:ln>
        </p:spPr>
        <p:txBody>
          <a:bodyPr/>
          <a:lstStyle/>
          <a:p>
            <a:pPr lvl="3"/>
            <a:r>
              <a:rPr lang="en-US" b="1" dirty="0">
                <a:latin typeface="Arial" panose="020B0604020202020204" pitchFamily="34" charset="0"/>
                <a:ea typeface="ＭＳ Ｐゴシック" charset="0"/>
              </a:rPr>
              <a:t>Jonah expresses hope to see temple twice in the psalm—verses 4 and 7.</a:t>
            </a:r>
          </a:p>
          <a:p>
            <a:pPr lvl="3"/>
            <a:r>
              <a:rPr lang="en-US" b="1" dirty="0">
                <a:latin typeface="Arial" panose="020B0604020202020204" pitchFamily="34" charset="0"/>
                <a:ea typeface="ＭＳ Ｐゴシック" charset="0"/>
              </a:rPr>
              <a:t>He says that hope finally occurred "when my life was ebbing away" (2:7).  The Hebrew here conveys the idea of growing faint or losing consciousness (cf. Pss. 142:3; 143:4; Alexander, TOTC, 117).</a:t>
            </a:r>
          </a:p>
          <a:p>
            <a:pPr lvl="3"/>
            <a:r>
              <a:rPr lang="en-US" b="1" dirty="0">
                <a:latin typeface="Arial" panose="020B0604020202020204" pitchFamily="34" charset="0"/>
                <a:ea typeface="ＭＳ Ｐゴシック" charset="0"/>
              </a:rPr>
              <a:t>In other words, he is now finally turning "up"!  While in total darkness, he is finally seeing the light!</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C693272-B711-484D-AA66-5E8DD68AAB9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640002" name="Rectangle 2"/>
          <p:cNvSpPr>
            <a:spLocks noGrp="1" noRot="1" noChangeAspect="1" noChangeArrowheads="1"/>
          </p:cNvSpPr>
          <p:nvPr>
            <p:ph type="sldImg"/>
          </p:nvPr>
        </p:nvSpPr>
        <p:spPr>
          <a:solidFill>
            <a:srgbClr val="FFFFFF"/>
          </a:solidFill>
          <a:ln/>
        </p:spPr>
      </p:sp>
      <p:sp>
        <p:nvSpPr>
          <p:cNvPr id="6400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4A00260-66FD-EA49-A066-9137653EE0F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643074" name="Rectangle 2"/>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lIns="90487" tIns="44450" rIns="90487" bIns="44450"/>
          <a:lstStyle/>
          <a:p>
            <a:endParaRPr lang="en-US" b="1" dirty="0">
              <a:latin typeface="Arial" panose="020B0604020202020204" pitchFamily="34" charset="0"/>
              <a:ea typeface="ＭＳ Ｐゴシック" charset="0"/>
              <a:cs typeface="ＭＳ Ｐゴシック" charset="0"/>
            </a:endParaRPr>
          </a:p>
        </p:txBody>
      </p:sp>
      <p:sp>
        <p:nvSpPr>
          <p:cNvPr id="643075" name="Rectangle 3"/>
          <p:cNvSpPr>
            <a:spLocks noGrp="1" noRot="1" noChangeAspect="1" noChangeArrowheads="1"/>
          </p:cNvSpPr>
          <p:nvPr>
            <p:ph type="sldImg"/>
          </p:nvPr>
        </p:nvSpPr>
        <p:spPr>
          <a:xfrm>
            <a:off x="1150938" y="692150"/>
            <a:ext cx="4556125" cy="3416300"/>
          </a:xfrm>
          <a:solidFill>
            <a:srgbClr val="FFFFFF"/>
          </a:solidFill>
          <a:ln w="12700" cap="flat">
            <a:solidFill>
              <a:schemeClr val="tx1"/>
            </a:solidFill>
          </a:ln>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829157-66C1-1E40-876F-B00436851A22}"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71362" name="Rectangle 2"/>
          <p:cNvSpPr>
            <a:spLocks noGrp="1" noRot="1" noChangeAspect="1" noChangeArrowheads="1" noTextEdit="1"/>
          </p:cNvSpPr>
          <p:nvPr>
            <p:ph type="sldImg"/>
          </p:nvPr>
        </p:nvSpPr>
        <p:spPr>
          <a:ln/>
        </p:spPr>
      </p:sp>
      <p:sp>
        <p:nvSpPr>
          <p:cNvPr id="2713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26E85C6F-3BF9-6A4D-8F1E-EAA89C9DEBF5}" type="slidenum">
              <a:rPr lang="en-US" sz="1200">
                <a:solidFill>
                  <a:srgbClr val="000000"/>
                </a:solidFill>
                <a:ea typeface="ＭＳ Ｐゴシック" charset="0"/>
                <a:cs typeface="ＭＳ Ｐゴシック" charset="0"/>
              </a:rPr>
              <a:pPr algn="r"/>
              <a:t>104</a:t>
            </a:fld>
            <a:endParaRPr lang="en-US" sz="1200">
              <a:solidFill>
                <a:srgbClr val="000000"/>
              </a:solidFill>
              <a:ea typeface="ＭＳ Ｐゴシック" charset="0"/>
              <a:cs typeface="ＭＳ Ｐゴシック" charset="0"/>
            </a:endParaRPr>
          </a:p>
        </p:txBody>
      </p:sp>
      <p:sp>
        <p:nvSpPr>
          <p:cNvPr id="649218" name="Rectangle 2"/>
          <p:cNvSpPr>
            <a:spLocks noGrp="1" noRot="1" noChangeAspect="1" noChangeArrowheads="1" noTextEdit="1"/>
          </p:cNvSpPr>
          <p:nvPr>
            <p:ph type="sldImg"/>
          </p:nvPr>
        </p:nvSpPr>
        <p:spPr>
          <a:solidFill>
            <a:srgbClr val="FFFFFF"/>
          </a:solidFill>
          <a:ln/>
        </p:spPr>
      </p:sp>
      <p:sp>
        <p:nvSpPr>
          <p:cNvPr id="64921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b="1" dirty="0">
                <a:latin typeface="Arial" panose="020B0604020202020204" pitchFamily="34" charset="0"/>
                <a:ea typeface="ＭＳ Ｐゴシック" charset="0"/>
                <a:cs typeface="ＭＳ Ｐゴシック" charset="0"/>
              </a:rPr>
              <a:t>So what have I learned?  Everything I am, have, and do—it</a:t>
            </a:r>
            <a:r>
              <a:rPr lang="mr-IN" altLang="ja-JP" b="1" dirty="0">
                <a:latin typeface="Arial" panose="020B0604020202020204" pitchFamily="34" charset="0"/>
                <a:ea typeface="ＭＳ Ｐゴシック" charset="0"/>
                <a:cs typeface="ＭＳ Ｐゴシック" charset="0"/>
              </a:rPr>
              <a:t>'</a:t>
            </a:r>
            <a:r>
              <a:rPr lang="en-US" altLang="ja-JP" b="1" dirty="0">
                <a:latin typeface="Arial" panose="020B0604020202020204" pitchFamily="34" charset="0"/>
                <a:ea typeface="ＭＳ Ｐゴシック" charset="0"/>
                <a:cs typeface="ＭＳ Ｐゴシック" charset="0"/>
              </a:rPr>
              <a:t>s all because of God</a:t>
            </a:r>
            <a:r>
              <a:rPr lang="mr-IN" altLang="ja-JP" b="1" dirty="0">
                <a:latin typeface="Arial" panose="020B0604020202020204" pitchFamily="34" charset="0"/>
                <a:ea typeface="ＭＳ Ｐゴシック" charset="0"/>
                <a:cs typeface="ＭＳ Ｐゴシック" charset="0"/>
              </a:rPr>
              <a:t>'</a:t>
            </a:r>
            <a:r>
              <a:rPr lang="en-US" altLang="ja-JP" b="1" dirty="0">
                <a:latin typeface="Arial" panose="020B0604020202020204" pitchFamily="34" charset="0"/>
                <a:ea typeface="ＭＳ Ｐゴシック" charset="0"/>
                <a:cs typeface="ＭＳ Ｐゴシック" charset="0"/>
              </a:rPr>
              <a:t>s grace.  Who would have ever thought that this shy boy—from a broken home whose parents and those they have married have endured 12 divorces—who would ever thought that this guy would be privileged to serve Him at SBC and beyond?</a:t>
            </a:r>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92669DF2-2661-AD49-9C61-56709C3F819C}" type="slidenum">
              <a:rPr lang="en-US" sz="1200">
                <a:solidFill>
                  <a:srgbClr val="000000"/>
                </a:solidFill>
                <a:ea typeface="ＭＳ Ｐゴシック" charset="0"/>
                <a:cs typeface="ＭＳ Ｐゴシック" charset="0"/>
              </a:rPr>
              <a:pPr algn="r"/>
              <a:t>105</a:t>
            </a:fld>
            <a:endParaRPr lang="en-US" sz="1200">
              <a:solidFill>
                <a:srgbClr val="000000"/>
              </a:solidFill>
              <a:ea typeface="ＭＳ Ｐゴシック" charset="0"/>
              <a:cs typeface="ＭＳ Ｐゴシック" charset="0"/>
            </a:endParaRPr>
          </a:p>
        </p:txBody>
      </p:sp>
      <p:sp>
        <p:nvSpPr>
          <p:cNvPr id="651266" name="Rectangle 2"/>
          <p:cNvSpPr>
            <a:spLocks noGrp="1" noRot="1" noChangeAspect="1" noChangeArrowheads="1"/>
          </p:cNvSpPr>
          <p:nvPr>
            <p:ph type="sldImg"/>
          </p:nvPr>
        </p:nvSpPr>
        <p:spPr>
          <a:solidFill>
            <a:srgbClr val="FFFFFF"/>
          </a:solidFill>
          <a:ln/>
        </p:spPr>
      </p:sp>
      <p:sp>
        <p:nvSpPr>
          <p:cNvPr id="651267" name="Rectangle 3"/>
          <p:cNvSpPr>
            <a:spLocks noGrp="1" noChangeArrowheads="1"/>
          </p:cNvSpPr>
          <p:nvPr>
            <p:ph type="body" idx="1"/>
          </p:nvPr>
        </p:nvSpPr>
        <p:spPr>
          <a:solidFill>
            <a:srgbClr val="FFFFFF"/>
          </a:solidFill>
          <a:ln>
            <a:solidFill>
              <a:srgbClr val="000000"/>
            </a:solidFill>
          </a:ln>
        </p:spPr>
        <p:txBody>
          <a:bodyPr/>
          <a:lstStyle/>
          <a:p>
            <a:r>
              <a:rPr lang="en-US" b="1" dirty="0">
                <a:latin typeface="Arial" panose="020B0604020202020204" pitchFamily="34" charset="0"/>
                <a:ea typeface="ＭＳ Ｐゴシック" charset="0"/>
                <a:cs typeface="ＭＳ Ｐゴシック" charset="0"/>
              </a:rPr>
              <a:t>Think how good God is to us erring creatures---1000 sins a year!</a:t>
            </a:r>
          </a:p>
          <a:p>
            <a:r>
              <a:rPr lang="en-US" b="1" dirty="0">
                <a:latin typeface="Arial" panose="020B0604020202020204" pitchFamily="34" charset="0"/>
                <a:ea typeface="ＭＳ Ｐゴシック" charset="0"/>
                <a:cs typeface="ＭＳ Ｐゴシック" charset="0"/>
              </a:rPr>
              <a:t>But God</a:t>
            </a:r>
            <a:r>
              <a:rPr lang="fr-FR" altLang="ja-JP" b="1" dirty="0">
                <a:latin typeface="Arial" panose="020B0604020202020204" pitchFamily="34" charset="0"/>
                <a:ea typeface="ＭＳ Ｐゴシック" charset="0"/>
                <a:cs typeface="ＭＳ Ｐゴシック" charset="0"/>
              </a:rPr>
              <a:t>'</a:t>
            </a:r>
            <a:r>
              <a:rPr lang="en-US" altLang="ja-JP" b="1" dirty="0">
                <a:latin typeface="Arial" panose="020B0604020202020204" pitchFamily="34" charset="0"/>
                <a:ea typeface="ＭＳ Ｐゴシック" charset="0"/>
                <a:cs typeface="ＭＳ Ｐゴシック" charset="0"/>
              </a:rPr>
              <a:t>s grace overshadows his justice on the cross.</a:t>
            </a:r>
          </a:p>
          <a:p>
            <a:r>
              <a:rPr lang="en-US" b="1" dirty="0">
                <a:latin typeface="Arial" panose="020B0604020202020204" pitchFamily="34" charset="0"/>
                <a:ea typeface="ＭＳ Ｐゴシック" charset="0"/>
                <a:cs typeface="ＭＳ Ｐゴシック" charset="0"/>
              </a:rPr>
              <a:t>Grace prevents premature death too: 234 traffic deaths, immune system</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3D688E63-9467-0245-BE3E-DA9AC62ADF98}" type="slidenum">
              <a:rPr lang="en-US" sz="1200">
                <a:solidFill>
                  <a:srgbClr val="000000"/>
                </a:solidFill>
                <a:ea typeface="ＭＳ Ｐゴシック" charset="0"/>
                <a:cs typeface="ＭＳ Ｐゴシック" charset="0"/>
              </a:rPr>
              <a:pPr algn="r"/>
              <a:t>106</a:t>
            </a:fld>
            <a:endParaRPr lang="en-US" sz="1200">
              <a:solidFill>
                <a:srgbClr val="000000"/>
              </a:solidFill>
              <a:ea typeface="ＭＳ Ｐゴシック" charset="0"/>
              <a:cs typeface="ＭＳ Ｐゴシック" charset="0"/>
            </a:endParaRPr>
          </a:p>
        </p:txBody>
      </p:sp>
      <p:sp>
        <p:nvSpPr>
          <p:cNvPr id="653314" name="Rectangle 2"/>
          <p:cNvSpPr>
            <a:spLocks noGrp="1" noRot="1" noChangeAspect="1" noChangeArrowheads="1" noTextEdit="1"/>
          </p:cNvSpPr>
          <p:nvPr>
            <p:ph type="sldImg"/>
          </p:nvPr>
        </p:nvSpPr>
        <p:spPr>
          <a:solidFill>
            <a:srgbClr val="FFFFFF"/>
          </a:solidFill>
          <a:ln/>
        </p:spPr>
      </p:sp>
      <p:sp>
        <p:nvSpPr>
          <p:cNvPr id="65331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b="0" dirty="0">
                <a:latin typeface="Arial" panose="020B0604020202020204" pitchFamily="34" charset="0"/>
                <a:ea typeface="ＭＳ Ｐゴシック" charset="0"/>
                <a:cs typeface="ＭＳ Ｐゴシック" charset="0"/>
              </a:rPr>
              <a:t>Today instead of the usual chapel message I thought I</a:t>
            </a:r>
            <a:r>
              <a:rPr lang="fr-FR" altLang="ja-JP" b="0" dirty="0">
                <a:latin typeface="Arial" panose="020B0604020202020204" pitchFamily="34" charset="0"/>
                <a:ea typeface="ＭＳ Ｐゴシック" charset="0"/>
                <a:cs typeface="ＭＳ Ｐゴシック" charset="0"/>
              </a:rPr>
              <a:t>'</a:t>
            </a:r>
            <a:r>
              <a:rPr lang="en-US" altLang="ja-JP" b="0" dirty="0">
                <a:latin typeface="Arial" panose="020B0604020202020204" pitchFamily="34" charset="0"/>
                <a:ea typeface="ＭＳ Ｐゴシック" charset="0"/>
                <a:cs typeface="ＭＳ Ｐゴシック" charset="0"/>
              </a:rPr>
              <a:t>d share something I know something about—what God has done in my own life</a:t>
            </a:r>
            <a:endParaRPr lang="en-US" b="0"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6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C72B6EE8-8107-A841-B471-F0E654EB49C6}" type="slidenum">
              <a:rPr lang="en-US" sz="1200">
                <a:solidFill>
                  <a:srgbClr val="000000"/>
                </a:solidFill>
                <a:ea typeface="ＭＳ Ｐゴシック" charset="0"/>
                <a:cs typeface="ＭＳ Ｐゴシック" charset="0"/>
              </a:rPr>
              <a:pPr algn="r"/>
              <a:t>107</a:t>
            </a:fld>
            <a:endParaRPr lang="en-US" sz="1200">
              <a:solidFill>
                <a:srgbClr val="000000"/>
              </a:solidFill>
              <a:ea typeface="ＭＳ Ｐゴシック" charset="0"/>
              <a:cs typeface="ＭＳ Ｐゴシック" charset="0"/>
            </a:endParaRPr>
          </a:p>
        </p:txBody>
      </p:sp>
      <p:sp>
        <p:nvSpPr>
          <p:cNvPr id="655362" name="Rectangle 2"/>
          <p:cNvSpPr>
            <a:spLocks noGrp="1" noRot="1" noChangeAspect="1" noChangeArrowheads="1" noTextEdit="1"/>
          </p:cNvSpPr>
          <p:nvPr>
            <p:ph type="sldImg"/>
          </p:nvPr>
        </p:nvSpPr>
        <p:spPr>
          <a:solidFill>
            <a:srgbClr val="FFFFFF"/>
          </a:solidFill>
          <a:ln/>
        </p:spPr>
      </p:sp>
      <p:sp>
        <p:nvSpPr>
          <p:cNvPr id="65536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b="0" dirty="0">
                <a:latin typeface="Arial" panose="020B0604020202020204" pitchFamily="34" charset="0"/>
                <a:ea typeface="ＭＳ Ｐゴシック" charset="0"/>
                <a:cs typeface="ＭＳ Ｐゴシック" charset="0"/>
              </a:rPr>
              <a:t>The story, of course, must begin with my parents who met in the Navy.  </a:t>
            </a:r>
          </a:p>
          <a:p>
            <a:r>
              <a:rPr lang="en-US" b="0" dirty="0">
                <a:latin typeface="Arial" panose="020B0604020202020204" pitchFamily="34" charset="0"/>
                <a:ea typeface="ＭＳ Ｐゴシック" charset="0"/>
                <a:cs typeface="ＭＳ Ｐゴシック" charset="0"/>
              </a:rPr>
              <a:t>They had a baby boy (my older brother Bob) and then were transferred to Japan.</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40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5DBEABDC-E8E5-B643-BB30-D8FA09112737}" type="slidenum">
              <a:rPr lang="en-US" sz="1200">
                <a:solidFill>
                  <a:srgbClr val="000000"/>
                </a:solidFill>
                <a:ea typeface="ＭＳ Ｐゴシック" charset="0"/>
                <a:cs typeface="ＭＳ Ｐゴシック" charset="0"/>
              </a:rPr>
              <a:pPr algn="r"/>
              <a:t>108</a:t>
            </a:fld>
            <a:endParaRPr lang="en-US" sz="1200">
              <a:solidFill>
                <a:srgbClr val="000000"/>
              </a:solidFill>
              <a:ea typeface="ＭＳ Ｐゴシック" charset="0"/>
              <a:cs typeface="ＭＳ Ｐゴシック" charset="0"/>
            </a:endParaRPr>
          </a:p>
        </p:txBody>
      </p:sp>
      <p:sp>
        <p:nvSpPr>
          <p:cNvPr id="657410" name="Rectangle 2"/>
          <p:cNvSpPr>
            <a:spLocks noGrp="1" noRot="1" noChangeAspect="1" noChangeArrowheads="1" noTextEdit="1"/>
          </p:cNvSpPr>
          <p:nvPr>
            <p:ph type="sldImg"/>
          </p:nvPr>
        </p:nvSpPr>
        <p:spPr>
          <a:solidFill>
            <a:srgbClr val="FFFFFF"/>
          </a:solidFill>
          <a:ln/>
        </p:spPr>
      </p:sp>
      <p:sp>
        <p:nvSpPr>
          <p:cNvPr id="65741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b="0" dirty="0">
                <a:latin typeface="Arial" panose="020B0604020202020204" pitchFamily="34" charset="0"/>
                <a:ea typeface="ＭＳ Ｐゴシック" charset="0"/>
                <a:cs typeface="ＭＳ Ｐゴシック" charset="0"/>
              </a:rPr>
              <a:t>That</a:t>
            </a:r>
            <a:r>
              <a:rPr lang="fr-FR" altLang="ja-JP" b="0" dirty="0">
                <a:latin typeface="Arial" panose="020B0604020202020204" pitchFamily="34" charset="0"/>
                <a:ea typeface="ＭＳ Ｐゴシック" charset="0"/>
                <a:cs typeface="ＭＳ Ｐゴシック" charset="0"/>
              </a:rPr>
              <a:t>'</a:t>
            </a:r>
            <a:r>
              <a:rPr lang="en-US" altLang="ja-JP" b="0" dirty="0">
                <a:latin typeface="Arial" panose="020B0604020202020204" pitchFamily="34" charset="0"/>
                <a:ea typeface="ＭＳ Ｐゴシック" charset="0"/>
                <a:cs typeface="ＭＳ Ｐゴシック" charset="0"/>
              </a:rPr>
              <a:t>s where I made my appearance.  I was born in Japan at a very young age… as an MK (Military Kid)</a:t>
            </a:r>
            <a:endParaRPr lang="en-US" b="0"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45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BCE6D1F1-54E5-024B-A843-15222B3CD603}" type="slidenum">
              <a:rPr lang="en-US" sz="1200">
                <a:solidFill>
                  <a:srgbClr val="000000"/>
                </a:solidFill>
                <a:ea typeface="ＭＳ Ｐゴシック" charset="0"/>
                <a:cs typeface="ＭＳ Ｐゴシック" charset="0"/>
              </a:rPr>
              <a:pPr algn="r"/>
              <a:t>109</a:t>
            </a:fld>
            <a:endParaRPr lang="en-US" sz="1200">
              <a:solidFill>
                <a:srgbClr val="000000"/>
              </a:solidFill>
              <a:ea typeface="ＭＳ Ｐゴシック" charset="0"/>
              <a:cs typeface="ＭＳ Ｐゴシック" charset="0"/>
            </a:endParaRPr>
          </a:p>
        </p:txBody>
      </p:sp>
      <p:sp>
        <p:nvSpPr>
          <p:cNvPr id="659458" name="Rectangle 2"/>
          <p:cNvSpPr>
            <a:spLocks noGrp="1" noRot="1" noChangeAspect="1" noChangeArrowheads="1" noTextEdit="1"/>
          </p:cNvSpPr>
          <p:nvPr>
            <p:ph type="sldImg"/>
          </p:nvPr>
        </p:nvSpPr>
        <p:spPr>
          <a:solidFill>
            <a:srgbClr val="FFFFFF"/>
          </a:solidFill>
          <a:ln/>
        </p:spPr>
      </p:sp>
      <p:sp>
        <p:nvSpPr>
          <p:cNvPr id="65945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b="0" dirty="0">
                <a:latin typeface="Arial" panose="020B0604020202020204" pitchFamily="34" charset="0"/>
                <a:ea typeface="ＭＳ Ｐゴシック" charset="0"/>
                <a:cs typeface="ＭＳ Ｐゴシック" charset="0"/>
              </a:rPr>
              <a:t>After my sister</a:t>
            </a:r>
            <a:r>
              <a:rPr lang="fr-FR" altLang="ja-JP" b="0" dirty="0">
                <a:latin typeface="Arial" panose="020B0604020202020204" pitchFamily="34" charset="0"/>
                <a:ea typeface="ＭＳ Ｐゴシック" charset="0"/>
                <a:cs typeface="ＭＳ Ｐゴシック" charset="0"/>
              </a:rPr>
              <a:t>'</a:t>
            </a:r>
            <a:r>
              <a:rPr lang="en-US" altLang="ja-JP" b="0" dirty="0">
                <a:latin typeface="Arial" panose="020B0604020202020204" pitchFamily="34" charset="0"/>
                <a:ea typeface="ＭＳ Ｐゴシック" charset="0"/>
                <a:cs typeface="ＭＳ Ｐゴシック" charset="0"/>
              </a:rPr>
              <a:t>s birth there 19 months later we moved to a strange land—California!</a:t>
            </a:r>
            <a:endParaRPr lang="en-US" b="0"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75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3C033B83-82B1-004C-8DB7-0836F7AD69BD}" type="slidenum">
              <a:rPr lang="en-US" sz="1200">
                <a:solidFill>
                  <a:srgbClr val="000000"/>
                </a:solidFill>
                <a:ea typeface="ＭＳ Ｐゴシック" charset="0"/>
                <a:cs typeface="ＭＳ Ｐゴシック" charset="0"/>
              </a:rPr>
              <a:pPr algn="r"/>
              <a:t>16</a:t>
            </a:fld>
            <a:endParaRPr lang="en-US" sz="1200">
              <a:solidFill>
                <a:srgbClr val="000000"/>
              </a:solidFill>
              <a:ea typeface="ＭＳ Ｐゴシック" charset="0"/>
              <a:cs typeface="ＭＳ Ｐゴシック" charset="0"/>
            </a:endParaRPr>
          </a:p>
        </p:txBody>
      </p:sp>
      <p:sp>
        <p:nvSpPr>
          <p:cNvPr id="714754" name="Rectangle 2"/>
          <p:cNvSpPr>
            <a:spLocks noGrp="1" noRot="1" noChangeAspect="1" noChangeArrowheads="1"/>
          </p:cNvSpPr>
          <p:nvPr>
            <p:ph type="sldImg"/>
          </p:nvPr>
        </p:nvSpPr>
        <p:spPr>
          <a:solidFill>
            <a:srgbClr val="FFFFFF"/>
          </a:solidFill>
          <a:ln/>
        </p:spPr>
      </p:sp>
      <p:sp>
        <p:nvSpPr>
          <p:cNvPr id="7147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Calibri" charset="0"/>
              <a:ea typeface="ＭＳ Ｐゴシック" charset="0"/>
              <a:cs typeface="ＭＳ Ｐゴシック"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50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B61C6D97-EB4D-2B4E-80E9-A6E9DBDBD6A2}" type="slidenum">
              <a:rPr lang="en-US" sz="1200">
                <a:solidFill>
                  <a:srgbClr val="000000"/>
                </a:solidFill>
                <a:ea typeface="ＭＳ Ｐゴシック" charset="0"/>
                <a:cs typeface="ＭＳ Ｐゴシック" charset="0"/>
              </a:rPr>
              <a:pPr algn="r"/>
              <a:t>110</a:t>
            </a:fld>
            <a:endParaRPr lang="en-US" sz="1200">
              <a:solidFill>
                <a:srgbClr val="000000"/>
              </a:solidFill>
              <a:ea typeface="ＭＳ Ｐゴシック" charset="0"/>
              <a:cs typeface="ＭＳ Ｐゴシック" charset="0"/>
            </a:endParaRPr>
          </a:p>
        </p:txBody>
      </p:sp>
      <p:sp>
        <p:nvSpPr>
          <p:cNvPr id="661506" name="Rectangle 2"/>
          <p:cNvSpPr>
            <a:spLocks noGrp="1" noRot="1" noChangeAspect="1" noChangeArrowheads="1" noTextEdit="1"/>
          </p:cNvSpPr>
          <p:nvPr>
            <p:ph type="sldImg"/>
          </p:nvPr>
        </p:nvSpPr>
        <p:spPr>
          <a:solidFill>
            <a:srgbClr val="FFFFFF"/>
          </a:solidFill>
          <a:ln/>
        </p:spPr>
      </p:sp>
      <p:sp>
        <p:nvSpPr>
          <p:cNvPr id="66150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b="0" dirty="0">
                <a:latin typeface="Arial" panose="020B0604020202020204" pitchFamily="34" charset="0"/>
                <a:ea typeface="ＭＳ Ｐゴシック" charset="0"/>
                <a:cs typeface="ＭＳ Ｐゴシック" charset="0"/>
              </a:rPr>
              <a:t>We first lived in Alameda across the bay from San Francisco, then later in two other cities.</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55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B7590F2D-7CDC-784F-AFF0-FFE7C82F93F4}" type="slidenum">
              <a:rPr lang="en-US" sz="1200">
                <a:solidFill>
                  <a:srgbClr val="000000"/>
                </a:solidFill>
                <a:ea typeface="ＭＳ Ｐゴシック" charset="0"/>
                <a:cs typeface="ＭＳ Ｐゴシック" charset="0"/>
              </a:rPr>
              <a:pPr algn="r"/>
              <a:t>111</a:t>
            </a:fld>
            <a:endParaRPr lang="en-US" sz="1200">
              <a:solidFill>
                <a:srgbClr val="000000"/>
              </a:solidFill>
              <a:ea typeface="ＭＳ Ｐゴシック" charset="0"/>
              <a:cs typeface="ＭＳ Ｐゴシック" charset="0"/>
            </a:endParaRPr>
          </a:p>
        </p:txBody>
      </p:sp>
      <p:sp>
        <p:nvSpPr>
          <p:cNvPr id="663554" name="Rectangle 2"/>
          <p:cNvSpPr>
            <a:spLocks noGrp="1" noRot="1" noChangeAspect="1" noChangeArrowheads="1" noTextEdit="1"/>
          </p:cNvSpPr>
          <p:nvPr>
            <p:ph type="sldImg"/>
          </p:nvPr>
        </p:nvSpPr>
        <p:spPr>
          <a:solidFill>
            <a:srgbClr val="FFFFFF"/>
          </a:solidFill>
          <a:ln/>
        </p:spPr>
      </p:sp>
      <p:sp>
        <p:nvSpPr>
          <p:cNvPr id="66355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b="0" dirty="0">
                <a:latin typeface="Arial" panose="020B0604020202020204" pitchFamily="34" charset="0"/>
                <a:ea typeface="ＭＳ Ｐゴシック" charset="0"/>
                <a:cs typeface="ＭＳ Ｐゴシック" charset="0"/>
              </a:rPr>
              <a:t>After my younger brother</a:t>
            </a:r>
            <a:r>
              <a:rPr lang="fr-FR" altLang="ja-JP" b="0" dirty="0">
                <a:latin typeface="Arial" panose="020B0604020202020204" pitchFamily="34" charset="0"/>
                <a:ea typeface="ＭＳ Ｐゴシック" charset="0"/>
                <a:cs typeface="ＭＳ Ｐゴシック" charset="0"/>
              </a:rPr>
              <a:t>'</a:t>
            </a:r>
            <a:r>
              <a:rPr lang="en-US" altLang="ja-JP" b="0" dirty="0">
                <a:latin typeface="Arial" panose="020B0604020202020204" pitchFamily="34" charset="0"/>
                <a:ea typeface="ＭＳ Ｐゴシック" charset="0"/>
                <a:cs typeface="ＭＳ Ｐゴシック" charset="0"/>
              </a:rPr>
              <a:t>s birth my Mom concluded that my Dad was actually married to the Navy, so she divorced him.  Ironically, she became a social worker to help other families put their lives together.</a:t>
            </a:r>
            <a:endParaRPr lang="en-US" b="0"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0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4D3473B2-544A-DB4D-A99F-1BB56991F714}" type="slidenum">
              <a:rPr lang="en-US" sz="1200">
                <a:solidFill>
                  <a:srgbClr val="000000"/>
                </a:solidFill>
                <a:ea typeface="ＭＳ Ｐゴシック" charset="0"/>
                <a:cs typeface="ＭＳ Ｐゴシック" charset="0"/>
              </a:rPr>
              <a:pPr algn="r"/>
              <a:t>112</a:t>
            </a:fld>
            <a:endParaRPr lang="en-US" sz="1200">
              <a:solidFill>
                <a:srgbClr val="000000"/>
              </a:solidFill>
              <a:ea typeface="ＭＳ Ｐゴシック" charset="0"/>
              <a:cs typeface="ＭＳ Ｐゴシック" charset="0"/>
            </a:endParaRPr>
          </a:p>
        </p:txBody>
      </p:sp>
      <p:sp>
        <p:nvSpPr>
          <p:cNvPr id="665602" name="Rectangle 2"/>
          <p:cNvSpPr>
            <a:spLocks noGrp="1" noRot="1" noChangeAspect="1" noChangeArrowheads="1" noTextEdit="1"/>
          </p:cNvSpPr>
          <p:nvPr>
            <p:ph type="sldImg"/>
          </p:nvPr>
        </p:nvSpPr>
        <p:spPr>
          <a:solidFill>
            <a:srgbClr val="FFFFFF"/>
          </a:solidFill>
          <a:ln/>
        </p:spPr>
      </p:sp>
      <p:sp>
        <p:nvSpPr>
          <p:cNvPr id="66560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b="0" dirty="0">
                <a:latin typeface="Arial" panose="020B0604020202020204" pitchFamily="34" charset="0"/>
                <a:ea typeface="ＭＳ Ｐゴシック" charset="0"/>
                <a:cs typeface="ＭＳ Ｐゴシック" charset="0"/>
              </a:rPr>
              <a:t>Those weren't</a:t>
            </a:r>
            <a:r>
              <a:rPr lang="en-US" altLang="ja-JP" b="0" dirty="0">
                <a:latin typeface="Arial" panose="020B0604020202020204" pitchFamily="34" charset="0"/>
                <a:ea typeface="ＭＳ Ｐゴシック" charset="0"/>
                <a:cs typeface="ＭＳ Ｐゴシック" charset="0"/>
              </a:rPr>
              <a:t> easy years being a single mother with four kids ages 6 and under.  Yes, that</a:t>
            </a:r>
            <a:r>
              <a:rPr lang="fr-FR" altLang="ja-JP" b="0" dirty="0">
                <a:latin typeface="Arial" panose="020B0604020202020204" pitchFamily="34" charset="0"/>
                <a:ea typeface="ＭＳ Ｐゴシック" charset="0"/>
                <a:cs typeface="ＭＳ Ｐゴシック" charset="0"/>
              </a:rPr>
              <a:t>'</a:t>
            </a:r>
            <a:r>
              <a:rPr lang="en-US" altLang="ja-JP" b="0" dirty="0">
                <a:latin typeface="Arial" panose="020B0604020202020204" pitchFamily="34" charset="0"/>
                <a:ea typeface="ＭＳ Ｐゴシック" charset="0"/>
                <a:cs typeface="ＭＳ Ｐゴシック" charset="0"/>
              </a:rPr>
              <a:t>s me—the good looking one with the sucker!</a:t>
            </a:r>
            <a:endParaRPr lang="en-US" b="0"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64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9439BB5E-87DA-B64F-A680-41A13ABB17A6}" type="slidenum">
              <a:rPr lang="en-US" sz="1200">
                <a:solidFill>
                  <a:srgbClr val="000000"/>
                </a:solidFill>
                <a:ea typeface="ＭＳ Ｐゴシック" charset="0"/>
                <a:cs typeface="ＭＳ Ｐゴシック" charset="0"/>
              </a:rPr>
              <a:pPr algn="r"/>
              <a:t>113</a:t>
            </a:fld>
            <a:endParaRPr lang="en-US" sz="1200">
              <a:solidFill>
                <a:srgbClr val="000000"/>
              </a:solidFill>
              <a:ea typeface="ＭＳ Ｐゴシック" charset="0"/>
              <a:cs typeface="ＭＳ Ｐゴシック" charset="0"/>
            </a:endParaRPr>
          </a:p>
        </p:txBody>
      </p:sp>
      <p:sp>
        <p:nvSpPr>
          <p:cNvPr id="667650" name="Rectangle 2"/>
          <p:cNvSpPr>
            <a:spLocks noGrp="1" noRot="1" noChangeAspect="1" noChangeArrowheads="1" noTextEdit="1"/>
          </p:cNvSpPr>
          <p:nvPr>
            <p:ph type="sldImg"/>
          </p:nvPr>
        </p:nvSpPr>
        <p:spPr>
          <a:solidFill>
            <a:srgbClr val="FFFFFF"/>
          </a:solidFill>
          <a:ln/>
        </p:spPr>
      </p:sp>
      <p:sp>
        <p:nvSpPr>
          <p:cNvPr id="66765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b="0" dirty="0">
                <a:latin typeface="Arial" panose="020B0604020202020204" pitchFamily="34" charset="0"/>
                <a:ea typeface="ＭＳ Ｐゴシック" charset="0"/>
                <a:cs typeface="ＭＳ Ｐゴシック" charset="0"/>
              </a:rPr>
              <a:t>Three or four years later my Mom met Bill—another divorcee with three children.  They married once when I was on vacation to see my real Dad.</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28D5B72B-90E7-FC45-892C-6F6CC2E047E8}" type="slidenum">
              <a:rPr lang="en-US" sz="1200">
                <a:solidFill>
                  <a:srgbClr val="000000"/>
                </a:solidFill>
                <a:ea typeface="ＭＳ Ｐゴシック" charset="0"/>
                <a:cs typeface="ＭＳ Ｐゴシック" charset="0"/>
              </a:rPr>
              <a:pPr algn="r"/>
              <a:t>114</a:t>
            </a:fld>
            <a:endParaRPr lang="en-US" sz="1200">
              <a:solidFill>
                <a:srgbClr val="000000"/>
              </a:solidFill>
              <a:ea typeface="ＭＳ Ｐゴシック" charset="0"/>
              <a:cs typeface="ＭＳ Ｐゴシック" charset="0"/>
            </a:endParaRPr>
          </a:p>
        </p:txBody>
      </p:sp>
      <p:sp>
        <p:nvSpPr>
          <p:cNvPr id="669698" name="Rectangle 2"/>
          <p:cNvSpPr>
            <a:spLocks noGrp="1" noRot="1" noChangeAspect="1" noChangeArrowheads="1" noTextEdit="1"/>
          </p:cNvSpPr>
          <p:nvPr>
            <p:ph type="sldImg"/>
          </p:nvPr>
        </p:nvSpPr>
        <p:spPr>
          <a:solidFill>
            <a:srgbClr val="FFFFFF"/>
          </a:solidFill>
          <a:ln/>
        </p:spPr>
      </p:sp>
      <p:sp>
        <p:nvSpPr>
          <p:cNvPr id="66969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b="0" dirty="0">
                <a:latin typeface="Arial" panose="020B0604020202020204" pitchFamily="34" charset="0"/>
                <a:ea typeface="ＭＳ Ｐゴシック" charset="0"/>
                <a:cs typeface="ＭＳ Ｐゴシック" charset="0"/>
              </a:rPr>
              <a:t>Life began to turn around.  Bill played sports with us and even took us to church for a year.</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C8D9810F-82FE-2C4C-8641-6F3DF6E18ACA}" type="slidenum">
              <a:rPr lang="en-US" sz="1200">
                <a:solidFill>
                  <a:srgbClr val="000000"/>
                </a:solidFill>
                <a:ea typeface="ＭＳ Ｐゴシック" charset="0"/>
                <a:cs typeface="ＭＳ Ｐゴシック" charset="0"/>
              </a:rPr>
              <a:pPr algn="r"/>
              <a:t>115</a:t>
            </a:fld>
            <a:endParaRPr lang="en-US" sz="1200">
              <a:solidFill>
                <a:srgbClr val="000000"/>
              </a:solidFill>
              <a:ea typeface="ＭＳ Ｐゴシック" charset="0"/>
              <a:cs typeface="ＭＳ Ｐゴシック" charset="0"/>
            </a:endParaRPr>
          </a:p>
        </p:txBody>
      </p:sp>
      <p:sp>
        <p:nvSpPr>
          <p:cNvPr id="671746" name="Rectangle 2"/>
          <p:cNvSpPr>
            <a:spLocks noGrp="1" noRot="1" noChangeAspect="1" noChangeArrowheads="1" noTextEdit="1"/>
          </p:cNvSpPr>
          <p:nvPr>
            <p:ph type="sldImg"/>
          </p:nvPr>
        </p:nvSpPr>
        <p:spPr>
          <a:solidFill>
            <a:srgbClr val="FFFFFF"/>
          </a:solidFill>
          <a:ln/>
        </p:spPr>
      </p:sp>
      <p:sp>
        <p:nvSpPr>
          <p:cNvPr id="67174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b="0" dirty="0">
                <a:latin typeface="Arial" panose="020B0604020202020204" pitchFamily="34" charset="0"/>
                <a:ea typeface="ＭＳ Ｐゴシック" charset="0"/>
                <a:cs typeface="ＭＳ Ｐゴシック" charset="0"/>
              </a:rPr>
              <a:t>But the arguments with my Mom became unbearable so my Mom divorced him too.</a:t>
            </a: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79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1B3AD132-CC89-3F47-B644-D86A19BD7102}" type="slidenum">
              <a:rPr lang="en-US" sz="1200">
                <a:solidFill>
                  <a:srgbClr val="000000"/>
                </a:solidFill>
                <a:ea typeface="ＭＳ Ｐゴシック" charset="0"/>
                <a:cs typeface="ＭＳ Ｐゴシック" charset="0"/>
              </a:rPr>
              <a:pPr algn="r"/>
              <a:t>116</a:t>
            </a:fld>
            <a:endParaRPr lang="en-US" sz="1200">
              <a:solidFill>
                <a:srgbClr val="000000"/>
              </a:solidFill>
              <a:ea typeface="ＭＳ Ｐゴシック" charset="0"/>
              <a:cs typeface="ＭＳ Ｐゴシック" charset="0"/>
            </a:endParaRPr>
          </a:p>
        </p:txBody>
      </p:sp>
      <p:sp>
        <p:nvSpPr>
          <p:cNvPr id="673794" name="Rectangle 2"/>
          <p:cNvSpPr>
            <a:spLocks noGrp="1" noRot="1" noChangeAspect="1" noChangeArrowheads="1" noTextEdit="1"/>
          </p:cNvSpPr>
          <p:nvPr>
            <p:ph type="sldImg"/>
          </p:nvPr>
        </p:nvSpPr>
        <p:spPr>
          <a:solidFill>
            <a:srgbClr val="FFFFFF"/>
          </a:solidFill>
          <a:ln/>
        </p:spPr>
      </p:sp>
      <p:sp>
        <p:nvSpPr>
          <p:cNvPr id="67379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b="0" dirty="0">
                <a:latin typeface="Arial" panose="020B0604020202020204" pitchFamily="34" charset="0"/>
                <a:ea typeface="ＭＳ Ｐゴシック" charset="0"/>
                <a:cs typeface="ＭＳ Ｐゴシック" charset="0"/>
              </a:rPr>
              <a:t>You may think I was lonely—but I had my big brother Bob and my sister Kathie.  My little brother Tom was a pest.</a:t>
            </a: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4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8D0415DE-6C30-6B45-A72A-D6C1145DB7AE}" type="slidenum">
              <a:rPr lang="en-US" sz="1200">
                <a:solidFill>
                  <a:srgbClr val="000000"/>
                </a:solidFill>
                <a:ea typeface="ＭＳ Ｐゴシック" charset="0"/>
                <a:cs typeface="ＭＳ Ｐゴシック" charset="0"/>
              </a:rPr>
              <a:pPr algn="r"/>
              <a:t>117</a:t>
            </a:fld>
            <a:endParaRPr lang="en-US" sz="1200">
              <a:solidFill>
                <a:srgbClr val="000000"/>
              </a:solidFill>
              <a:ea typeface="ＭＳ Ｐゴシック" charset="0"/>
              <a:cs typeface="ＭＳ Ｐゴシック" charset="0"/>
            </a:endParaRPr>
          </a:p>
        </p:txBody>
      </p:sp>
      <p:sp>
        <p:nvSpPr>
          <p:cNvPr id="675842" name="Rectangle 2"/>
          <p:cNvSpPr>
            <a:spLocks noGrp="1" noRot="1" noChangeAspect="1" noChangeArrowheads="1" noTextEdit="1"/>
          </p:cNvSpPr>
          <p:nvPr>
            <p:ph type="sldImg"/>
          </p:nvPr>
        </p:nvSpPr>
        <p:spPr>
          <a:solidFill>
            <a:srgbClr val="FFFFFF"/>
          </a:solidFill>
          <a:ln/>
        </p:spPr>
      </p:sp>
      <p:sp>
        <p:nvSpPr>
          <p:cNvPr id="67584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b="0" dirty="0">
                <a:latin typeface="Arial" panose="020B0604020202020204" pitchFamily="34" charset="0"/>
                <a:ea typeface="ＭＳ Ｐゴシック" charset="0"/>
                <a:cs typeface="ＭＳ Ｐゴシック" charset="0"/>
              </a:rPr>
              <a:t>But we learned to live without a Dad again while my real Dad married a third time—eventually five times total!</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88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86621B1B-C958-2F4C-BB47-281CA4FFCFE7}" type="slidenum">
              <a:rPr lang="en-US" sz="1200">
                <a:solidFill>
                  <a:srgbClr val="000000"/>
                </a:solidFill>
                <a:ea typeface="ＭＳ Ｐゴシック" charset="0"/>
                <a:cs typeface="ＭＳ Ｐゴシック" charset="0"/>
              </a:rPr>
              <a:pPr algn="r"/>
              <a:t>118</a:t>
            </a:fld>
            <a:endParaRPr lang="en-US" sz="1200">
              <a:solidFill>
                <a:srgbClr val="000000"/>
              </a:solidFill>
              <a:ea typeface="ＭＳ Ｐゴシック" charset="0"/>
              <a:cs typeface="ＭＳ Ｐゴシック" charset="0"/>
            </a:endParaRPr>
          </a:p>
        </p:txBody>
      </p:sp>
      <p:sp>
        <p:nvSpPr>
          <p:cNvPr id="677890" name="Rectangle 2"/>
          <p:cNvSpPr>
            <a:spLocks noGrp="1" noRot="1" noChangeAspect="1" noChangeArrowheads="1" noTextEdit="1"/>
          </p:cNvSpPr>
          <p:nvPr>
            <p:ph type="sldImg"/>
          </p:nvPr>
        </p:nvSpPr>
        <p:spPr>
          <a:solidFill>
            <a:srgbClr val="FFFFFF"/>
          </a:solidFill>
          <a:ln/>
        </p:spPr>
      </p:sp>
      <p:sp>
        <p:nvSpPr>
          <p:cNvPr id="67789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b="0" dirty="0">
                <a:latin typeface="Arial" panose="020B0604020202020204" pitchFamily="34" charset="0"/>
                <a:ea typeface="ＭＳ Ｐゴシック" charset="0"/>
                <a:cs typeface="ＭＳ Ｐゴシック" charset="0"/>
              </a:rPr>
              <a:t>Life went on and, despite my rotten family background, I sensed that there was a God—so I figured that I better be a good boy.  I obeyed my parents and did well in school and sports over the years.</a:t>
            </a: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93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21FD65D8-24E3-B64E-A81D-24C58405BBFC}" type="slidenum">
              <a:rPr lang="en-US" sz="1200">
                <a:solidFill>
                  <a:srgbClr val="000000"/>
                </a:solidFill>
                <a:ea typeface="ＭＳ Ｐゴシック" charset="0"/>
                <a:cs typeface="ＭＳ Ｐゴシック" charset="0"/>
              </a:rPr>
              <a:pPr algn="r"/>
              <a:t>119</a:t>
            </a:fld>
            <a:endParaRPr lang="en-US" sz="1200">
              <a:solidFill>
                <a:srgbClr val="000000"/>
              </a:solidFill>
              <a:ea typeface="ＭＳ Ｐゴシック" charset="0"/>
              <a:cs typeface="ＭＳ Ｐゴシック" charset="0"/>
            </a:endParaRPr>
          </a:p>
        </p:txBody>
      </p:sp>
      <p:sp>
        <p:nvSpPr>
          <p:cNvPr id="679938" name="Rectangle 2"/>
          <p:cNvSpPr>
            <a:spLocks noGrp="1" noRot="1" noChangeAspect="1" noChangeArrowheads="1" noTextEdit="1"/>
          </p:cNvSpPr>
          <p:nvPr>
            <p:ph type="sldImg"/>
          </p:nvPr>
        </p:nvSpPr>
        <p:spPr>
          <a:solidFill>
            <a:srgbClr val="FFFFFF"/>
          </a:solidFill>
          <a:ln/>
        </p:spPr>
      </p:sp>
      <p:sp>
        <p:nvSpPr>
          <p:cNvPr id="67993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b="0" dirty="0">
                <a:latin typeface="Arial" panose="020B0604020202020204" pitchFamily="34" charset="0"/>
                <a:ea typeface="ＭＳ Ｐゴシック" charset="0"/>
                <a:cs typeface="ＭＳ Ｐゴシック" charset="0"/>
              </a:rPr>
              <a:t>Of course, when Sunday morning came, I still played baseball.</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69.xml.rels><?xml version="1.0" encoding="UTF-8" standalone="yes"?>
<Relationships xmlns="http://schemas.openxmlformats.org/package/2006/relationships"><Relationship Id="rId2" Type="http://schemas.openxmlformats.org/officeDocument/2006/relationships/slideMaster" Target="../slideMasters/slideMaster53.xml"/><Relationship Id="rId1" Type="http://schemas.openxmlformats.org/officeDocument/2006/relationships/themeOverride" Target="../theme/themeOverride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80930" name="Rectangle 2"/>
          <p:cNvSpPr>
            <a:spLocks noGrp="1" noChangeArrowheads="1"/>
          </p:cNvSpPr>
          <p:nvPr>
            <p:ph type="ctrTitle"/>
          </p:nvPr>
        </p:nvSpPr>
        <p:spPr>
          <a:xfrm>
            <a:off x="1676400" y="1828800"/>
            <a:ext cx="7086600" cy="1828800"/>
          </a:xfrm>
          <a:effectLst>
            <a:outerShdw blurRad="63500" dist="25400" dir="5100098" algn="ctr" rotWithShape="0">
              <a:srgbClr val="FFFFFF">
                <a:alpha val="75000"/>
              </a:srgbClr>
            </a:outerShdw>
          </a:effectLst>
        </p:spPr>
        <p:txBody>
          <a:bodyPr/>
          <a:lstStyle>
            <a:lvl1pPr>
              <a:defRPr/>
            </a:lvl1pPr>
          </a:lstStyle>
          <a:p>
            <a:r>
              <a:rPr lang="en-US"/>
              <a:t>Click to edit Master title style</a:t>
            </a:r>
          </a:p>
        </p:txBody>
      </p:sp>
      <p:sp>
        <p:nvSpPr>
          <p:cNvPr id="380931" name="Rectangle 3"/>
          <p:cNvSpPr>
            <a:spLocks noGrp="1" noChangeArrowheads="1"/>
          </p:cNvSpPr>
          <p:nvPr>
            <p:ph type="subTitle" idx="1"/>
          </p:nvPr>
        </p:nvSpPr>
        <p:spPr>
          <a:xfrm>
            <a:off x="2057400" y="4038600"/>
            <a:ext cx="6400800" cy="1752600"/>
          </a:xfrm>
          <a:effectLst>
            <a:outerShdw blurRad="45720" dist="12699" dir="5100221" algn="ctr" rotWithShape="0">
              <a:srgbClr val="FFFFFF">
                <a:alpha val="75000"/>
              </a:srgbClr>
            </a:outerShdw>
          </a:effectLst>
        </p:spPr>
        <p:txBody>
          <a:bodyPr/>
          <a:lstStyle>
            <a:lvl1pPr marL="0" indent="0" algn="ctr">
              <a:buFont typeface="Times" pitchFamily="-112"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AB669B4-5BC8-7B4B-B28F-43D230B87432}" type="slidenum">
              <a:rPr lang="en-US"/>
              <a:pPr>
                <a:defRPr/>
              </a:pPr>
              <a:t>‹#›</a:t>
            </a:fld>
            <a:endParaRPr lang="en-US"/>
          </a:p>
        </p:txBody>
      </p:sp>
    </p:spTree>
    <p:extLst>
      <p:ext uri="{BB962C8B-B14F-4D97-AF65-F5344CB8AC3E}">
        <p14:creationId xmlns:p14="http://schemas.microsoft.com/office/powerpoint/2010/main" val="19756236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9AFEBE9-401F-184D-8F29-615E641D3FD5}" type="slidenum">
              <a:rPr lang="en-US"/>
              <a:pPr>
                <a:defRPr/>
              </a:pPr>
              <a:t>‹#›</a:t>
            </a:fld>
            <a:endParaRPr lang="en-US"/>
          </a:p>
        </p:txBody>
      </p:sp>
    </p:spTree>
    <p:extLst>
      <p:ext uri="{BB962C8B-B14F-4D97-AF65-F5344CB8AC3E}">
        <p14:creationId xmlns:p14="http://schemas.microsoft.com/office/powerpoint/2010/main" val="43257067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CEDB3701-9F97-BF4D-90F0-FF1708706FBE}" type="slidenum">
              <a:rPr lang="en-US"/>
              <a:pPr>
                <a:defRPr/>
              </a:pPr>
              <a:t>‹#›</a:t>
            </a:fld>
            <a:endParaRPr lang="en-US"/>
          </a:p>
        </p:txBody>
      </p:sp>
    </p:spTree>
    <p:extLst>
      <p:ext uri="{BB962C8B-B14F-4D97-AF65-F5344CB8AC3E}">
        <p14:creationId xmlns:p14="http://schemas.microsoft.com/office/powerpoint/2010/main" val="302773355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F016CD46-2F4F-D04C-935F-A962F77CBFCD}" type="slidenum">
              <a:rPr lang="en-US"/>
              <a:pPr>
                <a:defRPr/>
              </a:pPr>
              <a:t>‹#›</a:t>
            </a:fld>
            <a:endParaRPr lang="en-US"/>
          </a:p>
        </p:txBody>
      </p:sp>
    </p:spTree>
    <p:extLst>
      <p:ext uri="{BB962C8B-B14F-4D97-AF65-F5344CB8AC3E}">
        <p14:creationId xmlns:p14="http://schemas.microsoft.com/office/powerpoint/2010/main" val="3616546878"/>
      </p:ext>
    </p:extLst>
  </p:cSld>
  <p:clrMapOvr>
    <a:masterClrMapping/>
  </p:clrMapOvr>
  <p:transition advClick="0" advTm="5000"/>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751E632-22C3-1D48-9A2D-0B1BC72A90A3}" type="slidenum">
              <a:rPr lang="en-US"/>
              <a:pPr>
                <a:defRPr/>
              </a:pPr>
              <a:t>‹#›</a:t>
            </a:fld>
            <a:endParaRPr lang="en-US"/>
          </a:p>
        </p:txBody>
      </p:sp>
    </p:spTree>
    <p:extLst>
      <p:ext uri="{BB962C8B-B14F-4D97-AF65-F5344CB8AC3E}">
        <p14:creationId xmlns:p14="http://schemas.microsoft.com/office/powerpoint/2010/main" val="205120793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F413173-FE42-1D46-8BE3-731E660A1DA2}" type="slidenum">
              <a:rPr lang="en-US"/>
              <a:pPr>
                <a:defRPr/>
              </a:pPr>
              <a:t>‹#›</a:t>
            </a:fld>
            <a:endParaRPr lang="en-US"/>
          </a:p>
        </p:txBody>
      </p:sp>
    </p:spTree>
    <p:extLst>
      <p:ext uri="{BB962C8B-B14F-4D97-AF65-F5344CB8AC3E}">
        <p14:creationId xmlns:p14="http://schemas.microsoft.com/office/powerpoint/2010/main" val="90493634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B41AA8C7-9FD5-AE4E-9C59-DAF689786E98}" type="slidenum">
              <a:rPr lang="en-US"/>
              <a:pPr>
                <a:defRPr/>
              </a:pPr>
              <a:t>‹#›</a:t>
            </a:fld>
            <a:endParaRPr lang="en-US"/>
          </a:p>
        </p:txBody>
      </p:sp>
    </p:spTree>
    <p:extLst>
      <p:ext uri="{BB962C8B-B14F-4D97-AF65-F5344CB8AC3E}">
        <p14:creationId xmlns:p14="http://schemas.microsoft.com/office/powerpoint/2010/main" val="2829762368"/>
      </p:ext>
    </p:extLst>
  </p:cSld>
  <p:clrMapOvr>
    <a:masterClrMapping/>
  </p:clrMapOvr>
  <p:transition advClick="0" advTm="5000"/>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08759112-5F35-284D-B2C9-9B20BBAB0ED4}" type="slidenum">
              <a:rPr lang="en-US"/>
              <a:pPr>
                <a:defRPr/>
              </a:pPr>
              <a:t>‹#›</a:t>
            </a:fld>
            <a:endParaRPr lang="en-US"/>
          </a:p>
        </p:txBody>
      </p:sp>
    </p:spTree>
    <p:extLst>
      <p:ext uri="{BB962C8B-B14F-4D97-AF65-F5344CB8AC3E}">
        <p14:creationId xmlns:p14="http://schemas.microsoft.com/office/powerpoint/2010/main" val="1211336867"/>
      </p:ext>
    </p:extLst>
  </p:cSld>
  <p:clrMapOvr>
    <a:masterClrMapping/>
  </p:clrMapOvr>
  <p:transition advClick="0" advTm="5000"/>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04171CFF-359B-D44C-9493-6B1C62613489}" type="slidenum">
              <a:rPr lang="en-US"/>
              <a:pPr>
                <a:defRPr/>
              </a:pPr>
              <a:t>‹#›</a:t>
            </a:fld>
            <a:endParaRPr lang="en-US"/>
          </a:p>
        </p:txBody>
      </p:sp>
    </p:spTree>
    <p:extLst>
      <p:ext uri="{BB962C8B-B14F-4D97-AF65-F5344CB8AC3E}">
        <p14:creationId xmlns:p14="http://schemas.microsoft.com/office/powerpoint/2010/main" val="2591642247"/>
      </p:ext>
    </p:extLst>
  </p:cSld>
  <p:clrMapOvr>
    <a:masterClrMapping/>
  </p:clrMapOvr>
  <p:transition advClick="0" advTm="5000"/>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A0995DB7-25C5-5A4D-A09F-BE6FFF02F86F}" type="slidenum">
              <a:rPr lang="en-US"/>
              <a:pPr>
                <a:defRPr/>
              </a:pPr>
              <a:t>‹#›</a:t>
            </a:fld>
            <a:endParaRPr lang="en-US"/>
          </a:p>
        </p:txBody>
      </p:sp>
    </p:spTree>
    <p:extLst>
      <p:ext uri="{BB962C8B-B14F-4D97-AF65-F5344CB8AC3E}">
        <p14:creationId xmlns:p14="http://schemas.microsoft.com/office/powerpoint/2010/main" val="1976271037"/>
      </p:ext>
    </p:extLst>
  </p:cSld>
  <p:clrMapOvr>
    <a:masterClrMapping/>
  </p:clrMapOvr>
  <p:transition advClick="0" advTm="5000"/>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074BA4B2-B11D-664D-81AF-AB37E99DB9CF}" type="slidenum">
              <a:rPr lang="en-US"/>
              <a:pPr>
                <a:defRPr/>
              </a:pPr>
              <a:t>‹#›</a:t>
            </a:fld>
            <a:endParaRPr lang="en-US"/>
          </a:p>
        </p:txBody>
      </p:sp>
    </p:spTree>
    <p:extLst>
      <p:ext uri="{BB962C8B-B14F-4D97-AF65-F5344CB8AC3E}">
        <p14:creationId xmlns:p14="http://schemas.microsoft.com/office/powerpoint/2010/main" val="4268075930"/>
      </p:ext>
    </p:extLst>
  </p:cSld>
  <p:clrMapOvr>
    <a:masterClrMapping/>
  </p:clrMapOvr>
  <p:transition advClick="0" advTm="5000"/>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8D44A185-55C0-0140-89BD-D9080430987F}" type="slidenum">
              <a:rPr lang="en-US"/>
              <a:pPr>
                <a:defRPr/>
              </a:pPr>
              <a:t>‹#›</a:t>
            </a:fld>
            <a:endParaRPr lang="en-US"/>
          </a:p>
        </p:txBody>
      </p:sp>
    </p:spTree>
    <p:extLst>
      <p:ext uri="{BB962C8B-B14F-4D97-AF65-F5344CB8AC3E}">
        <p14:creationId xmlns:p14="http://schemas.microsoft.com/office/powerpoint/2010/main" val="1211176299"/>
      </p:ext>
    </p:extLst>
  </p:cSld>
  <p:clrMapOvr>
    <a:masterClrMapping/>
  </p:clrMapOvr>
  <p:transition advClick="0" advTm="5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19200"/>
            <a:ext cx="1790700" cy="464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1219200"/>
            <a:ext cx="5219700" cy="464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2D10731-8E62-5C48-B73D-0A3F44EC61CA}" type="slidenum">
              <a:rPr lang="en-US"/>
              <a:pPr>
                <a:defRPr/>
              </a:pPr>
              <a:t>‹#›</a:t>
            </a:fld>
            <a:endParaRPr lang="en-US"/>
          </a:p>
        </p:txBody>
      </p:sp>
    </p:spTree>
    <p:extLst>
      <p:ext uri="{BB962C8B-B14F-4D97-AF65-F5344CB8AC3E}">
        <p14:creationId xmlns:p14="http://schemas.microsoft.com/office/powerpoint/2010/main" val="193299280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CF639AC6-90F2-FE4D-A95D-D45B53D9BB81}" type="slidenum">
              <a:rPr lang="en-US"/>
              <a:pPr>
                <a:defRPr/>
              </a:pPr>
              <a:t>‹#›</a:t>
            </a:fld>
            <a:endParaRPr lang="en-US"/>
          </a:p>
        </p:txBody>
      </p:sp>
    </p:spTree>
    <p:extLst>
      <p:ext uri="{BB962C8B-B14F-4D97-AF65-F5344CB8AC3E}">
        <p14:creationId xmlns:p14="http://schemas.microsoft.com/office/powerpoint/2010/main" val="1695660307"/>
      </p:ext>
    </p:extLst>
  </p:cSld>
  <p:clrMapOvr>
    <a:masterClrMapping/>
  </p:clrMapOvr>
  <p:transition advClick="0" advTm="5000"/>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01DDD421-AF26-DC45-B2A1-E9B87C1E8971}" type="slidenum">
              <a:rPr lang="en-US"/>
              <a:pPr>
                <a:defRPr/>
              </a:pPr>
              <a:t>‹#›</a:t>
            </a:fld>
            <a:endParaRPr lang="en-US"/>
          </a:p>
        </p:txBody>
      </p:sp>
    </p:spTree>
    <p:extLst>
      <p:ext uri="{BB962C8B-B14F-4D97-AF65-F5344CB8AC3E}">
        <p14:creationId xmlns:p14="http://schemas.microsoft.com/office/powerpoint/2010/main" val="4057211306"/>
      </p:ext>
    </p:extLst>
  </p:cSld>
  <p:clrMapOvr>
    <a:masterClrMapping/>
  </p:clrMapOvr>
  <p:transition advClick="0" advTm="5000"/>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34E43D73-379C-9249-9949-7226B4F95DA4}" type="slidenum">
              <a:rPr lang="en-US"/>
              <a:pPr>
                <a:defRPr/>
              </a:pPr>
              <a:t>‹#›</a:t>
            </a:fld>
            <a:endParaRPr lang="en-US"/>
          </a:p>
        </p:txBody>
      </p:sp>
    </p:spTree>
    <p:extLst>
      <p:ext uri="{BB962C8B-B14F-4D97-AF65-F5344CB8AC3E}">
        <p14:creationId xmlns:p14="http://schemas.microsoft.com/office/powerpoint/2010/main" val="1801499698"/>
      </p:ext>
    </p:extLst>
  </p:cSld>
  <p:clrMapOvr>
    <a:masterClrMapping/>
  </p:clrMapOvr>
  <p:transition advClick="0" advTm="5000"/>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1360CD73-B9E5-9445-8533-A0F4F48862BE}" type="slidenum">
              <a:rPr lang="en-US"/>
              <a:pPr>
                <a:defRPr/>
              </a:pPr>
              <a:t>‹#›</a:t>
            </a:fld>
            <a:endParaRPr lang="en-US"/>
          </a:p>
        </p:txBody>
      </p:sp>
    </p:spTree>
    <p:extLst>
      <p:ext uri="{BB962C8B-B14F-4D97-AF65-F5344CB8AC3E}">
        <p14:creationId xmlns:p14="http://schemas.microsoft.com/office/powerpoint/2010/main" val="3903473516"/>
      </p:ext>
    </p:extLst>
  </p:cSld>
  <p:clrMapOvr>
    <a:masterClrMapping/>
  </p:clrMapOvr>
  <p:transition advClick="0" advTm="5000"/>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DAD95A1A-77E1-7840-992A-7730C5094A87}" type="slidenum">
              <a:rPr lang="en-US"/>
              <a:pPr>
                <a:defRPr/>
              </a:pPr>
              <a:t>‹#›</a:t>
            </a:fld>
            <a:endParaRPr lang="en-US"/>
          </a:p>
        </p:txBody>
      </p:sp>
    </p:spTree>
    <p:extLst>
      <p:ext uri="{BB962C8B-B14F-4D97-AF65-F5344CB8AC3E}">
        <p14:creationId xmlns:p14="http://schemas.microsoft.com/office/powerpoint/2010/main" val="1551661211"/>
      </p:ext>
    </p:extLst>
  </p:cSld>
  <p:clrMapOvr>
    <a:masterClrMapping/>
  </p:clrMapOvr>
  <p:transition advClick="0" advTm="5000"/>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7FCC03C-2054-7A40-8965-E1621B686A9F}" type="slidenum">
              <a:rPr lang="en-US"/>
              <a:pPr/>
              <a:t>‹#›</a:t>
            </a:fld>
            <a:endParaRPr lang="en-US"/>
          </a:p>
        </p:txBody>
      </p:sp>
    </p:spTree>
    <p:extLst>
      <p:ext uri="{BB962C8B-B14F-4D97-AF65-F5344CB8AC3E}">
        <p14:creationId xmlns:p14="http://schemas.microsoft.com/office/powerpoint/2010/main" val="211745889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1486BCE-A04E-5043-AC7A-0B99D1CE0F29}" type="slidenum">
              <a:rPr lang="en-US"/>
              <a:pPr/>
              <a:t>‹#›</a:t>
            </a:fld>
            <a:endParaRPr lang="en-US"/>
          </a:p>
        </p:txBody>
      </p:sp>
    </p:spTree>
    <p:extLst>
      <p:ext uri="{BB962C8B-B14F-4D97-AF65-F5344CB8AC3E}">
        <p14:creationId xmlns:p14="http://schemas.microsoft.com/office/powerpoint/2010/main" val="374432178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4F2B2A1-3BA5-4846-9A4D-F6C3253F84FC}" type="slidenum">
              <a:rPr lang="en-US"/>
              <a:pPr/>
              <a:t>‹#›</a:t>
            </a:fld>
            <a:endParaRPr lang="en-US"/>
          </a:p>
        </p:txBody>
      </p:sp>
    </p:spTree>
    <p:extLst>
      <p:ext uri="{BB962C8B-B14F-4D97-AF65-F5344CB8AC3E}">
        <p14:creationId xmlns:p14="http://schemas.microsoft.com/office/powerpoint/2010/main" val="155942540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9B57E3A-8AA4-114C-A919-EB98BE66A390}" type="slidenum">
              <a:rPr lang="en-US"/>
              <a:pPr/>
              <a:t>‹#›</a:t>
            </a:fld>
            <a:endParaRPr lang="en-US"/>
          </a:p>
        </p:txBody>
      </p:sp>
    </p:spTree>
    <p:extLst>
      <p:ext uri="{BB962C8B-B14F-4D97-AF65-F5344CB8AC3E}">
        <p14:creationId xmlns:p14="http://schemas.microsoft.com/office/powerpoint/2010/main" val="222670321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E04A21FA-763A-9A43-BA7A-3FE445588141}" type="slidenum">
              <a:rPr lang="en-US"/>
              <a:pPr/>
              <a:t>‹#›</a:t>
            </a:fld>
            <a:endParaRPr lang="en-US"/>
          </a:p>
        </p:txBody>
      </p:sp>
    </p:spTree>
    <p:extLst>
      <p:ext uri="{BB962C8B-B14F-4D97-AF65-F5344CB8AC3E}">
        <p14:creationId xmlns:p14="http://schemas.microsoft.com/office/powerpoint/2010/main" val="19433593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89122" name="Rectangle 2"/>
          <p:cNvSpPr>
            <a:spLocks noGrp="1" noChangeArrowheads="1"/>
          </p:cNvSpPr>
          <p:nvPr>
            <p:ph type="ctrTitle" sz="quarter"/>
          </p:nvPr>
        </p:nvSpPr>
        <p:spPr>
          <a:xfrm>
            <a:off x="685800" y="1676400"/>
            <a:ext cx="7772400" cy="1828800"/>
          </a:xfrm>
          <a:effectLst>
            <a:outerShdw blurRad="63500" dist="35915" dir="16979978" algn="ctr" rotWithShape="0">
              <a:srgbClr val="000000">
                <a:alpha val="75000"/>
              </a:srgbClr>
            </a:outerShdw>
          </a:effectLst>
        </p:spPr>
        <p:txBody>
          <a:bodyPr/>
          <a:lstStyle>
            <a:lvl1pPr>
              <a:defRPr b="1" i="0">
                <a:latin typeface="Arial" panose="020B0604020202020204" pitchFamily="34" charset="0"/>
              </a:defRPr>
            </a:lvl1pPr>
          </a:lstStyle>
          <a:p>
            <a:r>
              <a:rPr lang="en-US" dirty="0"/>
              <a:t>Click to edit Master title style</a:t>
            </a:r>
          </a:p>
        </p:txBody>
      </p:sp>
      <p:sp>
        <p:nvSpPr>
          <p:cNvPr id="389123" name="Rectangle 3"/>
          <p:cNvSpPr>
            <a:spLocks noGrp="1" noChangeArrowheads="1"/>
          </p:cNvSpPr>
          <p:nvPr>
            <p:ph type="subTitle" sz="quarter" idx="1"/>
          </p:nvPr>
        </p:nvSpPr>
        <p:spPr>
          <a:xfrm>
            <a:off x="1371600" y="3886200"/>
            <a:ext cx="6400800" cy="1752600"/>
          </a:xfrm>
          <a:effectLst>
            <a:outerShdw blurRad="63500" dist="25399" dir="16979931" algn="ctr" rotWithShape="0">
              <a:srgbClr val="000000">
                <a:alpha val="75000"/>
              </a:srgbClr>
            </a:outerShdw>
          </a:effectLst>
        </p:spPr>
        <p:txBody>
          <a:bodyPr/>
          <a:lstStyle>
            <a:lvl1pPr marL="0" indent="0" algn="ctr">
              <a:buFont typeface="Wingdings" pitchFamily="-112" charset="2"/>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B90E1A9-8A56-3348-B780-836A55ACFC84}" type="slidenum">
              <a:rPr lang="en-US" smtClean="0"/>
              <a:pPr>
                <a:defRPr/>
              </a:pPr>
              <a:t>‹#›</a:t>
            </a:fld>
            <a:endParaRPr lang="en-US" dirty="0"/>
          </a:p>
        </p:txBody>
      </p:sp>
    </p:spTree>
    <p:extLst>
      <p:ext uri="{BB962C8B-B14F-4D97-AF65-F5344CB8AC3E}">
        <p14:creationId xmlns:p14="http://schemas.microsoft.com/office/powerpoint/2010/main" val="401938411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A85F7E44-937A-1D45-B902-037A4F51B7FD}" type="slidenum">
              <a:rPr lang="en-US"/>
              <a:pPr/>
              <a:t>‹#›</a:t>
            </a:fld>
            <a:endParaRPr lang="en-US"/>
          </a:p>
        </p:txBody>
      </p:sp>
    </p:spTree>
    <p:extLst>
      <p:ext uri="{BB962C8B-B14F-4D97-AF65-F5344CB8AC3E}">
        <p14:creationId xmlns:p14="http://schemas.microsoft.com/office/powerpoint/2010/main" val="152429295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AD628C87-286A-0441-80BF-B6A347A4E439}" type="slidenum">
              <a:rPr lang="en-US"/>
              <a:pPr/>
              <a:t>‹#›</a:t>
            </a:fld>
            <a:endParaRPr lang="en-US"/>
          </a:p>
        </p:txBody>
      </p:sp>
    </p:spTree>
    <p:extLst>
      <p:ext uri="{BB962C8B-B14F-4D97-AF65-F5344CB8AC3E}">
        <p14:creationId xmlns:p14="http://schemas.microsoft.com/office/powerpoint/2010/main" val="208858946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68BB54B-E7FA-5349-8B77-848E9AAEC1E9}" type="slidenum">
              <a:rPr lang="en-US"/>
              <a:pPr/>
              <a:t>‹#›</a:t>
            </a:fld>
            <a:endParaRPr lang="en-US"/>
          </a:p>
        </p:txBody>
      </p:sp>
    </p:spTree>
    <p:extLst>
      <p:ext uri="{BB962C8B-B14F-4D97-AF65-F5344CB8AC3E}">
        <p14:creationId xmlns:p14="http://schemas.microsoft.com/office/powerpoint/2010/main" val="274823053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3D71B56-FCF2-0045-97FC-D11CB2F11BA4}" type="slidenum">
              <a:rPr lang="en-US"/>
              <a:pPr/>
              <a:t>‹#›</a:t>
            </a:fld>
            <a:endParaRPr lang="en-US"/>
          </a:p>
        </p:txBody>
      </p:sp>
    </p:spTree>
    <p:extLst>
      <p:ext uri="{BB962C8B-B14F-4D97-AF65-F5344CB8AC3E}">
        <p14:creationId xmlns:p14="http://schemas.microsoft.com/office/powerpoint/2010/main" val="71471983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12045CD-1F5C-384C-8DF8-E59267907C0D}" type="slidenum">
              <a:rPr lang="en-US"/>
              <a:pPr/>
              <a:t>‹#›</a:t>
            </a:fld>
            <a:endParaRPr lang="en-US"/>
          </a:p>
        </p:txBody>
      </p:sp>
    </p:spTree>
    <p:extLst>
      <p:ext uri="{BB962C8B-B14F-4D97-AF65-F5344CB8AC3E}">
        <p14:creationId xmlns:p14="http://schemas.microsoft.com/office/powerpoint/2010/main" val="306449837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5BA3E1A-BDCF-A947-99D2-5486C2D3A632}" type="slidenum">
              <a:rPr lang="en-US"/>
              <a:pPr/>
              <a:t>‹#›</a:t>
            </a:fld>
            <a:endParaRPr lang="en-US"/>
          </a:p>
        </p:txBody>
      </p:sp>
    </p:spTree>
    <p:extLst>
      <p:ext uri="{BB962C8B-B14F-4D97-AF65-F5344CB8AC3E}">
        <p14:creationId xmlns:p14="http://schemas.microsoft.com/office/powerpoint/2010/main" val="23416916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2"/>
          <p:cNvSpPr>
            <a:spLocks noGrp="1" noChangeArrowheads="1"/>
          </p:cNvSpPr>
          <p:nvPr>
            <p:ph type="dt" sz="quarter"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4"/>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70AF52DD-627F-F642-822B-521B09CF2A18}" type="slidenum">
              <a:rPr lang="en-US"/>
              <a:pPr>
                <a:defRPr/>
              </a:pPr>
              <a:t>‹#›</a:t>
            </a:fld>
            <a:endParaRPr lang="en-US"/>
          </a:p>
        </p:txBody>
      </p:sp>
    </p:spTree>
    <p:extLst>
      <p:ext uri="{BB962C8B-B14F-4D97-AF65-F5344CB8AC3E}">
        <p14:creationId xmlns:p14="http://schemas.microsoft.com/office/powerpoint/2010/main" val="106100364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p:cNvSpPr>
            <a:spLocks noGrp="1" noChangeArrowheads="1"/>
          </p:cNvSpPr>
          <p:nvPr>
            <p:ph type="dt" sz="quarter"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4"/>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EF744799-860B-9B43-BAB4-762B1D50F81B}" type="slidenum">
              <a:rPr lang="en-US"/>
              <a:pPr>
                <a:defRPr/>
              </a:pPr>
              <a:t>‹#›</a:t>
            </a:fld>
            <a:endParaRPr lang="en-US"/>
          </a:p>
        </p:txBody>
      </p:sp>
    </p:spTree>
    <p:extLst>
      <p:ext uri="{BB962C8B-B14F-4D97-AF65-F5344CB8AC3E}">
        <p14:creationId xmlns:p14="http://schemas.microsoft.com/office/powerpoint/2010/main" val="410175301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
          <p:cNvSpPr>
            <a:spLocks noGrp="1" noChangeArrowheads="1"/>
          </p:cNvSpPr>
          <p:nvPr>
            <p:ph type="dt" sz="quarter"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4"/>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AECDF497-9CB7-C546-AC4C-2660B9D60C09}" type="slidenum">
              <a:rPr lang="en-US"/>
              <a:pPr>
                <a:defRPr/>
              </a:pPr>
              <a:t>‹#›</a:t>
            </a:fld>
            <a:endParaRPr lang="en-US"/>
          </a:p>
        </p:txBody>
      </p:sp>
    </p:spTree>
    <p:extLst>
      <p:ext uri="{BB962C8B-B14F-4D97-AF65-F5344CB8AC3E}">
        <p14:creationId xmlns:p14="http://schemas.microsoft.com/office/powerpoint/2010/main" val="283096147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752600"/>
            <a:ext cx="3848100" cy="44291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86300" y="1752600"/>
            <a:ext cx="3848100" cy="44291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
          <p:cNvSpPr>
            <a:spLocks noGrp="1" noChangeArrowheads="1"/>
          </p:cNvSpPr>
          <p:nvPr>
            <p:ph type="dt" sz="quarter"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4"/>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3EA9053F-5B3D-1544-B030-57513A77025D}" type="slidenum">
              <a:rPr lang="en-US"/>
              <a:pPr>
                <a:defRPr/>
              </a:pPr>
              <a:t>‹#›</a:t>
            </a:fld>
            <a:endParaRPr lang="en-US"/>
          </a:p>
        </p:txBody>
      </p:sp>
    </p:spTree>
    <p:extLst>
      <p:ext uri="{BB962C8B-B14F-4D97-AF65-F5344CB8AC3E}">
        <p14:creationId xmlns:p14="http://schemas.microsoft.com/office/powerpoint/2010/main" val="6878100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077061A-EA0C-E04A-B3DA-7DBEE1341839}" type="slidenum">
              <a:rPr lang="en-US" smtClean="0"/>
              <a:pPr>
                <a:defRPr/>
              </a:pPr>
              <a:t>‹#›</a:t>
            </a:fld>
            <a:endParaRPr lang="en-US" dirty="0"/>
          </a:p>
        </p:txBody>
      </p:sp>
    </p:spTree>
    <p:extLst>
      <p:ext uri="{BB962C8B-B14F-4D97-AF65-F5344CB8AC3E}">
        <p14:creationId xmlns:p14="http://schemas.microsoft.com/office/powerpoint/2010/main" val="105680294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
          <p:cNvSpPr>
            <a:spLocks noGrp="1" noChangeArrowheads="1"/>
          </p:cNvSpPr>
          <p:nvPr>
            <p:ph type="dt" sz="quarter" idx="10"/>
          </p:nvPr>
        </p:nvSpPr>
        <p:spPr/>
        <p:txBody>
          <a:bodyPr/>
          <a:lstStyle>
            <a:lvl1pPr algn="ctr">
              <a:defRPr b="1" i="0">
                <a:latin typeface="Arial" panose="020B0604020202020204" pitchFamily="34" charset="0"/>
              </a:defRPr>
            </a:lvl1pPr>
          </a:lstStyle>
          <a:p>
            <a:pPr>
              <a:defRPr/>
            </a:pPr>
            <a:endParaRPr lang="en-US" dirty="0"/>
          </a:p>
        </p:txBody>
      </p:sp>
      <p:sp>
        <p:nvSpPr>
          <p:cNvPr id="8" name="Rectangle 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4"/>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DE153FCD-0AF4-F240-996A-C79B89C91CE7}" type="slidenum">
              <a:rPr lang="en-US"/>
              <a:pPr>
                <a:defRPr/>
              </a:pPr>
              <a:t>‹#›</a:t>
            </a:fld>
            <a:endParaRPr lang="en-US"/>
          </a:p>
        </p:txBody>
      </p:sp>
    </p:spTree>
    <p:extLst>
      <p:ext uri="{BB962C8B-B14F-4D97-AF65-F5344CB8AC3E}">
        <p14:creationId xmlns:p14="http://schemas.microsoft.com/office/powerpoint/2010/main" val="205379612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2"/>
          <p:cNvSpPr>
            <a:spLocks noGrp="1" noChangeArrowheads="1"/>
          </p:cNvSpPr>
          <p:nvPr>
            <p:ph type="dt" sz="quarter" idx="10"/>
          </p:nvPr>
        </p:nvSpPr>
        <p:spPr/>
        <p:txBody>
          <a:bodyPr/>
          <a:lstStyle>
            <a:lvl1pPr algn="ctr">
              <a:defRPr b="1" i="0">
                <a:latin typeface="Arial" panose="020B0604020202020204" pitchFamily="34" charset="0"/>
              </a:defRPr>
            </a:lvl1pPr>
          </a:lstStyle>
          <a:p>
            <a:pPr>
              <a:defRPr/>
            </a:pPr>
            <a:endParaRPr lang="en-US" dirty="0"/>
          </a:p>
        </p:txBody>
      </p:sp>
      <p:sp>
        <p:nvSpPr>
          <p:cNvPr id="4" name="Rectangle 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4"/>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FBA6679A-1B48-3042-904D-55C60B4B46E1}" type="slidenum">
              <a:rPr lang="en-US"/>
              <a:pPr>
                <a:defRPr/>
              </a:pPr>
              <a:t>‹#›</a:t>
            </a:fld>
            <a:endParaRPr lang="en-US"/>
          </a:p>
        </p:txBody>
      </p:sp>
    </p:spTree>
    <p:extLst>
      <p:ext uri="{BB962C8B-B14F-4D97-AF65-F5344CB8AC3E}">
        <p14:creationId xmlns:p14="http://schemas.microsoft.com/office/powerpoint/2010/main" val="249890181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quarter" idx="10"/>
          </p:nvPr>
        </p:nvSpPr>
        <p:spPr/>
        <p:txBody>
          <a:bodyPr/>
          <a:lstStyle>
            <a:lvl1pPr algn="ctr">
              <a:defRPr b="1" i="0">
                <a:latin typeface="Arial" panose="020B0604020202020204" pitchFamily="34" charset="0"/>
              </a:defRPr>
            </a:lvl1pPr>
          </a:lstStyle>
          <a:p>
            <a:pPr>
              <a:defRPr/>
            </a:pPr>
            <a:endParaRPr lang="en-US" dirty="0"/>
          </a:p>
        </p:txBody>
      </p:sp>
      <p:sp>
        <p:nvSpPr>
          <p:cNvPr id="3" name="Rectangle 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4"/>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EA96B242-EF09-5B47-AB9D-44BCBAF520A1}" type="slidenum">
              <a:rPr lang="en-US"/>
              <a:pPr>
                <a:defRPr/>
              </a:pPr>
              <a:t>‹#›</a:t>
            </a:fld>
            <a:endParaRPr lang="en-US"/>
          </a:p>
        </p:txBody>
      </p:sp>
    </p:spTree>
    <p:extLst>
      <p:ext uri="{BB962C8B-B14F-4D97-AF65-F5344CB8AC3E}">
        <p14:creationId xmlns:p14="http://schemas.microsoft.com/office/powerpoint/2010/main" val="410971987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
          <p:cNvSpPr>
            <a:spLocks noGrp="1" noChangeArrowheads="1"/>
          </p:cNvSpPr>
          <p:nvPr>
            <p:ph type="dt" sz="quarter"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4"/>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39E2A7C9-360C-C24E-8198-9854A8060B3A}" type="slidenum">
              <a:rPr lang="en-US"/>
              <a:pPr>
                <a:defRPr/>
              </a:pPr>
              <a:t>‹#›</a:t>
            </a:fld>
            <a:endParaRPr lang="en-US"/>
          </a:p>
        </p:txBody>
      </p:sp>
    </p:spTree>
    <p:extLst>
      <p:ext uri="{BB962C8B-B14F-4D97-AF65-F5344CB8AC3E}">
        <p14:creationId xmlns:p14="http://schemas.microsoft.com/office/powerpoint/2010/main" val="154754897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
          <p:cNvSpPr>
            <a:spLocks noGrp="1" noChangeArrowheads="1"/>
          </p:cNvSpPr>
          <p:nvPr>
            <p:ph type="dt" sz="quarter"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4"/>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B8622621-46B3-6944-A51F-DFC2CD8B4A9D}" type="slidenum">
              <a:rPr lang="en-US"/>
              <a:pPr>
                <a:defRPr/>
              </a:pPr>
              <a:t>‹#›</a:t>
            </a:fld>
            <a:endParaRPr lang="en-US"/>
          </a:p>
        </p:txBody>
      </p:sp>
    </p:spTree>
    <p:extLst>
      <p:ext uri="{BB962C8B-B14F-4D97-AF65-F5344CB8AC3E}">
        <p14:creationId xmlns:p14="http://schemas.microsoft.com/office/powerpoint/2010/main" val="204796533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p:cNvSpPr>
            <a:spLocks noGrp="1" noChangeArrowheads="1"/>
          </p:cNvSpPr>
          <p:nvPr>
            <p:ph type="dt" sz="quarter"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4"/>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15EAE5B4-09BE-9B4E-9EF6-974153A9EAE7}" type="slidenum">
              <a:rPr lang="en-US"/>
              <a:pPr>
                <a:defRPr/>
              </a:pPr>
              <a:t>‹#›</a:t>
            </a:fld>
            <a:endParaRPr lang="en-US"/>
          </a:p>
        </p:txBody>
      </p:sp>
    </p:spTree>
    <p:extLst>
      <p:ext uri="{BB962C8B-B14F-4D97-AF65-F5344CB8AC3E}">
        <p14:creationId xmlns:p14="http://schemas.microsoft.com/office/powerpoint/2010/main" val="220553475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1962150" cy="54959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85800"/>
            <a:ext cx="5734050" cy="54959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p:cNvSpPr>
            <a:spLocks noGrp="1" noChangeArrowheads="1"/>
          </p:cNvSpPr>
          <p:nvPr>
            <p:ph type="dt" sz="quarter"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4"/>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D5868B2D-48D3-3D4F-B559-11ACC3977181}" type="slidenum">
              <a:rPr lang="en-US"/>
              <a:pPr>
                <a:defRPr/>
              </a:pPr>
              <a:t>‹#›</a:t>
            </a:fld>
            <a:endParaRPr lang="en-US"/>
          </a:p>
        </p:txBody>
      </p:sp>
    </p:spTree>
    <p:extLst>
      <p:ext uri="{BB962C8B-B14F-4D97-AF65-F5344CB8AC3E}">
        <p14:creationId xmlns:p14="http://schemas.microsoft.com/office/powerpoint/2010/main" val="124712721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12"/>
          <p:cNvSpPr>
            <a:spLocks noGrp="1" noChangeArrowheads="1"/>
          </p:cNvSpPr>
          <p:nvPr>
            <p:ph type="dt" sz="quarter"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7D7C5A91-6A34-6246-8FFD-9C31718C7D50}" type="slidenum">
              <a:rPr lang="en-US"/>
              <a:pPr>
                <a:defRPr/>
              </a:pPr>
              <a:t>‹#›</a:t>
            </a:fld>
            <a:endParaRPr lang="en-US"/>
          </a:p>
        </p:txBody>
      </p:sp>
    </p:spTree>
    <p:extLst>
      <p:ext uri="{BB962C8B-B14F-4D97-AF65-F5344CB8AC3E}">
        <p14:creationId xmlns:p14="http://schemas.microsoft.com/office/powerpoint/2010/main" val="1975169836"/>
      </p:ext>
    </p:extLst>
  </p:cSld>
  <p:clrMapOvr>
    <a:masterClrMapping/>
  </p:clrMapOvr>
  <p:transition advClick="0" advTm="5000"/>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quarter"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D5A2D20B-5991-E547-984A-2A271E8226AB}" type="slidenum">
              <a:rPr lang="en-US"/>
              <a:pPr>
                <a:defRPr/>
              </a:pPr>
              <a:t>‹#›</a:t>
            </a:fld>
            <a:endParaRPr lang="en-US"/>
          </a:p>
        </p:txBody>
      </p:sp>
    </p:spTree>
    <p:extLst>
      <p:ext uri="{BB962C8B-B14F-4D97-AF65-F5344CB8AC3E}">
        <p14:creationId xmlns:p14="http://schemas.microsoft.com/office/powerpoint/2010/main" val="4186029766"/>
      </p:ext>
    </p:extLst>
  </p:cSld>
  <p:clrMapOvr>
    <a:masterClrMapping/>
  </p:clrMapOvr>
  <p:transition advClick="0" advTm="5000"/>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quarter"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A3047096-2098-2243-845E-A154D1F9C58D}" type="slidenum">
              <a:rPr lang="en-US"/>
              <a:pPr>
                <a:defRPr/>
              </a:pPr>
              <a:t>‹#›</a:t>
            </a:fld>
            <a:endParaRPr lang="en-US"/>
          </a:p>
        </p:txBody>
      </p:sp>
    </p:spTree>
    <p:extLst>
      <p:ext uri="{BB962C8B-B14F-4D97-AF65-F5344CB8AC3E}">
        <p14:creationId xmlns:p14="http://schemas.microsoft.com/office/powerpoint/2010/main" val="2949089969"/>
      </p:ext>
    </p:extLst>
  </p:cSld>
  <p:clrMapOvr>
    <a:masterClrMapping/>
  </p:clrMapOvr>
  <p:transition advClick="0" advTm="500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2A85757-F926-5A4E-B4F4-B4956321C37F}" type="slidenum">
              <a:rPr lang="en-US" smtClean="0"/>
              <a:pPr>
                <a:defRPr/>
              </a:pPr>
              <a:t>‹#›</a:t>
            </a:fld>
            <a:endParaRPr lang="en-US" dirty="0"/>
          </a:p>
        </p:txBody>
      </p:sp>
    </p:spTree>
    <p:extLst>
      <p:ext uri="{BB962C8B-B14F-4D97-AF65-F5344CB8AC3E}">
        <p14:creationId xmlns:p14="http://schemas.microsoft.com/office/powerpoint/2010/main" val="193655717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quarter"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2581785C-F8EA-7740-B867-40444CB51977}" type="slidenum">
              <a:rPr lang="en-US"/>
              <a:pPr>
                <a:defRPr/>
              </a:pPr>
              <a:t>‹#›</a:t>
            </a:fld>
            <a:endParaRPr lang="en-US"/>
          </a:p>
        </p:txBody>
      </p:sp>
    </p:spTree>
    <p:extLst>
      <p:ext uri="{BB962C8B-B14F-4D97-AF65-F5344CB8AC3E}">
        <p14:creationId xmlns:p14="http://schemas.microsoft.com/office/powerpoint/2010/main" val="4197735385"/>
      </p:ext>
    </p:extLst>
  </p:cSld>
  <p:clrMapOvr>
    <a:masterClrMapping/>
  </p:clrMapOvr>
  <p:transition advClick="0" advTm="5000"/>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quarter" idx="10"/>
          </p:nvPr>
        </p:nvSpPr>
        <p:spPr/>
        <p:txBody>
          <a:bodyPr/>
          <a:lstStyle>
            <a:lvl1pPr algn="ct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3F02B077-1356-7A4C-86DA-87F68A12B887}" type="slidenum">
              <a:rPr lang="en-US"/>
              <a:pPr>
                <a:defRPr/>
              </a:pPr>
              <a:t>‹#›</a:t>
            </a:fld>
            <a:endParaRPr lang="en-US"/>
          </a:p>
        </p:txBody>
      </p:sp>
    </p:spTree>
    <p:extLst>
      <p:ext uri="{BB962C8B-B14F-4D97-AF65-F5344CB8AC3E}">
        <p14:creationId xmlns:p14="http://schemas.microsoft.com/office/powerpoint/2010/main" val="2749742516"/>
      </p:ext>
    </p:extLst>
  </p:cSld>
  <p:clrMapOvr>
    <a:masterClrMapping/>
  </p:clrMapOvr>
  <p:transition advClick="0" advTm="5000"/>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quarter" idx="10"/>
          </p:nvPr>
        </p:nvSpPr>
        <p:spPr/>
        <p:txBody>
          <a:bodyPr/>
          <a:lstStyle>
            <a:lvl1pPr algn="ct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B761A690-3A13-8F49-9DD1-EE690E7CBFC4}" type="slidenum">
              <a:rPr lang="en-US"/>
              <a:pPr>
                <a:defRPr/>
              </a:pPr>
              <a:t>‹#›</a:t>
            </a:fld>
            <a:endParaRPr lang="en-US"/>
          </a:p>
        </p:txBody>
      </p:sp>
    </p:spTree>
    <p:extLst>
      <p:ext uri="{BB962C8B-B14F-4D97-AF65-F5344CB8AC3E}">
        <p14:creationId xmlns:p14="http://schemas.microsoft.com/office/powerpoint/2010/main" val="3878842095"/>
      </p:ext>
    </p:extLst>
  </p:cSld>
  <p:clrMapOvr>
    <a:masterClrMapping/>
  </p:clrMapOvr>
  <p:transition advClick="0" advTm="5000"/>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quarter" idx="10"/>
          </p:nvPr>
        </p:nvSpPr>
        <p:spPr/>
        <p:txBody>
          <a:bodyPr/>
          <a:lstStyle>
            <a:lvl1pPr algn="ct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07ABD79F-54B3-BA4B-A361-BB272DED39F1}" type="slidenum">
              <a:rPr lang="en-US"/>
              <a:pPr>
                <a:defRPr/>
              </a:pPr>
              <a:t>‹#›</a:t>
            </a:fld>
            <a:endParaRPr lang="en-US"/>
          </a:p>
        </p:txBody>
      </p:sp>
    </p:spTree>
    <p:extLst>
      <p:ext uri="{BB962C8B-B14F-4D97-AF65-F5344CB8AC3E}">
        <p14:creationId xmlns:p14="http://schemas.microsoft.com/office/powerpoint/2010/main" val="2325994428"/>
      </p:ext>
    </p:extLst>
  </p:cSld>
  <p:clrMapOvr>
    <a:masterClrMapping/>
  </p:clrMapOvr>
  <p:transition advClick="0" advTm="5000"/>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quarter"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10C4CC1D-2E4E-594B-B665-633641258E25}" type="slidenum">
              <a:rPr lang="en-US"/>
              <a:pPr>
                <a:defRPr/>
              </a:pPr>
              <a:t>‹#›</a:t>
            </a:fld>
            <a:endParaRPr lang="en-US"/>
          </a:p>
        </p:txBody>
      </p:sp>
    </p:spTree>
    <p:extLst>
      <p:ext uri="{BB962C8B-B14F-4D97-AF65-F5344CB8AC3E}">
        <p14:creationId xmlns:p14="http://schemas.microsoft.com/office/powerpoint/2010/main" val="329675160"/>
      </p:ext>
    </p:extLst>
  </p:cSld>
  <p:clrMapOvr>
    <a:masterClrMapping/>
  </p:clrMapOvr>
  <p:transition advClick="0" advTm="5000"/>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quarter"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0728199E-A054-5543-96E5-9460AF507B7F}" type="slidenum">
              <a:rPr lang="en-US"/>
              <a:pPr>
                <a:defRPr/>
              </a:pPr>
              <a:t>‹#›</a:t>
            </a:fld>
            <a:endParaRPr lang="en-US"/>
          </a:p>
        </p:txBody>
      </p:sp>
    </p:spTree>
    <p:extLst>
      <p:ext uri="{BB962C8B-B14F-4D97-AF65-F5344CB8AC3E}">
        <p14:creationId xmlns:p14="http://schemas.microsoft.com/office/powerpoint/2010/main" val="3285095139"/>
      </p:ext>
    </p:extLst>
  </p:cSld>
  <p:clrMapOvr>
    <a:masterClrMapping/>
  </p:clrMapOvr>
  <p:transition advClick="0" advTm="5000"/>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quarter"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B542A911-8FAE-B545-8488-5EAB9144485B}" type="slidenum">
              <a:rPr lang="en-US"/>
              <a:pPr>
                <a:defRPr/>
              </a:pPr>
              <a:t>‹#›</a:t>
            </a:fld>
            <a:endParaRPr lang="en-US"/>
          </a:p>
        </p:txBody>
      </p:sp>
    </p:spTree>
    <p:extLst>
      <p:ext uri="{BB962C8B-B14F-4D97-AF65-F5344CB8AC3E}">
        <p14:creationId xmlns:p14="http://schemas.microsoft.com/office/powerpoint/2010/main" val="1987121904"/>
      </p:ext>
    </p:extLst>
  </p:cSld>
  <p:clrMapOvr>
    <a:masterClrMapping/>
  </p:clrMapOvr>
  <p:transition advClick="0" advTm="5000"/>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quarter"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BB0CCB29-1F71-BB48-B828-5BA5A5EE38CB}" type="slidenum">
              <a:rPr lang="en-US"/>
              <a:pPr>
                <a:defRPr/>
              </a:pPr>
              <a:t>‹#›</a:t>
            </a:fld>
            <a:endParaRPr lang="en-US"/>
          </a:p>
        </p:txBody>
      </p:sp>
    </p:spTree>
    <p:extLst>
      <p:ext uri="{BB962C8B-B14F-4D97-AF65-F5344CB8AC3E}">
        <p14:creationId xmlns:p14="http://schemas.microsoft.com/office/powerpoint/2010/main" val="2697587176"/>
      </p:ext>
    </p:extLst>
  </p:cSld>
  <p:clrMapOvr>
    <a:masterClrMapping/>
  </p:clrMapOvr>
  <p:transition advClick="0" advTm="5000"/>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9"/>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BA836266-C5BB-734A-BC1D-B5C46AA38324}" type="slidenum">
              <a:rPr lang="en-US"/>
              <a:pPr>
                <a:defRPr/>
              </a:pPr>
              <a:t>‹#›</a:t>
            </a:fld>
            <a:endParaRPr lang="en-US"/>
          </a:p>
        </p:txBody>
      </p:sp>
    </p:spTree>
    <p:extLst>
      <p:ext uri="{BB962C8B-B14F-4D97-AF65-F5344CB8AC3E}">
        <p14:creationId xmlns:p14="http://schemas.microsoft.com/office/powerpoint/2010/main" val="45221025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9"/>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2AFA5560-44CF-0546-B2AB-57F0C60AAF4B}" type="slidenum">
              <a:rPr lang="en-US"/>
              <a:pPr>
                <a:defRPr/>
              </a:pPr>
              <a:t>‹#›</a:t>
            </a:fld>
            <a:endParaRPr lang="en-US"/>
          </a:p>
        </p:txBody>
      </p:sp>
    </p:spTree>
    <p:extLst>
      <p:ext uri="{BB962C8B-B14F-4D97-AF65-F5344CB8AC3E}">
        <p14:creationId xmlns:p14="http://schemas.microsoft.com/office/powerpoint/2010/main" val="30924334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40386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FCAA865-36BA-C245-B5C2-4DC12AD3EFAB}" type="slidenum">
              <a:rPr lang="en-US" smtClean="0"/>
              <a:pPr>
                <a:defRPr/>
              </a:pPr>
              <a:t>‹#›</a:t>
            </a:fld>
            <a:endParaRPr lang="en-US" dirty="0"/>
          </a:p>
        </p:txBody>
      </p:sp>
    </p:spTree>
    <p:extLst>
      <p:ext uri="{BB962C8B-B14F-4D97-AF65-F5344CB8AC3E}">
        <p14:creationId xmlns:p14="http://schemas.microsoft.com/office/powerpoint/2010/main" val="118374289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9"/>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64DC821E-D48C-7A45-A177-358859A45124}" type="slidenum">
              <a:rPr lang="en-US"/>
              <a:pPr>
                <a:defRPr/>
              </a:pPr>
              <a:t>‹#›</a:t>
            </a:fld>
            <a:endParaRPr lang="en-US"/>
          </a:p>
        </p:txBody>
      </p:sp>
    </p:spTree>
    <p:extLst>
      <p:ext uri="{BB962C8B-B14F-4D97-AF65-F5344CB8AC3E}">
        <p14:creationId xmlns:p14="http://schemas.microsoft.com/office/powerpoint/2010/main" val="260142729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86300" y="1828800"/>
            <a:ext cx="4000500" cy="40386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9"/>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0"/>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24B17AB8-B7DD-5949-8050-57C760898053}" type="slidenum">
              <a:rPr lang="en-US"/>
              <a:pPr>
                <a:defRPr/>
              </a:pPr>
              <a:t>‹#›</a:t>
            </a:fld>
            <a:endParaRPr lang="en-US"/>
          </a:p>
        </p:txBody>
      </p:sp>
    </p:spTree>
    <p:extLst>
      <p:ext uri="{BB962C8B-B14F-4D97-AF65-F5344CB8AC3E}">
        <p14:creationId xmlns:p14="http://schemas.microsoft.com/office/powerpoint/2010/main" val="85332600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9"/>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0"/>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A7B1D67D-1876-8A42-B68C-A8D36418926C}" type="slidenum">
              <a:rPr lang="en-US"/>
              <a:pPr>
                <a:defRPr/>
              </a:pPr>
              <a:t>‹#›</a:t>
            </a:fld>
            <a:endParaRPr lang="en-US"/>
          </a:p>
        </p:txBody>
      </p:sp>
    </p:spTree>
    <p:extLst>
      <p:ext uri="{BB962C8B-B14F-4D97-AF65-F5344CB8AC3E}">
        <p14:creationId xmlns:p14="http://schemas.microsoft.com/office/powerpoint/2010/main" val="9476384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9"/>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0"/>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E0FBCB2E-10C5-894E-8A7F-24FCE01D99A7}" type="slidenum">
              <a:rPr lang="en-US"/>
              <a:pPr>
                <a:defRPr/>
              </a:pPr>
              <a:t>‹#›</a:t>
            </a:fld>
            <a:endParaRPr lang="en-US"/>
          </a:p>
        </p:txBody>
      </p:sp>
    </p:spTree>
    <p:extLst>
      <p:ext uri="{BB962C8B-B14F-4D97-AF65-F5344CB8AC3E}">
        <p14:creationId xmlns:p14="http://schemas.microsoft.com/office/powerpoint/2010/main" val="24719284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9"/>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0"/>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440C148A-77C6-6548-A1E5-C375CCED3695}" type="slidenum">
              <a:rPr lang="en-US"/>
              <a:pPr>
                <a:defRPr/>
              </a:pPr>
              <a:t>‹#›</a:t>
            </a:fld>
            <a:endParaRPr lang="en-US"/>
          </a:p>
        </p:txBody>
      </p:sp>
    </p:spTree>
    <p:extLst>
      <p:ext uri="{BB962C8B-B14F-4D97-AF65-F5344CB8AC3E}">
        <p14:creationId xmlns:p14="http://schemas.microsoft.com/office/powerpoint/2010/main" val="128860839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9"/>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0"/>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F7C38A9B-4C67-6E4D-BC32-81EFE50F6C24}" type="slidenum">
              <a:rPr lang="en-US"/>
              <a:pPr>
                <a:defRPr/>
              </a:pPr>
              <a:t>‹#›</a:t>
            </a:fld>
            <a:endParaRPr lang="en-US"/>
          </a:p>
        </p:txBody>
      </p:sp>
    </p:spTree>
    <p:extLst>
      <p:ext uri="{BB962C8B-B14F-4D97-AF65-F5344CB8AC3E}">
        <p14:creationId xmlns:p14="http://schemas.microsoft.com/office/powerpoint/2010/main" val="51201868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9"/>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0"/>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17B21065-DB30-8F41-B181-5408729BA83A}" type="slidenum">
              <a:rPr lang="en-US"/>
              <a:pPr>
                <a:defRPr/>
              </a:pPr>
              <a:t>‹#›</a:t>
            </a:fld>
            <a:endParaRPr lang="en-US"/>
          </a:p>
        </p:txBody>
      </p:sp>
    </p:spTree>
    <p:extLst>
      <p:ext uri="{BB962C8B-B14F-4D97-AF65-F5344CB8AC3E}">
        <p14:creationId xmlns:p14="http://schemas.microsoft.com/office/powerpoint/2010/main" val="232391950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9"/>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20E0BC5B-6732-F94A-8BCB-8F606719BCBF}" type="slidenum">
              <a:rPr lang="en-US"/>
              <a:pPr>
                <a:defRPr/>
              </a:pPr>
              <a:t>‹#›</a:t>
            </a:fld>
            <a:endParaRPr lang="en-US"/>
          </a:p>
        </p:txBody>
      </p:sp>
    </p:spTree>
    <p:extLst>
      <p:ext uri="{BB962C8B-B14F-4D97-AF65-F5344CB8AC3E}">
        <p14:creationId xmlns:p14="http://schemas.microsoft.com/office/powerpoint/2010/main" val="330432170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9"/>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22A8643C-AD77-074A-9FA2-DA1324244BA6}" type="slidenum">
              <a:rPr lang="en-US"/>
              <a:pPr>
                <a:defRPr/>
              </a:pPr>
              <a:t>‹#›</a:t>
            </a:fld>
            <a:endParaRPr lang="en-US"/>
          </a:p>
        </p:txBody>
      </p:sp>
    </p:spTree>
    <p:extLst>
      <p:ext uri="{BB962C8B-B14F-4D97-AF65-F5344CB8AC3E}">
        <p14:creationId xmlns:p14="http://schemas.microsoft.com/office/powerpoint/2010/main" val="318578482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BAC7E54E-0110-E249-B591-1408D4F86B11}" type="slidenum">
              <a:rPr lang="en-US"/>
              <a:pPr>
                <a:defRPr/>
              </a:pPr>
              <a:t>‹#›</a:t>
            </a:fld>
            <a:endParaRPr lang="en-US"/>
          </a:p>
        </p:txBody>
      </p:sp>
    </p:spTree>
    <p:extLst>
      <p:ext uri="{BB962C8B-B14F-4D97-AF65-F5344CB8AC3E}">
        <p14:creationId xmlns:p14="http://schemas.microsoft.com/office/powerpoint/2010/main" val="13530852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B0E4937-C979-5C44-9556-3F125E5673D8}" type="slidenum">
              <a:rPr lang="en-US" smtClean="0"/>
              <a:pPr>
                <a:defRPr/>
              </a:pPr>
              <a:t>‹#›</a:t>
            </a:fld>
            <a:endParaRPr lang="en-US" dirty="0"/>
          </a:p>
        </p:txBody>
      </p:sp>
    </p:spTree>
    <p:extLst>
      <p:ext uri="{BB962C8B-B14F-4D97-AF65-F5344CB8AC3E}">
        <p14:creationId xmlns:p14="http://schemas.microsoft.com/office/powerpoint/2010/main" val="192407989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988055A4-6A94-F84D-8815-BE2ECDAE1CED}" type="slidenum">
              <a:rPr lang="en-US"/>
              <a:pPr>
                <a:defRPr/>
              </a:pPr>
              <a:t>‹#›</a:t>
            </a:fld>
            <a:endParaRPr lang="en-US"/>
          </a:p>
        </p:txBody>
      </p:sp>
    </p:spTree>
    <p:extLst>
      <p:ext uri="{BB962C8B-B14F-4D97-AF65-F5344CB8AC3E}">
        <p14:creationId xmlns:p14="http://schemas.microsoft.com/office/powerpoint/2010/main" val="173883199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4BD91913-F04A-ED40-85EE-9D27CD81A746}" type="slidenum">
              <a:rPr lang="en-US"/>
              <a:pPr>
                <a:defRPr/>
              </a:pPr>
              <a:t>‹#›</a:t>
            </a:fld>
            <a:endParaRPr lang="en-US"/>
          </a:p>
        </p:txBody>
      </p:sp>
    </p:spTree>
    <p:extLst>
      <p:ext uri="{BB962C8B-B14F-4D97-AF65-F5344CB8AC3E}">
        <p14:creationId xmlns:p14="http://schemas.microsoft.com/office/powerpoint/2010/main" val="190935867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6C91806B-47C7-194F-9DC7-3F53FCFDC011}" type="slidenum">
              <a:rPr lang="en-US"/>
              <a:pPr>
                <a:defRPr/>
              </a:pPr>
              <a:t>‹#›</a:t>
            </a:fld>
            <a:endParaRPr lang="en-US"/>
          </a:p>
        </p:txBody>
      </p:sp>
    </p:spTree>
    <p:extLst>
      <p:ext uri="{BB962C8B-B14F-4D97-AF65-F5344CB8AC3E}">
        <p14:creationId xmlns:p14="http://schemas.microsoft.com/office/powerpoint/2010/main" val="403259298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3897829B-6890-B245-8953-0FD1EAC424B5}" type="slidenum">
              <a:rPr lang="en-US"/>
              <a:pPr>
                <a:defRPr/>
              </a:pPr>
              <a:t>‹#›</a:t>
            </a:fld>
            <a:endParaRPr lang="en-US"/>
          </a:p>
        </p:txBody>
      </p:sp>
    </p:spTree>
    <p:extLst>
      <p:ext uri="{BB962C8B-B14F-4D97-AF65-F5344CB8AC3E}">
        <p14:creationId xmlns:p14="http://schemas.microsoft.com/office/powerpoint/2010/main" val="94069524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084073B0-8986-CE43-85DF-1E8F165A7622}" type="slidenum">
              <a:rPr lang="en-US"/>
              <a:pPr>
                <a:defRPr/>
              </a:pPr>
              <a:t>‹#›</a:t>
            </a:fld>
            <a:endParaRPr lang="en-US"/>
          </a:p>
        </p:txBody>
      </p:sp>
    </p:spTree>
    <p:extLst>
      <p:ext uri="{BB962C8B-B14F-4D97-AF65-F5344CB8AC3E}">
        <p14:creationId xmlns:p14="http://schemas.microsoft.com/office/powerpoint/2010/main" val="25587069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739670B6-E85F-E04B-BC93-F0F5205E8A97}" type="slidenum">
              <a:rPr lang="en-US"/>
              <a:pPr>
                <a:defRPr/>
              </a:pPr>
              <a:t>‹#›</a:t>
            </a:fld>
            <a:endParaRPr lang="en-US"/>
          </a:p>
        </p:txBody>
      </p:sp>
    </p:spTree>
    <p:extLst>
      <p:ext uri="{BB962C8B-B14F-4D97-AF65-F5344CB8AC3E}">
        <p14:creationId xmlns:p14="http://schemas.microsoft.com/office/powerpoint/2010/main" val="142909327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DA684255-3325-9E48-B9D0-5FD74A9A1CD4}" type="slidenum">
              <a:rPr lang="en-US"/>
              <a:pPr>
                <a:defRPr/>
              </a:pPr>
              <a:t>‹#›</a:t>
            </a:fld>
            <a:endParaRPr lang="en-US"/>
          </a:p>
        </p:txBody>
      </p:sp>
    </p:spTree>
    <p:extLst>
      <p:ext uri="{BB962C8B-B14F-4D97-AF65-F5344CB8AC3E}">
        <p14:creationId xmlns:p14="http://schemas.microsoft.com/office/powerpoint/2010/main" val="204177539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9327327B-08F4-024F-B629-714ECB69CA3C}" type="slidenum">
              <a:rPr lang="en-US"/>
              <a:pPr>
                <a:defRPr/>
              </a:pPr>
              <a:t>‹#›</a:t>
            </a:fld>
            <a:endParaRPr lang="en-US"/>
          </a:p>
        </p:txBody>
      </p:sp>
    </p:spTree>
    <p:extLst>
      <p:ext uri="{BB962C8B-B14F-4D97-AF65-F5344CB8AC3E}">
        <p14:creationId xmlns:p14="http://schemas.microsoft.com/office/powerpoint/2010/main" val="30047511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F1AA1635-B66F-CD4B-8B7B-8AB979329D03}" type="slidenum">
              <a:rPr lang="en-US"/>
              <a:pPr>
                <a:defRPr/>
              </a:pPr>
              <a:t>‹#›</a:t>
            </a:fld>
            <a:endParaRPr lang="en-US"/>
          </a:p>
        </p:txBody>
      </p:sp>
    </p:spTree>
    <p:extLst>
      <p:ext uri="{BB962C8B-B14F-4D97-AF65-F5344CB8AC3E}">
        <p14:creationId xmlns:p14="http://schemas.microsoft.com/office/powerpoint/2010/main" val="222893210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09A11657-81C6-FA48-A70F-C03C1C474684}" type="slidenum">
              <a:rPr lang="en-US"/>
              <a:pPr>
                <a:defRPr/>
              </a:pPr>
              <a:t>‹#›</a:t>
            </a:fld>
            <a:endParaRPr lang="en-US"/>
          </a:p>
        </p:txBody>
      </p:sp>
    </p:spTree>
    <p:extLst>
      <p:ext uri="{BB962C8B-B14F-4D97-AF65-F5344CB8AC3E}">
        <p14:creationId xmlns:p14="http://schemas.microsoft.com/office/powerpoint/2010/main" val="42294000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5CBCD37-4C4B-094B-B803-9469842A80BB}" type="slidenum">
              <a:rPr lang="en-US" smtClean="0"/>
              <a:pPr>
                <a:defRPr/>
              </a:pPr>
              <a:t>‹#›</a:t>
            </a:fld>
            <a:endParaRPr lang="en-US" dirty="0"/>
          </a:p>
        </p:txBody>
      </p:sp>
    </p:spTree>
    <p:extLst>
      <p:ext uri="{BB962C8B-B14F-4D97-AF65-F5344CB8AC3E}">
        <p14:creationId xmlns:p14="http://schemas.microsoft.com/office/powerpoint/2010/main" val="315380680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BDF7DA1F-B56C-2048-86DC-C868223CE3A6}" type="slidenum">
              <a:rPr lang="en-US"/>
              <a:pPr>
                <a:defRPr/>
              </a:pPr>
              <a:t>‹#›</a:t>
            </a:fld>
            <a:endParaRPr lang="en-US"/>
          </a:p>
        </p:txBody>
      </p:sp>
    </p:spTree>
    <p:extLst>
      <p:ext uri="{BB962C8B-B14F-4D97-AF65-F5344CB8AC3E}">
        <p14:creationId xmlns:p14="http://schemas.microsoft.com/office/powerpoint/2010/main" val="228787433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3BFA6A45-96DE-344F-9004-1B391B40037D}" type="slidenum">
              <a:rPr lang="en-US"/>
              <a:pPr>
                <a:defRPr/>
              </a:pPr>
              <a:t>‹#›</a:t>
            </a:fld>
            <a:endParaRPr lang="en-US"/>
          </a:p>
        </p:txBody>
      </p:sp>
    </p:spTree>
    <p:extLst>
      <p:ext uri="{BB962C8B-B14F-4D97-AF65-F5344CB8AC3E}">
        <p14:creationId xmlns:p14="http://schemas.microsoft.com/office/powerpoint/2010/main" val="217367746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78843C0F-02E5-0A44-B4D3-850E53B198E6}" type="slidenum">
              <a:rPr lang="en-US"/>
              <a:pPr>
                <a:defRPr/>
              </a:pPr>
              <a:t>‹#›</a:t>
            </a:fld>
            <a:endParaRPr lang="en-US"/>
          </a:p>
        </p:txBody>
      </p:sp>
    </p:spTree>
    <p:extLst>
      <p:ext uri="{BB962C8B-B14F-4D97-AF65-F5344CB8AC3E}">
        <p14:creationId xmlns:p14="http://schemas.microsoft.com/office/powerpoint/2010/main" val="37261900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40386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28ADC564-7F5A-414D-8077-4AFF89895EC9}" type="slidenum">
              <a:rPr lang="en-US"/>
              <a:pPr>
                <a:defRPr/>
              </a:pPr>
              <a:t>‹#›</a:t>
            </a:fld>
            <a:endParaRPr lang="en-US"/>
          </a:p>
        </p:txBody>
      </p:sp>
    </p:spTree>
    <p:extLst>
      <p:ext uri="{BB962C8B-B14F-4D97-AF65-F5344CB8AC3E}">
        <p14:creationId xmlns:p14="http://schemas.microsoft.com/office/powerpoint/2010/main" val="332678479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66662F6B-E826-B240-93CC-993D9045FC7F}" type="slidenum">
              <a:rPr lang="en-US"/>
              <a:pPr>
                <a:defRPr/>
              </a:pPr>
              <a:t>‹#›</a:t>
            </a:fld>
            <a:endParaRPr lang="en-US"/>
          </a:p>
        </p:txBody>
      </p:sp>
    </p:spTree>
    <p:extLst>
      <p:ext uri="{BB962C8B-B14F-4D97-AF65-F5344CB8AC3E}">
        <p14:creationId xmlns:p14="http://schemas.microsoft.com/office/powerpoint/2010/main" val="260690323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F753002A-C4F4-9047-A0B0-86FD362C6AE9}" type="slidenum">
              <a:rPr lang="en-US"/>
              <a:pPr>
                <a:defRPr/>
              </a:pPr>
              <a:t>‹#›</a:t>
            </a:fld>
            <a:endParaRPr lang="en-US"/>
          </a:p>
        </p:txBody>
      </p:sp>
    </p:spTree>
    <p:extLst>
      <p:ext uri="{BB962C8B-B14F-4D97-AF65-F5344CB8AC3E}">
        <p14:creationId xmlns:p14="http://schemas.microsoft.com/office/powerpoint/2010/main" val="329033850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455F24B8-A974-EC46-A0D1-D0F9B2C0BF34}" type="slidenum">
              <a:rPr lang="en-US"/>
              <a:pPr>
                <a:defRPr/>
              </a:pPr>
              <a:t>‹#›</a:t>
            </a:fld>
            <a:endParaRPr lang="en-US"/>
          </a:p>
        </p:txBody>
      </p:sp>
    </p:spTree>
    <p:extLst>
      <p:ext uri="{BB962C8B-B14F-4D97-AF65-F5344CB8AC3E}">
        <p14:creationId xmlns:p14="http://schemas.microsoft.com/office/powerpoint/2010/main" val="279569751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023918F6-07B6-3648-BCFA-F6A6F88EE5BE}" type="slidenum">
              <a:rPr lang="en-US"/>
              <a:pPr>
                <a:defRPr/>
              </a:pPr>
              <a:t>‹#›</a:t>
            </a:fld>
            <a:endParaRPr lang="en-US"/>
          </a:p>
        </p:txBody>
      </p:sp>
    </p:spTree>
    <p:extLst>
      <p:ext uri="{BB962C8B-B14F-4D97-AF65-F5344CB8AC3E}">
        <p14:creationId xmlns:p14="http://schemas.microsoft.com/office/powerpoint/2010/main" val="25441874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B0A5F30A-65D0-5F4F-A3A3-E3E1B1FE05BC}" type="slidenum">
              <a:rPr lang="en-US"/>
              <a:pPr>
                <a:defRPr/>
              </a:pPr>
              <a:t>‹#›</a:t>
            </a:fld>
            <a:endParaRPr lang="en-US"/>
          </a:p>
        </p:txBody>
      </p:sp>
    </p:spTree>
    <p:extLst>
      <p:ext uri="{BB962C8B-B14F-4D97-AF65-F5344CB8AC3E}">
        <p14:creationId xmlns:p14="http://schemas.microsoft.com/office/powerpoint/2010/main" val="178687572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877D58A1-F2C8-8448-9CA9-0D87E01CC19B}" type="slidenum">
              <a:rPr lang="en-US"/>
              <a:pPr>
                <a:defRPr/>
              </a:pPr>
              <a:t>‹#›</a:t>
            </a:fld>
            <a:endParaRPr lang="en-US"/>
          </a:p>
        </p:txBody>
      </p:sp>
    </p:spTree>
    <p:extLst>
      <p:ext uri="{BB962C8B-B14F-4D97-AF65-F5344CB8AC3E}">
        <p14:creationId xmlns:p14="http://schemas.microsoft.com/office/powerpoint/2010/main" val="18611410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3AD246A-3A27-A94D-95C0-E94BF34111C6}" type="slidenum">
              <a:rPr lang="en-US" smtClean="0"/>
              <a:pPr>
                <a:defRPr/>
              </a:pPr>
              <a:t>‹#›</a:t>
            </a:fld>
            <a:endParaRPr lang="en-US" dirty="0"/>
          </a:p>
        </p:txBody>
      </p:sp>
    </p:spTree>
    <p:extLst>
      <p:ext uri="{BB962C8B-B14F-4D97-AF65-F5344CB8AC3E}">
        <p14:creationId xmlns:p14="http://schemas.microsoft.com/office/powerpoint/2010/main" val="4198484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552387DD-9F38-A849-BD37-BF80B5DBEC55}" type="slidenum">
              <a:rPr lang="en-US"/>
              <a:pPr>
                <a:defRPr/>
              </a:pPr>
              <a:t>‹#›</a:t>
            </a:fld>
            <a:endParaRPr lang="en-US"/>
          </a:p>
        </p:txBody>
      </p:sp>
    </p:spTree>
    <p:extLst>
      <p:ext uri="{BB962C8B-B14F-4D97-AF65-F5344CB8AC3E}">
        <p14:creationId xmlns:p14="http://schemas.microsoft.com/office/powerpoint/2010/main" val="19512752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DDA0804B-D66C-2140-9530-42EB5A53B298}" type="slidenum">
              <a:rPr lang="en-US"/>
              <a:pPr>
                <a:defRPr/>
              </a:pPr>
              <a:t>‹#›</a:t>
            </a:fld>
            <a:endParaRPr lang="en-US"/>
          </a:p>
        </p:txBody>
      </p:sp>
    </p:spTree>
    <p:extLst>
      <p:ext uri="{BB962C8B-B14F-4D97-AF65-F5344CB8AC3E}">
        <p14:creationId xmlns:p14="http://schemas.microsoft.com/office/powerpoint/2010/main" val="192878790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558D882-AEB0-EA45-9ABA-DF8F47FF1B3D}" type="slidenum">
              <a:rPr lang="en-US"/>
              <a:pPr>
                <a:defRPr/>
              </a:pPr>
              <a:t>‹#›</a:t>
            </a:fld>
            <a:endParaRPr lang="en-US"/>
          </a:p>
        </p:txBody>
      </p:sp>
    </p:spTree>
    <p:extLst>
      <p:ext uri="{BB962C8B-B14F-4D97-AF65-F5344CB8AC3E}">
        <p14:creationId xmlns:p14="http://schemas.microsoft.com/office/powerpoint/2010/main" val="76682740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F58649-6866-B645-9311-1DC6441DDA35}" type="slidenum">
              <a:rPr lang="en-US"/>
              <a:pPr>
                <a:defRPr/>
              </a:pPr>
              <a:t>‹#›</a:t>
            </a:fld>
            <a:endParaRPr lang="en-US"/>
          </a:p>
        </p:txBody>
      </p:sp>
    </p:spTree>
    <p:extLst>
      <p:ext uri="{BB962C8B-B14F-4D97-AF65-F5344CB8AC3E}">
        <p14:creationId xmlns:p14="http://schemas.microsoft.com/office/powerpoint/2010/main" val="186897823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39CEF8-8553-DF4B-B95E-1844B7C9C7A3}" type="slidenum">
              <a:rPr lang="en-US"/>
              <a:pPr>
                <a:defRPr/>
              </a:pPr>
              <a:t>‹#›</a:t>
            </a:fld>
            <a:endParaRPr lang="en-US"/>
          </a:p>
        </p:txBody>
      </p:sp>
    </p:spTree>
    <p:extLst>
      <p:ext uri="{BB962C8B-B14F-4D97-AF65-F5344CB8AC3E}">
        <p14:creationId xmlns:p14="http://schemas.microsoft.com/office/powerpoint/2010/main" val="210469151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A35E7E-099F-0E4F-9C2B-015319355278}" type="slidenum">
              <a:rPr lang="en-US"/>
              <a:pPr>
                <a:defRPr/>
              </a:pPr>
              <a:t>‹#›</a:t>
            </a:fld>
            <a:endParaRPr lang="en-US"/>
          </a:p>
        </p:txBody>
      </p:sp>
    </p:spTree>
    <p:extLst>
      <p:ext uri="{BB962C8B-B14F-4D97-AF65-F5344CB8AC3E}">
        <p14:creationId xmlns:p14="http://schemas.microsoft.com/office/powerpoint/2010/main" val="255568435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7F40C54-C1CE-094D-86BF-C0BABE722983}" type="slidenum">
              <a:rPr lang="en-US"/>
              <a:pPr>
                <a:defRPr/>
              </a:pPr>
              <a:t>‹#›</a:t>
            </a:fld>
            <a:endParaRPr lang="en-US"/>
          </a:p>
        </p:txBody>
      </p:sp>
    </p:spTree>
    <p:extLst>
      <p:ext uri="{BB962C8B-B14F-4D97-AF65-F5344CB8AC3E}">
        <p14:creationId xmlns:p14="http://schemas.microsoft.com/office/powerpoint/2010/main" val="146044981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A62111F-3754-2F4F-BF23-CCEFEE3A509F}" type="slidenum">
              <a:rPr lang="en-US"/>
              <a:pPr>
                <a:defRPr/>
              </a:pPr>
              <a:t>‹#›</a:t>
            </a:fld>
            <a:endParaRPr lang="en-US"/>
          </a:p>
        </p:txBody>
      </p:sp>
    </p:spTree>
    <p:extLst>
      <p:ext uri="{BB962C8B-B14F-4D97-AF65-F5344CB8AC3E}">
        <p14:creationId xmlns:p14="http://schemas.microsoft.com/office/powerpoint/2010/main" val="389950609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38DB061-A4B3-2844-984E-5C7456F85A37}" type="slidenum">
              <a:rPr lang="en-US"/>
              <a:pPr>
                <a:defRPr/>
              </a:pPr>
              <a:t>‹#›</a:t>
            </a:fld>
            <a:endParaRPr lang="en-US"/>
          </a:p>
        </p:txBody>
      </p:sp>
    </p:spTree>
    <p:extLst>
      <p:ext uri="{BB962C8B-B14F-4D97-AF65-F5344CB8AC3E}">
        <p14:creationId xmlns:p14="http://schemas.microsoft.com/office/powerpoint/2010/main" val="350070916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E757518-5533-E846-AEB9-9FB2799D01FC}" type="slidenum">
              <a:rPr lang="en-US"/>
              <a:pPr>
                <a:defRPr/>
              </a:pPr>
              <a:t>‹#›</a:t>
            </a:fld>
            <a:endParaRPr lang="en-US"/>
          </a:p>
        </p:txBody>
      </p:sp>
    </p:spTree>
    <p:extLst>
      <p:ext uri="{BB962C8B-B14F-4D97-AF65-F5344CB8AC3E}">
        <p14:creationId xmlns:p14="http://schemas.microsoft.com/office/powerpoint/2010/main" val="32401958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A31AC7F-AED3-4649-8D45-38F09AB07D03}" type="slidenum">
              <a:rPr lang="en-US" smtClean="0"/>
              <a:pPr>
                <a:defRPr/>
              </a:pPr>
              <a:t>‹#›</a:t>
            </a:fld>
            <a:endParaRPr lang="en-US" dirty="0"/>
          </a:p>
        </p:txBody>
      </p:sp>
    </p:spTree>
    <p:extLst>
      <p:ext uri="{BB962C8B-B14F-4D97-AF65-F5344CB8AC3E}">
        <p14:creationId xmlns:p14="http://schemas.microsoft.com/office/powerpoint/2010/main" val="227263670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67E8542-0E74-BA47-B757-943A5E078764}" type="slidenum">
              <a:rPr lang="en-US"/>
              <a:pPr>
                <a:defRPr/>
              </a:pPr>
              <a:t>‹#›</a:t>
            </a:fld>
            <a:endParaRPr lang="en-US"/>
          </a:p>
        </p:txBody>
      </p:sp>
    </p:spTree>
    <p:extLst>
      <p:ext uri="{BB962C8B-B14F-4D97-AF65-F5344CB8AC3E}">
        <p14:creationId xmlns:p14="http://schemas.microsoft.com/office/powerpoint/2010/main" val="19669663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037E1F-2A92-A142-A640-31F61C373427}" type="slidenum">
              <a:rPr lang="en-US"/>
              <a:pPr>
                <a:defRPr/>
              </a:pPr>
              <a:t>‹#›</a:t>
            </a:fld>
            <a:endParaRPr lang="en-US"/>
          </a:p>
        </p:txBody>
      </p:sp>
    </p:spTree>
    <p:extLst>
      <p:ext uri="{BB962C8B-B14F-4D97-AF65-F5344CB8AC3E}">
        <p14:creationId xmlns:p14="http://schemas.microsoft.com/office/powerpoint/2010/main" val="113474199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19200"/>
            <a:ext cx="1790700" cy="464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1219200"/>
            <a:ext cx="5219700" cy="464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BF83A23-AE29-5742-9010-7EC7F3BA29AA}" type="slidenum">
              <a:rPr lang="en-US"/>
              <a:pPr>
                <a:defRPr/>
              </a:pPr>
              <a:t>‹#›</a:t>
            </a:fld>
            <a:endParaRPr lang="en-US"/>
          </a:p>
        </p:txBody>
      </p:sp>
    </p:spTree>
    <p:extLst>
      <p:ext uri="{BB962C8B-B14F-4D97-AF65-F5344CB8AC3E}">
        <p14:creationId xmlns:p14="http://schemas.microsoft.com/office/powerpoint/2010/main" val="204283901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1"/>
          <p:cNvSpPr>
            <a:spLocks noGrp="1"/>
          </p:cNvSpPr>
          <p:nvPr>
            <p:ph type="dt" sz="half" idx="10"/>
          </p:nvPr>
        </p:nvSpPr>
        <p:spPr/>
        <p:txBody>
          <a:bodyPr/>
          <a:lstStyle>
            <a:lvl1pPr eaLnBrk="0" hangingPunct="0">
              <a:defRPr/>
            </a:lvl1pPr>
          </a:lstStyle>
          <a:p>
            <a:pPr>
              <a:defRPr/>
            </a:pPr>
            <a:endParaRPr lang="en-US"/>
          </a:p>
        </p:txBody>
      </p:sp>
      <p:sp>
        <p:nvSpPr>
          <p:cNvPr id="5" name="Slide Number Placeholder 2"/>
          <p:cNvSpPr>
            <a:spLocks noGrp="1"/>
          </p:cNvSpPr>
          <p:nvPr>
            <p:ph type="sldNum" sz="quarter" idx="11"/>
          </p:nvPr>
        </p:nvSpPr>
        <p:spPr/>
        <p:txBody>
          <a:bodyPr/>
          <a:lstStyle>
            <a:lvl1pPr eaLnBrk="0" hangingPunct="0">
              <a:defRPr>
                <a:ea typeface="Osaka" charset="0"/>
                <a:cs typeface="Osaka" charset="0"/>
              </a:defRPr>
            </a:lvl1pPr>
          </a:lstStyle>
          <a:p>
            <a:pPr>
              <a:defRPr/>
            </a:pPr>
            <a:r>
              <a:rPr lang="en-US"/>
              <a:t>Source</a:t>
            </a:r>
            <a:endParaRPr lang="en-US" sz="1400"/>
          </a:p>
        </p:txBody>
      </p:sp>
    </p:spTree>
    <p:extLst>
      <p:ext uri="{BB962C8B-B14F-4D97-AF65-F5344CB8AC3E}">
        <p14:creationId xmlns:p14="http://schemas.microsoft.com/office/powerpoint/2010/main" val="67672086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1"/>
          <p:cNvSpPr>
            <a:spLocks noGrp="1"/>
          </p:cNvSpPr>
          <p:nvPr>
            <p:ph type="dt" sz="half" idx="10"/>
          </p:nvPr>
        </p:nvSpPr>
        <p:spPr/>
        <p:txBody>
          <a:bodyPr/>
          <a:lstStyle>
            <a:lvl1pPr eaLnBrk="0" hangingPunct="0">
              <a:defRPr/>
            </a:lvl1pPr>
          </a:lstStyle>
          <a:p>
            <a:pPr>
              <a:defRPr/>
            </a:pPr>
            <a:endParaRPr lang="en-US"/>
          </a:p>
        </p:txBody>
      </p:sp>
      <p:sp>
        <p:nvSpPr>
          <p:cNvPr id="5" name="Slide Number Placeholder 2"/>
          <p:cNvSpPr>
            <a:spLocks noGrp="1"/>
          </p:cNvSpPr>
          <p:nvPr>
            <p:ph type="sldNum" sz="quarter" idx="11"/>
          </p:nvPr>
        </p:nvSpPr>
        <p:spPr/>
        <p:txBody>
          <a:bodyPr/>
          <a:lstStyle>
            <a:lvl1pPr eaLnBrk="0" hangingPunct="0">
              <a:defRPr>
                <a:ea typeface="Osaka" charset="0"/>
                <a:cs typeface="Osaka" charset="0"/>
              </a:defRPr>
            </a:lvl1pPr>
          </a:lstStyle>
          <a:p>
            <a:pPr>
              <a:defRPr/>
            </a:pPr>
            <a:r>
              <a:rPr lang="en-US"/>
              <a:t>Source</a:t>
            </a:r>
            <a:endParaRPr lang="en-US" sz="1400"/>
          </a:p>
        </p:txBody>
      </p:sp>
    </p:spTree>
    <p:extLst>
      <p:ext uri="{BB962C8B-B14F-4D97-AF65-F5344CB8AC3E}">
        <p14:creationId xmlns:p14="http://schemas.microsoft.com/office/powerpoint/2010/main" val="367590720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1"/>
          <p:cNvSpPr>
            <a:spLocks noGrp="1"/>
          </p:cNvSpPr>
          <p:nvPr>
            <p:ph type="dt" sz="half" idx="10"/>
          </p:nvPr>
        </p:nvSpPr>
        <p:spPr/>
        <p:txBody>
          <a:bodyPr/>
          <a:lstStyle>
            <a:lvl1pPr eaLnBrk="0" hangingPunct="0">
              <a:defRPr/>
            </a:lvl1pPr>
          </a:lstStyle>
          <a:p>
            <a:pPr>
              <a:defRPr/>
            </a:pPr>
            <a:endParaRPr lang="en-US"/>
          </a:p>
        </p:txBody>
      </p:sp>
      <p:sp>
        <p:nvSpPr>
          <p:cNvPr id="5" name="Slide Number Placeholder 2"/>
          <p:cNvSpPr>
            <a:spLocks noGrp="1"/>
          </p:cNvSpPr>
          <p:nvPr>
            <p:ph type="sldNum" sz="quarter" idx="11"/>
          </p:nvPr>
        </p:nvSpPr>
        <p:spPr/>
        <p:txBody>
          <a:bodyPr/>
          <a:lstStyle>
            <a:lvl1pPr eaLnBrk="0" hangingPunct="0">
              <a:defRPr>
                <a:ea typeface="Osaka" charset="0"/>
                <a:cs typeface="Osaka" charset="0"/>
              </a:defRPr>
            </a:lvl1pPr>
          </a:lstStyle>
          <a:p>
            <a:pPr>
              <a:defRPr/>
            </a:pPr>
            <a:r>
              <a:rPr lang="en-US"/>
              <a:t>Source</a:t>
            </a:r>
            <a:endParaRPr lang="en-US" sz="1400"/>
          </a:p>
        </p:txBody>
      </p:sp>
    </p:spTree>
    <p:extLst>
      <p:ext uri="{BB962C8B-B14F-4D97-AF65-F5344CB8AC3E}">
        <p14:creationId xmlns:p14="http://schemas.microsoft.com/office/powerpoint/2010/main" val="138610214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1"/>
          <p:cNvSpPr>
            <a:spLocks noGrp="1"/>
          </p:cNvSpPr>
          <p:nvPr>
            <p:ph type="dt" sz="half" idx="10"/>
          </p:nvPr>
        </p:nvSpPr>
        <p:spPr/>
        <p:txBody>
          <a:bodyPr/>
          <a:lstStyle>
            <a:lvl1pPr eaLnBrk="0" hangingPunct="0">
              <a:defRPr/>
            </a:lvl1pPr>
          </a:lstStyle>
          <a:p>
            <a:pPr>
              <a:defRPr/>
            </a:pPr>
            <a:endParaRPr lang="en-US"/>
          </a:p>
        </p:txBody>
      </p:sp>
      <p:sp>
        <p:nvSpPr>
          <p:cNvPr id="6" name="Slide Number Placeholder 2"/>
          <p:cNvSpPr>
            <a:spLocks noGrp="1"/>
          </p:cNvSpPr>
          <p:nvPr>
            <p:ph type="sldNum" sz="quarter" idx="11"/>
          </p:nvPr>
        </p:nvSpPr>
        <p:spPr/>
        <p:txBody>
          <a:bodyPr/>
          <a:lstStyle>
            <a:lvl1pPr eaLnBrk="0" hangingPunct="0">
              <a:defRPr>
                <a:ea typeface="Osaka" charset="0"/>
                <a:cs typeface="Osaka" charset="0"/>
              </a:defRPr>
            </a:lvl1pPr>
          </a:lstStyle>
          <a:p>
            <a:pPr>
              <a:defRPr/>
            </a:pPr>
            <a:r>
              <a:rPr lang="en-US"/>
              <a:t>Source</a:t>
            </a:r>
            <a:endParaRPr lang="en-US" sz="1400"/>
          </a:p>
        </p:txBody>
      </p:sp>
    </p:spTree>
    <p:extLst>
      <p:ext uri="{BB962C8B-B14F-4D97-AF65-F5344CB8AC3E}">
        <p14:creationId xmlns:p14="http://schemas.microsoft.com/office/powerpoint/2010/main" val="141247406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1"/>
          <p:cNvSpPr>
            <a:spLocks noGrp="1"/>
          </p:cNvSpPr>
          <p:nvPr>
            <p:ph type="dt" sz="half" idx="10"/>
          </p:nvPr>
        </p:nvSpPr>
        <p:spPr/>
        <p:txBody>
          <a:bodyPr/>
          <a:lstStyle>
            <a:lvl1pPr eaLnBrk="0" hangingPunct="0">
              <a:defRPr/>
            </a:lvl1pPr>
          </a:lstStyle>
          <a:p>
            <a:pPr>
              <a:defRPr/>
            </a:pPr>
            <a:endParaRPr lang="en-US"/>
          </a:p>
        </p:txBody>
      </p:sp>
      <p:sp>
        <p:nvSpPr>
          <p:cNvPr id="8" name="Slide Number Placeholder 2"/>
          <p:cNvSpPr>
            <a:spLocks noGrp="1"/>
          </p:cNvSpPr>
          <p:nvPr>
            <p:ph type="sldNum" sz="quarter" idx="11"/>
          </p:nvPr>
        </p:nvSpPr>
        <p:spPr/>
        <p:txBody>
          <a:bodyPr/>
          <a:lstStyle>
            <a:lvl1pPr eaLnBrk="0" hangingPunct="0">
              <a:defRPr>
                <a:ea typeface="Osaka" charset="0"/>
                <a:cs typeface="Osaka" charset="0"/>
              </a:defRPr>
            </a:lvl1pPr>
          </a:lstStyle>
          <a:p>
            <a:pPr>
              <a:defRPr/>
            </a:pPr>
            <a:r>
              <a:rPr lang="en-US"/>
              <a:t>Source</a:t>
            </a:r>
            <a:endParaRPr lang="en-US" sz="1400"/>
          </a:p>
        </p:txBody>
      </p:sp>
    </p:spTree>
    <p:extLst>
      <p:ext uri="{BB962C8B-B14F-4D97-AF65-F5344CB8AC3E}">
        <p14:creationId xmlns:p14="http://schemas.microsoft.com/office/powerpoint/2010/main" val="182519717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1"/>
          <p:cNvSpPr>
            <a:spLocks noGrp="1"/>
          </p:cNvSpPr>
          <p:nvPr>
            <p:ph type="dt" sz="half" idx="10"/>
          </p:nvPr>
        </p:nvSpPr>
        <p:spPr/>
        <p:txBody>
          <a:bodyPr/>
          <a:lstStyle>
            <a:lvl1pPr eaLnBrk="0" hangingPunct="0">
              <a:defRPr/>
            </a:lvl1pPr>
          </a:lstStyle>
          <a:p>
            <a:pPr>
              <a:defRPr/>
            </a:pPr>
            <a:endParaRPr lang="en-US"/>
          </a:p>
        </p:txBody>
      </p:sp>
      <p:sp>
        <p:nvSpPr>
          <p:cNvPr id="4" name="Slide Number Placeholder 2"/>
          <p:cNvSpPr>
            <a:spLocks noGrp="1"/>
          </p:cNvSpPr>
          <p:nvPr>
            <p:ph type="sldNum" sz="quarter" idx="11"/>
          </p:nvPr>
        </p:nvSpPr>
        <p:spPr/>
        <p:txBody>
          <a:bodyPr/>
          <a:lstStyle>
            <a:lvl1pPr eaLnBrk="0" hangingPunct="0">
              <a:defRPr>
                <a:ea typeface="Osaka" charset="0"/>
                <a:cs typeface="Osaka" charset="0"/>
              </a:defRPr>
            </a:lvl1pPr>
          </a:lstStyle>
          <a:p>
            <a:pPr>
              <a:defRPr/>
            </a:pPr>
            <a:r>
              <a:rPr lang="en-US"/>
              <a:t>Source</a:t>
            </a:r>
            <a:endParaRPr lang="en-US" sz="1400"/>
          </a:p>
        </p:txBody>
      </p:sp>
    </p:spTree>
    <p:extLst>
      <p:ext uri="{BB962C8B-B14F-4D97-AF65-F5344CB8AC3E}">
        <p14:creationId xmlns:p14="http://schemas.microsoft.com/office/powerpoint/2010/main" val="172857233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lvl1pPr>
          </a:lstStyle>
          <a:p>
            <a:pPr>
              <a:defRPr/>
            </a:pPr>
            <a:endParaRPr lang="en-US"/>
          </a:p>
        </p:txBody>
      </p:sp>
      <p:sp>
        <p:nvSpPr>
          <p:cNvPr id="3" name="Slide Number Placeholder 2"/>
          <p:cNvSpPr>
            <a:spLocks noGrp="1"/>
          </p:cNvSpPr>
          <p:nvPr>
            <p:ph type="sldNum" sz="quarter" idx="11"/>
          </p:nvPr>
        </p:nvSpPr>
        <p:spPr/>
        <p:txBody>
          <a:bodyPr/>
          <a:lstStyle>
            <a:lvl1pPr eaLnBrk="0" hangingPunct="0">
              <a:defRPr>
                <a:ea typeface="Osaka" charset="0"/>
                <a:cs typeface="Osaka" charset="0"/>
              </a:defRPr>
            </a:lvl1pPr>
          </a:lstStyle>
          <a:p>
            <a:pPr>
              <a:defRPr/>
            </a:pPr>
            <a:r>
              <a:rPr lang="en-US"/>
              <a:t>Source</a:t>
            </a:r>
            <a:endParaRPr lang="en-US" sz="1400"/>
          </a:p>
        </p:txBody>
      </p:sp>
    </p:spTree>
    <p:extLst>
      <p:ext uri="{BB962C8B-B14F-4D97-AF65-F5344CB8AC3E}">
        <p14:creationId xmlns:p14="http://schemas.microsoft.com/office/powerpoint/2010/main" val="3826143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C936EF-0F6F-CC44-8754-7505F12CF33D}" type="slidenum">
              <a:rPr lang="en-US"/>
              <a:pPr>
                <a:defRPr/>
              </a:pPr>
              <a:t>‹#›</a:t>
            </a:fld>
            <a:endParaRPr lang="en-US"/>
          </a:p>
        </p:txBody>
      </p:sp>
    </p:spTree>
    <p:extLst>
      <p:ext uri="{BB962C8B-B14F-4D97-AF65-F5344CB8AC3E}">
        <p14:creationId xmlns:p14="http://schemas.microsoft.com/office/powerpoint/2010/main" val="12409128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F20A8F2-452F-014E-BE36-0316B8BB9F90}" type="slidenum">
              <a:rPr lang="en-US" smtClean="0"/>
              <a:pPr>
                <a:defRPr/>
              </a:pPr>
              <a:t>‹#›</a:t>
            </a:fld>
            <a:endParaRPr lang="en-US" dirty="0"/>
          </a:p>
        </p:txBody>
      </p:sp>
    </p:spTree>
    <p:extLst>
      <p:ext uri="{BB962C8B-B14F-4D97-AF65-F5344CB8AC3E}">
        <p14:creationId xmlns:p14="http://schemas.microsoft.com/office/powerpoint/2010/main" val="330973439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1"/>
          <p:cNvSpPr>
            <a:spLocks noGrp="1"/>
          </p:cNvSpPr>
          <p:nvPr>
            <p:ph type="dt" sz="half" idx="10"/>
          </p:nvPr>
        </p:nvSpPr>
        <p:spPr/>
        <p:txBody>
          <a:bodyPr/>
          <a:lstStyle>
            <a:lvl1pPr eaLnBrk="0" hangingPunct="0">
              <a:defRPr/>
            </a:lvl1pPr>
          </a:lstStyle>
          <a:p>
            <a:pPr>
              <a:defRPr/>
            </a:pPr>
            <a:endParaRPr lang="en-US"/>
          </a:p>
        </p:txBody>
      </p:sp>
      <p:sp>
        <p:nvSpPr>
          <p:cNvPr id="6" name="Slide Number Placeholder 2"/>
          <p:cNvSpPr>
            <a:spLocks noGrp="1"/>
          </p:cNvSpPr>
          <p:nvPr>
            <p:ph type="sldNum" sz="quarter" idx="11"/>
          </p:nvPr>
        </p:nvSpPr>
        <p:spPr/>
        <p:txBody>
          <a:bodyPr/>
          <a:lstStyle>
            <a:lvl1pPr eaLnBrk="0" hangingPunct="0">
              <a:defRPr>
                <a:ea typeface="Osaka" charset="0"/>
                <a:cs typeface="Osaka" charset="0"/>
              </a:defRPr>
            </a:lvl1pPr>
          </a:lstStyle>
          <a:p>
            <a:pPr>
              <a:defRPr/>
            </a:pPr>
            <a:r>
              <a:rPr lang="en-US"/>
              <a:t>Source</a:t>
            </a:r>
            <a:endParaRPr lang="en-US" sz="1400"/>
          </a:p>
        </p:txBody>
      </p:sp>
    </p:spTree>
    <p:extLst>
      <p:ext uri="{BB962C8B-B14F-4D97-AF65-F5344CB8AC3E}">
        <p14:creationId xmlns:p14="http://schemas.microsoft.com/office/powerpoint/2010/main" val="356720205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1"/>
          <p:cNvSpPr>
            <a:spLocks noGrp="1"/>
          </p:cNvSpPr>
          <p:nvPr>
            <p:ph type="dt" sz="half" idx="10"/>
          </p:nvPr>
        </p:nvSpPr>
        <p:spPr/>
        <p:txBody>
          <a:bodyPr/>
          <a:lstStyle>
            <a:lvl1pPr eaLnBrk="0" hangingPunct="0">
              <a:defRPr/>
            </a:lvl1pPr>
          </a:lstStyle>
          <a:p>
            <a:pPr>
              <a:defRPr/>
            </a:pPr>
            <a:endParaRPr lang="en-US"/>
          </a:p>
        </p:txBody>
      </p:sp>
      <p:sp>
        <p:nvSpPr>
          <p:cNvPr id="6" name="Slide Number Placeholder 2"/>
          <p:cNvSpPr>
            <a:spLocks noGrp="1"/>
          </p:cNvSpPr>
          <p:nvPr>
            <p:ph type="sldNum" sz="quarter" idx="11"/>
          </p:nvPr>
        </p:nvSpPr>
        <p:spPr/>
        <p:txBody>
          <a:bodyPr/>
          <a:lstStyle>
            <a:lvl1pPr eaLnBrk="0" hangingPunct="0">
              <a:defRPr>
                <a:ea typeface="Osaka" charset="0"/>
                <a:cs typeface="Osaka" charset="0"/>
              </a:defRPr>
            </a:lvl1pPr>
          </a:lstStyle>
          <a:p>
            <a:pPr>
              <a:defRPr/>
            </a:pPr>
            <a:r>
              <a:rPr lang="en-US"/>
              <a:t>Source</a:t>
            </a:r>
            <a:endParaRPr lang="en-US" sz="1400"/>
          </a:p>
        </p:txBody>
      </p:sp>
    </p:spTree>
    <p:extLst>
      <p:ext uri="{BB962C8B-B14F-4D97-AF65-F5344CB8AC3E}">
        <p14:creationId xmlns:p14="http://schemas.microsoft.com/office/powerpoint/2010/main" val="192456190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1"/>
          <p:cNvSpPr>
            <a:spLocks noGrp="1"/>
          </p:cNvSpPr>
          <p:nvPr>
            <p:ph type="dt" sz="half" idx="10"/>
          </p:nvPr>
        </p:nvSpPr>
        <p:spPr/>
        <p:txBody>
          <a:bodyPr/>
          <a:lstStyle>
            <a:lvl1pPr eaLnBrk="0" hangingPunct="0">
              <a:defRPr/>
            </a:lvl1pPr>
          </a:lstStyle>
          <a:p>
            <a:pPr>
              <a:defRPr/>
            </a:pPr>
            <a:endParaRPr lang="en-US"/>
          </a:p>
        </p:txBody>
      </p:sp>
      <p:sp>
        <p:nvSpPr>
          <p:cNvPr id="5" name="Slide Number Placeholder 2"/>
          <p:cNvSpPr>
            <a:spLocks noGrp="1"/>
          </p:cNvSpPr>
          <p:nvPr>
            <p:ph type="sldNum" sz="quarter" idx="11"/>
          </p:nvPr>
        </p:nvSpPr>
        <p:spPr/>
        <p:txBody>
          <a:bodyPr/>
          <a:lstStyle>
            <a:lvl1pPr eaLnBrk="0" hangingPunct="0">
              <a:defRPr>
                <a:ea typeface="Osaka" charset="0"/>
                <a:cs typeface="Osaka" charset="0"/>
              </a:defRPr>
            </a:lvl1pPr>
          </a:lstStyle>
          <a:p>
            <a:pPr>
              <a:defRPr/>
            </a:pPr>
            <a:r>
              <a:rPr lang="en-US"/>
              <a:t>Source</a:t>
            </a:r>
            <a:endParaRPr lang="en-US" sz="1400"/>
          </a:p>
        </p:txBody>
      </p:sp>
    </p:spTree>
    <p:extLst>
      <p:ext uri="{BB962C8B-B14F-4D97-AF65-F5344CB8AC3E}">
        <p14:creationId xmlns:p14="http://schemas.microsoft.com/office/powerpoint/2010/main" val="72526172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1"/>
          <p:cNvSpPr>
            <a:spLocks noGrp="1"/>
          </p:cNvSpPr>
          <p:nvPr>
            <p:ph type="dt" sz="half" idx="10"/>
          </p:nvPr>
        </p:nvSpPr>
        <p:spPr/>
        <p:txBody>
          <a:bodyPr/>
          <a:lstStyle>
            <a:lvl1pPr eaLnBrk="0" hangingPunct="0">
              <a:defRPr/>
            </a:lvl1pPr>
          </a:lstStyle>
          <a:p>
            <a:pPr>
              <a:defRPr/>
            </a:pPr>
            <a:endParaRPr lang="en-US"/>
          </a:p>
        </p:txBody>
      </p:sp>
      <p:sp>
        <p:nvSpPr>
          <p:cNvPr id="5" name="Slide Number Placeholder 2"/>
          <p:cNvSpPr>
            <a:spLocks noGrp="1"/>
          </p:cNvSpPr>
          <p:nvPr>
            <p:ph type="sldNum" sz="quarter" idx="11"/>
          </p:nvPr>
        </p:nvSpPr>
        <p:spPr/>
        <p:txBody>
          <a:bodyPr/>
          <a:lstStyle>
            <a:lvl1pPr eaLnBrk="0" hangingPunct="0">
              <a:defRPr>
                <a:ea typeface="Osaka" charset="0"/>
                <a:cs typeface="Osaka" charset="0"/>
              </a:defRPr>
            </a:lvl1pPr>
          </a:lstStyle>
          <a:p>
            <a:pPr>
              <a:defRPr/>
            </a:pPr>
            <a:r>
              <a:rPr lang="en-US"/>
              <a:t>Source</a:t>
            </a:r>
            <a:endParaRPr lang="en-US" sz="1400"/>
          </a:p>
        </p:txBody>
      </p:sp>
    </p:spTree>
    <p:extLst>
      <p:ext uri="{BB962C8B-B14F-4D97-AF65-F5344CB8AC3E}">
        <p14:creationId xmlns:p14="http://schemas.microsoft.com/office/powerpoint/2010/main" val="426748271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88226970-661B-674E-A11B-D0AE34C577F8}" type="slidenum">
              <a:rPr lang="en-US"/>
              <a:pPr>
                <a:defRPr/>
              </a:pPr>
              <a:t>‹#›</a:t>
            </a:fld>
            <a:endParaRPr lang="en-US"/>
          </a:p>
        </p:txBody>
      </p:sp>
    </p:spTree>
    <p:extLst>
      <p:ext uri="{BB962C8B-B14F-4D97-AF65-F5344CB8AC3E}">
        <p14:creationId xmlns:p14="http://schemas.microsoft.com/office/powerpoint/2010/main" val="238233619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17C7CBF0-0FA5-8545-8F2F-C17F60A445E4}" type="slidenum">
              <a:rPr lang="en-US"/>
              <a:pPr>
                <a:defRPr/>
              </a:pPr>
              <a:t>‹#›</a:t>
            </a:fld>
            <a:endParaRPr lang="en-US"/>
          </a:p>
        </p:txBody>
      </p:sp>
    </p:spTree>
    <p:extLst>
      <p:ext uri="{BB962C8B-B14F-4D97-AF65-F5344CB8AC3E}">
        <p14:creationId xmlns:p14="http://schemas.microsoft.com/office/powerpoint/2010/main" val="134941353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8E9EDAB1-902F-E642-8954-2C6563CC4BF3}" type="slidenum">
              <a:rPr lang="en-US"/>
              <a:pPr>
                <a:defRPr/>
              </a:pPr>
              <a:t>‹#›</a:t>
            </a:fld>
            <a:endParaRPr lang="en-US"/>
          </a:p>
        </p:txBody>
      </p:sp>
    </p:spTree>
    <p:extLst>
      <p:ext uri="{BB962C8B-B14F-4D97-AF65-F5344CB8AC3E}">
        <p14:creationId xmlns:p14="http://schemas.microsoft.com/office/powerpoint/2010/main" val="401539488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780A70F2-B80A-D145-8720-CD5C536F568F}" type="slidenum">
              <a:rPr lang="en-US"/>
              <a:pPr>
                <a:defRPr/>
              </a:pPr>
              <a:t>‹#›</a:t>
            </a:fld>
            <a:endParaRPr lang="en-US"/>
          </a:p>
        </p:txBody>
      </p:sp>
    </p:spTree>
    <p:extLst>
      <p:ext uri="{BB962C8B-B14F-4D97-AF65-F5344CB8AC3E}">
        <p14:creationId xmlns:p14="http://schemas.microsoft.com/office/powerpoint/2010/main" val="180337969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1CF10E31-2474-A244-8671-E9F83FB2D2ED}" type="slidenum">
              <a:rPr lang="en-US"/>
              <a:pPr>
                <a:defRPr/>
              </a:pPr>
              <a:t>‹#›</a:t>
            </a:fld>
            <a:endParaRPr lang="en-US"/>
          </a:p>
        </p:txBody>
      </p:sp>
    </p:spTree>
    <p:extLst>
      <p:ext uri="{BB962C8B-B14F-4D97-AF65-F5344CB8AC3E}">
        <p14:creationId xmlns:p14="http://schemas.microsoft.com/office/powerpoint/2010/main" val="140424920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90B1AA41-8E2D-7448-A60D-9179904E2408}" type="slidenum">
              <a:rPr lang="en-US"/>
              <a:pPr>
                <a:defRPr/>
              </a:pPr>
              <a:t>‹#›</a:t>
            </a:fld>
            <a:endParaRPr lang="en-US"/>
          </a:p>
        </p:txBody>
      </p:sp>
    </p:spTree>
    <p:extLst>
      <p:ext uri="{BB962C8B-B14F-4D97-AF65-F5344CB8AC3E}">
        <p14:creationId xmlns:p14="http://schemas.microsoft.com/office/powerpoint/2010/main" val="15528950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BBBCDEE-87C4-6040-80D5-CA53084AF51D}" type="slidenum">
              <a:rPr lang="en-US" smtClean="0"/>
              <a:pPr>
                <a:defRPr/>
              </a:pPr>
              <a:t>‹#›</a:t>
            </a:fld>
            <a:endParaRPr lang="en-US" dirty="0"/>
          </a:p>
        </p:txBody>
      </p:sp>
    </p:spTree>
    <p:extLst>
      <p:ext uri="{BB962C8B-B14F-4D97-AF65-F5344CB8AC3E}">
        <p14:creationId xmlns:p14="http://schemas.microsoft.com/office/powerpoint/2010/main" val="82808441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689E3434-AE29-0B47-ADBE-A907037D7CEB}" type="slidenum">
              <a:rPr lang="en-US"/>
              <a:pPr>
                <a:defRPr/>
              </a:pPr>
              <a:t>‹#›</a:t>
            </a:fld>
            <a:endParaRPr lang="en-US"/>
          </a:p>
        </p:txBody>
      </p:sp>
    </p:spTree>
    <p:extLst>
      <p:ext uri="{BB962C8B-B14F-4D97-AF65-F5344CB8AC3E}">
        <p14:creationId xmlns:p14="http://schemas.microsoft.com/office/powerpoint/2010/main" val="204898524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B0E408D8-D9A6-FB49-91A5-38BD58B22524}" type="slidenum">
              <a:rPr lang="en-US"/>
              <a:pPr>
                <a:defRPr/>
              </a:pPr>
              <a:t>‹#›</a:t>
            </a:fld>
            <a:endParaRPr lang="en-US"/>
          </a:p>
        </p:txBody>
      </p:sp>
    </p:spTree>
    <p:extLst>
      <p:ext uri="{BB962C8B-B14F-4D97-AF65-F5344CB8AC3E}">
        <p14:creationId xmlns:p14="http://schemas.microsoft.com/office/powerpoint/2010/main" val="109424573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8CFFFCC0-F2D5-FD43-8179-9AB263CDE5EB}" type="slidenum">
              <a:rPr lang="en-US"/>
              <a:pPr>
                <a:defRPr/>
              </a:pPr>
              <a:t>‹#›</a:t>
            </a:fld>
            <a:endParaRPr lang="en-US"/>
          </a:p>
        </p:txBody>
      </p:sp>
    </p:spTree>
    <p:extLst>
      <p:ext uri="{BB962C8B-B14F-4D97-AF65-F5344CB8AC3E}">
        <p14:creationId xmlns:p14="http://schemas.microsoft.com/office/powerpoint/2010/main" val="151055457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FE3BAFD0-B911-DC44-9C9D-5794A18B67B4}" type="slidenum">
              <a:rPr lang="en-US"/>
              <a:pPr>
                <a:defRPr/>
              </a:pPr>
              <a:t>‹#›</a:t>
            </a:fld>
            <a:endParaRPr lang="en-US"/>
          </a:p>
        </p:txBody>
      </p:sp>
    </p:spTree>
    <p:extLst>
      <p:ext uri="{BB962C8B-B14F-4D97-AF65-F5344CB8AC3E}">
        <p14:creationId xmlns:p14="http://schemas.microsoft.com/office/powerpoint/2010/main" val="309535088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07E255DC-C48A-9B49-B802-A3EC2BB26534}" type="slidenum">
              <a:rPr lang="en-US"/>
              <a:pPr>
                <a:defRPr/>
              </a:pPr>
              <a:t>‹#›</a:t>
            </a:fld>
            <a:endParaRPr lang="en-US"/>
          </a:p>
        </p:txBody>
      </p:sp>
    </p:spTree>
    <p:extLst>
      <p:ext uri="{BB962C8B-B14F-4D97-AF65-F5344CB8AC3E}">
        <p14:creationId xmlns:p14="http://schemas.microsoft.com/office/powerpoint/2010/main" val="196067875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8"/>
          <p:cNvSpPr>
            <a:spLocks noGrp="1" noChangeArrowheads="1"/>
          </p:cNvSpPr>
          <p:nvPr>
            <p:ph type="dt" sz="half" idx="10"/>
          </p:nvPr>
        </p:nvSpPr>
        <p:spPr/>
        <p:txBody>
          <a:bodyPr/>
          <a:lstStyle>
            <a:lvl1pPr algn="ctr" eaLnBrk="0" hangingPunct="0">
              <a:defRPr b="1" i="0">
                <a:latin typeface="Arial" panose="020B0604020202020204" pitchFamily="34" charset="0"/>
              </a:defRPr>
            </a:lvl1pPr>
          </a:lstStyle>
          <a:p>
            <a:pPr>
              <a:defRPr/>
            </a:pPr>
            <a:endParaRPr lang="en-US" dirty="0"/>
          </a:p>
        </p:txBody>
      </p:sp>
      <p:sp>
        <p:nvSpPr>
          <p:cNvPr id="5" name="Rectangle 9"/>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3693292D-BD5D-2C40-A702-9172990EF08C}" type="slidenum">
              <a:rPr lang="en-US"/>
              <a:pPr>
                <a:defRPr/>
              </a:pPr>
              <a:t>‹#›</a:t>
            </a:fld>
            <a:endParaRPr lang="en-US"/>
          </a:p>
        </p:txBody>
      </p:sp>
    </p:spTree>
    <p:extLst>
      <p:ext uri="{BB962C8B-B14F-4D97-AF65-F5344CB8AC3E}">
        <p14:creationId xmlns:p14="http://schemas.microsoft.com/office/powerpoint/2010/main" val="235856814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p:txBody>
          <a:bodyPr/>
          <a:lstStyle>
            <a:lvl1pPr algn="ctr" eaLnBrk="0" hangingPunct="0">
              <a:defRPr b="1" i="0">
                <a:latin typeface="Arial" panose="020B0604020202020204" pitchFamily="34" charset="0"/>
              </a:defRPr>
            </a:lvl1pPr>
          </a:lstStyle>
          <a:p>
            <a:pPr>
              <a:defRPr/>
            </a:pPr>
            <a:endParaRPr lang="en-US" dirty="0"/>
          </a:p>
        </p:txBody>
      </p:sp>
      <p:sp>
        <p:nvSpPr>
          <p:cNvPr id="5" name="Rectangle 9"/>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649651ED-3EE8-CE48-95E8-99C9DA4AA006}" type="slidenum">
              <a:rPr lang="en-US"/>
              <a:pPr>
                <a:defRPr/>
              </a:pPr>
              <a:t>‹#›</a:t>
            </a:fld>
            <a:endParaRPr lang="en-US"/>
          </a:p>
        </p:txBody>
      </p:sp>
    </p:spTree>
    <p:extLst>
      <p:ext uri="{BB962C8B-B14F-4D97-AF65-F5344CB8AC3E}">
        <p14:creationId xmlns:p14="http://schemas.microsoft.com/office/powerpoint/2010/main" val="307872429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8"/>
          <p:cNvSpPr>
            <a:spLocks noGrp="1" noChangeArrowheads="1"/>
          </p:cNvSpPr>
          <p:nvPr>
            <p:ph type="dt" sz="half" idx="10"/>
          </p:nvPr>
        </p:nvSpPr>
        <p:spPr/>
        <p:txBody>
          <a:bodyPr/>
          <a:lstStyle>
            <a:lvl1pPr algn="ctr" eaLnBrk="0" hangingPunct="0">
              <a:defRPr b="1" i="0">
                <a:latin typeface="Arial" panose="020B0604020202020204" pitchFamily="34" charset="0"/>
              </a:defRPr>
            </a:lvl1pPr>
          </a:lstStyle>
          <a:p>
            <a:pPr>
              <a:defRPr/>
            </a:pPr>
            <a:endParaRPr lang="en-US" dirty="0"/>
          </a:p>
        </p:txBody>
      </p:sp>
      <p:sp>
        <p:nvSpPr>
          <p:cNvPr id="5" name="Rectangle 9"/>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983F0AD6-89DA-0442-835A-5FF23E91CA96}" type="slidenum">
              <a:rPr lang="en-US"/>
              <a:pPr>
                <a:defRPr/>
              </a:pPr>
              <a:t>‹#›</a:t>
            </a:fld>
            <a:endParaRPr lang="en-US"/>
          </a:p>
        </p:txBody>
      </p:sp>
    </p:spTree>
    <p:extLst>
      <p:ext uri="{BB962C8B-B14F-4D97-AF65-F5344CB8AC3E}">
        <p14:creationId xmlns:p14="http://schemas.microsoft.com/office/powerpoint/2010/main" val="345773204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86300" y="1828800"/>
            <a:ext cx="4000500" cy="40386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p:txBody>
          <a:bodyPr/>
          <a:lstStyle>
            <a:lvl1pPr algn="ctr" eaLnBrk="0" hangingPunct="0">
              <a:defRPr b="1" i="0">
                <a:latin typeface="Arial" panose="020B0604020202020204" pitchFamily="34" charset="0"/>
              </a:defRPr>
            </a:lvl1pPr>
          </a:lstStyle>
          <a:p>
            <a:pPr>
              <a:defRPr/>
            </a:pPr>
            <a:endParaRPr lang="en-US" dirty="0"/>
          </a:p>
        </p:txBody>
      </p:sp>
      <p:sp>
        <p:nvSpPr>
          <p:cNvPr id="6" name="Rectangle 9"/>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7" name="Rectangle 10"/>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40167792-F34A-0C4E-92C0-8FCB8F89A1EB}" type="slidenum">
              <a:rPr lang="en-US"/>
              <a:pPr>
                <a:defRPr/>
              </a:pPr>
              <a:t>‹#›</a:t>
            </a:fld>
            <a:endParaRPr lang="en-US"/>
          </a:p>
        </p:txBody>
      </p:sp>
    </p:spTree>
    <p:extLst>
      <p:ext uri="{BB962C8B-B14F-4D97-AF65-F5344CB8AC3E}">
        <p14:creationId xmlns:p14="http://schemas.microsoft.com/office/powerpoint/2010/main" val="385500151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8"/>
          <p:cNvSpPr>
            <a:spLocks noGrp="1" noChangeArrowheads="1"/>
          </p:cNvSpPr>
          <p:nvPr>
            <p:ph type="dt" sz="half" idx="10"/>
          </p:nvPr>
        </p:nvSpPr>
        <p:spPr/>
        <p:txBody>
          <a:bodyPr/>
          <a:lstStyle>
            <a:lvl1pPr algn="ctr" eaLnBrk="0" hangingPunct="0">
              <a:defRPr b="1" i="0">
                <a:latin typeface="Arial" panose="020B0604020202020204" pitchFamily="34" charset="0"/>
              </a:defRPr>
            </a:lvl1pPr>
          </a:lstStyle>
          <a:p>
            <a:pPr>
              <a:defRPr/>
            </a:pPr>
            <a:endParaRPr lang="en-US" dirty="0"/>
          </a:p>
        </p:txBody>
      </p:sp>
      <p:sp>
        <p:nvSpPr>
          <p:cNvPr id="8" name="Rectangle 9"/>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9" name="Rectangle 10"/>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E68F11F3-14E1-9A41-85BB-D862AA3E4169}" type="slidenum">
              <a:rPr lang="en-US"/>
              <a:pPr>
                <a:defRPr/>
              </a:pPr>
              <a:t>‹#›</a:t>
            </a:fld>
            <a:endParaRPr lang="en-US"/>
          </a:p>
        </p:txBody>
      </p:sp>
    </p:spTree>
    <p:extLst>
      <p:ext uri="{BB962C8B-B14F-4D97-AF65-F5344CB8AC3E}">
        <p14:creationId xmlns:p14="http://schemas.microsoft.com/office/powerpoint/2010/main" val="18671414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8466B5D-32E7-C245-90BC-9DC200E37D6C}" type="slidenum">
              <a:rPr lang="en-US" smtClean="0"/>
              <a:pPr>
                <a:defRPr/>
              </a:pPr>
              <a:t>‹#›</a:t>
            </a:fld>
            <a:endParaRPr lang="en-US" dirty="0"/>
          </a:p>
        </p:txBody>
      </p:sp>
    </p:spTree>
    <p:extLst>
      <p:ext uri="{BB962C8B-B14F-4D97-AF65-F5344CB8AC3E}">
        <p14:creationId xmlns:p14="http://schemas.microsoft.com/office/powerpoint/2010/main" val="106203027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algn="ctr" eaLnBrk="0" hangingPunct="0">
              <a:defRPr b="1" i="0">
                <a:latin typeface="Arial" panose="020B0604020202020204" pitchFamily="34" charset="0"/>
              </a:defRPr>
            </a:lvl1pPr>
          </a:lstStyle>
          <a:p>
            <a:pPr>
              <a:defRPr/>
            </a:pPr>
            <a:endParaRPr lang="en-US" dirty="0"/>
          </a:p>
        </p:txBody>
      </p:sp>
      <p:sp>
        <p:nvSpPr>
          <p:cNvPr id="4" name="Rectangle 9"/>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10"/>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69E0205E-4834-9149-AB5C-23715F4B6EED}" type="slidenum">
              <a:rPr lang="en-US"/>
              <a:pPr>
                <a:defRPr/>
              </a:pPr>
              <a:t>‹#›</a:t>
            </a:fld>
            <a:endParaRPr lang="en-US"/>
          </a:p>
        </p:txBody>
      </p:sp>
    </p:spTree>
    <p:extLst>
      <p:ext uri="{BB962C8B-B14F-4D97-AF65-F5344CB8AC3E}">
        <p14:creationId xmlns:p14="http://schemas.microsoft.com/office/powerpoint/2010/main" val="42599214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lgn="ctr" eaLnBrk="0" hangingPunct="0">
              <a:defRPr b="1" i="0">
                <a:latin typeface="Arial" panose="020B0604020202020204" pitchFamily="34" charset="0"/>
              </a:defRPr>
            </a:lvl1pPr>
          </a:lstStyle>
          <a:p>
            <a:pPr>
              <a:defRPr/>
            </a:pPr>
            <a:endParaRPr lang="en-US" dirty="0"/>
          </a:p>
        </p:txBody>
      </p:sp>
      <p:sp>
        <p:nvSpPr>
          <p:cNvPr id="3" name="Rectangle 9"/>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4" name="Rectangle 10"/>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2AB71DDB-0B14-364A-8F21-A80FB66D8881}" type="slidenum">
              <a:rPr lang="en-US"/>
              <a:pPr>
                <a:defRPr/>
              </a:pPr>
              <a:t>‹#›</a:t>
            </a:fld>
            <a:endParaRPr lang="en-US"/>
          </a:p>
        </p:txBody>
      </p:sp>
    </p:spTree>
    <p:extLst>
      <p:ext uri="{BB962C8B-B14F-4D97-AF65-F5344CB8AC3E}">
        <p14:creationId xmlns:p14="http://schemas.microsoft.com/office/powerpoint/2010/main" val="263729942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p:txBody>
          <a:bodyPr/>
          <a:lstStyle>
            <a:lvl1pPr algn="ctr" eaLnBrk="0" hangingPunct="0">
              <a:defRPr b="1" i="0">
                <a:latin typeface="Arial" panose="020B0604020202020204" pitchFamily="34" charset="0"/>
              </a:defRPr>
            </a:lvl1pPr>
          </a:lstStyle>
          <a:p>
            <a:pPr>
              <a:defRPr/>
            </a:pPr>
            <a:endParaRPr lang="en-US" dirty="0"/>
          </a:p>
        </p:txBody>
      </p:sp>
      <p:sp>
        <p:nvSpPr>
          <p:cNvPr id="6" name="Rectangle 9"/>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7" name="Rectangle 10"/>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88724D85-3578-7145-8A9F-67469A28FA33}" type="slidenum">
              <a:rPr lang="en-US"/>
              <a:pPr>
                <a:defRPr/>
              </a:pPr>
              <a:t>‹#›</a:t>
            </a:fld>
            <a:endParaRPr lang="en-US"/>
          </a:p>
        </p:txBody>
      </p:sp>
    </p:spTree>
    <p:extLst>
      <p:ext uri="{BB962C8B-B14F-4D97-AF65-F5344CB8AC3E}">
        <p14:creationId xmlns:p14="http://schemas.microsoft.com/office/powerpoint/2010/main" val="52435041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p:txBody>
          <a:bodyPr/>
          <a:lstStyle>
            <a:lvl1pPr algn="ctr" eaLnBrk="0" hangingPunct="0">
              <a:defRPr b="1" i="0">
                <a:latin typeface="Arial" panose="020B0604020202020204" pitchFamily="34" charset="0"/>
              </a:defRPr>
            </a:lvl1pPr>
          </a:lstStyle>
          <a:p>
            <a:pPr>
              <a:defRPr/>
            </a:pPr>
            <a:endParaRPr lang="en-US" dirty="0"/>
          </a:p>
        </p:txBody>
      </p:sp>
      <p:sp>
        <p:nvSpPr>
          <p:cNvPr id="6" name="Rectangle 9"/>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7" name="Rectangle 10"/>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CF1393AD-3C11-DD42-A703-BD08BB430023}" type="slidenum">
              <a:rPr lang="en-US"/>
              <a:pPr>
                <a:defRPr/>
              </a:pPr>
              <a:t>‹#›</a:t>
            </a:fld>
            <a:endParaRPr lang="en-US"/>
          </a:p>
        </p:txBody>
      </p:sp>
    </p:spTree>
    <p:extLst>
      <p:ext uri="{BB962C8B-B14F-4D97-AF65-F5344CB8AC3E}">
        <p14:creationId xmlns:p14="http://schemas.microsoft.com/office/powerpoint/2010/main" val="280640195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p:txBody>
          <a:bodyPr/>
          <a:lstStyle>
            <a:lvl1pPr algn="ctr" eaLnBrk="0" hangingPunct="0">
              <a:defRPr b="1" i="0">
                <a:latin typeface="Arial" panose="020B0604020202020204" pitchFamily="34" charset="0"/>
              </a:defRPr>
            </a:lvl1pPr>
          </a:lstStyle>
          <a:p>
            <a:pPr>
              <a:defRPr/>
            </a:pPr>
            <a:endParaRPr lang="en-US" dirty="0"/>
          </a:p>
        </p:txBody>
      </p:sp>
      <p:sp>
        <p:nvSpPr>
          <p:cNvPr id="5" name="Rectangle 9"/>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B97AE9F6-7AAA-0148-97FC-8A971AB9B838}" type="slidenum">
              <a:rPr lang="en-US"/>
              <a:pPr>
                <a:defRPr/>
              </a:pPr>
              <a:t>‹#›</a:t>
            </a:fld>
            <a:endParaRPr lang="en-US"/>
          </a:p>
        </p:txBody>
      </p:sp>
    </p:spTree>
    <p:extLst>
      <p:ext uri="{BB962C8B-B14F-4D97-AF65-F5344CB8AC3E}">
        <p14:creationId xmlns:p14="http://schemas.microsoft.com/office/powerpoint/2010/main" val="162407694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p:txBody>
          <a:bodyPr/>
          <a:lstStyle>
            <a:lvl1pPr algn="ctr" eaLnBrk="0" hangingPunct="0">
              <a:defRPr b="1" i="0">
                <a:latin typeface="Arial" panose="020B0604020202020204" pitchFamily="34" charset="0"/>
              </a:defRPr>
            </a:lvl1pPr>
          </a:lstStyle>
          <a:p>
            <a:pPr>
              <a:defRPr/>
            </a:pPr>
            <a:endParaRPr lang="en-US" dirty="0"/>
          </a:p>
        </p:txBody>
      </p:sp>
      <p:sp>
        <p:nvSpPr>
          <p:cNvPr id="5" name="Rectangle 9"/>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4E8613E2-BFAA-C043-850F-FCA053CFFE27}" type="slidenum">
              <a:rPr lang="en-US"/>
              <a:pPr>
                <a:defRPr/>
              </a:pPr>
              <a:t>‹#›</a:t>
            </a:fld>
            <a:endParaRPr lang="en-US"/>
          </a:p>
        </p:txBody>
      </p:sp>
    </p:spTree>
    <p:extLst>
      <p:ext uri="{BB962C8B-B14F-4D97-AF65-F5344CB8AC3E}">
        <p14:creationId xmlns:p14="http://schemas.microsoft.com/office/powerpoint/2010/main" val="112911223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C8F09621-E184-4B46-993F-83B19E36C601}" type="slidenum">
              <a:rPr lang="en-US"/>
              <a:pPr>
                <a:defRPr/>
              </a:pPr>
              <a:t>‹#›</a:t>
            </a:fld>
            <a:endParaRPr lang="en-US"/>
          </a:p>
        </p:txBody>
      </p:sp>
    </p:spTree>
    <p:extLst>
      <p:ext uri="{BB962C8B-B14F-4D97-AF65-F5344CB8AC3E}">
        <p14:creationId xmlns:p14="http://schemas.microsoft.com/office/powerpoint/2010/main" val="426206889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AA58747E-8FBA-C345-ACD0-60FDB1A2FE49}" type="slidenum">
              <a:rPr lang="en-US"/>
              <a:pPr>
                <a:defRPr/>
              </a:pPr>
              <a:t>‹#›</a:t>
            </a:fld>
            <a:endParaRPr lang="en-US"/>
          </a:p>
        </p:txBody>
      </p:sp>
    </p:spTree>
    <p:extLst>
      <p:ext uri="{BB962C8B-B14F-4D97-AF65-F5344CB8AC3E}">
        <p14:creationId xmlns:p14="http://schemas.microsoft.com/office/powerpoint/2010/main" val="404846986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28E2CB67-7FD5-1443-950B-B9F85BA31164}" type="slidenum">
              <a:rPr lang="en-US"/>
              <a:pPr>
                <a:defRPr/>
              </a:pPr>
              <a:t>‹#›</a:t>
            </a:fld>
            <a:endParaRPr lang="en-US"/>
          </a:p>
        </p:txBody>
      </p:sp>
    </p:spTree>
    <p:extLst>
      <p:ext uri="{BB962C8B-B14F-4D97-AF65-F5344CB8AC3E}">
        <p14:creationId xmlns:p14="http://schemas.microsoft.com/office/powerpoint/2010/main" val="404871212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40386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7EC94712-000A-FA43-B3E7-01DF6FC603FC}" type="slidenum">
              <a:rPr lang="en-US"/>
              <a:pPr>
                <a:defRPr/>
              </a:pPr>
              <a:t>‹#›</a:t>
            </a:fld>
            <a:endParaRPr lang="en-US"/>
          </a:p>
        </p:txBody>
      </p:sp>
    </p:spTree>
    <p:extLst>
      <p:ext uri="{BB962C8B-B14F-4D97-AF65-F5344CB8AC3E}">
        <p14:creationId xmlns:p14="http://schemas.microsoft.com/office/powerpoint/2010/main" val="17854272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93218" name="Rectangle 2"/>
          <p:cNvSpPr>
            <a:spLocks noGrp="1" noChangeArrowheads="1"/>
          </p:cNvSpPr>
          <p:nvPr>
            <p:ph type="ctrTitle"/>
          </p:nvPr>
        </p:nvSpPr>
        <p:spPr>
          <a:xfrm>
            <a:off x="2057400" y="2438400"/>
            <a:ext cx="6400800" cy="1447800"/>
          </a:xfrm>
        </p:spPr>
        <p:txBody>
          <a:bodyPr/>
          <a:lstStyle>
            <a:lvl1pPr algn="r">
              <a:defRPr/>
            </a:lvl1pPr>
          </a:lstStyle>
          <a:p>
            <a:r>
              <a:rPr lang="en-US"/>
              <a:t>Click to edit Master title style</a:t>
            </a:r>
          </a:p>
        </p:txBody>
      </p:sp>
      <p:sp>
        <p:nvSpPr>
          <p:cNvPr id="393219" name="Rectangle 3"/>
          <p:cNvSpPr>
            <a:spLocks noGrp="1" noChangeArrowheads="1"/>
          </p:cNvSpPr>
          <p:nvPr>
            <p:ph type="subTitle" idx="1"/>
          </p:nvPr>
        </p:nvSpPr>
        <p:spPr>
          <a:xfrm>
            <a:off x="2895600" y="4191000"/>
            <a:ext cx="5562600" cy="1600200"/>
          </a:xfrm>
        </p:spPr>
        <p:txBody>
          <a:bodyPr/>
          <a:lstStyle>
            <a:lvl1pPr marL="0" indent="0" algn="r">
              <a:buFont typeface="Tahoma" pitchFamily="-112" charset="-52"/>
              <a:buNone/>
              <a:defRPr sz="2800"/>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903ED5-D58B-2746-9576-A3AB5FED0D5B}" type="slidenum">
              <a:rPr lang="en-US"/>
              <a:pPr>
                <a:defRPr/>
              </a:pPr>
              <a:t>‹#›</a:t>
            </a:fld>
            <a:endParaRPr lang="en-US"/>
          </a:p>
        </p:txBody>
      </p:sp>
    </p:spTree>
    <p:extLst>
      <p:ext uri="{BB962C8B-B14F-4D97-AF65-F5344CB8AC3E}">
        <p14:creationId xmlns:p14="http://schemas.microsoft.com/office/powerpoint/2010/main" val="373805113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5D5F47A5-5EE5-C94E-BEED-A2A4EF0271FE}" type="slidenum">
              <a:rPr lang="en-US"/>
              <a:pPr>
                <a:defRPr/>
              </a:pPr>
              <a:t>‹#›</a:t>
            </a:fld>
            <a:endParaRPr lang="en-US"/>
          </a:p>
        </p:txBody>
      </p:sp>
    </p:spTree>
    <p:extLst>
      <p:ext uri="{BB962C8B-B14F-4D97-AF65-F5344CB8AC3E}">
        <p14:creationId xmlns:p14="http://schemas.microsoft.com/office/powerpoint/2010/main" val="88135879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93C3EF1F-195C-6143-9BA0-E8E900BE8F7A}" type="slidenum">
              <a:rPr lang="en-US"/>
              <a:pPr>
                <a:defRPr/>
              </a:pPr>
              <a:t>‹#›</a:t>
            </a:fld>
            <a:endParaRPr lang="en-US"/>
          </a:p>
        </p:txBody>
      </p:sp>
    </p:spTree>
    <p:extLst>
      <p:ext uri="{BB962C8B-B14F-4D97-AF65-F5344CB8AC3E}">
        <p14:creationId xmlns:p14="http://schemas.microsoft.com/office/powerpoint/2010/main" val="170759371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F91C75B1-4484-4942-94B6-9131411508C5}" type="slidenum">
              <a:rPr lang="en-US"/>
              <a:pPr>
                <a:defRPr/>
              </a:pPr>
              <a:t>‹#›</a:t>
            </a:fld>
            <a:endParaRPr lang="en-US"/>
          </a:p>
        </p:txBody>
      </p:sp>
    </p:spTree>
    <p:extLst>
      <p:ext uri="{BB962C8B-B14F-4D97-AF65-F5344CB8AC3E}">
        <p14:creationId xmlns:p14="http://schemas.microsoft.com/office/powerpoint/2010/main" val="130736395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88F40021-4084-D943-B68F-A98C43607382}" type="slidenum">
              <a:rPr lang="en-US"/>
              <a:pPr>
                <a:defRPr/>
              </a:pPr>
              <a:t>‹#›</a:t>
            </a:fld>
            <a:endParaRPr lang="en-US"/>
          </a:p>
        </p:txBody>
      </p:sp>
    </p:spTree>
    <p:extLst>
      <p:ext uri="{BB962C8B-B14F-4D97-AF65-F5344CB8AC3E}">
        <p14:creationId xmlns:p14="http://schemas.microsoft.com/office/powerpoint/2010/main" val="176678281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F996BABB-B497-9645-80C3-BB0298BC2BDD}" type="slidenum">
              <a:rPr lang="en-US"/>
              <a:pPr>
                <a:defRPr/>
              </a:pPr>
              <a:t>‹#›</a:t>
            </a:fld>
            <a:endParaRPr lang="en-US"/>
          </a:p>
        </p:txBody>
      </p:sp>
    </p:spTree>
    <p:extLst>
      <p:ext uri="{BB962C8B-B14F-4D97-AF65-F5344CB8AC3E}">
        <p14:creationId xmlns:p14="http://schemas.microsoft.com/office/powerpoint/2010/main" val="32957823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38B5E456-7B94-BF4F-B923-5F61E197DD14}" type="slidenum">
              <a:rPr lang="en-US"/>
              <a:pPr>
                <a:defRPr/>
              </a:pPr>
              <a:t>‹#›</a:t>
            </a:fld>
            <a:endParaRPr lang="en-US"/>
          </a:p>
        </p:txBody>
      </p:sp>
    </p:spTree>
    <p:extLst>
      <p:ext uri="{BB962C8B-B14F-4D97-AF65-F5344CB8AC3E}">
        <p14:creationId xmlns:p14="http://schemas.microsoft.com/office/powerpoint/2010/main" val="398263058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FD2E71AF-54DE-2342-B3FA-462289F78CC6}" type="slidenum">
              <a:rPr lang="en-US"/>
              <a:pPr>
                <a:defRPr/>
              </a:pPr>
              <a:t>‹#›</a:t>
            </a:fld>
            <a:endParaRPr lang="en-US"/>
          </a:p>
        </p:txBody>
      </p:sp>
    </p:spTree>
    <p:extLst>
      <p:ext uri="{BB962C8B-B14F-4D97-AF65-F5344CB8AC3E}">
        <p14:creationId xmlns:p14="http://schemas.microsoft.com/office/powerpoint/2010/main" val="352103103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72C59B72-5F97-1946-94D5-FC76A118E059}" type="slidenum">
              <a:rPr lang="en-US"/>
              <a:pPr>
                <a:defRPr/>
              </a:pPr>
              <a:t>‹#›</a:t>
            </a:fld>
            <a:endParaRPr lang="en-US"/>
          </a:p>
        </p:txBody>
      </p:sp>
    </p:spTree>
    <p:extLst>
      <p:ext uri="{BB962C8B-B14F-4D97-AF65-F5344CB8AC3E}">
        <p14:creationId xmlns:p14="http://schemas.microsoft.com/office/powerpoint/2010/main" val="404770747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28F89A24-B3DF-804E-88F8-E12231B4CDA4}" type="slidenum">
              <a:rPr lang="en-US"/>
              <a:pPr>
                <a:defRPr/>
              </a:pPr>
              <a:t>‹#›</a:t>
            </a:fld>
            <a:endParaRPr lang="en-US"/>
          </a:p>
        </p:txBody>
      </p:sp>
    </p:spTree>
    <p:extLst>
      <p:ext uri="{BB962C8B-B14F-4D97-AF65-F5344CB8AC3E}">
        <p14:creationId xmlns:p14="http://schemas.microsoft.com/office/powerpoint/2010/main" val="377768723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99B187E1-64FA-E744-AC5C-A871DF140440}" type="slidenum">
              <a:rPr lang="en-US"/>
              <a:pPr>
                <a:defRPr/>
              </a:pPr>
              <a:t>‹#›</a:t>
            </a:fld>
            <a:endParaRPr lang="en-US"/>
          </a:p>
        </p:txBody>
      </p:sp>
    </p:spTree>
    <p:extLst>
      <p:ext uri="{BB962C8B-B14F-4D97-AF65-F5344CB8AC3E}">
        <p14:creationId xmlns:p14="http://schemas.microsoft.com/office/powerpoint/2010/main" val="34472521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8DBBBF-521B-9543-8D1D-F3E42A73D024}" type="slidenum">
              <a:rPr lang="en-US"/>
              <a:pPr>
                <a:defRPr/>
              </a:pPr>
              <a:t>‹#›</a:t>
            </a:fld>
            <a:endParaRPr lang="en-US"/>
          </a:p>
        </p:txBody>
      </p:sp>
    </p:spTree>
    <p:extLst>
      <p:ext uri="{BB962C8B-B14F-4D97-AF65-F5344CB8AC3E}">
        <p14:creationId xmlns:p14="http://schemas.microsoft.com/office/powerpoint/2010/main" val="400055081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462EA4CE-9299-DF41-8B08-5A11A3DEEBBF}" type="slidenum">
              <a:rPr lang="en-US"/>
              <a:pPr>
                <a:defRPr/>
              </a:pPr>
              <a:t>‹#›</a:t>
            </a:fld>
            <a:endParaRPr lang="en-US"/>
          </a:p>
        </p:txBody>
      </p:sp>
    </p:spTree>
    <p:extLst>
      <p:ext uri="{BB962C8B-B14F-4D97-AF65-F5344CB8AC3E}">
        <p14:creationId xmlns:p14="http://schemas.microsoft.com/office/powerpoint/2010/main" val="48095223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48B17E02-1DE7-7B46-9829-6374F86550A6}" type="slidenum">
              <a:rPr lang="en-US"/>
              <a:pPr>
                <a:defRPr/>
              </a:pPr>
              <a:t>‹#›</a:t>
            </a:fld>
            <a:endParaRPr lang="en-US"/>
          </a:p>
        </p:txBody>
      </p:sp>
    </p:spTree>
    <p:extLst>
      <p:ext uri="{BB962C8B-B14F-4D97-AF65-F5344CB8AC3E}">
        <p14:creationId xmlns:p14="http://schemas.microsoft.com/office/powerpoint/2010/main" val="382135132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5B4229E3-3EFD-9F45-B7BE-D83BC426C2AE}" type="slidenum">
              <a:rPr lang="en-US"/>
              <a:pPr>
                <a:defRPr/>
              </a:pPr>
              <a:t>‹#›</a:t>
            </a:fld>
            <a:endParaRPr lang="en-US"/>
          </a:p>
        </p:txBody>
      </p:sp>
    </p:spTree>
    <p:extLst>
      <p:ext uri="{BB962C8B-B14F-4D97-AF65-F5344CB8AC3E}">
        <p14:creationId xmlns:p14="http://schemas.microsoft.com/office/powerpoint/2010/main" val="424025267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95639332-7B2E-0B42-81DC-E57834D2F53D}" type="slidenum">
              <a:rPr lang="en-US"/>
              <a:pPr>
                <a:defRPr/>
              </a:pPr>
              <a:t>‹#›</a:t>
            </a:fld>
            <a:endParaRPr lang="en-US"/>
          </a:p>
        </p:txBody>
      </p:sp>
    </p:spTree>
    <p:extLst>
      <p:ext uri="{BB962C8B-B14F-4D97-AF65-F5344CB8AC3E}">
        <p14:creationId xmlns:p14="http://schemas.microsoft.com/office/powerpoint/2010/main" val="16413105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B295EAA9-26DB-1F4F-87EC-C0FCDDDFDD08}" type="slidenum">
              <a:rPr lang="en-US"/>
              <a:pPr>
                <a:defRPr/>
              </a:pPr>
              <a:t>‹#›</a:t>
            </a:fld>
            <a:endParaRPr lang="en-US"/>
          </a:p>
        </p:txBody>
      </p:sp>
    </p:spTree>
    <p:extLst>
      <p:ext uri="{BB962C8B-B14F-4D97-AF65-F5344CB8AC3E}">
        <p14:creationId xmlns:p14="http://schemas.microsoft.com/office/powerpoint/2010/main" val="269394157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D2B65C7F-B37D-BD4F-BC2F-C301FF4DF9B4}" type="slidenum">
              <a:rPr lang="en-US"/>
              <a:pPr>
                <a:defRPr/>
              </a:pPr>
              <a:t>‹#›</a:t>
            </a:fld>
            <a:endParaRPr lang="en-US"/>
          </a:p>
        </p:txBody>
      </p:sp>
    </p:spTree>
    <p:extLst>
      <p:ext uri="{BB962C8B-B14F-4D97-AF65-F5344CB8AC3E}">
        <p14:creationId xmlns:p14="http://schemas.microsoft.com/office/powerpoint/2010/main" val="427631800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EC5B814F-421C-0141-A73C-64FB9D70DA32}" type="slidenum">
              <a:rPr lang="en-US"/>
              <a:pPr>
                <a:defRPr/>
              </a:pPr>
              <a:t>‹#›</a:t>
            </a:fld>
            <a:endParaRPr lang="en-US"/>
          </a:p>
        </p:txBody>
      </p:sp>
    </p:spTree>
    <p:extLst>
      <p:ext uri="{BB962C8B-B14F-4D97-AF65-F5344CB8AC3E}">
        <p14:creationId xmlns:p14="http://schemas.microsoft.com/office/powerpoint/2010/main" val="230093821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823262E7-1B5E-EB48-83FB-4131C1217745}" type="slidenum">
              <a:rPr lang="en-US"/>
              <a:pPr>
                <a:defRPr/>
              </a:pPr>
              <a:t>‹#›</a:t>
            </a:fld>
            <a:endParaRPr lang="en-US"/>
          </a:p>
        </p:txBody>
      </p:sp>
    </p:spTree>
    <p:extLst>
      <p:ext uri="{BB962C8B-B14F-4D97-AF65-F5344CB8AC3E}">
        <p14:creationId xmlns:p14="http://schemas.microsoft.com/office/powerpoint/2010/main" val="291980821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FC4031-2663-FD4D-8C70-107AEA028065}" type="slidenum">
              <a:rPr lang="en-US"/>
              <a:pPr>
                <a:defRPr/>
              </a:pPr>
              <a:t>‹#›</a:t>
            </a:fld>
            <a:endParaRPr lang="en-US"/>
          </a:p>
        </p:txBody>
      </p:sp>
    </p:spTree>
    <p:extLst>
      <p:ext uri="{BB962C8B-B14F-4D97-AF65-F5344CB8AC3E}">
        <p14:creationId xmlns:p14="http://schemas.microsoft.com/office/powerpoint/2010/main" val="121394514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5B7C1D-4B81-8448-9E56-8D515DA00AAF}" type="slidenum">
              <a:rPr lang="en-US"/>
              <a:pPr>
                <a:defRPr/>
              </a:pPr>
              <a:t>‹#›</a:t>
            </a:fld>
            <a:endParaRPr lang="en-US"/>
          </a:p>
        </p:txBody>
      </p:sp>
    </p:spTree>
    <p:extLst>
      <p:ext uri="{BB962C8B-B14F-4D97-AF65-F5344CB8AC3E}">
        <p14:creationId xmlns:p14="http://schemas.microsoft.com/office/powerpoint/2010/main" val="20897631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B7C980-2CB9-C540-BA78-C145A1B472E9}" type="slidenum">
              <a:rPr lang="en-US"/>
              <a:pPr>
                <a:defRPr/>
              </a:pPr>
              <a:t>‹#›</a:t>
            </a:fld>
            <a:endParaRPr lang="en-US"/>
          </a:p>
        </p:txBody>
      </p:sp>
    </p:spTree>
    <p:extLst>
      <p:ext uri="{BB962C8B-B14F-4D97-AF65-F5344CB8AC3E}">
        <p14:creationId xmlns:p14="http://schemas.microsoft.com/office/powerpoint/2010/main" val="265294536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7AF8D3-0CBB-3B4D-8E28-5FD8DC6CEE20}" type="slidenum">
              <a:rPr lang="en-US"/>
              <a:pPr>
                <a:defRPr/>
              </a:pPr>
              <a:t>‹#›</a:t>
            </a:fld>
            <a:endParaRPr lang="en-US"/>
          </a:p>
        </p:txBody>
      </p:sp>
    </p:spTree>
    <p:extLst>
      <p:ext uri="{BB962C8B-B14F-4D97-AF65-F5344CB8AC3E}">
        <p14:creationId xmlns:p14="http://schemas.microsoft.com/office/powerpoint/2010/main" val="176977067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063D123-2070-CB4D-ABA1-C9092FF60173}" type="slidenum">
              <a:rPr lang="en-US"/>
              <a:pPr>
                <a:defRPr/>
              </a:pPr>
              <a:t>‹#›</a:t>
            </a:fld>
            <a:endParaRPr lang="en-US"/>
          </a:p>
        </p:txBody>
      </p:sp>
    </p:spTree>
    <p:extLst>
      <p:ext uri="{BB962C8B-B14F-4D97-AF65-F5344CB8AC3E}">
        <p14:creationId xmlns:p14="http://schemas.microsoft.com/office/powerpoint/2010/main" val="115239007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02DAD11-B24A-1D43-8A84-5499EF28B08C}" type="slidenum">
              <a:rPr lang="en-US"/>
              <a:pPr>
                <a:defRPr/>
              </a:pPr>
              <a:t>‹#›</a:t>
            </a:fld>
            <a:endParaRPr lang="en-US"/>
          </a:p>
        </p:txBody>
      </p:sp>
    </p:spTree>
    <p:extLst>
      <p:ext uri="{BB962C8B-B14F-4D97-AF65-F5344CB8AC3E}">
        <p14:creationId xmlns:p14="http://schemas.microsoft.com/office/powerpoint/2010/main" val="107581851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E0DBB7E-845C-584A-9472-E23BD1469DAD}" type="slidenum">
              <a:rPr lang="en-US"/>
              <a:pPr>
                <a:defRPr/>
              </a:pPr>
              <a:t>‹#›</a:t>
            </a:fld>
            <a:endParaRPr lang="en-US"/>
          </a:p>
        </p:txBody>
      </p:sp>
    </p:spTree>
    <p:extLst>
      <p:ext uri="{BB962C8B-B14F-4D97-AF65-F5344CB8AC3E}">
        <p14:creationId xmlns:p14="http://schemas.microsoft.com/office/powerpoint/2010/main" val="124523693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622B7DD-326F-6A41-A367-BCD2D914D895}" type="slidenum">
              <a:rPr lang="en-US"/>
              <a:pPr>
                <a:defRPr/>
              </a:pPr>
              <a:t>‹#›</a:t>
            </a:fld>
            <a:endParaRPr lang="en-US"/>
          </a:p>
        </p:txBody>
      </p:sp>
    </p:spTree>
    <p:extLst>
      <p:ext uri="{BB962C8B-B14F-4D97-AF65-F5344CB8AC3E}">
        <p14:creationId xmlns:p14="http://schemas.microsoft.com/office/powerpoint/2010/main" val="98238613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C83AEFB-41DF-E34E-958F-E8B53BE84890}" type="slidenum">
              <a:rPr lang="en-US"/>
              <a:pPr>
                <a:defRPr/>
              </a:pPr>
              <a:t>‹#›</a:t>
            </a:fld>
            <a:endParaRPr lang="en-US"/>
          </a:p>
        </p:txBody>
      </p:sp>
    </p:spTree>
    <p:extLst>
      <p:ext uri="{BB962C8B-B14F-4D97-AF65-F5344CB8AC3E}">
        <p14:creationId xmlns:p14="http://schemas.microsoft.com/office/powerpoint/2010/main" val="184683135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E90CE77-9304-2B4F-BF6F-99BCDEBAD445}" type="slidenum">
              <a:rPr lang="en-US"/>
              <a:pPr>
                <a:defRPr/>
              </a:pPr>
              <a:t>‹#›</a:t>
            </a:fld>
            <a:endParaRPr lang="en-US"/>
          </a:p>
        </p:txBody>
      </p:sp>
    </p:spTree>
    <p:extLst>
      <p:ext uri="{BB962C8B-B14F-4D97-AF65-F5344CB8AC3E}">
        <p14:creationId xmlns:p14="http://schemas.microsoft.com/office/powerpoint/2010/main" val="233163030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C89DFE-5C64-7449-9F3C-EC66143A074A}" type="slidenum">
              <a:rPr lang="en-US"/>
              <a:pPr>
                <a:defRPr/>
              </a:pPr>
              <a:t>‹#›</a:t>
            </a:fld>
            <a:endParaRPr lang="en-US"/>
          </a:p>
        </p:txBody>
      </p:sp>
    </p:spTree>
    <p:extLst>
      <p:ext uri="{BB962C8B-B14F-4D97-AF65-F5344CB8AC3E}">
        <p14:creationId xmlns:p14="http://schemas.microsoft.com/office/powerpoint/2010/main" val="83631130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A64D7C-72AD-C04A-994D-AACB1EFC6BEF}" type="slidenum">
              <a:rPr lang="en-US"/>
              <a:pPr>
                <a:defRPr/>
              </a:pPr>
              <a:t>‹#›</a:t>
            </a:fld>
            <a:endParaRPr lang="en-US"/>
          </a:p>
        </p:txBody>
      </p:sp>
    </p:spTree>
    <p:extLst>
      <p:ext uri="{BB962C8B-B14F-4D97-AF65-F5344CB8AC3E}">
        <p14:creationId xmlns:p14="http://schemas.microsoft.com/office/powerpoint/2010/main" val="339888595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A53208C-27BF-0340-A520-13C8654D8243}" type="slidenum">
              <a:rPr lang="en-US"/>
              <a:pPr>
                <a:defRPr/>
              </a:pPr>
              <a:t>‹#›</a:t>
            </a:fld>
            <a:endParaRPr lang="en-US"/>
          </a:p>
        </p:txBody>
      </p:sp>
    </p:spTree>
    <p:extLst>
      <p:ext uri="{BB962C8B-B14F-4D97-AF65-F5344CB8AC3E}">
        <p14:creationId xmlns:p14="http://schemas.microsoft.com/office/powerpoint/2010/main" val="16903453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EAEA565-0929-4D48-9765-E36273B7983D}" type="slidenum">
              <a:rPr lang="en-US"/>
              <a:pPr>
                <a:defRPr/>
              </a:pPr>
              <a:t>‹#›</a:t>
            </a:fld>
            <a:endParaRPr lang="en-US"/>
          </a:p>
        </p:txBody>
      </p:sp>
    </p:spTree>
    <p:extLst>
      <p:ext uri="{BB962C8B-B14F-4D97-AF65-F5344CB8AC3E}">
        <p14:creationId xmlns:p14="http://schemas.microsoft.com/office/powerpoint/2010/main" val="2506903963"/>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703B849-8E31-A645-954F-6C2EB4B685A7}" type="slidenum">
              <a:rPr lang="en-US"/>
              <a:pPr>
                <a:defRPr/>
              </a:pPr>
              <a:t>‹#›</a:t>
            </a:fld>
            <a:endParaRPr lang="en-US"/>
          </a:p>
        </p:txBody>
      </p:sp>
    </p:spTree>
    <p:extLst>
      <p:ext uri="{BB962C8B-B14F-4D97-AF65-F5344CB8AC3E}">
        <p14:creationId xmlns:p14="http://schemas.microsoft.com/office/powerpoint/2010/main" val="280739221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36F54C-3E67-324F-BD3C-9D44099336AA}" type="slidenum">
              <a:rPr lang="en-US"/>
              <a:pPr>
                <a:defRPr/>
              </a:pPr>
              <a:t>‹#›</a:t>
            </a:fld>
            <a:endParaRPr lang="en-US"/>
          </a:p>
        </p:txBody>
      </p:sp>
    </p:spTree>
    <p:extLst>
      <p:ext uri="{BB962C8B-B14F-4D97-AF65-F5344CB8AC3E}">
        <p14:creationId xmlns:p14="http://schemas.microsoft.com/office/powerpoint/2010/main" val="423738797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A693C6A-268E-F241-87D0-ADAE3891DE90}" type="slidenum">
              <a:rPr lang="en-US"/>
              <a:pPr>
                <a:defRPr/>
              </a:pPr>
              <a:t>‹#›</a:t>
            </a:fld>
            <a:endParaRPr lang="en-US"/>
          </a:p>
        </p:txBody>
      </p:sp>
    </p:spTree>
    <p:extLst>
      <p:ext uri="{BB962C8B-B14F-4D97-AF65-F5344CB8AC3E}">
        <p14:creationId xmlns:p14="http://schemas.microsoft.com/office/powerpoint/2010/main" val="170741483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B2F55A4-700C-F54E-B224-30C2E6619AFF}" type="slidenum">
              <a:rPr lang="en-US"/>
              <a:pPr>
                <a:defRPr/>
              </a:pPr>
              <a:t>‹#›</a:t>
            </a:fld>
            <a:endParaRPr lang="en-US"/>
          </a:p>
        </p:txBody>
      </p:sp>
    </p:spTree>
    <p:extLst>
      <p:ext uri="{BB962C8B-B14F-4D97-AF65-F5344CB8AC3E}">
        <p14:creationId xmlns:p14="http://schemas.microsoft.com/office/powerpoint/2010/main" val="20467527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4060DBF-4072-A44C-A952-51DDF5204F5B}" type="slidenum">
              <a:rPr lang="en-US"/>
              <a:pPr>
                <a:defRPr/>
              </a:pPr>
              <a:t>‹#›</a:t>
            </a:fld>
            <a:endParaRPr lang="en-US"/>
          </a:p>
        </p:txBody>
      </p:sp>
    </p:spTree>
    <p:extLst>
      <p:ext uri="{BB962C8B-B14F-4D97-AF65-F5344CB8AC3E}">
        <p14:creationId xmlns:p14="http://schemas.microsoft.com/office/powerpoint/2010/main" val="215706637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A1D57A8-23A7-C94B-9D42-F428A57094C9}" type="slidenum">
              <a:rPr lang="en-US"/>
              <a:pPr>
                <a:defRPr/>
              </a:pPr>
              <a:t>‹#›</a:t>
            </a:fld>
            <a:endParaRPr lang="en-US"/>
          </a:p>
        </p:txBody>
      </p:sp>
    </p:spTree>
    <p:extLst>
      <p:ext uri="{BB962C8B-B14F-4D97-AF65-F5344CB8AC3E}">
        <p14:creationId xmlns:p14="http://schemas.microsoft.com/office/powerpoint/2010/main" val="147734272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A068637-E907-334D-8A09-392744727B4B}" type="slidenum">
              <a:rPr lang="en-US"/>
              <a:pPr>
                <a:defRPr/>
              </a:pPr>
              <a:t>‹#›</a:t>
            </a:fld>
            <a:endParaRPr lang="en-US"/>
          </a:p>
        </p:txBody>
      </p:sp>
    </p:spTree>
    <p:extLst>
      <p:ext uri="{BB962C8B-B14F-4D97-AF65-F5344CB8AC3E}">
        <p14:creationId xmlns:p14="http://schemas.microsoft.com/office/powerpoint/2010/main" val="112754293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48AD975-FFE9-354D-BEA2-05AF3C07667E}" type="slidenum">
              <a:rPr lang="en-US"/>
              <a:pPr>
                <a:defRPr/>
              </a:pPr>
              <a:t>‹#›</a:t>
            </a:fld>
            <a:endParaRPr lang="en-US"/>
          </a:p>
        </p:txBody>
      </p:sp>
    </p:spTree>
    <p:extLst>
      <p:ext uri="{BB962C8B-B14F-4D97-AF65-F5344CB8AC3E}">
        <p14:creationId xmlns:p14="http://schemas.microsoft.com/office/powerpoint/2010/main" val="426595957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6D37FC-0B3D-214B-A1A1-26258012C5B5}" type="slidenum">
              <a:rPr lang="en-US"/>
              <a:pPr>
                <a:defRPr/>
              </a:pPr>
              <a:t>‹#›</a:t>
            </a:fld>
            <a:endParaRPr lang="en-US"/>
          </a:p>
        </p:txBody>
      </p:sp>
    </p:spTree>
    <p:extLst>
      <p:ext uri="{BB962C8B-B14F-4D97-AF65-F5344CB8AC3E}">
        <p14:creationId xmlns:p14="http://schemas.microsoft.com/office/powerpoint/2010/main" val="181988945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668E31-DF52-2748-A5F7-D3557920A259}" type="slidenum">
              <a:rPr lang="en-US"/>
              <a:pPr>
                <a:defRPr/>
              </a:pPr>
              <a:t>‹#›</a:t>
            </a:fld>
            <a:endParaRPr lang="en-US"/>
          </a:p>
        </p:txBody>
      </p:sp>
    </p:spTree>
    <p:extLst>
      <p:ext uri="{BB962C8B-B14F-4D97-AF65-F5344CB8AC3E}">
        <p14:creationId xmlns:p14="http://schemas.microsoft.com/office/powerpoint/2010/main" val="28115054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27BF344-9C27-2143-9900-F32277DE2F27}" type="slidenum">
              <a:rPr lang="en-US"/>
              <a:pPr>
                <a:defRPr/>
              </a:pPr>
              <a:t>‹#›</a:t>
            </a:fld>
            <a:endParaRPr lang="en-US"/>
          </a:p>
        </p:txBody>
      </p:sp>
    </p:spTree>
    <p:extLst>
      <p:ext uri="{BB962C8B-B14F-4D97-AF65-F5344CB8AC3E}">
        <p14:creationId xmlns:p14="http://schemas.microsoft.com/office/powerpoint/2010/main" val="144055125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3"/>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4"/>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143C5995-5FA1-6346-A5D9-4FBE0E9E5354}" type="slidenum">
              <a:rPr lang="en-US"/>
              <a:pPr>
                <a:defRPr/>
              </a:pPr>
              <a:t>‹#›</a:t>
            </a:fld>
            <a:endParaRPr lang="en-US"/>
          </a:p>
        </p:txBody>
      </p:sp>
    </p:spTree>
    <p:extLst>
      <p:ext uri="{BB962C8B-B14F-4D97-AF65-F5344CB8AC3E}">
        <p14:creationId xmlns:p14="http://schemas.microsoft.com/office/powerpoint/2010/main" val="214024156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4"/>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C68FA2A2-5D3E-4B4F-BDBA-6E901536A2E5}" type="slidenum">
              <a:rPr lang="en-US"/>
              <a:pPr>
                <a:defRPr/>
              </a:pPr>
              <a:t>‹#›</a:t>
            </a:fld>
            <a:endParaRPr lang="en-US"/>
          </a:p>
        </p:txBody>
      </p:sp>
    </p:spTree>
    <p:extLst>
      <p:ext uri="{BB962C8B-B14F-4D97-AF65-F5344CB8AC3E}">
        <p14:creationId xmlns:p14="http://schemas.microsoft.com/office/powerpoint/2010/main" val="333682043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3"/>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4"/>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E2D85547-FBE2-6E44-9487-AF71DC8ED700}" type="slidenum">
              <a:rPr lang="en-US"/>
              <a:pPr>
                <a:defRPr/>
              </a:pPr>
              <a:t>‹#›</a:t>
            </a:fld>
            <a:endParaRPr lang="en-US"/>
          </a:p>
        </p:txBody>
      </p:sp>
    </p:spTree>
    <p:extLst>
      <p:ext uri="{BB962C8B-B14F-4D97-AF65-F5344CB8AC3E}">
        <p14:creationId xmlns:p14="http://schemas.microsoft.com/office/powerpoint/2010/main" val="106524156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2672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828800"/>
            <a:ext cx="3810000" cy="42672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3"/>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4"/>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5"/>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14D742A4-7AED-CC42-BC5C-D04F4B6C32EE}" type="slidenum">
              <a:rPr lang="en-US"/>
              <a:pPr>
                <a:defRPr/>
              </a:pPr>
              <a:t>‹#›</a:t>
            </a:fld>
            <a:endParaRPr lang="en-US"/>
          </a:p>
        </p:txBody>
      </p:sp>
    </p:spTree>
    <p:extLst>
      <p:ext uri="{BB962C8B-B14F-4D97-AF65-F5344CB8AC3E}">
        <p14:creationId xmlns:p14="http://schemas.microsoft.com/office/powerpoint/2010/main" val="32462011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3"/>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4"/>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5"/>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33B75AFF-66EF-1E44-B9E9-AC0005888175}" type="slidenum">
              <a:rPr lang="en-US"/>
              <a:pPr>
                <a:defRPr/>
              </a:pPr>
              <a:t>‹#›</a:t>
            </a:fld>
            <a:endParaRPr lang="en-US"/>
          </a:p>
        </p:txBody>
      </p:sp>
    </p:spTree>
    <p:extLst>
      <p:ext uri="{BB962C8B-B14F-4D97-AF65-F5344CB8AC3E}">
        <p14:creationId xmlns:p14="http://schemas.microsoft.com/office/powerpoint/2010/main" val="294409083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4"/>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EF83B680-CD87-CB4B-A2D6-683DED0C2921}" type="slidenum">
              <a:rPr lang="en-US"/>
              <a:pPr>
                <a:defRPr/>
              </a:pPr>
              <a:t>‹#›</a:t>
            </a:fld>
            <a:endParaRPr lang="en-US"/>
          </a:p>
        </p:txBody>
      </p:sp>
    </p:spTree>
    <p:extLst>
      <p:ext uri="{BB962C8B-B14F-4D97-AF65-F5344CB8AC3E}">
        <p14:creationId xmlns:p14="http://schemas.microsoft.com/office/powerpoint/2010/main" val="382630846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4"/>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E6089A98-5056-F84E-817B-9D7BF6D7C234}" type="slidenum">
              <a:rPr lang="en-US"/>
              <a:pPr>
                <a:defRPr/>
              </a:pPr>
              <a:t>‹#›</a:t>
            </a:fld>
            <a:endParaRPr lang="en-US"/>
          </a:p>
        </p:txBody>
      </p:sp>
    </p:spTree>
    <p:extLst>
      <p:ext uri="{BB962C8B-B14F-4D97-AF65-F5344CB8AC3E}">
        <p14:creationId xmlns:p14="http://schemas.microsoft.com/office/powerpoint/2010/main" val="2723818117"/>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3"/>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4"/>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5"/>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358E8A0A-0D4E-294E-9509-BEE2346121A1}" type="slidenum">
              <a:rPr lang="en-US"/>
              <a:pPr>
                <a:defRPr/>
              </a:pPr>
              <a:t>‹#›</a:t>
            </a:fld>
            <a:endParaRPr lang="en-US"/>
          </a:p>
        </p:txBody>
      </p:sp>
    </p:spTree>
    <p:extLst>
      <p:ext uri="{BB962C8B-B14F-4D97-AF65-F5344CB8AC3E}">
        <p14:creationId xmlns:p14="http://schemas.microsoft.com/office/powerpoint/2010/main" val="351611108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3"/>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4"/>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5"/>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67CBD52C-05A7-014F-8483-813F9ED7F1CE}" type="slidenum">
              <a:rPr lang="en-US"/>
              <a:pPr>
                <a:defRPr/>
              </a:pPr>
              <a:t>‹#›</a:t>
            </a:fld>
            <a:endParaRPr lang="en-US"/>
          </a:p>
        </p:txBody>
      </p:sp>
    </p:spTree>
    <p:extLst>
      <p:ext uri="{BB962C8B-B14F-4D97-AF65-F5344CB8AC3E}">
        <p14:creationId xmlns:p14="http://schemas.microsoft.com/office/powerpoint/2010/main" val="19928583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4"/>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285DB3D8-1F2B-354C-945B-3F6A224D6560}" type="slidenum">
              <a:rPr lang="en-US"/>
              <a:pPr>
                <a:defRPr/>
              </a:pPr>
              <a:t>‹#›</a:t>
            </a:fld>
            <a:endParaRPr lang="en-US"/>
          </a:p>
        </p:txBody>
      </p:sp>
    </p:spTree>
    <p:extLst>
      <p:ext uri="{BB962C8B-B14F-4D97-AF65-F5344CB8AC3E}">
        <p14:creationId xmlns:p14="http://schemas.microsoft.com/office/powerpoint/2010/main" val="10088291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1CEAF96-0BAF-C24F-867F-ED66EF98578B}" type="slidenum">
              <a:rPr lang="en-US"/>
              <a:pPr>
                <a:defRPr/>
              </a:pPr>
              <a:t>‹#›</a:t>
            </a:fld>
            <a:endParaRPr lang="en-US"/>
          </a:p>
        </p:txBody>
      </p:sp>
    </p:spTree>
    <p:extLst>
      <p:ext uri="{BB962C8B-B14F-4D97-AF65-F5344CB8AC3E}">
        <p14:creationId xmlns:p14="http://schemas.microsoft.com/office/powerpoint/2010/main" val="154507224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4"/>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4854AEB8-2959-574C-9EB2-64EC539634D4}" type="slidenum">
              <a:rPr lang="en-US"/>
              <a:pPr>
                <a:defRPr/>
              </a:pPr>
              <a:t>‹#›</a:t>
            </a:fld>
            <a:endParaRPr lang="en-US"/>
          </a:p>
        </p:txBody>
      </p:sp>
    </p:spTree>
    <p:extLst>
      <p:ext uri="{BB962C8B-B14F-4D97-AF65-F5344CB8AC3E}">
        <p14:creationId xmlns:p14="http://schemas.microsoft.com/office/powerpoint/2010/main" val="75558344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quarter" idx="10"/>
          </p:nvPr>
        </p:nvSpPr>
        <p:spPr/>
        <p:txBody>
          <a:bodyPr/>
          <a:lstStyle>
            <a:lvl1pPr algn="ctr" eaLnBrk="0" hangingPunct="0">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CFD4468E-E129-A24A-AF1A-24135CCD6F93}" type="slidenum">
              <a:rPr lang="en-US"/>
              <a:pPr>
                <a:defRPr/>
              </a:pPr>
              <a:t>‹#›</a:t>
            </a:fld>
            <a:endParaRPr lang="en-US"/>
          </a:p>
        </p:txBody>
      </p:sp>
    </p:spTree>
    <p:extLst>
      <p:ext uri="{BB962C8B-B14F-4D97-AF65-F5344CB8AC3E}">
        <p14:creationId xmlns:p14="http://schemas.microsoft.com/office/powerpoint/2010/main" val="74026523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quarter" idx="10"/>
          </p:nvPr>
        </p:nvSpPr>
        <p:spPr/>
        <p:txBody>
          <a:bodyPr/>
          <a:lstStyle>
            <a:lvl1pPr algn="ctr" eaLnBrk="0" hangingPunct="0">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2D878258-F104-1C45-9C09-A71B362E1553}" type="slidenum">
              <a:rPr lang="en-US"/>
              <a:pPr>
                <a:defRPr/>
              </a:pPr>
              <a:t>‹#›</a:t>
            </a:fld>
            <a:endParaRPr lang="en-US"/>
          </a:p>
        </p:txBody>
      </p:sp>
    </p:spTree>
    <p:extLst>
      <p:ext uri="{BB962C8B-B14F-4D97-AF65-F5344CB8AC3E}">
        <p14:creationId xmlns:p14="http://schemas.microsoft.com/office/powerpoint/2010/main" val="195381666"/>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quarter" idx="10"/>
          </p:nvPr>
        </p:nvSpPr>
        <p:spPr/>
        <p:txBody>
          <a:bodyPr/>
          <a:lstStyle>
            <a:lvl1pPr algn="ctr" eaLnBrk="0" hangingPunct="0">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E0F58434-D246-104E-9E3F-EAF87CBB1135}" type="slidenum">
              <a:rPr lang="en-US"/>
              <a:pPr>
                <a:defRPr/>
              </a:pPr>
              <a:t>‹#›</a:t>
            </a:fld>
            <a:endParaRPr lang="en-US"/>
          </a:p>
        </p:txBody>
      </p:sp>
    </p:spTree>
    <p:extLst>
      <p:ext uri="{BB962C8B-B14F-4D97-AF65-F5344CB8AC3E}">
        <p14:creationId xmlns:p14="http://schemas.microsoft.com/office/powerpoint/2010/main" val="157050868"/>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2672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828800"/>
            <a:ext cx="3810000" cy="42672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quarter" idx="10"/>
          </p:nvPr>
        </p:nvSpPr>
        <p:spPr/>
        <p:txBody>
          <a:bodyPr/>
          <a:lstStyle>
            <a:lvl1pPr algn="ctr" eaLnBrk="0" hangingPunct="0">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52521C6F-D7DF-3549-AF31-B9E0D6C30B7A}" type="slidenum">
              <a:rPr lang="en-US"/>
              <a:pPr>
                <a:defRPr/>
              </a:pPr>
              <a:t>‹#›</a:t>
            </a:fld>
            <a:endParaRPr lang="en-US"/>
          </a:p>
        </p:txBody>
      </p:sp>
    </p:spTree>
    <p:extLst>
      <p:ext uri="{BB962C8B-B14F-4D97-AF65-F5344CB8AC3E}">
        <p14:creationId xmlns:p14="http://schemas.microsoft.com/office/powerpoint/2010/main" val="1618997099"/>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quarter" idx="10"/>
          </p:nvPr>
        </p:nvSpPr>
        <p:spPr/>
        <p:txBody>
          <a:bodyPr/>
          <a:lstStyle>
            <a:lvl1pPr algn="ctr" eaLnBrk="0" hangingPunct="0">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3D23A6C2-2826-DE4B-AAB6-7B7B2DD52C2E}" type="slidenum">
              <a:rPr lang="en-US"/>
              <a:pPr>
                <a:defRPr/>
              </a:pPr>
              <a:t>‹#›</a:t>
            </a:fld>
            <a:endParaRPr lang="en-US"/>
          </a:p>
        </p:txBody>
      </p:sp>
    </p:spTree>
    <p:extLst>
      <p:ext uri="{BB962C8B-B14F-4D97-AF65-F5344CB8AC3E}">
        <p14:creationId xmlns:p14="http://schemas.microsoft.com/office/powerpoint/2010/main" val="2988788887"/>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quarter" idx="10"/>
          </p:nvPr>
        </p:nvSpPr>
        <p:spPr/>
        <p:txBody>
          <a:bodyPr/>
          <a:lstStyle>
            <a:lvl1pPr algn="ctr" eaLnBrk="0" hangingPunct="0">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9A2945C7-788B-D240-A19D-75080C969D5D}" type="slidenum">
              <a:rPr lang="en-US"/>
              <a:pPr>
                <a:defRPr/>
              </a:pPr>
              <a:t>‹#›</a:t>
            </a:fld>
            <a:endParaRPr lang="en-US"/>
          </a:p>
        </p:txBody>
      </p:sp>
    </p:spTree>
    <p:extLst>
      <p:ext uri="{BB962C8B-B14F-4D97-AF65-F5344CB8AC3E}">
        <p14:creationId xmlns:p14="http://schemas.microsoft.com/office/powerpoint/2010/main" val="397690412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quarter" idx="10"/>
          </p:nvPr>
        </p:nvSpPr>
        <p:spPr/>
        <p:txBody>
          <a:bodyPr/>
          <a:lstStyle>
            <a:lvl1pPr algn="ctr" eaLnBrk="0" hangingPunct="0">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3AF78754-1B55-8040-B516-AE96BA1DAE4D}" type="slidenum">
              <a:rPr lang="en-US"/>
              <a:pPr>
                <a:defRPr/>
              </a:pPr>
              <a:t>‹#›</a:t>
            </a:fld>
            <a:endParaRPr lang="en-US"/>
          </a:p>
        </p:txBody>
      </p:sp>
    </p:spTree>
    <p:extLst>
      <p:ext uri="{BB962C8B-B14F-4D97-AF65-F5344CB8AC3E}">
        <p14:creationId xmlns:p14="http://schemas.microsoft.com/office/powerpoint/2010/main" val="309591173"/>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quarter" idx="10"/>
          </p:nvPr>
        </p:nvSpPr>
        <p:spPr/>
        <p:txBody>
          <a:bodyPr/>
          <a:lstStyle>
            <a:lvl1pPr algn="ctr" eaLnBrk="0" hangingPunct="0">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EB6E2CE4-EE65-BB44-8D68-9DB7A6CD9AD6}" type="slidenum">
              <a:rPr lang="en-US"/>
              <a:pPr>
                <a:defRPr/>
              </a:pPr>
              <a:t>‹#›</a:t>
            </a:fld>
            <a:endParaRPr lang="en-US"/>
          </a:p>
        </p:txBody>
      </p:sp>
    </p:spTree>
    <p:extLst>
      <p:ext uri="{BB962C8B-B14F-4D97-AF65-F5344CB8AC3E}">
        <p14:creationId xmlns:p14="http://schemas.microsoft.com/office/powerpoint/2010/main" val="261218045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quarter" idx="10"/>
          </p:nvPr>
        </p:nvSpPr>
        <p:spPr/>
        <p:txBody>
          <a:bodyPr/>
          <a:lstStyle>
            <a:lvl1pPr algn="ctr" eaLnBrk="0" hangingPunct="0">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3395ED9D-594F-8D4F-9BFE-37D64CB2640F}" type="slidenum">
              <a:rPr lang="en-US"/>
              <a:pPr>
                <a:defRPr/>
              </a:pPr>
              <a:t>‹#›</a:t>
            </a:fld>
            <a:endParaRPr lang="en-US"/>
          </a:p>
        </p:txBody>
      </p:sp>
    </p:spTree>
    <p:extLst>
      <p:ext uri="{BB962C8B-B14F-4D97-AF65-F5344CB8AC3E}">
        <p14:creationId xmlns:p14="http://schemas.microsoft.com/office/powerpoint/2010/main" val="40171446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320EA93-3F9D-624C-8168-396847476034}" type="slidenum">
              <a:rPr lang="en-US"/>
              <a:pPr>
                <a:defRPr/>
              </a:pPr>
              <a:t>‹#›</a:t>
            </a:fld>
            <a:endParaRPr lang="en-US"/>
          </a:p>
        </p:txBody>
      </p:sp>
    </p:spTree>
    <p:extLst>
      <p:ext uri="{BB962C8B-B14F-4D97-AF65-F5344CB8AC3E}">
        <p14:creationId xmlns:p14="http://schemas.microsoft.com/office/powerpoint/2010/main" val="3950154173"/>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quarter" idx="10"/>
          </p:nvPr>
        </p:nvSpPr>
        <p:spPr/>
        <p:txBody>
          <a:bodyPr/>
          <a:lstStyle>
            <a:lvl1pPr algn="ctr" eaLnBrk="0" hangingPunct="0">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629AC83C-9956-8940-9C12-8D712314F5CA}" type="slidenum">
              <a:rPr lang="en-US"/>
              <a:pPr>
                <a:defRPr/>
              </a:pPr>
              <a:t>‹#›</a:t>
            </a:fld>
            <a:endParaRPr lang="en-US"/>
          </a:p>
        </p:txBody>
      </p:sp>
    </p:spTree>
    <p:extLst>
      <p:ext uri="{BB962C8B-B14F-4D97-AF65-F5344CB8AC3E}">
        <p14:creationId xmlns:p14="http://schemas.microsoft.com/office/powerpoint/2010/main" val="1106032657"/>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quarter" idx="10"/>
          </p:nvPr>
        </p:nvSpPr>
        <p:spPr/>
        <p:txBody>
          <a:bodyPr/>
          <a:lstStyle>
            <a:lvl1pPr algn="ctr" eaLnBrk="0" hangingPunct="0">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C25C8C3B-1211-D646-8482-B9ECB1A1C618}" type="slidenum">
              <a:rPr lang="en-US"/>
              <a:pPr>
                <a:defRPr/>
              </a:pPr>
              <a:t>‹#›</a:t>
            </a:fld>
            <a:endParaRPr lang="en-US"/>
          </a:p>
        </p:txBody>
      </p:sp>
    </p:spTree>
    <p:extLst>
      <p:ext uri="{BB962C8B-B14F-4D97-AF65-F5344CB8AC3E}">
        <p14:creationId xmlns:p14="http://schemas.microsoft.com/office/powerpoint/2010/main" val="4088239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649515816"/>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50302671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0765884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13419714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65968984"/>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75497389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20652679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519162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02F7BB-E9CD-B542-95CA-427F9E95012C}" type="slidenum">
              <a:rPr lang="en-US"/>
              <a:pPr>
                <a:defRPr/>
              </a:pPr>
              <a:t>‹#›</a:t>
            </a:fld>
            <a:endParaRPr lang="en-US"/>
          </a:p>
        </p:txBody>
      </p:sp>
    </p:spTree>
    <p:extLst>
      <p:ext uri="{BB962C8B-B14F-4D97-AF65-F5344CB8AC3E}">
        <p14:creationId xmlns:p14="http://schemas.microsoft.com/office/powerpoint/2010/main" val="21784755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403FEF6-F206-5A46-A3B7-38CB8F7F9A84}" type="slidenum">
              <a:rPr lang="en-US"/>
              <a:pPr>
                <a:defRPr/>
              </a:pPr>
              <a:t>‹#›</a:t>
            </a:fld>
            <a:endParaRPr lang="en-US"/>
          </a:p>
        </p:txBody>
      </p:sp>
    </p:spTree>
    <p:extLst>
      <p:ext uri="{BB962C8B-B14F-4D97-AF65-F5344CB8AC3E}">
        <p14:creationId xmlns:p14="http://schemas.microsoft.com/office/powerpoint/2010/main" val="1295480756"/>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139025077"/>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73525032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001537228"/>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028475173"/>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93256381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B9AB211-4C74-8345-AFA0-244DF0A46513}" type="slidenum">
              <a:rPr lang="en-US"/>
              <a:pPr>
                <a:defRPr/>
              </a:pPr>
              <a:t>‹#›</a:t>
            </a:fld>
            <a:endParaRPr lang="en-US"/>
          </a:p>
        </p:txBody>
      </p:sp>
    </p:spTree>
    <p:extLst>
      <p:ext uri="{BB962C8B-B14F-4D97-AF65-F5344CB8AC3E}">
        <p14:creationId xmlns:p14="http://schemas.microsoft.com/office/powerpoint/2010/main" val="347336381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81254874-3823-4240-81BF-EE1B04F942C1}" type="slidenum">
              <a:rPr lang="en-US"/>
              <a:pPr/>
              <a:t>‹#›</a:t>
            </a:fld>
            <a:endParaRPr lang="en-US"/>
          </a:p>
        </p:txBody>
      </p:sp>
    </p:spTree>
    <p:extLst>
      <p:ext uri="{BB962C8B-B14F-4D97-AF65-F5344CB8AC3E}">
        <p14:creationId xmlns:p14="http://schemas.microsoft.com/office/powerpoint/2010/main" val="801801634"/>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p:txBody>
          <a:bodyPr/>
          <a:lstStyle>
            <a:lvl1pPr>
              <a:defRPr/>
            </a:lvl1pPr>
          </a:lstStyle>
          <a:p>
            <a:pPr>
              <a:defRPr/>
            </a:pPr>
            <a:endParaRPr lang="en-US"/>
          </a:p>
        </p:txBody>
      </p:sp>
      <p:sp>
        <p:nvSpPr>
          <p:cNvPr id="3" name="Rectangle 40"/>
          <p:cNvSpPr>
            <a:spLocks noGrp="1" noChangeArrowheads="1"/>
          </p:cNvSpPr>
          <p:nvPr>
            <p:ph type="ftr" sz="quarter" idx="11"/>
          </p:nvPr>
        </p:nvSpPr>
        <p:spPr/>
        <p:txBody>
          <a:bodyPr/>
          <a:lstStyle>
            <a:lvl1pPr>
              <a:defRPr/>
            </a:lvl1pPr>
          </a:lstStyle>
          <a:p>
            <a:pPr>
              <a:defRPr/>
            </a:pPr>
            <a:endParaRPr lang="en-US"/>
          </a:p>
        </p:txBody>
      </p:sp>
      <p:sp>
        <p:nvSpPr>
          <p:cNvPr id="4" name="Rectangle 41"/>
          <p:cNvSpPr>
            <a:spLocks noGrp="1" noChangeArrowheads="1"/>
          </p:cNvSpPr>
          <p:nvPr>
            <p:ph type="sldNum" sz="quarter" idx="12"/>
          </p:nvPr>
        </p:nvSpPr>
        <p:spPr/>
        <p:txBody>
          <a:bodyPr/>
          <a:lstStyle>
            <a:lvl1pPr>
              <a:defRPr>
                <a:ea typeface="Osaka" charset="0"/>
                <a:cs typeface="Osaka" charset="0"/>
              </a:defRPr>
            </a:lvl1pPr>
          </a:lstStyle>
          <a:p>
            <a:pPr>
              <a:defRPr/>
            </a:pPr>
            <a:fld id="{F7226A5D-D6CF-8A46-AC29-FF2CD4314D4A}" type="slidenum">
              <a:rPr lang="en-US"/>
              <a:pPr>
                <a:defRPr/>
              </a:pPr>
              <a:t>‹#›</a:t>
            </a:fld>
            <a:endParaRPr lang="en-US"/>
          </a:p>
        </p:txBody>
      </p:sp>
    </p:spTree>
    <p:extLst>
      <p:ext uri="{BB962C8B-B14F-4D97-AF65-F5344CB8AC3E}">
        <p14:creationId xmlns:p14="http://schemas.microsoft.com/office/powerpoint/2010/main" val="3872409604"/>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3" name="Rectangle 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4"/>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AC7D1D63-7882-2B42-B794-7B6235D0C8EC}" type="slidenum">
              <a:rPr lang="en-US"/>
              <a:pPr>
                <a:defRPr/>
              </a:pPr>
              <a:t>‹#›</a:t>
            </a:fld>
            <a:endParaRPr lang="en-US"/>
          </a:p>
        </p:txBody>
      </p:sp>
    </p:spTree>
    <p:extLst>
      <p:ext uri="{BB962C8B-B14F-4D97-AF65-F5344CB8AC3E}">
        <p14:creationId xmlns:p14="http://schemas.microsoft.com/office/powerpoint/2010/main" val="131112502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53AEDB4-CB14-5641-8997-B11DE0FB930F}" type="datetimeFigureOut">
              <a:rPr lang="en-US">
                <a:solidFill>
                  <a:prstClr val="black">
                    <a:tint val="75000"/>
                  </a:prstClr>
                </a:solidFill>
                <a:latin typeface="Calibri"/>
              </a:rPr>
              <a:pPr/>
              <a:t>2/16/24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F143B20-FE29-3249-8CF2-CBB49140F3C1}"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362266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3D75722-A0A3-B04D-903D-40F38364EEEF}" type="slidenum">
              <a:rPr lang="en-US"/>
              <a:pPr>
                <a:defRPr/>
              </a:pPr>
              <a:t>‹#›</a:t>
            </a:fld>
            <a:endParaRPr lang="en-US"/>
          </a:p>
        </p:txBody>
      </p:sp>
    </p:spTree>
    <p:extLst>
      <p:ext uri="{BB962C8B-B14F-4D97-AF65-F5344CB8AC3E}">
        <p14:creationId xmlns:p14="http://schemas.microsoft.com/office/powerpoint/2010/main" val="356188421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3AEDB4-CB14-5641-8997-B11DE0FB930F}" type="datetimeFigureOut">
              <a:rPr lang="en-US">
                <a:solidFill>
                  <a:prstClr val="black">
                    <a:tint val="75000"/>
                  </a:prstClr>
                </a:solidFill>
                <a:latin typeface="Calibri"/>
              </a:rPr>
              <a:pPr/>
              <a:t>2/16/24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F143B20-FE29-3249-8CF2-CBB49140F3C1}"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20770924"/>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53AEDB4-CB14-5641-8997-B11DE0FB930F}" type="datetimeFigureOut">
              <a:rPr lang="en-US">
                <a:solidFill>
                  <a:prstClr val="black">
                    <a:tint val="75000"/>
                  </a:prstClr>
                </a:solidFill>
                <a:latin typeface="Calibri"/>
              </a:rPr>
              <a:pPr/>
              <a:t>2/16/24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F143B20-FE29-3249-8CF2-CBB49140F3C1}"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5619623"/>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53AEDB4-CB14-5641-8997-B11DE0FB930F}" type="datetimeFigureOut">
              <a:rPr lang="en-US">
                <a:solidFill>
                  <a:prstClr val="black">
                    <a:tint val="75000"/>
                  </a:prstClr>
                </a:solidFill>
                <a:latin typeface="Calibri"/>
              </a:rPr>
              <a:pPr/>
              <a:t>2/16/24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F143B20-FE29-3249-8CF2-CBB49140F3C1}"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02272817"/>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53AEDB4-CB14-5641-8997-B11DE0FB930F}" type="datetimeFigureOut">
              <a:rPr lang="en-US">
                <a:solidFill>
                  <a:prstClr val="black">
                    <a:tint val="75000"/>
                  </a:prstClr>
                </a:solidFill>
                <a:latin typeface="Calibri"/>
              </a:rPr>
              <a:pPr/>
              <a:t>2/16/24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F143B20-FE29-3249-8CF2-CBB49140F3C1}"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1264613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53AEDB4-CB14-5641-8997-B11DE0FB930F}" type="datetimeFigureOut">
              <a:rPr lang="en-US">
                <a:solidFill>
                  <a:prstClr val="black">
                    <a:tint val="75000"/>
                  </a:prstClr>
                </a:solidFill>
                <a:latin typeface="Calibri"/>
              </a:rPr>
              <a:pPr/>
              <a:t>2/16/24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F143B20-FE29-3249-8CF2-CBB49140F3C1}"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68367854"/>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3AEDB4-CB14-5641-8997-B11DE0FB930F}" type="datetimeFigureOut">
              <a:rPr lang="en-US">
                <a:solidFill>
                  <a:prstClr val="black">
                    <a:tint val="75000"/>
                  </a:prstClr>
                </a:solidFill>
                <a:latin typeface="Calibri"/>
              </a:rPr>
              <a:pPr/>
              <a:t>2/16/24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F143B20-FE29-3249-8CF2-CBB49140F3C1}"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3716313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53AEDB4-CB14-5641-8997-B11DE0FB930F}" type="datetimeFigureOut">
              <a:rPr lang="en-US">
                <a:solidFill>
                  <a:prstClr val="black">
                    <a:tint val="75000"/>
                  </a:prstClr>
                </a:solidFill>
                <a:latin typeface="Calibri"/>
              </a:rPr>
              <a:pPr/>
              <a:t>2/16/24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F143B20-FE29-3249-8CF2-CBB49140F3C1}"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8465584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53AEDB4-CB14-5641-8997-B11DE0FB930F}" type="datetimeFigureOut">
              <a:rPr lang="en-US">
                <a:solidFill>
                  <a:prstClr val="black">
                    <a:tint val="75000"/>
                  </a:prstClr>
                </a:solidFill>
                <a:latin typeface="Calibri"/>
              </a:rPr>
              <a:pPr/>
              <a:t>2/16/24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F143B20-FE29-3249-8CF2-CBB49140F3C1}"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3197799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3AEDB4-CB14-5641-8997-B11DE0FB930F}" type="datetimeFigureOut">
              <a:rPr lang="en-US">
                <a:solidFill>
                  <a:prstClr val="black">
                    <a:tint val="75000"/>
                  </a:prstClr>
                </a:solidFill>
                <a:latin typeface="Calibri"/>
              </a:rPr>
              <a:pPr/>
              <a:t>2/16/24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F143B20-FE29-3249-8CF2-CBB49140F3C1}"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34249308"/>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3AEDB4-CB14-5641-8997-B11DE0FB930F}" type="datetimeFigureOut">
              <a:rPr lang="en-US">
                <a:solidFill>
                  <a:prstClr val="black">
                    <a:tint val="75000"/>
                  </a:prstClr>
                </a:solidFill>
                <a:latin typeface="Calibri"/>
              </a:rPr>
              <a:pPr/>
              <a:t>2/16/24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F143B20-FE29-3249-8CF2-CBB49140F3C1}"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396166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C0D47FF-6E44-C643-A3F6-190A1ACC5DAF}" type="slidenum">
              <a:rPr lang="en-US"/>
              <a:pPr>
                <a:defRPr/>
              </a:pPr>
              <a:t>‹#›</a:t>
            </a:fld>
            <a:endParaRPr lang="en-US"/>
          </a:p>
        </p:txBody>
      </p:sp>
    </p:spTree>
    <p:extLst>
      <p:ext uri="{BB962C8B-B14F-4D97-AF65-F5344CB8AC3E}">
        <p14:creationId xmlns:p14="http://schemas.microsoft.com/office/powerpoint/2010/main" val="188757330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80930" name="Rectangle 2"/>
          <p:cNvSpPr>
            <a:spLocks noGrp="1" noChangeArrowheads="1"/>
          </p:cNvSpPr>
          <p:nvPr>
            <p:ph type="ctrTitle"/>
          </p:nvPr>
        </p:nvSpPr>
        <p:spPr>
          <a:xfrm>
            <a:off x="1676400" y="1828800"/>
            <a:ext cx="7086600" cy="1828800"/>
          </a:xfrm>
          <a:effectLst>
            <a:outerShdw blurRad="63500" dist="25400" dir="5100098" algn="ctr" rotWithShape="0">
              <a:srgbClr val="FFFFFF">
                <a:alpha val="75000"/>
              </a:srgbClr>
            </a:outerShdw>
          </a:effectLst>
        </p:spPr>
        <p:txBody>
          <a:bodyPr/>
          <a:lstStyle>
            <a:lvl1pPr>
              <a:defRPr/>
            </a:lvl1pPr>
          </a:lstStyle>
          <a:p>
            <a:r>
              <a:rPr lang="en-US"/>
              <a:t>Click to edit Master title style</a:t>
            </a:r>
          </a:p>
        </p:txBody>
      </p:sp>
      <p:sp>
        <p:nvSpPr>
          <p:cNvPr id="380931" name="Rectangle 3"/>
          <p:cNvSpPr>
            <a:spLocks noGrp="1" noChangeArrowheads="1"/>
          </p:cNvSpPr>
          <p:nvPr>
            <p:ph type="subTitle" idx="1"/>
          </p:nvPr>
        </p:nvSpPr>
        <p:spPr>
          <a:xfrm>
            <a:off x="2057400" y="4038600"/>
            <a:ext cx="6400800" cy="1752600"/>
          </a:xfrm>
          <a:effectLst>
            <a:outerShdw blurRad="45720" dist="12699" dir="5100221" algn="ctr" rotWithShape="0">
              <a:srgbClr val="FFFFFF">
                <a:alpha val="75000"/>
              </a:srgbClr>
            </a:outerShdw>
          </a:effectLst>
        </p:spPr>
        <p:txBody>
          <a:bodyPr/>
          <a:lstStyle>
            <a:lvl1pPr marL="0" indent="0" algn="ctr">
              <a:buFont typeface="Times" pitchFamily="-112"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B669B4-5BC8-7B4B-B28F-43D230B874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795648"/>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C936EF-0F6F-CC44-8754-7505F12CF3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39751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02F7BB-E9CD-B542-95CA-427F9E9501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9778295"/>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980A55-FD46-9A4D-94B5-D2A0B73510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487413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6C2886-B518-8245-8212-26259B5107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4434188"/>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pPr>
              <a:defRPr/>
            </a:pPr>
            <a:fld id="{5A23C10F-C838-0542-B740-FDF7E90BAC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6254334"/>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pPr>
              <a:defRPr/>
            </a:pPr>
            <a:fld id="{5A929278-7F57-734F-AA1C-DFC4D9DB8E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107817"/>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7326C24A-0393-E84E-8B71-29B7D44227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766622"/>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3C30DE40-3D35-A941-B796-D916263685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3428921"/>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AFEBE9-401F-184D-8F29-615E641D3F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52426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2F632DE-971F-9642-A753-CDBCF944B7FE}" type="slidenum">
              <a:rPr lang="en-US"/>
              <a:pPr>
                <a:defRPr/>
              </a:pPr>
              <a:t>‹#›</a:t>
            </a:fld>
            <a:endParaRPr lang="en-US"/>
          </a:p>
        </p:txBody>
      </p:sp>
    </p:spTree>
    <p:extLst>
      <p:ext uri="{BB962C8B-B14F-4D97-AF65-F5344CB8AC3E}">
        <p14:creationId xmlns:p14="http://schemas.microsoft.com/office/powerpoint/2010/main" val="3691358799"/>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19200"/>
            <a:ext cx="1790700" cy="464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1219200"/>
            <a:ext cx="5219700" cy="464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D10731-8E62-5C48-B73D-0A3F44EC61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8013477"/>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053582778"/>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950931462"/>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335818052"/>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51587682"/>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291146950"/>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041232544"/>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093328936"/>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292056021"/>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1537705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00"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p:spPr>
          <p:txBody>
            <a:bodyPr wrap="none" anchor="ctr"/>
            <a:lstStyle/>
            <a:p>
              <a:pPr eaLnBrk="1" hangingPunct="1"/>
              <a:endParaRPr lang="en-US"/>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411654" name="Rectangle 6"/>
          <p:cNvSpPr>
            <a:spLocks noGrp="1" noChangeArrowheads="1"/>
          </p:cNvSpPr>
          <p:nvPr>
            <p:ph type="ctrTitle"/>
          </p:nvPr>
        </p:nvSpPr>
        <p:spPr>
          <a:xfrm>
            <a:off x="1219200" y="838200"/>
            <a:ext cx="6781800" cy="2559050"/>
          </a:xfrm>
        </p:spPr>
        <p:txBody>
          <a:bodyPr anchorCtr="1"/>
          <a:lstStyle>
            <a:lvl1pPr algn="ctr">
              <a:defRPr sz="6200"/>
            </a:lvl1pPr>
          </a:lstStyle>
          <a:p>
            <a:r>
              <a:rPr lang="en-US"/>
              <a:t>Click to edit Master title style</a:t>
            </a:r>
          </a:p>
        </p:txBody>
      </p:sp>
      <p:sp>
        <p:nvSpPr>
          <p:cNvPr id="411655" name="Rectangle 7"/>
          <p:cNvSpPr>
            <a:spLocks noGrp="1" noChangeArrowheads="1"/>
          </p:cNvSpPr>
          <p:nvPr>
            <p:ph type="subTitle" idx="1"/>
          </p:nvPr>
        </p:nvSpPr>
        <p:spPr>
          <a:xfrm>
            <a:off x="1371600" y="3733800"/>
            <a:ext cx="6400800" cy="1873250"/>
          </a:xfrm>
        </p:spPr>
        <p:txBody>
          <a:bodyPr/>
          <a:lstStyle>
            <a:lvl1pPr marL="0" indent="0" algn="ctr">
              <a:buFont typeface="Wingdings" pitchFamily="-112" charset="2"/>
              <a:buNone/>
              <a:defRPr sz="3000" b="1" i="0">
                <a:latin typeface="Arial" panose="020B0604020202020204" pitchFamily="34" charset="0"/>
              </a:defRPr>
            </a:lvl1pPr>
          </a:lstStyle>
          <a:p>
            <a:r>
              <a:rPr lang="en-US" dirty="0"/>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defRPr b="1" i="0">
                <a:latin typeface="Arial" panose="020B0604020202020204" pitchFamily="34" charset="0"/>
              </a:defRPr>
            </a:lvl1pPr>
          </a:lstStyle>
          <a:p>
            <a:pPr>
              <a:defRPr/>
            </a:pPr>
            <a:endParaRPr lang="en-US" dirty="0"/>
          </a:p>
        </p:txBody>
      </p:sp>
      <p:sp>
        <p:nvSpPr>
          <p:cNvPr id="9" name="Rectangle 9"/>
          <p:cNvSpPr>
            <a:spLocks noGrp="1" noChangeArrowheads="1"/>
          </p:cNvSpPr>
          <p:nvPr>
            <p:ph type="ftr" sz="quarter" idx="11"/>
          </p:nvPr>
        </p:nvSpPr>
        <p:spPr>
          <a:xfrm>
            <a:off x="3251200" y="6248400"/>
            <a:ext cx="2887663" cy="457200"/>
          </a:xfrm>
        </p:spPr>
        <p:txBody>
          <a:bodyPr/>
          <a:lstStyle>
            <a:lvl1pPr>
              <a:defRPr b="1" i="0">
                <a:latin typeface="Arial" panose="020B0604020202020204" pitchFamily="34" charset="0"/>
              </a:defRPr>
            </a:lvl1pPr>
          </a:lstStyle>
          <a:p>
            <a:pPr>
              <a:defRPr/>
            </a:pPr>
            <a:endParaRPr lang="en-US" dirty="0"/>
          </a:p>
        </p:txBody>
      </p:sp>
      <p:sp>
        <p:nvSpPr>
          <p:cNvPr id="10" name="Rectangle 10"/>
          <p:cNvSpPr>
            <a:spLocks noGrp="1" noChangeArrowheads="1"/>
          </p:cNvSpPr>
          <p:nvPr>
            <p:ph type="sldNum" sz="quarter" idx="12"/>
          </p:nvPr>
        </p:nvSpPr>
        <p:spPr>
          <a:xfrm>
            <a:off x="6788150" y="6257925"/>
            <a:ext cx="1905000" cy="457200"/>
          </a:xfrm>
        </p:spPr>
        <p:txBody>
          <a:bodyPr/>
          <a:lstStyle>
            <a:lvl1pPr>
              <a:defRPr b="1" i="0">
                <a:latin typeface="Arial" panose="020B0604020202020204" pitchFamily="34" charset="0"/>
              </a:defRPr>
            </a:lvl1pPr>
          </a:lstStyle>
          <a:p>
            <a:pPr>
              <a:defRPr/>
            </a:pPr>
            <a:fld id="{9C61EE67-1991-7041-B5C7-7D3B7EF951A2}" type="slidenum">
              <a:rPr lang="en-US" smtClean="0"/>
              <a:pPr>
                <a:defRPr/>
              </a:pPr>
              <a:t>‹#›</a:t>
            </a:fld>
            <a:endParaRPr lang="en-US" dirty="0"/>
          </a:p>
        </p:txBody>
      </p:sp>
    </p:spTree>
    <p:extLst>
      <p:ext uri="{BB962C8B-B14F-4D97-AF65-F5344CB8AC3E}">
        <p14:creationId xmlns:p14="http://schemas.microsoft.com/office/powerpoint/2010/main" val="1844522270"/>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131600064"/>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639526838"/>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637511984"/>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05106378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5E67026-492B-EC44-8B88-C42F494F6924}" type="datetimeFigureOut">
              <a:rPr lang="en-US" smtClean="0">
                <a:latin typeface="Calibri"/>
              </a:rPr>
              <a:pPr>
                <a:defRPr/>
              </a:pPr>
              <a:t>2/16/24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C52D8F7B-2FCF-5447-8DB4-6219DC8E1CE4}"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403879354"/>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7A7652E6-73AF-6D42-AA48-2463A5560065}" type="datetimeFigureOut">
              <a:rPr lang="en-US" smtClean="0">
                <a:latin typeface="Calibri"/>
              </a:rPr>
              <a:pPr>
                <a:defRPr/>
              </a:pPr>
              <a:t>2/16/24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48A8590-9B50-3E49-BA0D-F43CF3DB51E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4192021333"/>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8332BAE-E9F1-734A-976D-58DD5C59622C}" type="datetimeFigureOut">
              <a:rPr lang="en-US" smtClean="0">
                <a:latin typeface="Calibri"/>
              </a:rPr>
              <a:pPr>
                <a:defRPr/>
              </a:pPr>
              <a:t>2/16/24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766E898E-E7D5-FD49-B7DC-0971726D0481}"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565164174"/>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A42DF34E-C08B-BC4B-B4A8-3FF3D34F6A61}" type="datetimeFigureOut">
              <a:rPr lang="en-US" smtClean="0">
                <a:latin typeface="Calibri"/>
              </a:rPr>
              <a:pPr>
                <a:defRPr/>
              </a:pPr>
              <a:t>2/16/24</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06114336-C556-AD4F-80E3-4891DB937912}"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4044633292"/>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0330024-35D8-D94A-8999-7B7B6B51CA1B}" type="datetimeFigureOut">
              <a:rPr lang="en-US" smtClean="0">
                <a:latin typeface="Calibri"/>
              </a:rPr>
              <a:pPr>
                <a:defRPr/>
              </a:pPr>
              <a:t>2/16/24</a:t>
            </a:fld>
            <a:endParaRPr lang="en-US" dirty="0">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A9A045FC-3700-984A-B207-4D872868D8EA}"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108580735"/>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05C3A14-E094-2A4E-8099-0EDC7438E730}" type="datetimeFigureOut">
              <a:rPr lang="en-US" smtClean="0">
                <a:latin typeface="Calibri"/>
              </a:rPr>
              <a:pPr>
                <a:defRPr/>
              </a:pPr>
              <a:t>2/16/24</a:t>
            </a:fld>
            <a:endParaRPr lang="en-US" dirty="0">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9BAE152D-FDAA-9E47-9A0E-2ED8E9B3CB2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5779854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5EED117-39F6-344C-8D66-0AE56BBAD498}" type="slidenum">
              <a:rPr lang="en-US" smtClean="0"/>
              <a:pPr>
                <a:defRPr/>
              </a:pPr>
              <a:t>‹#›</a:t>
            </a:fld>
            <a:endParaRPr lang="en-US" dirty="0"/>
          </a:p>
        </p:txBody>
      </p:sp>
    </p:spTree>
    <p:extLst>
      <p:ext uri="{BB962C8B-B14F-4D97-AF65-F5344CB8AC3E}">
        <p14:creationId xmlns:p14="http://schemas.microsoft.com/office/powerpoint/2010/main" val="1756327786"/>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3F908AB-5B50-4F49-94AA-220D160AA4F4}" type="datetimeFigureOut">
              <a:rPr lang="en-US" smtClean="0">
                <a:latin typeface="Calibri"/>
              </a:rPr>
              <a:pPr>
                <a:defRPr/>
              </a:pPr>
              <a:t>2/16/24</a:t>
            </a:fld>
            <a:endParaRPr lang="en-US" dirty="0">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18BB8D47-628B-824C-8574-3A1169235049}"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22249255"/>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48366DE2-63B7-4041-8918-7F499461D365}" type="datetimeFigureOut">
              <a:rPr lang="en-US" smtClean="0">
                <a:latin typeface="Calibri"/>
              </a:rPr>
              <a:pPr>
                <a:defRPr/>
              </a:pPr>
              <a:t>2/16/24</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525CA73-0552-214B-B539-DF47D6D79F0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523406415"/>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FE8933BA-218B-C447-AF2D-4B676F47CDE7}" type="datetimeFigureOut">
              <a:rPr lang="en-US" smtClean="0">
                <a:latin typeface="Calibri"/>
              </a:rPr>
              <a:pPr>
                <a:defRPr/>
              </a:pPr>
              <a:t>2/16/24</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F44B108-CFD7-CE48-A9BB-702F622A532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628959533"/>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DB22C59-F915-1047-9473-5D5FE98DF12C}" type="datetimeFigureOut">
              <a:rPr lang="en-US" smtClean="0">
                <a:latin typeface="Calibri"/>
              </a:rPr>
              <a:pPr>
                <a:defRPr/>
              </a:pPr>
              <a:t>2/16/24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59E6DFA-5FBA-3043-9187-CA3798BD5BD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302120553"/>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8CF1EB7-CA46-CA4B-BD9C-063522A155A6}" type="datetimeFigureOut">
              <a:rPr lang="en-US" smtClean="0">
                <a:latin typeface="Calibri"/>
              </a:rPr>
              <a:pPr>
                <a:defRPr/>
              </a:pPr>
              <a:t>2/16/24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3A81F1A0-283A-9E48-B9B5-B61800A6FBB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947757573"/>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059809205"/>
      </p:ext>
    </p:extLst>
  </p:cSld>
  <p:clrMapOvr>
    <a:masterClrMapping/>
  </p:clrMapOvr>
  <p:transition spd="med">
    <p:fade/>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2164854"/>
      </p:ext>
    </p:extLst>
  </p:cSld>
  <p:clrMapOvr>
    <a:masterClrMapping/>
  </p:clrMapOvr>
  <p:transition spd="med">
    <p:fade/>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825294617"/>
      </p:ext>
    </p:extLst>
  </p:cSld>
  <p:clrMapOvr>
    <a:masterClrMapping/>
  </p:clrMapOvr>
  <p:transition spd="med">
    <p:fade/>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6738553"/>
      </p:ext>
    </p:extLst>
  </p:cSld>
  <p:clrMapOvr>
    <a:masterClrMapping/>
  </p:clrMapOvr>
  <p:transition spd="med">
    <p:fade/>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0581463"/>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5EA5BF2-7E76-EB4D-829D-E8D55D00FB98}" type="slidenum">
              <a:rPr lang="en-US" smtClean="0"/>
              <a:pPr>
                <a:defRPr/>
              </a:pPr>
              <a:t>‹#›</a:t>
            </a:fld>
            <a:endParaRPr lang="en-US" dirty="0"/>
          </a:p>
        </p:txBody>
      </p:sp>
    </p:spTree>
    <p:extLst>
      <p:ext uri="{BB962C8B-B14F-4D97-AF65-F5344CB8AC3E}">
        <p14:creationId xmlns:p14="http://schemas.microsoft.com/office/powerpoint/2010/main" val="1077738086"/>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754466097"/>
      </p:ext>
    </p:extLst>
  </p:cSld>
  <p:clrMapOvr>
    <a:masterClrMapping/>
  </p:clrMapOvr>
  <p:transition spd="med">
    <p:fade/>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1568790"/>
      </p:ext>
    </p:extLst>
  </p:cSld>
  <p:clrMapOvr>
    <a:masterClrMapping/>
  </p:clrMapOvr>
  <p:transition spd="med">
    <p:fade/>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51508853"/>
      </p:ext>
    </p:extLst>
  </p:cSld>
  <p:clrMapOvr>
    <a:masterClrMapping/>
  </p:clrMapOvr>
  <p:transition spd="med">
    <p:fade/>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11172131"/>
      </p:ext>
    </p:extLst>
  </p:cSld>
  <p:clrMapOvr>
    <a:masterClrMapping/>
  </p:clrMapOvr>
  <p:transition spd="med">
    <p:fade/>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4427333"/>
      </p:ext>
    </p:extLst>
  </p:cSld>
  <p:clrMapOvr>
    <a:masterClrMapping/>
  </p:clrMapOvr>
  <p:transition spd="med">
    <p:fade/>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0653653"/>
      </p:ext>
    </p:extLst>
  </p:cSld>
  <p:clrMapOvr>
    <a:masterClrMapping/>
  </p:clrMapOvr>
  <p:transition spd="med">
    <p:fade/>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THE                                    </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2320865317"/>
      </p:ext>
    </p:extLst>
  </p:cSld>
  <p:clrMapOvr>
    <a:masterClrMapping/>
  </p:clrMapOvr>
  <p:transition spd="med">
    <p:cut/>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FF98287-B6CB-5D40-ADBA-F2718235C28F}" type="slidenum">
              <a:rPr lang="en-US"/>
              <a:pPr>
                <a:defRPr/>
              </a:pPr>
              <a:t>‹#›</a:t>
            </a:fld>
            <a:endParaRPr lang="en-US"/>
          </a:p>
        </p:txBody>
      </p:sp>
    </p:spTree>
    <p:extLst>
      <p:ext uri="{BB962C8B-B14F-4D97-AF65-F5344CB8AC3E}">
        <p14:creationId xmlns:p14="http://schemas.microsoft.com/office/powerpoint/2010/main" val="3325346553"/>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35189BE-18E6-1A45-AFEC-6A4F8691D931}" type="slidenum">
              <a:rPr lang="en-US"/>
              <a:pPr>
                <a:defRPr/>
              </a:pPr>
              <a:t>‹#›</a:t>
            </a:fld>
            <a:endParaRPr lang="en-US"/>
          </a:p>
        </p:txBody>
      </p:sp>
    </p:spTree>
    <p:extLst>
      <p:ext uri="{BB962C8B-B14F-4D97-AF65-F5344CB8AC3E}">
        <p14:creationId xmlns:p14="http://schemas.microsoft.com/office/powerpoint/2010/main" val="2672435389"/>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16/02/24</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2457079785"/>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86300" y="1828800"/>
            <a:ext cx="4000500" cy="40386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7B6815E-EC0E-FB41-8A1D-E8DB07F68AC2}" type="slidenum">
              <a:rPr lang="en-US" smtClean="0"/>
              <a:pPr>
                <a:defRPr/>
              </a:pPr>
              <a:t>‹#›</a:t>
            </a:fld>
            <a:endParaRPr lang="en-US" dirty="0"/>
          </a:p>
        </p:txBody>
      </p:sp>
    </p:spTree>
    <p:extLst>
      <p:ext uri="{BB962C8B-B14F-4D97-AF65-F5344CB8AC3E}">
        <p14:creationId xmlns:p14="http://schemas.microsoft.com/office/powerpoint/2010/main" val="2817274794"/>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16/02/24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191339919"/>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16/02/24</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913066547"/>
      </p:ext>
    </p:extLst>
  </p:cSld>
  <p:clrMapOvr>
    <a:overrideClrMapping bg1="lt1" tx1="dk1" bg2="lt2" tx2="dk2" accent1="accent1" accent2="accent2" accent3="accent3" accent4="accent4" accent5="accent5" accent6="accent6" hlink="hlink" folHlink="folHlink"/>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16/02/24</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511678695"/>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16/02/24</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579467012"/>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16/02/24</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3519348396"/>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16/02/24</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915318685"/>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16/02/24</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2103298957"/>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16/02/24</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561689066"/>
      </p:ext>
    </p:extLst>
  </p:cSld>
  <p:clrMapOvr>
    <a:overrideClrMapping bg1="lt1" tx1="dk1" bg2="lt2" tx2="dk2" accent1="accent1" accent2="accent2" accent3="accent3" accent4="accent4" accent5="accent5" accent6="accent6" hlink="hlink" folHlink="folHlink"/>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16/02/24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1609403843"/>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16/02/24</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809609328"/>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6F10EA3-3BBF-B740-B19D-47239EB1D61A}" type="slidenum">
              <a:rPr lang="en-US" smtClean="0"/>
              <a:pPr>
                <a:defRPr/>
              </a:pPr>
              <a:t>‹#›</a:t>
            </a:fld>
            <a:endParaRPr lang="en-US" dirty="0"/>
          </a:p>
        </p:txBody>
      </p:sp>
    </p:spTree>
    <p:extLst>
      <p:ext uri="{BB962C8B-B14F-4D97-AF65-F5344CB8AC3E}">
        <p14:creationId xmlns:p14="http://schemas.microsoft.com/office/powerpoint/2010/main" val="1821012963"/>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1C5421EB-CFF1-C846-BF96-0FFDCC2628C2}" type="slidenum">
              <a:rPr lang="en-US" smtClean="0">
                <a:solidFill>
                  <a:srgbClr val="000000"/>
                </a:solidFill>
                <a:ea typeface="ＭＳ Ｐゴシック" charset="0"/>
                <a:cs typeface="ＭＳ Ｐゴシック" charset="0"/>
              </a:rPr>
              <a:pPr>
                <a:defRPr/>
              </a:pPr>
              <a:t>‹#›</a:t>
            </a:fld>
            <a:endParaRPr lang="en-US"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751249943"/>
      </p:ext>
    </p:extLst>
  </p:cSld>
  <p:clrMapOvr>
    <a:masterClrMapping/>
  </p:clrMapOvr>
  <p:transition spd="med">
    <p:randomBar dir="vert"/>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CE5DB02D-02AB-C447-8300-DC1125772939}" type="slidenum">
              <a:rPr lang="en-US" smtClean="0">
                <a:solidFill>
                  <a:srgbClr val="000000"/>
                </a:solidFill>
                <a:ea typeface="ＭＳ Ｐゴシック" charset="0"/>
                <a:cs typeface="ＭＳ Ｐゴシック" charset="0"/>
              </a:rPr>
              <a:pPr>
                <a:defRPr/>
              </a:pPr>
              <a:t>‹#›</a:t>
            </a:fld>
            <a:endParaRPr lang="en-US"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495767474"/>
      </p:ext>
    </p:extLst>
  </p:cSld>
  <p:clrMapOvr>
    <a:masterClrMapping/>
  </p:clrMapOvr>
  <p:transition spd="med">
    <p:randomBar dir="vert"/>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D9B7EA4E-3FB8-BB47-AD55-878244D58B5F}" type="slidenum">
              <a:rPr lang="en-US" smtClean="0">
                <a:solidFill>
                  <a:srgbClr val="000000"/>
                </a:solidFill>
                <a:ea typeface="ＭＳ Ｐゴシック" charset="0"/>
                <a:cs typeface="ＭＳ Ｐゴシック" charset="0"/>
              </a:rPr>
              <a:pPr>
                <a:defRPr/>
              </a:pPr>
              <a:t>‹#›</a:t>
            </a:fld>
            <a:endParaRPr lang="en-US"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929802051"/>
      </p:ext>
    </p:extLst>
  </p:cSld>
  <p:clrMapOvr>
    <a:masterClrMapping/>
  </p:clrMapOvr>
  <p:transition spd="med">
    <p:randomBar dir="vert"/>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72070795-C768-A141-8AAC-0D9D0D1FDAF5}" type="slidenum">
              <a:rPr lang="en-US" smtClean="0">
                <a:solidFill>
                  <a:srgbClr val="000000"/>
                </a:solidFill>
                <a:ea typeface="ＭＳ Ｐゴシック" charset="0"/>
                <a:cs typeface="ＭＳ Ｐゴシック" charset="0"/>
              </a:rPr>
              <a:pPr>
                <a:defRPr/>
              </a:pPr>
              <a:t>‹#›</a:t>
            </a:fld>
            <a:endParaRPr lang="en-US"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916293570"/>
      </p:ext>
    </p:extLst>
  </p:cSld>
  <p:clrMapOvr>
    <a:masterClrMapping/>
  </p:clrMapOvr>
  <p:transition spd="med">
    <p:randomBar dir="vert"/>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a typeface="ＭＳ Ｐゴシック" charset="0"/>
              <a:cs typeface="ＭＳ Ｐゴシック" charset="0"/>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a typeface="ＭＳ Ｐゴシック" charset="0"/>
              <a:cs typeface="ＭＳ Ｐゴシック" charset="0"/>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626B6614-C6D2-9741-86C4-41FD2ED4C123}" type="slidenum">
              <a:rPr lang="en-US" smtClean="0">
                <a:solidFill>
                  <a:srgbClr val="000000"/>
                </a:solidFill>
                <a:ea typeface="ＭＳ Ｐゴシック" charset="0"/>
                <a:cs typeface="ＭＳ Ｐゴシック" charset="0"/>
              </a:rPr>
              <a:pPr>
                <a:defRPr/>
              </a:pPr>
              <a:t>‹#›</a:t>
            </a:fld>
            <a:endParaRPr lang="en-US"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4253643025"/>
      </p:ext>
    </p:extLst>
  </p:cSld>
  <p:clrMapOvr>
    <a:masterClrMapping/>
  </p:clrMapOvr>
  <p:transition spd="med">
    <p:randomBar dir="vert"/>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599E4E64-6A3B-A642-81B5-43C1F983C83F}" type="slidenum">
              <a:rPr lang="en-US" smtClean="0">
                <a:solidFill>
                  <a:srgbClr val="000000"/>
                </a:solidFill>
                <a:ea typeface="ＭＳ Ｐゴシック" charset="0"/>
                <a:cs typeface="ＭＳ Ｐゴシック" charset="0"/>
              </a:rPr>
              <a:pPr>
                <a:defRPr/>
              </a:pPr>
              <a:t>‹#›</a:t>
            </a:fld>
            <a:endParaRPr lang="en-US"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143509397"/>
      </p:ext>
    </p:extLst>
  </p:cSld>
  <p:clrMapOvr>
    <a:masterClrMapping/>
  </p:clrMapOvr>
  <p:transition spd="med">
    <p:randomBar dir="vert"/>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a typeface="ＭＳ Ｐゴシック" charset="0"/>
              <a:cs typeface="ＭＳ Ｐゴシック" charset="0"/>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a typeface="ＭＳ Ｐゴシック" charset="0"/>
              <a:cs typeface="ＭＳ Ｐゴシック" charset="0"/>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BF97937A-6EFA-7244-9BBB-4B39FA4EDD5D}" type="slidenum">
              <a:rPr lang="en-US" smtClean="0">
                <a:solidFill>
                  <a:srgbClr val="000000"/>
                </a:solidFill>
                <a:ea typeface="ＭＳ Ｐゴシック" charset="0"/>
                <a:cs typeface="ＭＳ Ｐゴシック" charset="0"/>
              </a:rPr>
              <a:pPr>
                <a:defRPr/>
              </a:pPr>
              <a:t>‹#›</a:t>
            </a:fld>
            <a:endParaRPr lang="en-US"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980678846"/>
      </p:ext>
    </p:extLst>
  </p:cSld>
  <p:clrMapOvr>
    <a:masterClrMapping/>
  </p:clrMapOvr>
  <p:transition spd="med">
    <p:randomBar dir="vert"/>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DB97A148-BB3A-6F4F-A713-8E6B70B4C0C8}" type="slidenum">
              <a:rPr lang="en-US" smtClean="0">
                <a:solidFill>
                  <a:srgbClr val="000000"/>
                </a:solidFill>
                <a:ea typeface="ＭＳ Ｐゴシック" charset="0"/>
                <a:cs typeface="ＭＳ Ｐゴシック" charset="0"/>
              </a:rPr>
              <a:pPr>
                <a:defRPr/>
              </a:pPr>
              <a:t>‹#›</a:t>
            </a:fld>
            <a:endParaRPr lang="en-US"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765997255"/>
      </p:ext>
    </p:extLst>
  </p:cSld>
  <p:clrMapOvr>
    <a:masterClrMapping/>
  </p:clrMapOvr>
  <p:transition spd="med">
    <p:randomBar dir="vert"/>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43383A86-FADD-714B-BE63-5935EE91934F}" type="slidenum">
              <a:rPr lang="en-US" smtClean="0">
                <a:solidFill>
                  <a:srgbClr val="000000"/>
                </a:solidFill>
                <a:ea typeface="ＭＳ Ｐゴシック" charset="0"/>
                <a:cs typeface="ＭＳ Ｐゴシック" charset="0"/>
              </a:rPr>
              <a:pPr>
                <a:defRPr/>
              </a:pPr>
              <a:t>‹#›</a:t>
            </a:fld>
            <a:endParaRPr lang="en-US"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620464328"/>
      </p:ext>
    </p:extLst>
  </p:cSld>
  <p:clrMapOvr>
    <a:masterClrMapping/>
  </p:clrMapOvr>
  <p:transition spd="med">
    <p:randomBar dir="vert"/>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33CBCA7D-BFD0-A945-9CDF-5C086F9AF08C}" type="slidenum">
              <a:rPr lang="en-US" smtClean="0">
                <a:solidFill>
                  <a:srgbClr val="000000"/>
                </a:solidFill>
                <a:ea typeface="ＭＳ Ｐゴシック" charset="0"/>
                <a:cs typeface="ＭＳ Ｐゴシック" charset="0"/>
              </a:rPr>
              <a:pPr>
                <a:defRPr/>
              </a:pPr>
              <a:t>‹#›</a:t>
            </a:fld>
            <a:endParaRPr lang="en-US"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703451387"/>
      </p:ext>
    </p:extLst>
  </p:cSld>
  <p:clrMapOvr>
    <a:masterClrMapping/>
  </p:clrMapOvr>
  <p:transition spd="med">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BC2D8D2-EAB6-3842-A2A5-5C1200E98815}" type="slidenum">
              <a:rPr lang="en-US" smtClean="0"/>
              <a:pPr>
                <a:defRPr/>
              </a:pPr>
              <a:t>‹#›</a:t>
            </a:fld>
            <a:endParaRPr lang="en-US" dirty="0"/>
          </a:p>
        </p:txBody>
      </p:sp>
    </p:spTree>
    <p:extLst>
      <p:ext uri="{BB962C8B-B14F-4D97-AF65-F5344CB8AC3E}">
        <p14:creationId xmlns:p14="http://schemas.microsoft.com/office/powerpoint/2010/main" val="3846393238"/>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DA14E335-CA85-1D48-81B8-5D641B8822EA}" type="slidenum">
              <a:rPr lang="en-US" smtClean="0">
                <a:solidFill>
                  <a:srgbClr val="000000"/>
                </a:solidFill>
                <a:ea typeface="ＭＳ Ｐゴシック" charset="0"/>
                <a:cs typeface="ＭＳ Ｐゴシック" charset="0"/>
              </a:rPr>
              <a:pPr>
                <a:defRPr/>
              </a:pPr>
              <a:t>‹#›</a:t>
            </a:fld>
            <a:endParaRPr lang="en-US"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121662396"/>
      </p:ext>
    </p:extLst>
  </p:cSld>
  <p:clrMapOvr>
    <a:masterClrMapping/>
  </p:clrMapOvr>
  <p:transition spd="med">
    <p:randomBar dir="vert"/>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B63174D7-74D0-574E-AB1B-20ACBAC70165}" type="slidenum">
              <a:rPr lang="en-US" smtClean="0">
                <a:solidFill>
                  <a:srgbClr val="000000"/>
                </a:solidFill>
                <a:ea typeface="ＭＳ Ｐゴシック" charset="0"/>
                <a:cs typeface="ＭＳ Ｐゴシック" charset="0"/>
              </a:rPr>
              <a:pPr>
                <a:defRPr/>
              </a:pPr>
              <a:t>‹#›</a:t>
            </a:fld>
            <a:endParaRPr lang="en-US"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53702878"/>
      </p:ext>
    </p:extLst>
  </p:cSld>
  <p:clrMapOvr>
    <a:masterClrMapping/>
  </p:clrMapOvr>
  <p:transition spd="med">
    <p:randomBar dir="vert"/>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C0CE02C-5ECD-4440-87A1-9FAB3C027CF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00910239"/>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D364582-B312-6844-BCDA-AF2C476C763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92169578"/>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1BC210-CEC6-A748-9933-45CB3C7E674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21449662"/>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4120AF5-671C-884D-9390-4A42EA01495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07180567"/>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A54C3E1-BE07-E540-8DE4-81D1C78A76C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98083879"/>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94232F1-3829-3E49-B582-9A2176742BB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20843399"/>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76FFB45-37B5-4B45-AD48-66D2279B0B7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76721133"/>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8642635-5EBE-9844-B1E5-8C774C560CF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27278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4980A55-FD46-9A4D-94B5-D2A0B73510A5}" type="slidenum">
              <a:rPr lang="en-US"/>
              <a:pPr>
                <a:defRPr/>
              </a:pPr>
              <a:t>‹#›</a:t>
            </a:fld>
            <a:endParaRPr lang="en-US"/>
          </a:p>
        </p:txBody>
      </p:sp>
    </p:spTree>
    <p:extLst>
      <p:ext uri="{BB962C8B-B14F-4D97-AF65-F5344CB8AC3E}">
        <p14:creationId xmlns:p14="http://schemas.microsoft.com/office/powerpoint/2010/main" val="35384420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F822690-5DD0-2A40-8AEB-2558DB367C67}" type="slidenum">
              <a:rPr lang="en-US" smtClean="0"/>
              <a:pPr>
                <a:defRPr/>
              </a:pPr>
              <a:t>‹#›</a:t>
            </a:fld>
            <a:endParaRPr lang="en-US" dirty="0"/>
          </a:p>
        </p:txBody>
      </p:sp>
    </p:spTree>
    <p:extLst>
      <p:ext uri="{BB962C8B-B14F-4D97-AF65-F5344CB8AC3E}">
        <p14:creationId xmlns:p14="http://schemas.microsoft.com/office/powerpoint/2010/main" val="4088896870"/>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6AE759C-8921-B649-A67A-89431D684EC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17400511"/>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D26BA45-1C7C-8E4E-8624-6248D05B7E7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31309365"/>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6F7DD29-7E0A-B145-B599-DC4F10539E2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87422953"/>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81282" name="Rectangle 2"/>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481283" name="Rectangle 3"/>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DEADA8-9583-FC40-B83E-B540AA90EE9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37792766"/>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248BB09-56CD-0840-B5A2-1285A489B8B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70090850"/>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13C4345-C7B3-F548-8B4D-60DDB9B3F99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82950406"/>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C47E708-B497-6543-BEF4-2FE90925D58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98914534"/>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798583D-12AF-B340-9B67-559F640E43A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46563967"/>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0C625E5-009E-1940-AD21-6DD161383B4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86404435"/>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1170BF0-8EE3-294B-8DFC-76331B9C59B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115892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B5845D5-2C39-BD46-85E7-64D488766F48}" type="slidenum">
              <a:rPr lang="en-US" smtClean="0"/>
              <a:pPr>
                <a:defRPr/>
              </a:pPr>
              <a:t>‹#›</a:t>
            </a:fld>
            <a:endParaRPr lang="en-US" dirty="0"/>
          </a:p>
        </p:txBody>
      </p:sp>
    </p:spTree>
    <p:extLst>
      <p:ext uri="{BB962C8B-B14F-4D97-AF65-F5344CB8AC3E}">
        <p14:creationId xmlns:p14="http://schemas.microsoft.com/office/powerpoint/2010/main" val="2729774126"/>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C8B1520-417E-1943-B4CE-F7A51864B57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3060646"/>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4BA8486-C0EA-5344-98A4-D1928C22FF8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43472951"/>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2024BDA-ACD4-DF44-984C-16DA3029B86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57261228"/>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152E0C0-6F69-1A4E-9286-D1CFFF027E9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38085330"/>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C4780D65-F59B-DB45-B731-3120068E2821}" type="slidenum">
              <a:rPr lang="en-US"/>
              <a:pPr>
                <a:defRPr/>
              </a:pPr>
              <a:t>‹#›</a:t>
            </a:fld>
            <a:endParaRPr lang="en-US"/>
          </a:p>
        </p:txBody>
      </p:sp>
    </p:spTree>
    <p:extLst>
      <p:ext uri="{BB962C8B-B14F-4D97-AF65-F5344CB8AC3E}">
        <p14:creationId xmlns:p14="http://schemas.microsoft.com/office/powerpoint/2010/main" val="3891463347"/>
      </p:ext>
    </p:extLst>
  </p:cSld>
  <p:clrMapOvr>
    <a:masterClrMapping/>
  </p:clrMapOvr>
  <p:transition spd="med">
    <p:randomBar dir="vert"/>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5C13A82E-C5D3-5E4C-9A42-F7D5E9D606D4}" type="slidenum">
              <a:rPr lang="en-US"/>
              <a:pPr>
                <a:defRPr/>
              </a:pPr>
              <a:t>‹#›</a:t>
            </a:fld>
            <a:endParaRPr lang="en-US"/>
          </a:p>
        </p:txBody>
      </p:sp>
    </p:spTree>
    <p:extLst>
      <p:ext uri="{BB962C8B-B14F-4D97-AF65-F5344CB8AC3E}">
        <p14:creationId xmlns:p14="http://schemas.microsoft.com/office/powerpoint/2010/main" val="781099687"/>
      </p:ext>
    </p:extLst>
  </p:cSld>
  <p:clrMapOvr>
    <a:masterClrMapping/>
  </p:clrMapOvr>
  <p:transition spd="med">
    <p:randomBar dir="vert"/>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7DD1696B-1B8B-E64A-90FB-BA903E334FE5}" type="slidenum">
              <a:rPr lang="en-US"/>
              <a:pPr>
                <a:defRPr/>
              </a:pPr>
              <a:t>‹#›</a:t>
            </a:fld>
            <a:endParaRPr lang="en-US"/>
          </a:p>
        </p:txBody>
      </p:sp>
    </p:spTree>
    <p:extLst>
      <p:ext uri="{BB962C8B-B14F-4D97-AF65-F5344CB8AC3E}">
        <p14:creationId xmlns:p14="http://schemas.microsoft.com/office/powerpoint/2010/main" val="3952882864"/>
      </p:ext>
    </p:extLst>
  </p:cSld>
  <p:clrMapOvr>
    <a:masterClrMapping/>
  </p:clrMapOvr>
  <p:transition spd="med">
    <p:randomBar dir="vert"/>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107848A7-BCC3-AE48-AFFD-02ED990A7C94}" type="slidenum">
              <a:rPr lang="en-US"/>
              <a:pPr>
                <a:defRPr/>
              </a:pPr>
              <a:t>‹#›</a:t>
            </a:fld>
            <a:endParaRPr lang="en-US"/>
          </a:p>
        </p:txBody>
      </p:sp>
    </p:spTree>
    <p:extLst>
      <p:ext uri="{BB962C8B-B14F-4D97-AF65-F5344CB8AC3E}">
        <p14:creationId xmlns:p14="http://schemas.microsoft.com/office/powerpoint/2010/main" val="971665168"/>
      </p:ext>
    </p:extLst>
  </p:cSld>
  <p:clrMapOvr>
    <a:masterClrMapping/>
  </p:clrMapOvr>
  <p:transition spd="med">
    <p:randomBar dir="vert"/>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EF609A2A-7275-E146-A6E6-E06D984CB946}" type="slidenum">
              <a:rPr lang="en-US"/>
              <a:pPr>
                <a:defRPr/>
              </a:pPr>
              <a:t>‹#›</a:t>
            </a:fld>
            <a:endParaRPr lang="en-US"/>
          </a:p>
        </p:txBody>
      </p:sp>
    </p:spTree>
    <p:extLst>
      <p:ext uri="{BB962C8B-B14F-4D97-AF65-F5344CB8AC3E}">
        <p14:creationId xmlns:p14="http://schemas.microsoft.com/office/powerpoint/2010/main" val="2348854155"/>
      </p:ext>
    </p:extLst>
  </p:cSld>
  <p:clrMapOvr>
    <a:masterClrMapping/>
  </p:clrMapOvr>
  <p:transition spd="med">
    <p:randomBar dir="vert"/>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FD35FEF7-3C7B-F34D-B0EF-1B1FCD4B5299}" type="slidenum">
              <a:rPr lang="en-US"/>
              <a:pPr>
                <a:defRPr/>
              </a:pPr>
              <a:t>‹#›</a:t>
            </a:fld>
            <a:endParaRPr lang="en-US"/>
          </a:p>
        </p:txBody>
      </p:sp>
    </p:spTree>
    <p:extLst>
      <p:ext uri="{BB962C8B-B14F-4D97-AF65-F5344CB8AC3E}">
        <p14:creationId xmlns:p14="http://schemas.microsoft.com/office/powerpoint/2010/main" val="3341543927"/>
      </p:ext>
    </p:extLst>
  </p:cSld>
  <p:clrMapOvr>
    <a:masterClrMapping/>
  </p:clrMapOvr>
  <p:transition spd="med">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1D84AFE-D825-BE4E-9158-2626AC2C218F}" type="slidenum">
              <a:rPr lang="en-US" smtClean="0"/>
              <a:pPr>
                <a:defRPr/>
              </a:pPr>
              <a:t>‹#›</a:t>
            </a:fld>
            <a:endParaRPr lang="en-US" dirty="0"/>
          </a:p>
        </p:txBody>
      </p:sp>
    </p:spTree>
    <p:extLst>
      <p:ext uri="{BB962C8B-B14F-4D97-AF65-F5344CB8AC3E}">
        <p14:creationId xmlns:p14="http://schemas.microsoft.com/office/powerpoint/2010/main" val="4254308370"/>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ADB7461D-6816-2F47-8428-1CAC67B3AAD5}" type="slidenum">
              <a:rPr lang="en-US"/>
              <a:pPr>
                <a:defRPr/>
              </a:pPr>
              <a:t>‹#›</a:t>
            </a:fld>
            <a:endParaRPr lang="en-US"/>
          </a:p>
        </p:txBody>
      </p:sp>
    </p:spTree>
    <p:extLst>
      <p:ext uri="{BB962C8B-B14F-4D97-AF65-F5344CB8AC3E}">
        <p14:creationId xmlns:p14="http://schemas.microsoft.com/office/powerpoint/2010/main" val="1375202070"/>
      </p:ext>
    </p:extLst>
  </p:cSld>
  <p:clrMapOvr>
    <a:masterClrMapping/>
  </p:clrMapOvr>
  <p:transition spd="med">
    <p:randomBar dir="vert"/>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C7AABFEE-4D28-754C-BDFB-FE390436EE57}" type="slidenum">
              <a:rPr lang="en-US"/>
              <a:pPr>
                <a:defRPr/>
              </a:pPr>
              <a:t>‹#›</a:t>
            </a:fld>
            <a:endParaRPr lang="en-US"/>
          </a:p>
        </p:txBody>
      </p:sp>
    </p:spTree>
    <p:extLst>
      <p:ext uri="{BB962C8B-B14F-4D97-AF65-F5344CB8AC3E}">
        <p14:creationId xmlns:p14="http://schemas.microsoft.com/office/powerpoint/2010/main" val="4120704270"/>
      </p:ext>
    </p:extLst>
  </p:cSld>
  <p:clrMapOvr>
    <a:masterClrMapping/>
  </p:clrMapOvr>
  <p:transition spd="med">
    <p:randomBar dir="vert"/>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1EE8E66F-DC65-8E44-ADE4-4049D22DFFB5}" type="slidenum">
              <a:rPr lang="en-US"/>
              <a:pPr>
                <a:defRPr/>
              </a:pPr>
              <a:t>‹#›</a:t>
            </a:fld>
            <a:endParaRPr lang="en-US"/>
          </a:p>
        </p:txBody>
      </p:sp>
    </p:spTree>
    <p:extLst>
      <p:ext uri="{BB962C8B-B14F-4D97-AF65-F5344CB8AC3E}">
        <p14:creationId xmlns:p14="http://schemas.microsoft.com/office/powerpoint/2010/main" val="1137649059"/>
      </p:ext>
    </p:extLst>
  </p:cSld>
  <p:clrMapOvr>
    <a:masterClrMapping/>
  </p:clrMapOvr>
  <p:transition spd="med">
    <p:randomBar dir="vert"/>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3FA5B3A6-D0BC-F542-8EC1-F849734106D4}" type="slidenum">
              <a:rPr lang="en-US"/>
              <a:pPr>
                <a:defRPr/>
              </a:pPr>
              <a:t>‹#›</a:t>
            </a:fld>
            <a:endParaRPr lang="en-US"/>
          </a:p>
        </p:txBody>
      </p:sp>
    </p:spTree>
    <p:extLst>
      <p:ext uri="{BB962C8B-B14F-4D97-AF65-F5344CB8AC3E}">
        <p14:creationId xmlns:p14="http://schemas.microsoft.com/office/powerpoint/2010/main" val="3992862497"/>
      </p:ext>
    </p:extLst>
  </p:cSld>
  <p:clrMapOvr>
    <a:masterClrMapping/>
  </p:clrMapOvr>
  <p:transition spd="med">
    <p:randomBar dir="vert"/>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8E385B0B-FC44-074F-AAD5-8FF10E7D22DB}" type="slidenum">
              <a:rPr lang="en-US"/>
              <a:pPr>
                <a:defRPr/>
              </a:pPr>
              <a:t>‹#›</a:t>
            </a:fld>
            <a:endParaRPr lang="en-US"/>
          </a:p>
        </p:txBody>
      </p:sp>
    </p:spTree>
    <p:extLst>
      <p:ext uri="{BB962C8B-B14F-4D97-AF65-F5344CB8AC3E}">
        <p14:creationId xmlns:p14="http://schemas.microsoft.com/office/powerpoint/2010/main" val="1408788643"/>
      </p:ext>
    </p:extLst>
  </p:cSld>
  <p:clrMapOvr>
    <a:masterClrMapping/>
  </p:clrMapOvr>
  <p:transition spd="med">
    <p:randomBar dir="vert"/>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87074" name="Rectangle 2"/>
          <p:cNvSpPr>
            <a:spLocks noGrp="1" noChangeArrowheads="1"/>
          </p:cNvSpPr>
          <p:nvPr>
            <p:ph type="ctrTitle"/>
          </p:nvPr>
        </p:nvSpPr>
        <p:spPr>
          <a:xfrm>
            <a:off x="2819400" y="914400"/>
            <a:ext cx="5867400" cy="2514600"/>
          </a:xfrm>
        </p:spPr>
        <p:txBody>
          <a:bodyPr/>
          <a:lstStyle>
            <a:lvl1pPr>
              <a:defRPr sz="4400"/>
            </a:lvl1pPr>
          </a:lstStyle>
          <a:p>
            <a:r>
              <a:rPr lang="en-US"/>
              <a:t>Click to edit Master title style</a:t>
            </a:r>
          </a:p>
        </p:txBody>
      </p:sp>
      <p:sp>
        <p:nvSpPr>
          <p:cNvPr id="387075" name="Rectangle 3"/>
          <p:cNvSpPr>
            <a:spLocks noGrp="1" noChangeArrowheads="1"/>
          </p:cNvSpPr>
          <p:nvPr>
            <p:ph type="subTitle" idx="1"/>
          </p:nvPr>
        </p:nvSpPr>
        <p:spPr>
          <a:xfrm>
            <a:off x="2590800" y="3733800"/>
            <a:ext cx="6096000" cy="1752600"/>
          </a:xfrm>
        </p:spPr>
        <p:txBody>
          <a:bodyPr/>
          <a:lstStyle>
            <a:lvl1pPr marL="0" indent="0" algn="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6FFD5E05-39ED-3349-897A-4B979FA43F57}" type="slidenum">
              <a:rPr lang="en-US" smtClean="0">
                <a:solidFill>
                  <a:srgbClr val="FFFF00"/>
                </a:solidFill>
              </a:rPr>
              <a:pPr/>
              <a:t>‹#›</a:t>
            </a:fld>
            <a:endParaRPr lang="en-US" dirty="0">
              <a:solidFill>
                <a:srgbClr val="FFFF00"/>
              </a:solidFill>
            </a:endParaRPr>
          </a:p>
        </p:txBody>
      </p:sp>
    </p:spTree>
    <p:extLst>
      <p:ext uri="{BB962C8B-B14F-4D97-AF65-F5344CB8AC3E}">
        <p14:creationId xmlns:p14="http://schemas.microsoft.com/office/powerpoint/2010/main" val="627339149"/>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9EBC19C-57FD-E44E-8F32-5B695D2FC0A3}" type="slidenum">
              <a:rPr lang="en-US" smtClean="0">
                <a:solidFill>
                  <a:srgbClr val="FFFF00"/>
                </a:solidFill>
              </a:rPr>
              <a:pPr/>
              <a:t>‹#›</a:t>
            </a:fld>
            <a:endParaRPr lang="en-US" dirty="0">
              <a:solidFill>
                <a:srgbClr val="FFFF00"/>
              </a:solidFill>
            </a:endParaRPr>
          </a:p>
        </p:txBody>
      </p:sp>
    </p:spTree>
    <p:extLst>
      <p:ext uri="{BB962C8B-B14F-4D97-AF65-F5344CB8AC3E}">
        <p14:creationId xmlns:p14="http://schemas.microsoft.com/office/powerpoint/2010/main" val="254164763"/>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01F1EACC-13E7-FF47-9212-F485436D8C85}" type="slidenum">
              <a:rPr lang="en-US" smtClean="0">
                <a:solidFill>
                  <a:srgbClr val="FFFF00"/>
                </a:solidFill>
              </a:rPr>
              <a:pPr/>
              <a:t>‹#›</a:t>
            </a:fld>
            <a:endParaRPr lang="en-US" dirty="0">
              <a:solidFill>
                <a:srgbClr val="FFFF00"/>
              </a:solidFill>
            </a:endParaRPr>
          </a:p>
        </p:txBody>
      </p:sp>
    </p:spTree>
    <p:extLst>
      <p:ext uri="{BB962C8B-B14F-4D97-AF65-F5344CB8AC3E}">
        <p14:creationId xmlns:p14="http://schemas.microsoft.com/office/powerpoint/2010/main" val="508266911"/>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90800" y="1981200"/>
            <a:ext cx="29718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715000" y="1981200"/>
            <a:ext cx="29718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E0E5454-1A24-1349-B027-73D351EB3A6C}" type="slidenum">
              <a:rPr lang="en-US" smtClean="0">
                <a:solidFill>
                  <a:srgbClr val="FFFF00"/>
                </a:solidFill>
              </a:rPr>
              <a:pPr/>
              <a:t>‹#›</a:t>
            </a:fld>
            <a:endParaRPr lang="en-US" dirty="0">
              <a:solidFill>
                <a:srgbClr val="FFFF00"/>
              </a:solidFill>
            </a:endParaRPr>
          </a:p>
        </p:txBody>
      </p:sp>
    </p:spTree>
    <p:extLst>
      <p:ext uri="{BB962C8B-B14F-4D97-AF65-F5344CB8AC3E}">
        <p14:creationId xmlns:p14="http://schemas.microsoft.com/office/powerpoint/2010/main" val="1928784994"/>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82F5FC2-0045-D540-879D-0E69626F67DA}" type="slidenum">
              <a:rPr lang="en-US" smtClean="0">
                <a:solidFill>
                  <a:srgbClr val="FFFF00"/>
                </a:solidFill>
              </a:rPr>
              <a:pPr/>
              <a:t>‹#›</a:t>
            </a:fld>
            <a:endParaRPr lang="en-US" dirty="0">
              <a:solidFill>
                <a:srgbClr val="FFFF00"/>
              </a:solidFill>
            </a:endParaRPr>
          </a:p>
        </p:txBody>
      </p:sp>
    </p:spTree>
    <p:extLst>
      <p:ext uri="{BB962C8B-B14F-4D97-AF65-F5344CB8AC3E}">
        <p14:creationId xmlns:p14="http://schemas.microsoft.com/office/powerpoint/2010/main" val="30922621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042396F-DDAC-D041-B3D3-21AD4BC873FF}" type="slidenum">
              <a:rPr lang="en-US" smtClean="0"/>
              <a:pPr>
                <a:defRPr/>
              </a:pPr>
              <a:t>‹#›</a:t>
            </a:fld>
            <a:endParaRPr lang="en-US" dirty="0"/>
          </a:p>
        </p:txBody>
      </p:sp>
    </p:spTree>
    <p:extLst>
      <p:ext uri="{BB962C8B-B14F-4D97-AF65-F5344CB8AC3E}">
        <p14:creationId xmlns:p14="http://schemas.microsoft.com/office/powerpoint/2010/main" val="1942569018"/>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72DEEA52-900B-E74D-917A-285D6E3FA45B}" type="slidenum">
              <a:rPr lang="en-US" smtClean="0">
                <a:solidFill>
                  <a:srgbClr val="FFFF00"/>
                </a:solidFill>
              </a:rPr>
              <a:pPr/>
              <a:t>‹#›</a:t>
            </a:fld>
            <a:endParaRPr lang="en-US" dirty="0">
              <a:solidFill>
                <a:srgbClr val="FFFF00"/>
              </a:solidFill>
            </a:endParaRPr>
          </a:p>
        </p:txBody>
      </p:sp>
    </p:spTree>
    <p:extLst>
      <p:ext uri="{BB962C8B-B14F-4D97-AF65-F5344CB8AC3E}">
        <p14:creationId xmlns:p14="http://schemas.microsoft.com/office/powerpoint/2010/main" val="3866512445"/>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24C1E0D-0E6D-E84E-B85F-5A8069EF2E32}" type="slidenum">
              <a:rPr lang="en-US" smtClean="0">
                <a:solidFill>
                  <a:srgbClr val="FFFF00"/>
                </a:solidFill>
              </a:rPr>
              <a:pPr/>
              <a:t>‹#›</a:t>
            </a:fld>
            <a:endParaRPr lang="en-US" dirty="0">
              <a:solidFill>
                <a:srgbClr val="FFFF00"/>
              </a:solidFill>
            </a:endParaRPr>
          </a:p>
        </p:txBody>
      </p:sp>
    </p:spTree>
    <p:extLst>
      <p:ext uri="{BB962C8B-B14F-4D97-AF65-F5344CB8AC3E}">
        <p14:creationId xmlns:p14="http://schemas.microsoft.com/office/powerpoint/2010/main" val="755039557"/>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1BD93C-3A9D-8C4B-A490-E94EC9D2B530}" type="slidenum">
              <a:rPr lang="en-US" smtClean="0">
                <a:solidFill>
                  <a:srgbClr val="FFFF00"/>
                </a:solidFill>
              </a:rPr>
              <a:pPr/>
              <a:t>‹#›</a:t>
            </a:fld>
            <a:endParaRPr lang="en-US" dirty="0">
              <a:solidFill>
                <a:srgbClr val="FFFF00"/>
              </a:solidFill>
            </a:endParaRPr>
          </a:p>
        </p:txBody>
      </p:sp>
    </p:spTree>
    <p:extLst>
      <p:ext uri="{BB962C8B-B14F-4D97-AF65-F5344CB8AC3E}">
        <p14:creationId xmlns:p14="http://schemas.microsoft.com/office/powerpoint/2010/main" val="3258320056"/>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78668584-209F-4641-A96D-46C75012337A}" type="slidenum">
              <a:rPr lang="en-US" smtClean="0">
                <a:solidFill>
                  <a:srgbClr val="FFFF00"/>
                </a:solidFill>
              </a:rPr>
              <a:pPr/>
              <a:t>‹#›</a:t>
            </a:fld>
            <a:endParaRPr lang="en-US" dirty="0">
              <a:solidFill>
                <a:srgbClr val="FFFF00"/>
              </a:solidFill>
            </a:endParaRPr>
          </a:p>
        </p:txBody>
      </p:sp>
    </p:spTree>
    <p:extLst>
      <p:ext uri="{BB962C8B-B14F-4D97-AF65-F5344CB8AC3E}">
        <p14:creationId xmlns:p14="http://schemas.microsoft.com/office/powerpoint/2010/main" val="3127957477"/>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F675E59-357F-194F-BF1F-3DDB532CD4A1}" type="slidenum">
              <a:rPr lang="en-US" smtClean="0">
                <a:solidFill>
                  <a:srgbClr val="FFFF00"/>
                </a:solidFill>
              </a:rPr>
              <a:pPr/>
              <a:t>‹#›</a:t>
            </a:fld>
            <a:endParaRPr lang="en-US" dirty="0">
              <a:solidFill>
                <a:srgbClr val="FFFF00"/>
              </a:solidFill>
            </a:endParaRPr>
          </a:p>
        </p:txBody>
      </p:sp>
    </p:spTree>
    <p:extLst>
      <p:ext uri="{BB962C8B-B14F-4D97-AF65-F5344CB8AC3E}">
        <p14:creationId xmlns:p14="http://schemas.microsoft.com/office/powerpoint/2010/main" val="2118144147"/>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609600"/>
            <a:ext cx="18859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50545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E95058A0-96C8-4C4A-A706-247135DC473A}" type="slidenum">
              <a:rPr lang="en-US" smtClean="0">
                <a:solidFill>
                  <a:srgbClr val="FFFF00"/>
                </a:solidFill>
              </a:rPr>
              <a:pPr/>
              <a:t>‹#›</a:t>
            </a:fld>
            <a:endParaRPr lang="en-US" dirty="0">
              <a:solidFill>
                <a:srgbClr val="FFFF00"/>
              </a:solidFill>
            </a:endParaRPr>
          </a:p>
        </p:txBody>
      </p:sp>
    </p:spTree>
    <p:extLst>
      <p:ext uri="{BB962C8B-B14F-4D97-AF65-F5344CB8AC3E}">
        <p14:creationId xmlns:p14="http://schemas.microsoft.com/office/powerpoint/2010/main" val="1488316571"/>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C06052D-884C-C843-BAFE-E056ABE3E424}" type="slidenum">
              <a:rPr lang="en-US" smtClean="0"/>
              <a:pPr>
                <a:defRPr/>
              </a:pPr>
              <a:t>‹#›</a:t>
            </a:fld>
            <a:endParaRPr lang="en-US" dirty="0"/>
          </a:p>
        </p:txBody>
      </p:sp>
    </p:spTree>
    <p:extLst>
      <p:ext uri="{BB962C8B-B14F-4D97-AF65-F5344CB8AC3E}">
        <p14:creationId xmlns:p14="http://schemas.microsoft.com/office/powerpoint/2010/main" val="2674198663"/>
      </p:ext>
    </p:extLst>
  </p:cSld>
  <p:clrMapOvr>
    <a:masterClrMapping/>
  </p:clrMapOvr>
  <p:transition advClick="0" advTm="5000"/>
</p:sldLayout>
</file>

<file path=ppt/slideLayouts/slideLayout4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5"/>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1"/>
          </p:nvPr>
        </p:nvSpPr>
        <p:spPr/>
        <p:txBody>
          <a:bodyPr/>
          <a:lstStyle>
            <a:lvl1pPr>
              <a:defRPr>
                <a:latin typeface="Times New Roman" charset="0"/>
                <a:ea typeface="Osaka" charset="0"/>
                <a:cs typeface="Osaka" charset="0"/>
              </a:defRPr>
            </a:lvl1pPr>
          </a:lstStyle>
          <a:p>
            <a:pPr>
              <a:defRPr/>
            </a:pPr>
            <a:fld id="{FE1A2735-DDCC-B241-AF8A-29A821A2480D}" type="slidenum">
              <a:rPr lang="en-US"/>
              <a:pPr>
                <a:defRPr/>
              </a:pPr>
              <a:t>‹#›</a:t>
            </a:fld>
            <a:endParaRPr lang="en-US"/>
          </a:p>
        </p:txBody>
      </p:sp>
      <p:sp>
        <p:nvSpPr>
          <p:cNvPr id="6" name="Rectangle 7"/>
          <p:cNvSpPr>
            <a:spLocks noGrp="1" noChangeArrowheads="1"/>
          </p:cNvSpPr>
          <p:nvPr>
            <p:ph type="dt" sz="quarter" idx="12"/>
          </p:nvPr>
        </p:nvSpPr>
        <p:spPr/>
        <p:txBody>
          <a:bodyPr/>
          <a:lstStyle>
            <a:lvl1pPr algn="ct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608823538"/>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1"/>
          </p:nvPr>
        </p:nvSpPr>
        <p:spPr/>
        <p:txBody>
          <a:bodyPr/>
          <a:lstStyle>
            <a:lvl1pPr>
              <a:defRPr>
                <a:latin typeface="Times New Roman" charset="0"/>
                <a:ea typeface="Osaka" charset="0"/>
                <a:cs typeface="Osaka" charset="0"/>
              </a:defRPr>
            </a:lvl1pPr>
          </a:lstStyle>
          <a:p>
            <a:pPr>
              <a:defRPr/>
            </a:pPr>
            <a:fld id="{7818CC25-D345-D44F-9C33-1D9013CB1B50}" type="slidenum">
              <a:rPr lang="en-US"/>
              <a:pPr>
                <a:defRPr/>
              </a:pPr>
              <a:t>‹#›</a:t>
            </a:fld>
            <a:endParaRPr lang="en-US"/>
          </a:p>
        </p:txBody>
      </p:sp>
      <p:sp>
        <p:nvSpPr>
          <p:cNvPr id="6" name="Rectangle 7"/>
          <p:cNvSpPr>
            <a:spLocks noGrp="1" noChangeArrowheads="1"/>
          </p:cNvSpPr>
          <p:nvPr>
            <p:ph type="dt" sz="quarter" idx="12"/>
          </p:nvPr>
        </p:nvSpPr>
        <p:spPr/>
        <p:txBody>
          <a:bodyPr/>
          <a:lstStyle>
            <a:lvl1pPr algn="ct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03732354"/>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5"/>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1"/>
          </p:nvPr>
        </p:nvSpPr>
        <p:spPr/>
        <p:txBody>
          <a:bodyPr/>
          <a:lstStyle>
            <a:lvl1pPr>
              <a:defRPr>
                <a:latin typeface="Times New Roman" charset="0"/>
                <a:ea typeface="Osaka" charset="0"/>
                <a:cs typeface="Osaka" charset="0"/>
              </a:defRPr>
            </a:lvl1pPr>
          </a:lstStyle>
          <a:p>
            <a:pPr>
              <a:defRPr/>
            </a:pPr>
            <a:fld id="{62959441-E1B3-394B-8544-8BA64367CD42}" type="slidenum">
              <a:rPr lang="en-US"/>
              <a:pPr>
                <a:defRPr/>
              </a:pPr>
              <a:t>‹#›</a:t>
            </a:fld>
            <a:endParaRPr lang="en-US"/>
          </a:p>
        </p:txBody>
      </p:sp>
      <p:sp>
        <p:nvSpPr>
          <p:cNvPr id="6" name="Rectangle 7"/>
          <p:cNvSpPr>
            <a:spLocks noGrp="1" noChangeArrowheads="1"/>
          </p:cNvSpPr>
          <p:nvPr>
            <p:ph type="dt" sz="quarter" idx="12"/>
          </p:nvPr>
        </p:nvSpPr>
        <p:spPr/>
        <p:txBody>
          <a:bodyPr/>
          <a:lstStyle>
            <a:lvl1pPr algn="ct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6797232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FCCC905-9550-2742-BF9B-9E58B107BB08}" type="slidenum">
              <a:rPr lang="en-US" smtClean="0"/>
              <a:pPr>
                <a:defRPr/>
              </a:pPr>
              <a:t>‹#›</a:t>
            </a:fld>
            <a:endParaRPr lang="en-US" dirty="0"/>
          </a:p>
        </p:txBody>
      </p:sp>
    </p:spTree>
    <p:extLst>
      <p:ext uri="{BB962C8B-B14F-4D97-AF65-F5344CB8AC3E}">
        <p14:creationId xmlns:p14="http://schemas.microsoft.com/office/powerpoint/2010/main" val="1613409190"/>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05000"/>
            <a:ext cx="40386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5"/>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1"/>
          </p:nvPr>
        </p:nvSpPr>
        <p:spPr/>
        <p:txBody>
          <a:bodyPr/>
          <a:lstStyle>
            <a:lvl1pPr>
              <a:defRPr>
                <a:latin typeface="Times New Roman" charset="0"/>
                <a:ea typeface="Osaka" charset="0"/>
                <a:cs typeface="Osaka" charset="0"/>
              </a:defRPr>
            </a:lvl1pPr>
          </a:lstStyle>
          <a:p>
            <a:pPr>
              <a:defRPr/>
            </a:pPr>
            <a:fld id="{D4BCA8BB-9084-D540-8FD8-3C037D5AE090}" type="slidenum">
              <a:rPr lang="en-US"/>
              <a:pPr>
                <a:defRPr/>
              </a:pPr>
              <a:t>‹#›</a:t>
            </a:fld>
            <a:endParaRPr lang="en-US"/>
          </a:p>
        </p:txBody>
      </p:sp>
      <p:sp>
        <p:nvSpPr>
          <p:cNvPr id="7" name="Rectangle 7"/>
          <p:cNvSpPr>
            <a:spLocks noGrp="1" noChangeArrowheads="1"/>
          </p:cNvSpPr>
          <p:nvPr>
            <p:ph type="dt" sz="quarter" idx="12"/>
          </p:nvPr>
        </p:nvSpPr>
        <p:spPr/>
        <p:txBody>
          <a:bodyPr/>
          <a:lstStyle>
            <a:lvl1pPr algn="ct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067171537"/>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5"/>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8" name="Rectangle 6"/>
          <p:cNvSpPr>
            <a:spLocks noGrp="1" noChangeArrowheads="1"/>
          </p:cNvSpPr>
          <p:nvPr>
            <p:ph type="sldNum" sz="quarter" idx="11"/>
          </p:nvPr>
        </p:nvSpPr>
        <p:spPr/>
        <p:txBody>
          <a:bodyPr/>
          <a:lstStyle>
            <a:lvl1pPr>
              <a:defRPr>
                <a:latin typeface="Times New Roman" charset="0"/>
                <a:ea typeface="Osaka" charset="0"/>
                <a:cs typeface="Osaka" charset="0"/>
              </a:defRPr>
            </a:lvl1pPr>
          </a:lstStyle>
          <a:p>
            <a:pPr>
              <a:defRPr/>
            </a:pPr>
            <a:fld id="{4753C5DC-10C5-8342-8402-31DDAF729C7F}" type="slidenum">
              <a:rPr lang="en-US"/>
              <a:pPr>
                <a:defRPr/>
              </a:pPr>
              <a:t>‹#›</a:t>
            </a:fld>
            <a:endParaRPr lang="en-US"/>
          </a:p>
        </p:txBody>
      </p:sp>
      <p:sp>
        <p:nvSpPr>
          <p:cNvPr id="9" name="Rectangle 7"/>
          <p:cNvSpPr>
            <a:spLocks noGrp="1" noChangeArrowheads="1"/>
          </p:cNvSpPr>
          <p:nvPr>
            <p:ph type="dt" sz="quarter" idx="12"/>
          </p:nvPr>
        </p:nvSpPr>
        <p:spPr/>
        <p:txBody>
          <a:bodyPr/>
          <a:lstStyle>
            <a:lvl1pPr algn="ct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214691388"/>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5"/>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1"/>
          </p:nvPr>
        </p:nvSpPr>
        <p:spPr/>
        <p:txBody>
          <a:bodyPr/>
          <a:lstStyle>
            <a:lvl1pPr>
              <a:defRPr>
                <a:latin typeface="Times New Roman" charset="0"/>
                <a:ea typeface="Osaka" charset="0"/>
                <a:cs typeface="Osaka" charset="0"/>
              </a:defRPr>
            </a:lvl1pPr>
          </a:lstStyle>
          <a:p>
            <a:pPr>
              <a:defRPr/>
            </a:pPr>
            <a:fld id="{288D5197-AE11-2F49-AFF1-B48A0551070F}" type="slidenum">
              <a:rPr lang="en-US"/>
              <a:pPr>
                <a:defRPr/>
              </a:pPr>
              <a:t>‹#›</a:t>
            </a:fld>
            <a:endParaRPr lang="en-US"/>
          </a:p>
        </p:txBody>
      </p:sp>
      <p:sp>
        <p:nvSpPr>
          <p:cNvPr id="5" name="Rectangle 7"/>
          <p:cNvSpPr>
            <a:spLocks noGrp="1" noChangeArrowheads="1"/>
          </p:cNvSpPr>
          <p:nvPr>
            <p:ph type="dt" sz="quarter" idx="12"/>
          </p:nvPr>
        </p:nvSpPr>
        <p:spPr/>
        <p:txBody>
          <a:bodyPr/>
          <a:lstStyle>
            <a:lvl1pPr algn="ct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507156452"/>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3" name="Rectangle 6"/>
          <p:cNvSpPr>
            <a:spLocks noGrp="1" noChangeArrowheads="1"/>
          </p:cNvSpPr>
          <p:nvPr>
            <p:ph type="sldNum" sz="quarter" idx="11"/>
          </p:nvPr>
        </p:nvSpPr>
        <p:spPr/>
        <p:txBody>
          <a:bodyPr/>
          <a:lstStyle>
            <a:lvl1pPr>
              <a:defRPr>
                <a:latin typeface="Times New Roman" charset="0"/>
                <a:ea typeface="Osaka" charset="0"/>
                <a:cs typeface="Osaka" charset="0"/>
              </a:defRPr>
            </a:lvl1pPr>
          </a:lstStyle>
          <a:p>
            <a:pPr>
              <a:defRPr/>
            </a:pPr>
            <a:fld id="{C6531929-14C7-A748-AB4F-DB7DFC97EE48}" type="slidenum">
              <a:rPr lang="en-US"/>
              <a:pPr>
                <a:defRPr/>
              </a:pPr>
              <a:t>‹#›</a:t>
            </a:fld>
            <a:endParaRPr lang="en-US"/>
          </a:p>
        </p:txBody>
      </p:sp>
      <p:sp>
        <p:nvSpPr>
          <p:cNvPr id="4" name="Rectangle 7"/>
          <p:cNvSpPr>
            <a:spLocks noGrp="1" noChangeArrowheads="1"/>
          </p:cNvSpPr>
          <p:nvPr>
            <p:ph type="dt" sz="quarter" idx="12"/>
          </p:nvPr>
        </p:nvSpPr>
        <p:spPr/>
        <p:txBody>
          <a:bodyPr/>
          <a:lstStyle>
            <a:lvl1pPr algn="ct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6485516"/>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1"/>
          </p:nvPr>
        </p:nvSpPr>
        <p:spPr/>
        <p:txBody>
          <a:bodyPr/>
          <a:lstStyle>
            <a:lvl1pPr>
              <a:defRPr>
                <a:latin typeface="Times New Roman" charset="0"/>
                <a:ea typeface="Osaka" charset="0"/>
                <a:cs typeface="Osaka" charset="0"/>
              </a:defRPr>
            </a:lvl1pPr>
          </a:lstStyle>
          <a:p>
            <a:pPr>
              <a:defRPr/>
            </a:pPr>
            <a:fld id="{1D9FEF0F-2985-C748-BA21-52172E5C0859}" type="slidenum">
              <a:rPr lang="en-US"/>
              <a:pPr>
                <a:defRPr/>
              </a:pPr>
              <a:t>‹#›</a:t>
            </a:fld>
            <a:endParaRPr lang="en-US"/>
          </a:p>
        </p:txBody>
      </p:sp>
      <p:sp>
        <p:nvSpPr>
          <p:cNvPr id="7" name="Rectangle 7"/>
          <p:cNvSpPr>
            <a:spLocks noGrp="1" noChangeArrowheads="1"/>
          </p:cNvSpPr>
          <p:nvPr>
            <p:ph type="dt" sz="quarter" idx="12"/>
          </p:nvPr>
        </p:nvSpPr>
        <p:spPr/>
        <p:txBody>
          <a:bodyPr/>
          <a:lstStyle>
            <a:lvl1pPr algn="ct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512212076"/>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1"/>
          </p:nvPr>
        </p:nvSpPr>
        <p:spPr/>
        <p:txBody>
          <a:bodyPr/>
          <a:lstStyle>
            <a:lvl1pPr>
              <a:defRPr>
                <a:latin typeface="Times New Roman" charset="0"/>
                <a:ea typeface="Osaka" charset="0"/>
                <a:cs typeface="Osaka" charset="0"/>
              </a:defRPr>
            </a:lvl1pPr>
          </a:lstStyle>
          <a:p>
            <a:pPr>
              <a:defRPr/>
            </a:pPr>
            <a:fld id="{1E08E367-9D3A-0740-9B06-B799286E960A}" type="slidenum">
              <a:rPr lang="en-US"/>
              <a:pPr>
                <a:defRPr/>
              </a:pPr>
              <a:t>‹#›</a:t>
            </a:fld>
            <a:endParaRPr lang="en-US"/>
          </a:p>
        </p:txBody>
      </p:sp>
      <p:sp>
        <p:nvSpPr>
          <p:cNvPr id="7" name="Rectangle 7"/>
          <p:cNvSpPr>
            <a:spLocks noGrp="1" noChangeArrowheads="1"/>
          </p:cNvSpPr>
          <p:nvPr>
            <p:ph type="dt" sz="quarter" idx="12"/>
          </p:nvPr>
        </p:nvSpPr>
        <p:spPr/>
        <p:txBody>
          <a:bodyPr/>
          <a:lstStyle>
            <a:lvl1pPr algn="ct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697647682"/>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1"/>
          </p:nvPr>
        </p:nvSpPr>
        <p:spPr/>
        <p:txBody>
          <a:bodyPr/>
          <a:lstStyle>
            <a:lvl1pPr>
              <a:defRPr>
                <a:latin typeface="Times New Roman" charset="0"/>
                <a:ea typeface="Osaka" charset="0"/>
                <a:cs typeface="Osaka" charset="0"/>
              </a:defRPr>
            </a:lvl1pPr>
          </a:lstStyle>
          <a:p>
            <a:pPr>
              <a:defRPr/>
            </a:pPr>
            <a:fld id="{8336EC3D-63C5-E04E-8A54-F1096931D407}" type="slidenum">
              <a:rPr lang="en-US"/>
              <a:pPr>
                <a:defRPr/>
              </a:pPr>
              <a:t>‹#›</a:t>
            </a:fld>
            <a:endParaRPr lang="en-US"/>
          </a:p>
        </p:txBody>
      </p:sp>
      <p:sp>
        <p:nvSpPr>
          <p:cNvPr id="6" name="Rectangle 7"/>
          <p:cNvSpPr>
            <a:spLocks noGrp="1" noChangeArrowheads="1"/>
          </p:cNvSpPr>
          <p:nvPr>
            <p:ph type="dt" sz="quarter" idx="12"/>
          </p:nvPr>
        </p:nvSpPr>
        <p:spPr/>
        <p:txBody>
          <a:bodyPr/>
          <a:lstStyle>
            <a:lvl1pPr algn="ct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366102533"/>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1"/>
          </p:nvPr>
        </p:nvSpPr>
        <p:spPr/>
        <p:txBody>
          <a:bodyPr/>
          <a:lstStyle>
            <a:lvl1pPr>
              <a:defRPr>
                <a:latin typeface="Times New Roman" charset="0"/>
                <a:ea typeface="Osaka" charset="0"/>
                <a:cs typeface="Osaka" charset="0"/>
              </a:defRPr>
            </a:lvl1pPr>
          </a:lstStyle>
          <a:p>
            <a:pPr>
              <a:defRPr/>
            </a:pPr>
            <a:fld id="{1B47F174-7AD5-564A-9B6C-31C95253BE98}" type="slidenum">
              <a:rPr lang="en-US"/>
              <a:pPr>
                <a:defRPr/>
              </a:pPr>
              <a:t>‹#›</a:t>
            </a:fld>
            <a:endParaRPr lang="en-US"/>
          </a:p>
        </p:txBody>
      </p:sp>
      <p:sp>
        <p:nvSpPr>
          <p:cNvPr id="6" name="Rectangle 7"/>
          <p:cNvSpPr>
            <a:spLocks noGrp="1" noChangeArrowheads="1"/>
          </p:cNvSpPr>
          <p:nvPr>
            <p:ph type="dt" sz="quarter" idx="12"/>
          </p:nvPr>
        </p:nvSpPr>
        <p:spPr/>
        <p:txBody>
          <a:bodyPr/>
          <a:lstStyle>
            <a:lvl1pPr algn="ct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564677837"/>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6ADBBD24-2F08-4042-A8CC-CAD71E90F4A9}" type="slidenum">
              <a:rPr lang="en-US"/>
              <a:pPr>
                <a:defRPr/>
              </a:pPr>
              <a:t>‹#›</a:t>
            </a:fld>
            <a:endParaRPr lang="en-US"/>
          </a:p>
        </p:txBody>
      </p:sp>
    </p:spTree>
    <p:extLst>
      <p:ext uri="{BB962C8B-B14F-4D97-AF65-F5344CB8AC3E}">
        <p14:creationId xmlns:p14="http://schemas.microsoft.com/office/powerpoint/2010/main" val="1800367610"/>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p>
        </p:txBody>
      </p:sp>
      <p:sp>
        <p:nvSpPr>
          <p:cNvPr id="3" name="Rectangle 40"/>
          <p:cNvSpPr>
            <a:spLocks noGrp="1" noChangeArrowheads="1"/>
          </p:cNvSpPr>
          <p:nvPr>
            <p:ph type="ftr" sz="quarter" idx="11"/>
          </p:nvPr>
        </p:nvSpPr>
        <p:spPr>
          <a:ln/>
        </p:spPr>
        <p:txBody>
          <a:bodyPr/>
          <a:lstStyle>
            <a:lvl1pPr>
              <a:defRPr/>
            </a:lvl1pPr>
          </a:lstStyle>
          <a:p>
            <a:pPr>
              <a:defRPr/>
            </a:pPr>
            <a:endParaRPr lang="en-US"/>
          </a:p>
        </p:txBody>
      </p:sp>
      <p:sp>
        <p:nvSpPr>
          <p:cNvPr id="4" name="Rectangle 41"/>
          <p:cNvSpPr>
            <a:spLocks noGrp="1" noChangeArrowheads="1"/>
          </p:cNvSpPr>
          <p:nvPr>
            <p:ph type="sldNum" sz="quarter" idx="12"/>
          </p:nvPr>
        </p:nvSpPr>
        <p:spPr>
          <a:ln/>
        </p:spPr>
        <p:txBody>
          <a:bodyPr/>
          <a:lstStyle>
            <a:lvl1pPr>
              <a:defRPr/>
            </a:lvl1pPr>
          </a:lstStyle>
          <a:p>
            <a:pPr>
              <a:defRPr/>
            </a:pPr>
            <a:fld id="{682EB289-05E7-514A-94C3-A4065FC245CB}" type="slidenum">
              <a:rPr lang="en-US"/>
              <a:pPr>
                <a:defRPr/>
              </a:pPr>
              <a:t>‹#›</a:t>
            </a:fld>
            <a:endParaRPr lang="en-US"/>
          </a:p>
        </p:txBody>
      </p:sp>
    </p:spTree>
    <p:extLst>
      <p:ext uri="{BB962C8B-B14F-4D97-AF65-F5344CB8AC3E}">
        <p14:creationId xmlns:p14="http://schemas.microsoft.com/office/powerpoint/2010/main" val="23714468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54658"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54659" name="Rectangle 3"/>
          <p:cNvSpPr>
            <a:spLocks noGrp="1" noChangeArrowheads="1"/>
          </p:cNvSpPr>
          <p:nvPr>
            <p:ph type="subTitle" idx="1"/>
          </p:nvPr>
        </p:nvSpPr>
        <p:spPr>
          <a:xfrm>
            <a:off x="1371600" y="3886200"/>
            <a:ext cx="6400800" cy="1752600"/>
          </a:xfrm>
        </p:spPr>
        <p:txBody>
          <a:bodyPr/>
          <a:lstStyle>
            <a:lvl1pPr marL="0" indent="0" algn="ctr">
              <a:buFont typeface="Monotype Sort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9D9FBC3-E7C2-AE4A-9B51-72CC4B951DBD}" type="slidenum">
              <a:rPr lang="en-US"/>
              <a:pPr/>
              <a:t>‹#›</a:t>
            </a:fld>
            <a:endParaRPr lang="en-US"/>
          </a:p>
        </p:txBody>
      </p:sp>
    </p:spTree>
    <p:extLst>
      <p:ext uri="{BB962C8B-B14F-4D97-AF65-F5344CB8AC3E}">
        <p14:creationId xmlns:p14="http://schemas.microsoft.com/office/powerpoint/2010/main" val="2941777870"/>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a:extLst>
              <a:ext uri="{FF2B5EF4-FFF2-40B4-BE49-F238E27FC236}">
                <a16:creationId xmlns:a16="http://schemas.microsoft.com/office/drawing/2014/main" id="{9312D12F-0513-D749-77EA-61B7B7F3A82D}"/>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1029">
            <a:extLst>
              <a:ext uri="{FF2B5EF4-FFF2-40B4-BE49-F238E27FC236}">
                <a16:creationId xmlns:a16="http://schemas.microsoft.com/office/drawing/2014/main" id="{FEAEB2AE-0B88-69C9-C403-00D06D3EB4B7}"/>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30">
            <a:extLst>
              <a:ext uri="{FF2B5EF4-FFF2-40B4-BE49-F238E27FC236}">
                <a16:creationId xmlns:a16="http://schemas.microsoft.com/office/drawing/2014/main" id="{BA7090C6-82DC-6A36-2200-50DE9DF6A4A8}"/>
              </a:ext>
            </a:extLst>
          </p:cNvPr>
          <p:cNvSpPr>
            <a:spLocks noGrp="1" noChangeArrowheads="1"/>
          </p:cNvSpPr>
          <p:nvPr>
            <p:ph type="sldNum" sz="quarter" idx="12"/>
          </p:nvPr>
        </p:nvSpPr>
        <p:spPr>
          <a:ln/>
        </p:spPr>
        <p:txBody>
          <a:bodyPr/>
          <a:lstStyle>
            <a:lvl1pPr>
              <a:defRPr/>
            </a:lvl1pPr>
          </a:lstStyle>
          <a:p>
            <a:fld id="{7933DE5F-9F10-4F4B-B46A-1079EBC773F6}" type="slidenum">
              <a:rPr lang="en-US" altLang="en-US"/>
              <a:pPr/>
              <a:t>‹#›</a:t>
            </a:fld>
            <a:endParaRPr lang="en-US" altLang="en-US"/>
          </a:p>
        </p:txBody>
      </p:sp>
    </p:spTree>
    <p:extLst>
      <p:ext uri="{BB962C8B-B14F-4D97-AF65-F5344CB8AC3E}">
        <p14:creationId xmlns:p14="http://schemas.microsoft.com/office/powerpoint/2010/main" val="3240592726"/>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003300"/>
                </a:solidFill>
                <a:latin typeface="Arial" panose="020B0604020202020204" pitchFamily="34" charset="0"/>
                <a:ea typeface="ＭＳ Ｐゴシック" charset="0"/>
                <a:cs typeface="ＭＳ Ｐゴシック"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003300"/>
                </a:solidFill>
                <a:latin typeface="Arial" panose="020B0604020202020204" pitchFamily="34" charset="0"/>
                <a:ea typeface="ＭＳ Ｐゴシック" charset="0"/>
                <a:cs typeface="ＭＳ Ｐゴシック"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b="1" i="0" dirty="0">
                <a:solidFill>
                  <a:srgbClr val="003300"/>
                </a:solidFill>
                <a:latin typeface="Arial" panose="020B0604020202020204" pitchFamily="34" charset="0"/>
                <a:ea typeface="ＭＳ Ｐゴシック" charset="0"/>
                <a:cs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003300"/>
                </a:solidFill>
                <a:latin typeface="Arial" panose="020B0604020202020204" pitchFamily="34" charset="0"/>
                <a:ea typeface="ＭＳ Ｐゴシック" charset="0"/>
                <a:cs typeface="ＭＳ Ｐゴシック"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b="1" i="0" dirty="0">
                <a:solidFill>
                  <a:srgbClr val="003300"/>
                </a:solidFill>
                <a:latin typeface="Arial" panose="020B0604020202020204" pitchFamily="34" charset="0"/>
                <a:ea typeface="ＭＳ Ｐゴシック" charset="0"/>
                <a:cs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003300"/>
                </a:solidFill>
                <a:latin typeface="Arial" panose="020B0604020202020204" pitchFamily="34" charset="0"/>
                <a:ea typeface="ＭＳ Ｐゴシック" charset="0"/>
                <a:cs typeface="ＭＳ Ｐゴシック" charset="0"/>
              </a:endParaRPr>
            </a:p>
          </p:txBody>
        </p:sp>
      </p:grpSp>
      <p:sp>
        <p:nvSpPr>
          <p:cNvPr id="13321"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2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latin typeface="Times New Roman"/>
            </a:endParaRPr>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latin typeface="Times New Roman"/>
            </a:endParaRPr>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F2539509-E741-934B-83FD-1141D67C2E2D}" type="slidenum">
              <a:rPr lang="en-US"/>
              <a:pPr>
                <a:defRPr/>
              </a:pPr>
              <a:t>‹#›</a:t>
            </a:fld>
            <a:endParaRPr lang="en-US"/>
          </a:p>
        </p:txBody>
      </p:sp>
    </p:spTree>
    <p:extLst>
      <p:ext uri="{BB962C8B-B14F-4D97-AF65-F5344CB8AC3E}">
        <p14:creationId xmlns:p14="http://schemas.microsoft.com/office/powerpoint/2010/main" val="4225887719"/>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6" name="Rectangle 12"/>
          <p:cNvSpPr>
            <a:spLocks noGrp="1" noChangeArrowheads="1"/>
          </p:cNvSpPr>
          <p:nvPr>
            <p:ph type="sldNum" sz="quarter" idx="12"/>
          </p:nvPr>
        </p:nvSpPr>
        <p:spPr>
          <a:ln/>
        </p:spPr>
        <p:txBody>
          <a:bodyPr/>
          <a:lstStyle>
            <a:lvl1pPr>
              <a:defRPr/>
            </a:lvl1pPr>
          </a:lstStyle>
          <a:p>
            <a:pPr>
              <a:defRPr/>
            </a:pPr>
            <a:fld id="{494623C7-449B-C74A-B7D1-AF2591D0D18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339522924"/>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6" name="Rectangle 12"/>
          <p:cNvSpPr>
            <a:spLocks noGrp="1" noChangeArrowheads="1"/>
          </p:cNvSpPr>
          <p:nvPr>
            <p:ph type="sldNum" sz="quarter" idx="12"/>
          </p:nvPr>
        </p:nvSpPr>
        <p:spPr>
          <a:ln/>
        </p:spPr>
        <p:txBody>
          <a:bodyPr/>
          <a:lstStyle>
            <a:lvl1pPr>
              <a:defRPr/>
            </a:lvl1pPr>
          </a:lstStyle>
          <a:p>
            <a:pPr>
              <a:defRPr/>
            </a:pPr>
            <a:fld id="{C1F52673-C268-4A47-960C-46AE87AA8CFB}"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180276212"/>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7" name="Rectangle 12"/>
          <p:cNvSpPr>
            <a:spLocks noGrp="1" noChangeArrowheads="1"/>
          </p:cNvSpPr>
          <p:nvPr>
            <p:ph type="sldNum" sz="quarter" idx="12"/>
          </p:nvPr>
        </p:nvSpPr>
        <p:spPr>
          <a:ln/>
        </p:spPr>
        <p:txBody>
          <a:bodyPr/>
          <a:lstStyle>
            <a:lvl1pPr>
              <a:defRPr/>
            </a:lvl1pPr>
          </a:lstStyle>
          <a:p>
            <a:pPr>
              <a:defRPr/>
            </a:pPr>
            <a:fld id="{BC7177AF-3760-3C4F-B8E5-5FF7E4BFB98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193103957"/>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9" name="Rectangle 12"/>
          <p:cNvSpPr>
            <a:spLocks noGrp="1" noChangeArrowheads="1"/>
          </p:cNvSpPr>
          <p:nvPr>
            <p:ph type="sldNum" sz="quarter" idx="12"/>
          </p:nvPr>
        </p:nvSpPr>
        <p:spPr>
          <a:ln/>
        </p:spPr>
        <p:txBody>
          <a:bodyPr/>
          <a:lstStyle>
            <a:lvl1pPr>
              <a:defRPr/>
            </a:lvl1pPr>
          </a:lstStyle>
          <a:p>
            <a:pPr>
              <a:defRPr/>
            </a:pPr>
            <a:fld id="{1EB7B8AA-1EF4-E54F-8874-4752351B3632}"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158217691"/>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5" name="Rectangle 12"/>
          <p:cNvSpPr>
            <a:spLocks noGrp="1" noChangeArrowheads="1"/>
          </p:cNvSpPr>
          <p:nvPr>
            <p:ph type="sldNum" sz="quarter" idx="12"/>
          </p:nvPr>
        </p:nvSpPr>
        <p:spPr>
          <a:ln/>
        </p:spPr>
        <p:txBody>
          <a:bodyPr/>
          <a:lstStyle>
            <a:lvl1pPr>
              <a:defRPr/>
            </a:lvl1pPr>
          </a:lstStyle>
          <a:p>
            <a:pPr>
              <a:defRPr/>
            </a:pPr>
            <a:fld id="{C0D3D177-A175-E34C-A274-DC42245B42AC}"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167670110"/>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4" name="Rectangle 12"/>
          <p:cNvSpPr>
            <a:spLocks noGrp="1" noChangeArrowheads="1"/>
          </p:cNvSpPr>
          <p:nvPr>
            <p:ph type="sldNum" sz="quarter" idx="12"/>
          </p:nvPr>
        </p:nvSpPr>
        <p:spPr>
          <a:ln/>
        </p:spPr>
        <p:txBody>
          <a:bodyPr/>
          <a:lstStyle>
            <a:lvl1pPr>
              <a:defRPr/>
            </a:lvl1pPr>
          </a:lstStyle>
          <a:p>
            <a:pPr>
              <a:defRPr/>
            </a:pPr>
            <a:fld id="{AF6E1FC1-CBCC-544F-B6FD-1D8E9E3DADA8}"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497222360"/>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7" name="Rectangle 12"/>
          <p:cNvSpPr>
            <a:spLocks noGrp="1" noChangeArrowheads="1"/>
          </p:cNvSpPr>
          <p:nvPr>
            <p:ph type="sldNum" sz="quarter" idx="12"/>
          </p:nvPr>
        </p:nvSpPr>
        <p:spPr>
          <a:ln/>
        </p:spPr>
        <p:txBody>
          <a:bodyPr/>
          <a:lstStyle>
            <a:lvl1pPr>
              <a:defRPr/>
            </a:lvl1pPr>
          </a:lstStyle>
          <a:p>
            <a:pPr>
              <a:defRPr/>
            </a:pPr>
            <a:fld id="{57D1F755-7AAE-264B-90C1-CE30038B4EFE}"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847526821"/>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7" name="Rectangle 12"/>
          <p:cNvSpPr>
            <a:spLocks noGrp="1" noChangeArrowheads="1"/>
          </p:cNvSpPr>
          <p:nvPr>
            <p:ph type="sldNum" sz="quarter" idx="12"/>
          </p:nvPr>
        </p:nvSpPr>
        <p:spPr>
          <a:ln/>
        </p:spPr>
        <p:txBody>
          <a:bodyPr/>
          <a:lstStyle>
            <a:lvl1pPr>
              <a:defRPr/>
            </a:lvl1pPr>
          </a:lstStyle>
          <a:p>
            <a:pPr>
              <a:defRPr/>
            </a:pPr>
            <a:fld id="{DC976EE1-BB2D-9245-BE6B-8E4A641F2C2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342824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2A4E67F-8E57-754F-A7D6-E6E54463761B}" type="slidenum">
              <a:rPr lang="en-US"/>
              <a:pPr/>
              <a:t>‹#›</a:t>
            </a:fld>
            <a:endParaRPr lang="en-US"/>
          </a:p>
        </p:txBody>
      </p:sp>
    </p:spTree>
    <p:extLst>
      <p:ext uri="{BB962C8B-B14F-4D97-AF65-F5344CB8AC3E}">
        <p14:creationId xmlns:p14="http://schemas.microsoft.com/office/powerpoint/2010/main" val="1818481628"/>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6" name="Rectangle 12"/>
          <p:cNvSpPr>
            <a:spLocks noGrp="1" noChangeArrowheads="1"/>
          </p:cNvSpPr>
          <p:nvPr>
            <p:ph type="sldNum" sz="quarter" idx="12"/>
          </p:nvPr>
        </p:nvSpPr>
        <p:spPr>
          <a:ln/>
        </p:spPr>
        <p:txBody>
          <a:bodyPr/>
          <a:lstStyle>
            <a:lvl1pPr>
              <a:defRPr/>
            </a:lvl1pPr>
          </a:lstStyle>
          <a:p>
            <a:pPr>
              <a:defRPr/>
            </a:pPr>
            <a:fld id="{B8C4321D-F939-BA4B-A278-3322D22D5520}"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10137370"/>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6" name="Rectangle 12"/>
          <p:cNvSpPr>
            <a:spLocks noGrp="1" noChangeArrowheads="1"/>
          </p:cNvSpPr>
          <p:nvPr>
            <p:ph type="sldNum" sz="quarter" idx="12"/>
          </p:nvPr>
        </p:nvSpPr>
        <p:spPr>
          <a:ln/>
        </p:spPr>
        <p:txBody>
          <a:bodyPr/>
          <a:lstStyle>
            <a:lvl1pPr>
              <a:defRPr/>
            </a:lvl1pPr>
          </a:lstStyle>
          <a:p>
            <a:pPr>
              <a:defRPr/>
            </a:pPr>
            <a:fld id="{4E857DF6-D6EE-DA4D-B552-9A6E23EF35B2}"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222405077"/>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632056229"/>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283879088"/>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76700880"/>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916508794"/>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701541320"/>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353837009"/>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940295183"/>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9102058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785782E-C359-F947-B244-8EF2EEA24240}" type="slidenum">
              <a:rPr lang="en-US"/>
              <a:pPr/>
              <a:t>‹#›</a:t>
            </a:fld>
            <a:endParaRPr lang="en-US"/>
          </a:p>
        </p:txBody>
      </p:sp>
    </p:spTree>
    <p:extLst>
      <p:ext uri="{BB962C8B-B14F-4D97-AF65-F5344CB8AC3E}">
        <p14:creationId xmlns:p14="http://schemas.microsoft.com/office/powerpoint/2010/main" val="3432408349"/>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117923494"/>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456032243"/>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995474210"/>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460421925"/>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10575270"/>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eaLnBrk="0" hangingPunct="0">
              <a:defRPr b="1" i="0">
                <a:latin typeface="Arial" panose="020B0604020202020204" pitchFamily="34" charset="0"/>
                <a:cs typeface="ＭＳ Ｐゴシック" charset="0"/>
              </a:defRPr>
            </a:lvl1pPr>
          </a:lstStyle>
          <a:p>
            <a:pPr>
              <a:defRPr/>
            </a:pPr>
            <a:fld id="{F6DCA071-6057-CF44-8984-87DA5E61FB12}" type="slidenum">
              <a:rPr lang="en-US" smtClean="0"/>
              <a:pPr>
                <a:defRPr/>
              </a:pPr>
              <a:t>‹#›</a:t>
            </a:fld>
            <a:endParaRPr lang="en-US" dirty="0"/>
          </a:p>
        </p:txBody>
      </p:sp>
    </p:spTree>
    <p:extLst>
      <p:ext uri="{BB962C8B-B14F-4D97-AF65-F5344CB8AC3E}">
        <p14:creationId xmlns:p14="http://schemas.microsoft.com/office/powerpoint/2010/main" val="2932372192"/>
      </p:ext>
    </p:extLst>
  </p:cSld>
  <p:clrMapOvr>
    <a:masterClrMapping/>
  </p:clrMapOvr>
  <p:transition spd="med">
    <p:randomBar dir="vert"/>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eaLnBrk="0" hangingPunct="0">
              <a:defRPr b="1" i="0">
                <a:latin typeface="Arial" panose="020B0604020202020204" pitchFamily="34" charset="0"/>
                <a:cs typeface="ＭＳ Ｐゴシック" charset="0"/>
              </a:defRPr>
            </a:lvl1pPr>
          </a:lstStyle>
          <a:p>
            <a:pPr>
              <a:defRPr/>
            </a:pPr>
            <a:fld id="{657AFB1A-1F0E-D440-8505-49A324738ECA}" type="slidenum">
              <a:rPr lang="en-US" smtClean="0"/>
              <a:pPr>
                <a:defRPr/>
              </a:pPr>
              <a:t>‹#›</a:t>
            </a:fld>
            <a:endParaRPr lang="en-US" dirty="0"/>
          </a:p>
        </p:txBody>
      </p:sp>
    </p:spTree>
    <p:extLst>
      <p:ext uri="{BB962C8B-B14F-4D97-AF65-F5344CB8AC3E}">
        <p14:creationId xmlns:p14="http://schemas.microsoft.com/office/powerpoint/2010/main" val="3546984757"/>
      </p:ext>
    </p:extLst>
  </p:cSld>
  <p:clrMapOvr>
    <a:masterClrMapping/>
  </p:clrMapOvr>
  <p:transition spd="med">
    <p:randomBar dir="vert"/>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eaLnBrk="0" hangingPunct="0">
              <a:defRPr b="1" i="0">
                <a:latin typeface="Arial" panose="020B0604020202020204" pitchFamily="34" charset="0"/>
                <a:cs typeface="ＭＳ Ｐゴシック" charset="0"/>
              </a:defRPr>
            </a:lvl1pPr>
          </a:lstStyle>
          <a:p>
            <a:pPr>
              <a:defRPr/>
            </a:pPr>
            <a:fld id="{9DC1DBE0-0319-C64E-B334-1110D8A84F01}" type="slidenum">
              <a:rPr lang="en-US" smtClean="0"/>
              <a:pPr>
                <a:defRPr/>
              </a:pPr>
              <a:t>‹#›</a:t>
            </a:fld>
            <a:endParaRPr lang="en-US" dirty="0"/>
          </a:p>
        </p:txBody>
      </p:sp>
    </p:spTree>
    <p:extLst>
      <p:ext uri="{BB962C8B-B14F-4D97-AF65-F5344CB8AC3E}">
        <p14:creationId xmlns:p14="http://schemas.microsoft.com/office/powerpoint/2010/main" val="3226169808"/>
      </p:ext>
    </p:extLst>
  </p:cSld>
  <p:clrMapOvr>
    <a:masterClrMapping/>
  </p:clrMapOvr>
  <p:transition spd="med">
    <p:randomBar dir="vert"/>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6" name="Footer Placeholder 5"/>
          <p:cNvSpPr>
            <a:spLocks noGrp="1"/>
          </p:cNvSpPr>
          <p:nvPr>
            <p:ph type="ftr" sz="quarter" idx="11"/>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eaLnBrk="0" hangingPunct="0">
              <a:defRPr b="1" i="0">
                <a:latin typeface="Arial" panose="020B0604020202020204" pitchFamily="34" charset="0"/>
                <a:cs typeface="ＭＳ Ｐゴシック" charset="0"/>
              </a:defRPr>
            </a:lvl1pPr>
          </a:lstStyle>
          <a:p>
            <a:pPr>
              <a:defRPr/>
            </a:pPr>
            <a:fld id="{53D1FA22-9F95-6441-8918-94C1ECF3BB7A}" type="slidenum">
              <a:rPr lang="en-US" smtClean="0"/>
              <a:pPr>
                <a:defRPr/>
              </a:pPr>
              <a:t>‹#›</a:t>
            </a:fld>
            <a:endParaRPr lang="en-US" dirty="0"/>
          </a:p>
        </p:txBody>
      </p:sp>
    </p:spTree>
    <p:extLst>
      <p:ext uri="{BB962C8B-B14F-4D97-AF65-F5344CB8AC3E}">
        <p14:creationId xmlns:p14="http://schemas.microsoft.com/office/powerpoint/2010/main" val="2220311193"/>
      </p:ext>
    </p:extLst>
  </p:cSld>
  <p:clrMapOvr>
    <a:masterClrMapping/>
  </p:clrMapOvr>
  <p:transition spd="med">
    <p:randomBar dir="vert"/>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8" name="Footer Placeholder 7"/>
          <p:cNvSpPr>
            <a:spLocks noGrp="1"/>
          </p:cNvSpPr>
          <p:nvPr>
            <p:ph type="ftr" sz="quarter" idx="11"/>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9" name="Slide Number Placeholder 8"/>
          <p:cNvSpPr>
            <a:spLocks noGrp="1"/>
          </p:cNvSpPr>
          <p:nvPr>
            <p:ph type="sldNum" sz="quarter" idx="12"/>
          </p:nvPr>
        </p:nvSpPr>
        <p:spPr/>
        <p:txBody>
          <a:bodyPr/>
          <a:lstStyle>
            <a:lvl1pPr eaLnBrk="0" hangingPunct="0">
              <a:defRPr b="1" i="0">
                <a:latin typeface="Arial" panose="020B0604020202020204" pitchFamily="34" charset="0"/>
                <a:cs typeface="ＭＳ Ｐゴシック" charset="0"/>
              </a:defRPr>
            </a:lvl1pPr>
          </a:lstStyle>
          <a:p>
            <a:pPr>
              <a:defRPr/>
            </a:pPr>
            <a:fld id="{8EDA9C1B-2881-D643-BFC7-BD90B01159E6}" type="slidenum">
              <a:rPr lang="en-US" smtClean="0"/>
              <a:pPr>
                <a:defRPr/>
              </a:pPr>
              <a:t>‹#›</a:t>
            </a:fld>
            <a:endParaRPr lang="en-US" dirty="0"/>
          </a:p>
        </p:txBody>
      </p:sp>
    </p:spTree>
    <p:extLst>
      <p:ext uri="{BB962C8B-B14F-4D97-AF65-F5344CB8AC3E}">
        <p14:creationId xmlns:p14="http://schemas.microsoft.com/office/powerpoint/2010/main" val="3105813127"/>
      </p:ext>
    </p:extLst>
  </p:cSld>
  <p:clrMapOvr>
    <a:masterClrMapping/>
  </p:clrMapOvr>
  <p:transition spd="med">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20DDC8C-4DAD-474E-A672-F0FB3F4E3036}" type="slidenum">
              <a:rPr lang="en-US"/>
              <a:pPr/>
              <a:t>‹#›</a:t>
            </a:fld>
            <a:endParaRPr lang="en-US"/>
          </a:p>
        </p:txBody>
      </p:sp>
    </p:spTree>
    <p:extLst>
      <p:ext uri="{BB962C8B-B14F-4D97-AF65-F5344CB8AC3E}">
        <p14:creationId xmlns:p14="http://schemas.microsoft.com/office/powerpoint/2010/main" val="3451800094"/>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4" name="Footer Placeholder 3"/>
          <p:cNvSpPr>
            <a:spLocks noGrp="1"/>
          </p:cNvSpPr>
          <p:nvPr>
            <p:ph type="ftr" sz="quarter" idx="11"/>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eaLnBrk="0" hangingPunct="0">
              <a:defRPr b="1" i="0">
                <a:latin typeface="Arial" panose="020B0604020202020204" pitchFamily="34" charset="0"/>
                <a:cs typeface="ＭＳ Ｐゴシック" charset="0"/>
              </a:defRPr>
            </a:lvl1pPr>
          </a:lstStyle>
          <a:p>
            <a:pPr>
              <a:defRPr/>
            </a:pPr>
            <a:fld id="{9A998DC4-8FAB-CD45-B72E-50F4D21652CF}" type="slidenum">
              <a:rPr lang="en-US" smtClean="0"/>
              <a:pPr>
                <a:defRPr/>
              </a:pPr>
              <a:t>‹#›</a:t>
            </a:fld>
            <a:endParaRPr lang="en-US" dirty="0"/>
          </a:p>
        </p:txBody>
      </p:sp>
    </p:spTree>
    <p:extLst>
      <p:ext uri="{BB962C8B-B14F-4D97-AF65-F5344CB8AC3E}">
        <p14:creationId xmlns:p14="http://schemas.microsoft.com/office/powerpoint/2010/main" val="3178759554"/>
      </p:ext>
    </p:extLst>
  </p:cSld>
  <p:clrMapOvr>
    <a:masterClrMapping/>
  </p:clrMapOvr>
  <p:transition spd="med">
    <p:randomBar dir="vert"/>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3" name="Footer Placeholder 2"/>
          <p:cNvSpPr>
            <a:spLocks noGrp="1"/>
          </p:cNvSpPr>
          <p:nvPr>
            <p:ph type="ftr" sz="quarter" idx="11"/>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4" name="Slide Number Placeholder 3"/>
          <p:cNvSpPr>
            <a:spLocks noGrp="1"/>
          </p:cNvSpPr>
          <p:nvPr>
            <p:ph type="sldNum" sz="quarter" idx="12"/>
          </p:nvPr>
        </p:nvSpPr>
        <p:spPr/>
        <p:txBody>
          <a:bodyPr/>
          <a:lstStyle>
            <a:lvl1pPr eaLnBrk="0" hangingPunct="0">
              <a:defRPr b="1" i="0">
                <a:latin typeface="Arial" panose="020B0604020202020204" pitchFamily="34" charset="0"/>
                <a:cs typeface="ＭＳ Ｐゴシック" charset="0"/>
              </a:defRPr>
            </a:lvl1pPr>
          </a:lstStyle>
          <a:p>
            <a:pPr>
              <a:defRPr/>
            </a:pPr>
            <a:fld id="{8A0A2D5C-166A-6847-A581-8FE2E6E19E3A}" type="slidenum">
              <a:rPr lang="en-US" smtClean="0"/>
              <a:pPr>
                <a:defRPr/>
              </a:pPr>
              <a:t>‹#›</a:t>
            </a:fld>
            <a:endParaRPr lang="en-US" dirty="0"/>
          </a:p>
        </p:txBody>
      </p:sp>
    </p:spTree>
    <p:extLst>
      <p:ext uri="{BB962C8B-B14F-4D97-AF65-F5344CB8AC3E}">
        <p14:creationId xmlns:p14="http://schemas.microsoft.com/office/powerpoint/2010/main" val="2388856450"/>
      </p:ext>
    </p:extLst>
  </p:cSld>
  <p:clrMapOvr>
    <a:masterClrMapping/>
  </p:clrMapOvr>
  <p:transition spd="med">
    <p:randomBar dir="vert"/>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6" name="Footer Placeholder 5"/>
          <p:cNvSpPr>
            <a:spLocks noGrp="1"/>
          </p:cNvSpPr>
          <p:nvPr>
            <p:ph type="ftr" sz="quarter" idx="11"/>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eaLnBrk="0" hangingPunct="0">
              <a:defRPr b="1" i="0">
                <a:latin typeface="Arial" panose="020B0604020202020204" pitchFamily="34" charset="0"/>
                <a:cs typeface="ＭＳ Ｐゴシック" charset="0"/>
              </a:defRPr>
            </a:lvl1pPr>
          </a:lstStyle>
          <a:p>
            <a:pPr>
              <a:defRPr/>
            </a:pPr>
            <a:fld id="{1B463032-D2E0-9142-9DE9-BB8E59EEF018}" type="slidenum">
              <a:rPr lang="en-US" smtClean="0"/>
              <a:pPr>
                <a:defRPr/>
              </a:pPr>
              <a:t>‹#›</a:t>
            </a:fld>
            <a:endParaRPr lang="en-US" dirty="0"/>
          </a:p>
        </p:txBody>
      </p:sp>
    </p:spTree>
    <p:extLst>
      <p:ext uri="{BB962C8B-B14F-4D97-AF65-F5344CB8AC3E}">
        <p14:creationId xmlns:p14="http://schemas.microsoft.com/office/powerpoint/2010/main" val="4236872812"/>
      </p:ext>
    </p:extLst>
  </p:cSld>
  <p:clrMapOvr>
    <a:masterClrMapping/>
  </p:clrMapOvr>
  <p:transition spd="med">
    <p:randomBar dir="vert"/>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6" name="Footer Placeholder 5"/>
          <p:cNvSpPr>
            <a:spLocks noGrp="1"/>
          </p:cNvSpPr>
          <p:nvPr>
            <p:ph type="ftr" sz="quarter" idx="11"/>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eaLnBrk="0" hangingPunct="0">
              <a:defRPr b="1" i="0">
                <a:latin typeface="Arial" panose="020B0604020202020204" pitchFamily="34" charset="0"/>
                <a:cs typeface="ＭＳ Ｐゴシック" charset="0"/>
              </a:defRPr>
            </a:lvl1pPr>
          </a:lstStyle>
          <a:p>
            <a:pPr>
              <a:defRPr/>
            </a:pPr>
            <a:fld id="{D9A1AED8-1E9B-2B4B-820A-E66278D85003}" type="slidenum">
              <a:rPr lang="en-US" smtClean="0"/>
              <a:pPr>
                <a:defRPr/>
              </a:pPr>
              <a:t>‹#›</a:t>
            </a:fld>
            <a:endParaRPr lang="en-US" dirty="0"/>
          </a:p>
        </p:txBody>
      </p:sp>
    </p:spTree>
    <p:extLst>
      <p:ext uri="{BB962C8B-B14F-4D97-AF65-F5344CB8AC3E}">
        <p14:creationId xmlns:p14="http://schemas.microsoft.com/office/powerpoint/2010/main" val="3337497214"/>
      </p:ext>
    </p:extLst>
  </p:cSld>
  <p:clrMapOvr>
    <a:masterClrMapping/>
  </p:clrMapOvr>
  <p:transition spd="med">
    <p:randomBar dir="vert"/>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eaLnBrk="0" hangingPunct="0">
              <a:defRPr b="1" i="0">
                <a:latin typeface="Arial" panose="020B0604020202020204" pitchFamily="34" charset="0"/>
                <a:cs typeface="ＭＳ Ｐゴシック" charset="0"/>
              </a:defRPr>
            </a:lvl1pPr>
          </a:lstStyle>
          <a:p>
            <a:pPr>
              <a:defRPr/>
            </a:pPr>
            <a:fld id="{039A6561-09F4-3746-B471-95EA2E6CC576}" type="slidenum">
              <a:rPr lang="en-US" smtClean="0"/>
              <a:pPr>
                <a:defRPr/>
              </a:pPr>
              <a:t>‹#›</a:t>
            </a:fld>
            <a:endParaRPr lang="en-US" dirty="0"/>
          </a:p>
        </p:txBody>
      </p:sp>
    </p:spTree>
    <p:extLst>
      <p:ext uri="{BB962C8B-B14F-4D97-AF65-F5344CB8AC3E}">
        <p14:creationId xmlns:p14="http://schemas.microsoft.com/office/powerpoint/2010/main" val="2914278450"/>
      </p:ext>
    </p:extLst>
  </p:cSld>
  <p:clrMapOvr>
    <a:masterClrMapping/>
  </p:clrMapOvr>
  <p:transition spd="med">
    <p:randomBar dir="vert"/>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eaLnBrk="0" hangingPunct="0">
              <a:defRPr b="1" i="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eaLnBrk="0" hangingPunct="0">
              <a:defRPr b="1" i="0">
                <a:latin typeface="Arial" panose="020B0604020202020204" pitchFamily="34" charset="0"/>
                <a:cs typeface="ＭＳ Ｐゴシック" charset="0"/>
              </a:defRPr>
            </a:lvl1pPr>
          </a:lstStyle>
          <a:p>
            <a:pPr>
              <a:defRPr/>
            </a:pPr>
            <a:fld id="{F49E8FB3-1019-F843-AF3F-5BBB728EA2D4}" type="slidenum">
              <a:rPr lang="en-US" smtClean="0"/>
              <a:pPr>
                <a:defRPr/>
              </a:pPr>
              <a:t>‹#›</a:t>
            </a:fld>
            <a:endParaRPr lang="en-US" dirty="0"/>
          </a:p>
        </p:txBody>
      </p:sp>
    </p:spTree>
    <p:extLst>
      <p:ext uri="{BB962C8B-B14F-4D97-AF65-F5344CB8AC3E}">
        <p14:creationId xmlns:p14="http://schemas.microsoft.com/office/powerpoint/2010/main" val="2605166930"/>
      </p:ext>
    </p:extLst>
  </p:cSld>
  <p:clrMapOvr>
    <a:masterClrMapping/>
  </p:clrMapOvr>
  <p:transition spd="med">
    <p:randomBar dir="vert"/>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26" charset="0"/>
                <a:ea typeface="+mn-ea"/>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b="1" i="0">
                <a:solidFill>
                  <a:srgbClr val="00FFFF"/>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26" charset="2"/>
              <a:buNone/>
              <a:defRPr b="1" i="0">
                <a:solidFill>
                  <a:srgbClr val="FFFFFF"/>
                </a:solidFill>
                <a:latin typeface="Arial" panose="020B0604020202020204" pitchFamily="34" charset="0"/>
                <a:cs typeface="Arial" panose="020B0604020202020204" pitchFamily="34" charset="0"/>
              </a:defRPr>
            </a:lvl1pPr>
          </a:lstStyle>
          <a:p>
            <a:r>
              <a:rPr lang="en-US" dirty="0"/>
              <a:t>Click to edit Master subtitle style</a:t>
            </a:r>
          </a:p>
        </p:txBody>
      </p:sp>
      <p:sp>
        <p:nvSpPr>
          <p:cNvPr id="36" name="Rectangle 36"/>
          <p:cNvSpPr>
            <a:spLocks noGrp="1" noChangeArrowheads="1"/>
          </p:cNvSpPr>
          <p:nvPr>
            <p:ph type="dt" sz="quarter" idx="10"/>
          </p:nvPr>
        </p:nvSpPr>
        <p:spPr>
          <a:xfrm>
            <a:off x="1143000" y="6248400"/>
            <a:ext cx="1905000" cy="457200"/>
          </a:xfrm>
          <a:prstGeom prst="rect">
            <a:avLst/>
          </a:prstGeom>
        </p:spPr>
        <p:txBody>
          <a:bodyPr/>
          <a:lstStyle>
            <a:lvl1pPr>
              <a:defRPr>
                <a:solidFill>
                  <a:srgbClr val="FFFFFF"/>
                </a:solidFill>
                <a:latin typeface="Times New Roman" pitchFamily="-107" charset="0"/>
                <a:ea typeface="+mn-ea"/>
                <a:cs typeface="+mn-cs"/>
              </a:defRPr>
            </a:lvl1pPr>
          </a:lstStyle>
          <a:p>
            <a:pPr>
              <a:defRPr/>
            </a:pPr>
            <a:endParaRPr lang="en-US"/>
          </a:p>
        </p:txBody>
      </p:sp>
      <p:sp>
        <p:nvSpPr>
          <p:cNvPr id="37" name="Rectangle 37"/>
          <p:cNvSpPr>
            <a:spLocks noGrp="1" noChangeArrowheads="1"/>
          </p:cNvSpPr>
          <p:nvPr>
            <p:ph type="ftr" sz="quarter" idx="11"/>
          </p:nvPr>
        </p:nvSpPr>
        <p:spPr>
          <a:xfrm>
            <a:off x="3581400" y="6248400"/>
            <a:ext cx="2895600" cy="457200"/>
          </a:xfrm>
          <a:prstGeom prst="rect">
            <a:avLst/>
          </a:prstGeom>
        </p:spPr>
        <p:txBody>
          <a:bodyPr/>
          <a:lstStyle>
            <a:lvl1pPr>
              <a:defRPr>
                <a:solidFill>
                  <a:srgbClr val="FFFFFF"/>
                </a:solidFill>
                <a:latin typeface="Times New Roman" pitchFamily="-107" charset="0"/>
                <a:ea typeface="+mn-ea"/>
                <a:cs typeface="+mn-cs"/>
              </a:defRPr>
            </a:lvl1pPr>
          </a:lstStyle>
          <a:p>
            <a:pPr>
              <a:defRPr/>
            </a:pPr>
            <a:endParaRPr lang="en-US"/>
          </a:p>
        </p:txBody>
      </p:sp>
      <p:sp>
        <p:nvSpPr>
          <p:cNvPr id="38" name="Rectangle 38"/>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defRPr>
            </a:lvl1pPr>
          </a:lstStyle>
          <a:p>
            <a:pPr>
              <a:defRPr/>
            </a:pPr>
            <a:fld id="{91ED30F9-9E0F-A540-9FB4-E0E0E5C32367}" type="slidenum">
              <a:rPr lang="en-US"/>
              <a:pPr>
                <a:defRPr/>
              </a:pPr>
              <a:t>‹#›</a:t>
            </a:fld>
            <a:endParaRPr lang="en-US"/>
          </a:p>
        </p:txBody>
      </p:sp>
    </p:spTree>
    <p:extLst>
      <p:ext uri="{BB962C8B-B14F-4D97-AF65-F5344CB8AC3E}">
        <p14:creationId xmlns:p14="http://schemas.microsoft.com/office/powerpoint/2010/main" val="1349672831"/>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9FEDCC69-B6A0-7345-997A-D341BB86983F}" type="slidenum">
              <a:rPr lang="en-US"/>
              <a:pPr>
                <a:defRPr/>
              </a:pPr>
              <a:t>‹#›</a:t>
            </a:fld>
            <a:endParaRPr lang="en-US"/>
          </a:p>
        </p:txBody>
      </p:sp>
    </p:spTree>
    <p:extLst>
      <p:ext uri="{BB962C8B-B14F-4D97-AF65-F5344CB8AC3E}">
        <p14:creationId xmlns:p14="http://schemas.microsoft.com/office/powerpoint/2010/main" val="3038774325"/>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018661BC-5D6D-A04C-BF9D-0C470AFD8263}" type="slidenum">
              <a:rPr lang="en-US"/>
              <a:pPr>
                <a:defRPr/>
              </a:pPr>
              <a:t>‹#›</a:t>
            </a:fld>
            <a:endParaRPr lang="en-US"/>
          </a:p>
        </p:txBody>
      </p:sp>
    </p:spTree>
    <p:extLst>
      <p:ext uri="{BB962C8B-B14F-4D97-AF65-F5344CB8AC3E}">
        <p14:creationId xmlns:p14="http://schemas.microsoft.com/office/powerpoint/2010/main" val="1488619867"/>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32388" y="1946275"/>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069A21D6-953D-AD4F-9C02-681AE16D7ADD}" type="slidenum">
              <a:rPr lang="en-US"/>
              <a:pPr>
                <a:defRPr/>
              </a:pPr>
              <a:t>‹#›</a:t>
            </a:fld>
            <a:endParaRPr lang="en-US"/>
          </a:p>
        </p:txBody>
      </p:sp>
    </p:spTree>
    <p:extLst>
      <p:ext uri="{BB962C8B-B14F-4D97-AF65-F5344CB8AC3E}">
        <p14:creationId xmlns:p14="http://schemas.microsoft.com/office/powerpoint/2010/main" val="12621778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3E186616-3798-BF49-93B2-C48DA530A60E}" type="slidenum">
              <a:rPr lang="en-US"/>
              <a:pPr/>
              <a:t>‹#›</a:t>
            </a:fld>
            <a:endParaRPr lang="en-US"/>
          </a:p>
        </p:txBody>
      </p:sp>
    </p:spTree>
    <p:extLst>
      <p:ext uri="{BB962C8B-B14F-4D97-AF65-F5344CB8AC3E}">
        <p14:creationId xmlns:p14="http://schemas.microsoft.com/office/powerpoint/2010/main" val="3403286566"/>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8" name="Footer Placeholder 7"/>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9" name="Slide Number Placeholder 8"/>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C0B5B33D-A8E6-AD47-8655-3A0B9497351B}" type="slidenum">
              <a:rPr lang="en-US"/>
              <a:pPr>
                <a:defRPr/>
              </a:pPr>
              <a:t>‹#›</a:t>
            </a:fld>
            <a:endParaRPr lang="en-US"/>
          </a:p>
        </p:txBody>
      </p:sp>
    </p:spTree>
    <p:extLst>
      <p:ext uri="{BB962C8B-B14F-4D97-AF65-F5344CB8AC3E}">
        <p14:creationId xmlns:p14="http://schemas.microsoft.com/office/powerpoint/2010/main" val="1243810455"/>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4" name="Footer Placeholder 3"/>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5" name="Slide Number Placeholder 4"/>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FFC4957F-D71D-AA40-9C20-5B3F5843F5F7}" type="slidenum">
              <a:rPr lang="en-US"/>
              <a:pPr>
                <a:defRPr/>
              </a:pPr>
              <a:t>‹#›</a:t>
            </a:fld>
            <a:endParaRPr lang="en-US"/>
          </a:p>
        </p:txBody>
      </p:sp>
    </p:spTree>
    <p:extLst>
      <p:ext uri="{BB962C8B-B14F-4D97-AF65-F5344CB8AC3E}">
        <p14:creationId xmlns:p14="http://schemas.microsoft.com/office/powerpoint/2010/main" val="2245495609"/>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3" name="Footer Placeholder 2"/>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4" name="Slide Number Placeholder 3"/>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0AA86DF-0327-574D-9569-B326F835CCFA}" type="slidenum">
              <a:rPr lang="en-US"/>
              <a:pPr>
                <a:defRPr/>
              </a:pPr>
              <a:t>‹#›</a:t>
            </a:fld>
            <a:endParaRPr lang="en-US"/>
          </a:p>
        </p:txBody>
      </p:sp>
    </p:spTree>
    <p:extLst>
      <p:ext uri="{BB962C8B-B14F-4D97-AF65-F5344CB8AC3E}">
        <p14:creationId xmlns:p14="http://schemas.microsoft.com/office/powerpoint/2010/main" val="3065638580"/>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33263950-C28D-E445-B1F7-5B8EB4986405}" type="slidenum">
              <a:rPr lang="en-US"/>
              <a:pPr>
                <a:defRPr/>
              </a:pPr>
              <a:t>‹#›</a:t>
            </a:fld>
            <a:endParaRPr lang="en-US"/>
          </a:p>
        </p:txBody>
      </p:sp>
    </p:spTree>
    <p:extLst>
      <p:ext uri="{BB962C8B-B14F-4D97-AF65-F5344CB8AC3E}">
        <p14:creationId xmlns:p14="http://schemas.microsoft.com/office/powerpoint/2010/main" val="3084370789"/>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94131230-688A-2449-BCB2-A37F0D01BA5B}" type="slidenum">
              <a:rPr lang="en-US"/>
              <a:pPr>
                <a:defRPr/>
              </a:pPr>
              <a:t>‹#›</a:t>
            </a:fld>
            <a:endParaRPr lang="en-US"/>
          </a:p>
        </p:txBody>
      </p:sp>
    </p:spTree>
    <p:extLst>
      <p:ext uri="{BB962C8B-B14F-4D97-AF65-F5344CB8AC3E}">
        <p14:creationId xmlns:p14="http://schemas.microsoft.com/office/powerpoint/2010/main" val="1423693680"/>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1269B04D-9B16-4748-947E-92B3D1985563}" type="slidenum">
              <a:rPr lang="en-US"/>
              <a:pPr>
                <a:defRPr/>
              </a:pPr>
              <a:t>‹#›</a:t>
            </a:fld>
            <a:endParaRPr lang="en-US"/>
          </a:p>
        </p:txBody>
      </p:sp>
    </p:spTree>
    <p:extLst>
      <p:ext uri="{BB962C8B-B14F-4D97-AF65-F5344CB8AC3E}">
        <p14:creationId xmlns:p14="http://schemas.microsoft.com/office/powerpoint/2010/main" val="2050630236"/>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B64D8C88-0027-B14E-887D-DA6A21EBBC96}" type="slidenum">
              <a:rPr lang="en-US"/>
              <a:pPr>
                <a:defRPr/>
              </a:pPr>
              <a:t>‹#›</a:t>
            </a:fld>
            <a:endParaRPr lang="en-US"/>
          </a:p>
        </p:txBody>
      </p:sp>
    </p:spTree>
    <p:extLst>
      <p:ext uri="{BB962C8B-B14F-4D97-AF65-F5344CB8AC3E}">
        <p14:creationId xmlns:p14="http://schemas.microsoft.com/office/powerpoint/2010/main" val="150502238"/>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5132388" y="1946275"/>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5132388" y="4079875"/>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7" name="Footer Placeholder 6"/>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8" name="Slide Number Placeholder 7"/>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01273302-F4EE-6443-8F84-104E278F6E1B}" type="slidenum">
              <a:rPr lang="en-US"/>
              <a:pPr>
                <a:defRPr/>
              </a:pPr>
              <a:t>‹#›</a:t>
            </a:fld>
            <a:endParaRPr lang="en-US"/>
          </a:p>
        </p:txBody>
      </p:sp>
    </p:spTree>
    <p:extLst>
      <p:ext uri="{BB962C8B-B14F-4D97-AF65-F5344CB8AC3E}">
        <p14:creationId xmlns:p14="http://schemas.microsoft.com/office/powerpoint/2010/main" val="1052707866"/>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1169988" y="1946275"/>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F3736E6A-14FB-364C-92E0-D1CB78ABB83C}" type="slidenum">
              <a:rPr lang="en-US"/>
              <a:pPr>
                <a:defRPr/>
              </a:pPr>
              <a:t>‹#›</a:t>
            </a:fld>
            <a:endParaRPr lang="en-US"/>
          </a:p>
        </p:txBody>
      </p:sp>
    </p:spTree>
    <p:extLst>
      <p:ext uri="{BB962C8B-B14F-4D97-AF65-F5344CB8AC3E}">
        <p14:creationId xmlns:p14="http://schemas.microsoft.com/office/powerpoint/2010/main" val="3039485009"/>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32388" y="1946275"/>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BB15C873-493C-EB48-B561-9BF40A59BDC0}" type="slidenum">
              <a:rPr lang="en-US"/>
              <a:pPr>
                <a:defRPr/>
              </a:pPr>
              <a:t>‹#›</a:t>
            </a:fld>
            <a:endParaRPr lang="en-US"/>
          </a:p>
        </p:txBody>
      </p:sp>
    </p:spTree>
    <p:extLst>
      <p:ext uri="{BB962C8B-B14F-4D97-AF65-F5344CB8AC3E}">
        <p14:creationId xmlns:p14="http://schemas.microsoft.com/office/powerpoint/2010/main" val="1101908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D6C2886-B518-8245-8212-26259B510793}" type="slidenum">
              <a:rPr lang="en-US"/>
              <a:pPr>
                <a:defRPr/>
              </a:pPr>
              <a:t>‹#›</a:t>
            </a:fld>
            <a:endParaRPr lang="en-US"/>
          </a:p>
        </p:txBody>
      </p:sp>
    </p:spTree>
    <p:extLst>
      <p:ext uri="{BB962C8B-B14F-4D97-AF65-F5344CB8AC3E}">
        <p14:creationId xmlns:p14="http://schemas.microsoft.com/office/powerpoint/2010/main" val="3478134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F5359EC3-4E1D-5E47-9161-039E5F0060F7}" type="slidenum">
              <a:rPr lang="en-US"/>
              <a:pPr/>
              <a:t>‹#›</a:t>
            </a:fld>
            <a:endParaRPr lang="en-US"/>
          </a:p>
        </p:txBody>
      </p:sp>
    </p:spTree>
    <p:extLst>
      <p:ext uri="{BB962C8B-B14F-4D97-AF65-F5344CB8AC3E}">
        <p14:creationId xmlns:p14="http://schemas.microsoft.com/office/powerpoint/2010/main" val="2940783977"/>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5132388" y="1946275"/>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5132388" y="4079875"/>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7" name="Footer Placeholder 6"/>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8" name="Slide Number Placeholder 7"/>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C2371D64-5FE1-7046-BC63-52789F97F50A}" type="slidenum">
              <a:rPr lang="en-US"/>
              <a:pPr>
                <a:defRPr/>
              </a:pPr>
              <a:t>‹#›</a:t>
            </a:fld>
            <a:endParaRPr lang="en-US"/>
          </a:p>
        </p:txBody>
      </p:sp>
    </p:spTree>
    <p:extLst>
      <p:ext uri="{BB962C8B-B14F-4D97-AF65-F5344CB8AC3E}">
        <p14:creationId xmlns:p14="http://schemas.microsoft.com/office/powerpoint/2010/main" val="2855372211"/>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9" charset="-52"/>
                <a:ea typeface="+mn-ea"/>
                <a:cs typeface="+mn-cs"/>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9" charset="-52"/>
                <a:ea typeface="+mn-ea"/>
                <a:cs typeface="+mn-cs"/>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grpSp>
      <p:sp>
        <p:nvSpPr>
          <p:cNvPr id="17447"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9" charset="2"/>
              <a:buNone/>
              <a:defRPr/>
            </a:lvl1pPr>
          </a:lstStyle>
          <a:p>
            <a:r>
              <a:rPr lang="en-US"/>
              <a:t>Click to edit Master subtitle style</a:t>
            </a:r>
          </a:p>
        </p:txBody>
      </p:sp>
      <p:sp>
        <p:nvSpPr>
          <p:cNvPr id="17448" name="Rectangle 40"/>
          <p:cNvSpPr>
            <a:spLocks noGrp="1" noChangeArrowheads="1"/>
          </p:cNvSpPr>
          <p:nvPr>
            <p:ph type="ctrTitle"/>
          </p:nvPr>
        </p:nvSpPr>
        <p:spPr>
          <a:xfrm>
            <a:off x="685800" y="1768475"/>
            <a:ext cx="7772400" cy="1736725"/>
          </a:xfrm>
        </p:spPr>
        <p:txBody>
          <a:bodyPr anchor="b" anchorCtr="1"/>
          <a:lstStyle>
            <a:lvl1pPr>
              <a:defRPr sz="5400" b="1" i="0">
                <a:latin typeface="Arial" panose="020B0604020202020204" pitchFamily="34" charset="0"/>
              </a:defRPr>
            </a:lvl1pPr>
          </a:lstStyle>
          <a:p>
            <a:r>
              <a:rPr lang="en-US" dirty="0"/>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a:lvl1pPr>
          </a:lstStyle>
          <a:p>
            <a:pPr>
              <a:defRPr/>
            </a:pPr>
            <a:fld id="{1E9070D0-F3F8-884E-8820-42F6C6B6DA35}" type="slidenum">
              <a:rPr lang="en-US"/>
              <a:pPr>
                <a:defRPr/>
              </a:pPr>
              <a:t>‹#›</a:t>
            </a:fld>
            <a:endParaRPr lang="en-US"/>
          </a:p>
        </p:txBody>
      </p:sp>
    </p:spTree>
    <p:extLst>
      <p:ext uri="{BB962C8B-B14F-4D97-AF65-F5344CB8AC3E}">
        <p14:creationId xmlns:p14="http://schemas.microsoft.com/office/powerpoint/2010/main" val="1577231703"/>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142A8E7F-1319-DB43-A095-EDBF3625DABC}" type="slidenum">
              <a:rPr lang="en-US"/>
              <a:pPr>
                <a:defRPr/>
              </a:pPr>
              <a:t>‹#›</a:t>
            </a:fld>
            <a:endParaRPr lang="en-US"/>
          </a:p>
        </p:txBody>
      </p:sp>
    </p:spTree>
    <p:extLst>
      <p:ext uri="{BB962C8B-B14F-4D97-AF65-F5344CB8AC3E}">
        <p14:creationId xmlns:p14="http://schemas.microsoft.com/office/powerpoint/2010/main" val="601425001"/>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EB521303-B852-7B44-AE2A-5B900B0D392A}" type="slidenum">
              <a:rPr lang="en-US"/>
              <a:pPr>
                <a:defRPr/>
              </a:pPr>
              <a:t>‹#›</a:t>
            </a:fld>
            <a:endParaRPr lang="en-US"/>
          </a:p>
        </p:txBody>
      </p:sp>
    </p:spTree>
    <p:extLst>
      <p:ext uri="{BB962C8B-B14F-4D97-AF65-F5344CB8AC3E}">
        <p14:creationId xmlns:p14="http://schemas.microsoft.com/office/powerpoint/2010/main" val="3537335960"/>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C4E09688-D087-5543-AE8F-EB257578A786}" type="slidenum">
              <a:rPr lang="en-US"/>
              <a:pPr>
                <a:defRPr/>
              </a:pPr>
              <a:t>‹#›</a:t>
            </a:fld>
            <a:endParaRPr lang="en-US"/>
          </a:p>
        </p:txBody>
      </p:sp>
    </p:spTree>
    <p:extLst>
      <p:ext uri="{BB962C8B-B14F-4D97-AF65-F5344CB8AC3E}">
        <p14:creationId xmlns:p14="http://schemas.microsoft.com/office/powerpoint/2010/main" val="1180220572"/>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p>
        </p:txBody>
      </p:sp>
      <p:sp>
        <p:nvSpPr>
          <p:cNvPr id="8" name="Rectangle 40"/>
          <p:cNvSpPr>
            <a:spLocks noGrp="1" noChangeArrowheads="1"/>
          </p:cNvSpPr>
          <p:nvPr>
            <p:ph type="ftr" sz="quarter" idx="11"/>
          </p:nvPr>
        </p:nvSpPr>
        <p:spPr>
          <a:ln/>
        </p:spPr>
        <p:txBody>
          <a:bodyPr/>
          <a:lstStyle>
            <a:lvl1pPr>
              <a:defRPr/>
            </a:lvl1pPr>
          </a:lstStyle>
          <a:p>
            <a:pPr>
              <a:defRPr/>
            </a:pPr>
            <a:endParaRPr lang="en-US"/>
          </a:p>
        </p:txBody>
      </p:sp>
      <p:sp>
        <p:nvSpPr>
          <p:cNvPr id="9" name="Rectangle 41"/>
          <p:cNvSpPr>
            <a:spLocks noGrp="1" noChangeArrowheads="1"/>
          </p:cNvSpPr>
          <p:nvPr>
            <p:ph type="sldNum" sz="quarter" idx="12"/>
          </p:nvPr>
        </p:nvSpPr>
        <p:spPr>
          <a:ln/>
        </p:spPr>
        <p:txBody>
          <a:bodyPr/>
          <a:lstStyle>
            <a:lvl1pPr>
              <a:defRPr/>
            </a:lvl1pPr>
          </a:lstStyle>
          <a:p>
            <a:pPr>
              <a:defRPr/>
            </a:pPr>
            <a:fld id="{E56EFB0D-43BB-5844-9193-0E248B9AB550}" type="slidenum">
              <a:rPr lang="en-US"/>
              <a:pPr>
                <a:defRPr/>
              </a:pPr>
              <a:t>‹#›</a:t>
            </a:fld>
            <a:endParaRPr lang="en-US"/>
          </a:p>
        </p:txBody>
      </p:sp>
    </p:spTree>
    <p:extLst>
      <p:ext uri="{BB962C8B-B14F-4D97-AF65-F5344CB8AC3E}">
        <p14:creationId xmlns:p14="http://schemas.microsoft.com/office/powerpoint/2010/main" val="2560386175"/>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p>
        </p:txBody>
      </p:sp>
      <p:sp>
        <p:nvSpPr>
          <p:cNvPr id="4" name="Rectangle 40"/>
          <p:cNvSpPr>
            <a:spLocks noGrp="1" noChangeArrowheads="1"/>
          </p:cNvSpPr>
          <p:nvPr>
            <p:ph type="ftr" sz="quarter" idx="11"/>
          </p:nvPr>
        </p:nvSpPr>
        <p:spPr>
          <a:ln/>
        </p:spPr>
        <p:txBody>
          <a:bodyPr/>
          <a:lstStyle>
            <a:lvl1pPr>
              <a:defRPr/>
            </a:lvl1pPr>
          </a:lstStyle>
          <a:p>
            <a:pPr>
              <a:defRPr/>
            </a:pPr>
            <a:endParaRPr lang="en-US"/>
          </a:p>
        </p:txBody>
      </p:sp>
      <p:sp>
        <p:nvSpPr>
          <p:cNvPr id="5" name="Rectangle 41"/>
          <p:cNvSpPr>
            <a:spLocks noGrp="1" noChangeArrowheads="1"/>
          </p:cNvSpPr>
          <p:nvPr>
            <p:ph type="sldNum" sz="quarter" idx="12"/>
          </p:nvPr>
        </p:nvSpPr>
        <p:spPr>
          <a:ln/>
        </p:spPr>
        <p:txBody>
          <a:bodyPr/>
          <a:lstStyle>
            <a:lvl1pPr>
              <a:defRPr/>
            </a:lvl1pPr>
          </a:lstStyle>
          <a:p>
            <a:pPr>
              <a:defRPr/>
            </a:pPr>
            <a:fld id="{82077A2E-6BE6-F240-9E0C-DE33B7ECF2D0}" type="slidenum">
              <a:rPr lang="en-US"/>
              <a:pPr>
                <a:defRPr/>
              </a:pPr>
              <a:t>‹#›</a:t>
            </a:fld>
            <a:endParaRPr lang="en-US"/>
          </a:p>
        </p:txBody>
      </p:sp>
    </p:spTree>
    <p:extLst>
      <p:ext uri="{BB962C8B-B14F-4D97-AF65-F5344CB8AC3E}">
        <p14:creationId xmlns:p14="http://schemas.microsoft.com/office/powerpoint/2010/main" val="2048009244"/>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p>
        </p:txBody>
      </p:sp>
      <p:sp>
        <p:nvSpPr>
          <p:cNvPr id="3" name="Rectangle 40"/>
          <p:cNvSpPr>
            <a:spLocks noGrp="1" noChangeArrowheads="1"/>
          </p:cNvSpPr>
          <p:nvPr>
            <p:ph type="ftr" sz="quarter" idx="11"/>
          </p:nvPr>
        </p:nvSpPr>
        <p:spPr>
          <a:ln/>
        </p:spPr>
        <p:txBody>
          <a:bodyPr/>
          <a:lstStyle>
            <a:lvl1pPr>
              <a:defRPr/>
            </a:lvl1pPr>
          </a:lstStyle>
          <a:p>
            <a:pPr>
              <a:defRPr/>
            </a:pPr>
            <a:endParaRPr lang="en-US"/>
          </a:p>
        </p:txBody>
      </p:sp>
      <p:sp>
        <p:nvSpPr>
          <p:cNvPr id="4" name="Rectangle 41"/>
          <p:cNvSpPr>
            <a:spLocks noGrp="1" noChangeArrowheads="1"/>
          </p:cNvSpPr>
          <p:nvPr>
            <p:ph type="sldNum" sz="quarter" idx="12"/>
          </p:nvPr>
        </p:nvSpPr>
        <p:spPr>
          <a:ln/>
        </p:spPr>
        <p:txBody>
          <a:bodyPr/>
          <a:lstStyle>
            <a:lvl1pPr>
              <a:defRPr/>
            </a:lvl1pPr>
          </a:lstStyle>
          <a:p>
            <a:pPr>
              <a:defRPr/>
            </a:pPr>
            <a:fld id="{77512E15-FEAF-F641-9B1F-E49EFE8A5A7F}" type="slidenum">
              <a:rPr lang="en-US"/>
              <a:pPr>
                <a:defRPr/>
              </a:pPr>
              <a:t>‹#›</a:t>
            </a:fld>
            <a:endParaRPr lang="en-US"/>
          </a:p>
        </p:txBody>
      </p:sp>
    </p:spTree>
    <p:extLst>
      <p:ext uri="{BB962C8B-B14F-4D97-AF65-F5344CB8AC3E}">
        <p14:creationId xmlns:p14="http://schemas.microsoft.com/office/powerpoint/2010/main" val="1263481807"/>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082078FC-C858-3B47-8288-47D4B9728AE4}" type="slidenum">
              <a:rPr lang="en-US"/>
              <a:pPr>
                <a:defRPr/>
              </a:pPr>
              <a:t>‹#›</a:t>
            </a:fld>
            <a:endParaRPr lang="en-US"/>
          </a:p>
        </p:txBody>
      </p:sp>
    </p:spTree>
    <p:extLst>
      <p:ext uri="{BB962C8B-B14F-4D97-AF65-F5344CB8AC3E}">
        <p14:creationId xmlns:p14="http://schemas.microsoft.com/office/powerpoint/2010/main" val="1326288770"/>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41BBB6D0-247F-034D-AFAF-DD19A660DDC3}" type="slidenum">
              <a:rPr lang="en-US"/>
              <a:pPr>
                <a:defRPr/>
              </a:pPr>
              <a:t>‹#›</a:t>
            </a:fld>
            <a:endParaRPr lang="en-US"/>
          </a:p>
        </p:txBody>
      </p:sp>
    </p:spTree>
    <p:extLst>
      <p:ext uri="{BB962C8B-B14F-4D97-AF65-F5344CB8AC3E}">
        <p14:creationId xmlns:p14="http://schemas.microsoft.com/office/powerpoint/2010/main" val="42742887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60A8A6C0-07DF-3542-8867-7F9F70100B6F}" type="slidenum">
              <a:rPr lang="en-US"/>
              <a:pPr/>
              <a:t>‹#›</a:t>
            </a:fld>
            <a:endParaRPr lang="en-US"/>
          </a:p>
        </p:txBody>
      </p:sp>
    </p:spTree>
    <p:extLst>
      <p:ext uri="{BB962C8B-B14F-4D97-AF65-F5344CB8AC3E}">
        <p14:creationId xmlns:p14="http://schemas.microsoft.com/office/powerpoint/2010/main" val="4113150078"/>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E5971AA1-AFDC-6645-B981-A3FAABECBA78}" type="slidenum">
              <a:rPr lang="en-US"/>
              <a:pPr>
                <a:defRPr/>
              </a:pPr>
              <a:t>‹#›</a:t>
            </a:fld>
            <a:endParaRPr lang="en-US"/>
          </a:p>
        </p:txBody>
      </p:sp>
    </p:spTree>
    <p:extLst>
      <p:ext uri="{BB962C8B-B14F-4D97-AF65-F5344CB8AC3E}">
        <p14:creationId xmlns:p14="http://schemas.microsoft.com/office/powerpoint/2010/main" val="3079763997"/>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44765F62-06EE-7F42-82E5-2195132A9374}" type="slidenum">
              <a:rPr lang="en-US"/>
              <a:pPr>
                <a:defRPr/>
              </a:pPr>
              <a:t>‹#›</a:t>
            </a:fld>
            <a:endParaRPr lang="en-US"/>
          </a:p>
        </p:txBody>
      </p:sp>
    </p:spTree>
    <p:extLst>
      <p:ext uri="{BB962C8B-B14F-4D97-AF65-F5344CB8AC3E}">
        <p14:creationId xmlns:p14="http://schemas.microsoft.com/office/powerpoint/2010/main" val="169352051"/>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lgn="ctr">
              <a:spcBef>
                <a:spcPct val="20000"/>
              </a:spcBef>
              <a:buClr>
                <a:srgbClr val="FFCC66"/>
              </a:buClr>
              <a:buFontTx/>
              <a:buChar char="•"/>
              <a:defRPr/>
            </a:lvl1pPr>
          </a:lstStyle>
          <a:p>
            <a:pPr>
              <a:defRPr/>
            </a:pPr>
            <a:endParaRPr lang="en-US"/>
          </a:p>
        </p:txBody>
      </p:sp>
      <p:sp>
        <p:nvSpPr>
          <p:cNvPr id="5" name="Rectangle 40"/>
          <p:cNvSpPr>
            <a:spLocks noGrp="1" noChangeArrowheads="1"/>
          </p:cNvSpPr>
          <p:nvPr>
            <p:ph type="ftr" sz="quarter" idx="11"/>
          </p:nvPr>
        </p:nvSpPr>
        <p:spPr/>
        <p:txBody>
          <a:bodyPr/>
          <a:lstStyle>
            <a:lvl1pPr>
              <a:spcBef>
                <a:spcPct val="20000"/>
              </a:spcBef>
              <a:buClr>
                <a:srgbClr val="FFCC66"/>
              </a:buClr>
              <a:buFontTx/>
              <a:buChar char="•"/>
              <a:defRPr/>
            </a:lvl1pPr>
          </a:lstStyle>
          <a:p>
            <a:pPr>
              <a:defRPr/>
            </a:pPr>
            <a:endParaRPr lang="en-US"/>
          </a:p>
        </p:txBody>
      </p:sp>
      <p:sp>
        <p:nvSpPr>
          <p:cNvPr id="6" name="Rectangle 41"/>
          <p:cNvSpPr>
            <a:spLocks noGrp="1" noChangeArrowheads="1"/>
          </p:cNvSpPr>
          <p:nvPr>
            <p:ph type="sldNum" sz="quarter" idx="12"/>
          </p:nvPr>
        </p:nvSpPr>
        <p:spPr/>
        <p:txBody>
          <a:bodyPr/>
          <a:lstStyle>
            <a:lvl1pPr>
              <a:spcBef>
                <a:spcPct val="20000"/>
              </a:spcBef>
              <a:buClr>
                <a:srgbClr val="FFCC66"/>
              </a:buClr>
              <a:buFontTx/>
              <a:buChar char="•"/>
              <a:defRPr/>
            </a:lvl1pPr>
          </a:lstStyle>
          <a:p>
            <a:pPr>
              <a:defRPr/>
            </a:pPr>
            <a:fld id="{34419E55-70C0-3A46-93B6-6B22E1CE053B}" type="slidenum">
              <a:rPr lang="en-US"/>
              <a:pPr>
                <a:defRPr/>
              </a:pPr>
              <a:t>‹#›</a:t>
            </a:fld>
            <a:endParaRPr lang="en-US"/>
          </a:p>
        </p:txBody>
      </p:sp>
    </p:spTree>
    <p:extLst>
      <p:ext uri="{BB962C8B-B14F-4D97-AF65-F5344CB8AC3E}">
        <p14:creationId xmlns:p14="http://schemas.microsoft.com/office/powerpoint/2010/main" val="3324665732"/>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39"/>
          <p:cNvSpPr>
            <a:spLocks noGrp="1" noChangeArrowheads="1"/>
          </p:cNvSpPr>
          <p:nvPr>
            <p:ph type="dt" sz="half" idx="10"/>
          </p:nvPr>
        </p:nvSpPr>
        <p:spPr/>
        <p:txBody>
          <a:bodyPr/>
          <a:lstStyle>
            <a:lvl1pPr algn="ctr">
              <a:spcBef>
                <a:spcPct val="20000"/>
              </a:spcBef>
              <a:buClr>
                <a:srgbClr val="FFCC66"/>
              </a:buClr>
              <a:buFontTx/>
              <a:buChar char="•"/>
              <a:defRPr/>
            </a:lvl1pPr>
          </a:lstStyle>
          <a:p>
            <a:pPr>
              <a:defRPr/>
            </a:pPr>
            <a:endParaRPr lang="en-US"/>
          </a:p>
        </p:txBody>
      </p:sp>
      <p:sp>
        <p:nvSpPr>
          <p:cNvPr id="4" name="Rectangle 40"/>
          <p:cNvSpPr>
            <a:spLocks noGrp="1" noChangeArrowheads="1"/>
          </p:cNvSpPr>
          <p:nvPr>
            <p:ph type="ftr" sz="quarter" idx="11"/>
          </p:nvPr>
        </p:nvSpPr>
        <p:spPr/>
        <p:txBody>
          <a:bodyPr/>
          <a:lstStyle>
            <a:lvl1pPr>
              <a:spcBef>
                <a:spcPct val="20000"/>
              </a:spcBef>
              <a:buClr>
                <a:srgbClr val="FFCC66"/>
              </a:buClr>
              <a:buFontTx/>
              <a:buChar char="•"/>
              <a:defRPr/>
            </a:lvl1pPr>
          </a:lstStyle>
          <a:p>
            <a:pPr>
              <a:defRPr/>
            </a:pPr>
            <a:endParaRPr lang="en-US"/>
          </a:p>
        </p:txBody>
      </p:sp>
      <p:sp>
        <p:nvSpPr>
          <p:cNvPr id="5" name="Rectangle 41"/>
          <p:cNvSpPr>
            <a:spLocks noGrp="1" noChangeArrowheads="1"/>
          </p:cNvSpPr>
          <p:nvPr>
            <p:ph type="sldNum" sz="quarter" idx="12"/>
          </p:nvPr>
        </p:nvSpPr>
        <p:spPr/>
        <p:txBody>
          <a:bodyPr/>
          <a:lstStyle>
            <a:lvl1pPr>
              <a:spcBef>
                <a:spcPct val="20000"/>
              </a:spcBef>
              <a:buClr>
                <a:srgbClr val="FFCC66"/>
              </a:buClr>
              <a:buFontTx/>
              <a:buChar char="•"/>
              <a:defRPr/>
            </a:lvl1pPr>
          </a:lstStyle>
          <a:p>
            <a:pPr>
              <a:defRPr/>
            </a:pPr>
            <a:fld id="{4F1E2119-D5AF-3A45-94E3-072FDFDB976D}" type="slidenum">
              <a:rPr lang="en-US"/>
              <a:pPr>
                <a:defRPr/>
              </a:pPr>
              <a:t>‹#›</a:t>
            </a:fld>
            <a:endParaRPr lang="en-US"/>
          </a:p>
        </p:txBody>
      </p:sp>
    </p:spTree>
    <p:extLst>
      <p:ext uri="{BB962C8B-B14F-4D97-AF65-F5344CB8AC3E}">
        <p14:creationId xmlns:p14="http://schemas.microsoft.com/office/powerpoint/2010/main" val="4062535711"/>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Times New Roman" pitchFamily="-112"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Times New Roman" pitchFamily="-112"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Times New Roman" charset="0"/>
              </a:defRPr>
            </a:lvl1pPr>
          </a:lstStyle>
          <a:p>
            <a:pPr>
              <a:defRPr/>
            </a:pPr>
            <a:fld id="{38EB5671-1C53-B246-9840-4D68FEDD254E}" type="slidenum">
              <a:rPr lang="en-US"/>
              <a:pPr>
                <a:defRPr/>
              </a:pPr>
              <a:t>‹#›</a:t>
            </a:fld>
            <a:endParaRPr lang="en-US"/>
          </a:p>
        </p:txBody>
      </p:sp>
    </p:spTree>
    <p:extLst>
      <p:ext uri="{BB962C8B-B14F-4D97-AF65-F5344CB8AC3E}">
        <p14:creationId xmlns:p14="http://schemas.microsoft.com/office/powerpoint/2010/main" val="3505964886"/>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7"/>
            <a:ext cx="7772400" cy="1462088"/>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p:txBody>
          <a:bodyPr/>
          <a:lstStyle>
            <a:lvl1pPr algn="ctr">
              <a:defRPr>
                <a:latin typeface="Times New Roman" pitchFamily="-112"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Times New Roman" pitchFamily="-112"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Times New Roman" charset="0"/>
              </a:defRPr>
            </a:lvl1pPr>
          </a:lstStyle>
          <a:p>
            <a:pPr>
              <a:defRPr/>
            </a:pPr>
            <a:fld id="{2EDC18B1-42C6-C244-B0D1-64C0E2ABB19C}" type="slidenum">
              <a:rPr lang="en-US"/>
              <a:pPr>
                <a:defRPr/>
              </a:pPr>
              <a:t>‹#›</a:t>
            </a:fld>
            <a:endParaRPr lang="en-US"/>
          </a:p>
        </p:txBody>
      </p:sp>
    </p:spTree>
    <p:extLst>
      <p:ext uri="{BB962C8B-B14F-4D97-AF65-F5344CB8AC3E}">
        <p14:creationId xmlns:p14="http://schemas.microsoft.com/office/powerpoint/2010/main" val="847786131"/>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301631"/>
            <a:ext cx="7772400" cy="5794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39"/>
          <p:cNvSpPr>
            <a:spLocks noGrp="1" noChangeArrowheads="1"/>
          </p:cNvSpPr>
          <p:nvPr>
            <p:ph type="dt" sz="half" idx="10"/>
          </p:nvPr>
        </p:nvSpPr>
        <p:spPr/>
        <p:txBody>
          <a:bodyPr/>
          <a:lstStyle>
            <a:lvl1pPr algn="ctr">
              <a:defRPr>
                <a:latin typeface="Times New Roman" pitchFamily="-112" charset="0"/>
              </a:defRPr>
            </a:lvl1pPr>
          </a:lstStyle>
          <a:p>
            <a:pPr>
              <a:defRPr/>
            </a:pPr>
            <a:endParaRPr lang="en-US"/>
          </a:p>
        </p:txBody>
      </p:sp>
      <p:sp>
        <p:nvSpPr>
          <p:cNvPr id="4" name="Rectangle 140"/>
          <p:cNvSpPr>
            <a:spLocks noGrp="1" noChangeArrowheads="1"/>
          </p:cNvSpPr>
          <p:nvPr>
            <p:ph type="ftr" sz="quarter" idx="11"/>
          </p:nvPr>
        </p:nvSpPr>
        <p:spPr/>
        <p:txBody>
          <a:bodyPr/>
          <a:lstStyle>
            <a:lvl1pPr>
              <a:defRPr>
                <a:latin typeface="Times New Roman" pitchFamily="-112" charset="0"/>
              </a:defRPr>
            </a:lvl1pPr>
          </a:lstStyle>
          <a:p>
            <a:pPr>
              <a:defRPr/>
            </a:pPr>
            <a:endParaRPr lang="en-US"/>
          </a:p>
        </p:txBody>
      </p:sp>
      <p:sp>
        <p:nvSpPr>
          <p:cNvPr id="5" name="Rectangle 141"/>
          <p:cNvSpPr>
            <a:spLocks noGrp="1" noChangeArrowheads="1"/>
          </p:cNvSpPr>
          <p:nvPr>
            <p:ph type="sldNum" sz="quarter" idx="12"/>
          </p:nvPr>
        </p:nvSpPr>
        <p:spPr/>
        <p:txBody>
          <a:bodyPr/>
          <a:lstStyle>
            <a:lvl1pPr>
              <a:defRPr>
                <a:latin typeface="Times New Roman" charset="0"/>
              </a:defRPr>
            </a:lvl1pPr>
          </a:lstStyle>
          <a:p>
            <a:pPr>
              <a:defRPr/>
            </a:pPr>
            <a:fld id="{45713924-68F6-6F45-B7DD-37F3D5A98DF4}" type="slidenum">
              <a:rPr lang="en-US"/>
              <a:pPr>
                <a:defRPr/>
              </a:pPr>
              <a:t>‹#›</a:t>
            </a:fld>
            <a:endParaRPr lang="en-US"/>
          </a:p>
        </p:txBody>
      </p:sp>
    </p:spTree>
    <p:extLst>
      <p:ext uri="{BB962C8B-B14F-4D97-AF65-F5344CB8AC3E}">
        <p14:creationId xmlns:p14="http://schemas.microsoft.com/office/powerpoint/2010/main" val="3641173080"/>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9"/>
          <p:cNvSpPr>
            <a:spLocks noGrp="1" noChangeArrowheads="1"/>
          </p:cNvSpPr>
          <p:nvPr>
            <p:ph type="dt" sz="half" idx="10"/>
          </p:nvPr>
        </p:nvSpPr>
        <p:spPr/>
        <p:txBody>
          <a:bodyPr/>
          <a:lstStyle>
            <a:lvl1pPr algn="ctr">
              <a:defRPr>
                <a:latin typeface="Times New Roman" pitchFamily="-112" charset="0"/>
              </a:defRPr>
            </a:lvl1pPr>
          </a:lstStyle>
          <a:p>
            <a:pPr>
              <a:defRPr/>
            </a:pPr>
            <a:endParaRPr lang="en-US"/>
          </a:p>
        </p:txBody>
      </p:sp>
      <p:sp>
        <p:nvSpPr>
          <p:cNvPr id="4" name="Rectangle 140"/>
          <p:cNvSpPr>
            <a:spLocks noGrp="1" noChangeArrowheads="1"/>
          </p:cNvSpPr>
          <p:nvPr>
            <p:ph type="ftr" sz="quarter" idx="11"/>
          </p:nvPr>
        </p:nvSpPr>
        <p:spPr/>
        <p:txBody>
          <a:bodyPr/>
          <a:lstStyle>
            <a:lvl1pPr>
              <a:defRPr>
                <a:latin typeface="Times New Roman" pitchFamily="-112" charset="0"/>
              </a:defRPr>
            </a:lvl1pPr>
          </a:lstStyle>
          <a:p>
            <a:pPr>
              <a:defRPr/>
            </a:pPr>
            <a:endParaRPr lang="en-US"/>
          </a:p>
        </p:txBody>
      </p:sp>
      <p:sp>
        <p:nvSpPr>
          <p:cNvPr id="5" name="Rectangle 141"/>
          <p:cNvSpPr>
            <a:spLocks noGrp="1" noChangeArrowheads="1"/>
          </p:cNvSpPr>
          <p:nvPr>
            <p:ph type="sldNum" sz="quarter" idx="12"/>
          </p:nvPr>
        </p:nvSpPr>
        <p:spPr/>
        <p:txBody>
          <a:bodyPr/>
          <a:lstStyle>
            <a:lvl1pPr>
              <a:defRPr>
                <a:latin typeface="Times New Roman" charset="0"/>
              </a:defRPr>
            </a:lvl1pPr>
          </a:lstStyle>
          <a:p>
            <a:pPr>
              <a:defRPr/>
            </a:pPr>
            <a:fld id="{506FC914-46B3-1148-B97C-E5469BEEE37B}" type="slidenum">
              <a:rPr lang="en-US"/>
              <a:pPr>
                <a:defRPr/>
              </a:pPr>
              <a:t>‹#›</a:t>
            </a:fld>
            <a:endParaRPr lang="en-US"/>
          </a:p>
        </p:txBody>
      </p:sp>
    </p:spTree>
    <p:extLst>
      <p:ext uri="{BB962C8B-B14F-4D97-AF65-F5344CB8AC3E}">
        <p14:creationId xmlns:p14="http://schemas.microsoft.com/office/powerpoint/2010/main" val="675012499"/>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170" name="Rectangle 2"/>
          <p:cNvSpPr>
            <a:spLocks noGrp="1" noChangeArrowheads="1"/>
          </p:cNvSpPr>
          <p:nvPr>
            <p:ph type="ctrTitle" sz="quarter"/>
          </p:nvPr>
        </p:nvSpPr>
        <p:spPr>
          <a:xfrm>
            <a:off x="3581400" y="685800"/>
            <a:ext cx="5561013" cy="3352800"/>
          </a:xfrm>
        </p:spPr>
        <p:txBody>
          <a:bodyPr/>
          <a:lstStyle>
            <a:lvl1pPr>
              <a:defRPr b="1" i="0">
                <a:solidFill>
                  <a:schemeClr val="bg2"/>
                </a:solidFill>
                <a:effectLst>
                  <a:outerShdw blurRad="38100" dist="38100" dir="2700000" algn="tl">
                    <a:srgbClr val="000000"/>
                  </a:outerShdw>
                </a:effectLst>
                <a:latin typeface="Arial" panose="020B0604020202020204" pitchFamily="34" charset="0"/>
              </a:defRPr>
            </a:lvl1pPr>
          </a:lstStyle>
          <a:p>
            <a:r>
              <a:rPr lang="en-US" dirty="0"/>
              <a:t>Click to edit Master title style</a:t>
            </a:r>
          </a:p>
        </p:txBody>
      </p:sp>
      <p:sp>
        <p:nvSpPr>
          <p:cNvPr id="7171"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charset="2"/>
              <a:buNone/>
              <a:defRPr b="1" i="0">
                <a:solidFill>
                  <a:schemeClr val="bg2"/>
                </a:solidFill>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b="1" i="0">
                <a:solidFill>
                  <a:srgbClr val="EAEAEA"/>
                </a:solidFill>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p:spPr>
        <p:txBody>
          <a:bodyPr/>
          <a:lstStyle>
            <a:lvl1pPr>
              <a:defRPr b="1" i="0">
                <a:solidFill>
                  <a:srgbClr val="EAEAEA"/>
                </a:solidFill>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p:spPr>
        <p:txBody>
          <a:bodyPr/>
          <a:lstStyle>
            <a:lvl1pPr>
              <a:defRPr b="1" i="0">
                <a:solidFill>
                  <a:srgbClr val="EAEAEA"/>
                </a:solidFill>
                <a:latin typeface="Arial" panose="020B0604020202020204" pitchFamily="34" charset="0"/>
              </a:defRPr>
            </a:lvl1pPr>
          </a:lstStyle>
          <a:p>
            <a:pPr>
              <a:defRPr/>
            </a:pPr>
            <a:fld id="{F4D64DBD-0555-BF42-AC8A-981CF3C8EA55}" type="slidenum">
              <a:rPr lang="en-US" smtClean="0"/>
              <a:pPr>
                <a:defRPr/>
              </a:pPr>
              <a:t>‹#›</a:t>
            </a:fld>
            <a:endParaRPr lang="en-US" dirty="0"/>
          </a:p>
        </p:txBody>
      </p:sp>
    </p:spTree>
    <p:extLst>
      <p:ext uri="{BB962C8B-B14F-4D97-AF65-F5344CB8AC3E}">
        <p14:creationId xmlns:p14="http://schemas.microsoft.com/office/powerpoint/2010/main" val="1155675884"/>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7288387-08BE-4C49-93D6-9C93A6F980E6}" type="slidenum">
              <a:rPr lang="en-US" smtClean="0"/>
              <a:pPr>
                <a:defRPr/>
              </a:pPr>
              <a:t>‹#›</a:t>
            </a:fld>
            <a:endParaRPr lang="en-US" dirty="0"/>
          </a:p>
        </p:txBody>
      </p:sp>
    </p:spTree>
    <p:extLst>
      <p:ext uri="{BB962C8B-B14F-4D97-AF65-F5344CB8AC3E}">
        <p14:creationId xmlns:p14="http://schemas.microsoft.com/office/powerpoint/2010/main" val="10629233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9C118DA-CF47-DD47-8F89-8AAC0DE4517F}" type="slidenum">
              <a:rPr lang="en-US"/>
              <a:pPr/>
              <a:t>‹#›</a:t>
            </a:fld>
            <a:endParaRPr lang="en-US"/>
          </a:p>
        </p:txBody>
      </p:sp>
    </p:spTree>
    <p:extLst>
      <p:ext uri="{BB962C8B-B14F-4D97-AF65-F5344CB8AC3E}">
        <p14:creationId xmlns:p14="http://schemas.microsoft.com/office/powerpoint/2010/main" val="3623661465"/>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C0B30FC-3D07-B448-B8D0-C0F7D11073A9}" type="slidenum">
              <a:rPr lang="en-US" smtClean="0"/>
              <a:pPr>
                <a:defRPr/>
              </a:pPr>
              <a:t>‹#›</a:t>
            </a:fld>
            <a:endParaRPr lang="en-US" dirty="0"/>
          </a:p>
        </p:txBody>
      </p:sp>
    </p:spTree>
    <p:extLst>
      <p:ext uri="{BB962C8B-B14F-4D97-AF65-F5344CB8AC3E}">
        <p14:creationId xmlns:p14="http://schemas.microsoft.com/office/powerpoint/2010/main" val="4205265771"/>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257800" y="1981200"/>
            <a:ext cx="37338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36B0A9A-1B31-4F45-99F9-C7CC83E9D2E9}" type="slidenum">
              <a:rPr lang="en-US" smtClean="0"/>
              <a:pPr>
                <a:defRPr/>
              </a:pPr>
              <a:t>‹#›</a:t>
            </a:fld>
            <a:endParaRPr lang="en-US" dirty="0"/>
          </a:p>
        </p:txBody>
      </p:sp>
    </p:spTree>
    <p:extLst>
      <p:ext uri="{BB962C8B-B14F-4D97-AF65-F5344CB8AC3E}">
        <p14:creationId xmlns:p14="http://schemas.microsoft.com/office/powerpoint/2010/main" val="615445041"/>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6F3E0BE-D481-A34E-A02E-299168217BDC}" type="slidenum">
              <a:rPr lang="en-US" smtClean="0"/>
              <a:pPr>
                <a:defRPr/>
              </a:pPr>
              <a:t>‹#›</a:t>
            </a:fld>
            <a:endParaRPr lang="en-US" dirty="0"/>
          </a:p>
        </p:txBody>
      </p:sp>
    </p:spTree>
    <p:extLst>
      <p:ext uri="{BB962C8B-B14F-4D97-AF65-F5344CB8AC3E}">
        <p14:creationId xmlns:p14="http://schemas.microsoft.com/office/powerpoint/2010/main" val="2122978469"/>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77FF8F9-80CD-3444-A10F-30B29C1F1F24}" type="slidenum">
              <a:rPr lang="en-US" smtClean="0"/>
              <a:pPr>
                <a:defRPr/>
              </a:pPr>
              <a:t>‹#›</a:t>
            </a:fld>
            <a:endParaRPr lang="en-US" dirty="0"/>
          </a:p>
        </p:txBody>
      </p:sp>
    </p:spTree>
    <p:extLst>
      <p:ext uri="{BB962C8B-B14F-4D97-AF65-F5344CB8AC3E}">
        <p14:creationId xmlns:p14="http://schemas.microsoft.com/office/powerpoint/2010/main" val="3587008929"/>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A7DF6B6-F036-C647-A072-3A250B2BC996}" type="slidenum">
              <a:rPr lang="en-US" smtClean="0"/>
              <a:pPr>
                <a:defRPr/>
              </a:pPr>
              <a:t>‹#›</a:t>
            </a:fld>
            <a:endParaRPr lang="en-US" dirty="0"/>
          </a:p>
        </p:txBody>
      </p:sp>
    </p:spTree>
    <p:extLst>
      <p:ext uri="{BB962C8B-B14F-4D97-AF65-F5344CB8AC3E}">
        <p14:creationId xmlns:p14="http://schemas.microsoft.com/office/powerpoint/2010/main" val="2107513553"/>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6D6E47F-DEDD-1E4B-8A65-F8BA43F9237A}" type="slidenum">
              <a:rPr lang="en-US" smtClean="0"/>
              <a:pPr>
                <a:defRPr/>
              </a:pPr>
              <a:t>‹#›</a:t>
            </a:fld>
            <a:endParaRPr lang="en-US" dirty="0"/>
          </a:p>
        </p:txBody>
      </p:sp>
    </p:spTree>
    <p:extLst>
      <p:ext uri="{BB962C8B-B14F-4D97-AF65-F5344CB8AC3E}">
        <p14:creationId xmlns:p14="http://schemas.microsoft.com/office/powerpoint/2010/main" val="3383773430"/>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52A737A-1295-3646-A6BA-DEF25E441DDA}" type="slidenum">
              <a:rPr lang="en-US" smtClean="0"/>
              <a:pPr>
                <a:defRPr/>
              </a:pPr>
              <a:t>‹#›</a:t>
            </a:fld>
            <a:endParaRPr lang="en-US" dirty="0"/>
          </a:p>
        </p:txBody>
      </p:sp>
    </p:spTree>
    <p:extLst>
      <p:ext uri="{BB962C8B-B14F-4D97-AF65-F5344CB8AC3E}">
        <p14:creationId xmlns:p14="http://schemas.microsoft.com/office/powerpoint/2010/main" val="3703451010"/>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63326D5-4F68-234C-8646-346E7E30477A}" type="slidenum">
              <a:rPr lang="en-US" smtClean="0"/>
              <a:pPr>
                <a:defRPr/>
              </a:pPr>
              <a:t>‹#›</a:t>
            </a:fld>
            <a:endParaRPr lang="en-US" dirty="0"/>
          </a:p>
        </p:txBody>
      </p:sp>
    </p:spTree>
    <p:extLst>
      <p:ext uri="{BB962C8B-B14F-4D97-AF65-F5344CB8AC3E}">
        <p14:creationId xmlns:p14="http://schemas.microsoft.com/office/powerpoint/2010/main" val="162894459"/>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B421687-6B90-E147-A163-04CBA725B0E5}" type="slidenum">
              <a:rPr lang="en-US" smtClean="0"/>
              <a:pPr>
                <a:defRPr/>
              </a:pPr>
              <a:t>‹#›</a:t>
            </a:fld>
            <a:endParaRPr lang="en-US" dirty="0"/>
          </a:p>
        </p:txBody>
      </p:sp>
    </p:spTree>
    <p:extLst>
      <p:ext uri="{BB962C8B-B14F-4D97-AF65-F5344CB8AC3E}">
        <p14:creationId xmlns:p14="http://schemas.microsoft.com/office/powerpoint/2010/main" val="3935489248"/>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extLst>
          </p:spPr>
          <p:txBody>
            <a:bodyPr wrap="none" anchor="ctr"/>
            <a:lstStyle/>
            <a:p>
              <a:pPr algn="l" defTabSz="914400" rtl="0">
                <a:defRPr/>
              </a:pPr>
              <a:endParaRPr lang="en-US">
                <a:solidFill>
                  <a:srgbClr val="EAEAEA"/>
                </a:solidFill>
                <a:latin typeface="Times New Roman" charset="0"/>
                <a:ea typeface="ＭＳ Ｐゴシック" charset="0"/>
                <a:cs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extLst>
          </p:spPr>
          <p:txBody>
            <a:bodyPr wrap="none" anchor="ctr"/>
            <a:lstStyle/>
            <a:p>
              <a:pPr algn="l" defTabSz="914400" rtl="0">
                <a:defRPr/>
              </a:pPr>
              <a:endParaRPr lang="en-US">
                <a:solidFill>
                  <a:srgbClr val="EAEAEA"/>
                </a:solidFill>
                <a:latin typeface="Times New Roman" charset="0"/>
                <a:ea typeface="ＭＳ Ｐゴシック" charset="0"/>
                <a:cs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extLst>
          </p:spPr>
          <p:txBody>
            <a:bodyPr wrap="none" anchor="ctr"/>
            <a:lstStyle/>
            <a:p>
              <a:pPr algn="l" defTabSz="914400" rtl="0">
                <a:defRPr/>
              </a:pPr>
              <a:endParaRPr lang="en-US">
                <a:solidFill>
                  <a:srgbClr val="EAEAEA"/>
                </a:solidFill>
                <a:latin typeface="Times New Roman" charset="0"/>
                <a:ea typeface="ＭＳ Ｐゴシック" charset="0"/>
                <a:cs typeface="ＭＳ Ｐゴシック" charset="0"/>
              </a:endParaRPr>
            </a:p>
          </p:txBody>
        </p:sp>
      </p:grpSp>
      <p:sp>
        <p:nvSpPr>
          <p:cNvPr id="7193"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94"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atin typeface="Times New Roman" pitchFamily="-112" charset="0"/>
                <a:ea typeface="+mn-ea"/>
              </a:defRPr>
            </a:lvl1pPr>
          </a:lstStyle>
          <a:p>
            <a:pPr>
              <a:defRPr/>
            </a:pPr>
            <a:endParaRPr lang="en-US"/>
          </a:p>
        </p:txBody>
      </p:sp>
      <p:sp>
        <p:nvSpPr>
          <p:cNvPr id="28" name="Rectangle 28"/>
          <p:cNvSpPr>
            <a:spLocks noGrp="1" noChangeArrowheads="1"/>
          </p:cNvSpPr>
          <p:nvPr>
            <p:ph type="ftr" sz="quarter" idx="11"/>
          </p:nvPr>
        </p:nvSpPr>
        <p:spPr/>
        <p:txBody>
          <a:bodyPr/>
          <a:lstStyle>
            <a:lvl1pPr>
              <a:defRPr b="0">
                <a:latin typeface="Times New Roman" pitchFamily="-112" charset="0"/>
                <a:ea typeface="+mn-ea"/>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b="0">
                <a:latin typeface="Arial" charset="0"/>
                <a:ea typeface="ＭＳ Ｐゴシック" charset="0"/>
                <a:cs typeface="ＭＳ Ｐゴシック" charset="0"/>
              </a:defRPr>
            </a:lvl1pPr>
          </a:lstStyle>
          <a:p>
            <a:pPr>
              <a:defRPr/>
            </a:pPr>
            <a:fld id="{53431CBC-B409-458E-A6B2-931237B8C79F}" type="slidenum">
              <a:rPr lang="en-US"/>
              <a:pPr>
                <a:defRPr/>
              </a:pPr>
              <a:t>‹#›</a:t>
            </a:fld>
            <a:endParaRPr lang="en-US"/>
          </a:p>
        </p:txBody>
      </p:sp>
    </p:spTree>
    <p:extLst>
      <p:ext uri="{BB962C8B-B14F-4D97-AF65-F5344CB8AC3E}">
        <p14:creationId xmlns:p14="http://schemas.microsoft.com/office/powerpoint/2010/main" val="9614700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08F0871-11AB-C547-8BA3-94A090AC0D0D}" type="slidenum">
              <a:rPr lang="en-US"/>
              <a:pPr/>
              <a:t>‹#›</a:t>
            </a:fld>
            <a:endParaRPr lang="en-US"/>
          </a:p>
        </p:txBody>
      </p:sp>
    </p:spTree>
    <p:extLst>
      <p:ext uri="{BB962C8B-B14F-4D97-AF65-F5344CB8AC3E}">
        <p14:creationId xmlns:p14="http://schemas.microsoft.com/office/powerpoint/2010/main" val="3603951115"/>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4"/>
          <p:cNvSpPr>
            <a:spLocks noGrp="1" noChangeArrowheads="1"/>
          </p:cNvSpPr>
          <p:nvPr>
            <p:ph type="sldNum" idx="10"/>
          </p:nvPr>
        </p:nvSpPr>
        <p:spPr/>
        <p:txBody>
          <a:bodyPr/>
          <a:lstStyle>
            <a:lvl1pPr>
              <a:defRPr>
                <a:ea typeface="ＭＳ Ｐゴシック"/>
              </a:defRPr>
            </a:lvl1pPr>
          </a:lstStyle>
          <a:p>
            <a:pPr>
              <a:defRPr/>
            </a:pPr>
            <a:fld id="{0A507D30-FD77-4B3C-B30E-034785E558A9}" type="slidenum">
              <a:rPr lang="en-GB"/>
              <a:pPr>
                <a:defRPr/>
              </a:pPr>
              <a:t>‹#›</a:t>
            </a:fld>
            <a:endParaRPr lang="en-GB"/>
          </a:p>
        </p:txBody>
      </p:sp>
    </p:spTree>
    <p:extLst>
      <p:ext uri="{BB962C8B-B14F-4D97-AF65-F5344CB8AC3E}">
        <p14:creationId xmlns:p14="http://schemas.microsoft.com/office/powerpoint/2010/main" val="14488079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F1C24BA-D071-D349-A2E3-72110396A3B4}" type="slidenum">
              <a:rPr lang="en-US"/>
              <a:pPr/>
              <a:t>‹#›</a:t>
            </a:fld>
            <a:endParaRPr lang="en-US"/>
          </a:p>
        </p:txBody>
      </p:sp>
    </p:spTree>
    <p:extLst>
      <p:ext uri="{BB962C8B-B14F-4D97-AF65-F5344CB8AC3E}">
        <p14:creationId xmlns:p14="http://schemas.microsoft.com/office/powerpoint/2010/main" val="25979850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3491E80-0A90-0148-9C79-44FC68F7004B}" type="slidenum">
              <a:rPr lang="en-US"/>
              <a:pPr/>
              <a:t>‹#›</a:t>
            </a:fld>
            <a:endParaRPr lang="en-US"/>
          </a:p>
        </p:txBody>
      </p:sp>
    </p:spTree>
    <p:extLst>
      <p:ext uri="{BB962C8B-B14F-4D97-AF65-F5344CB8AC3E}">
        <p14:creationId xmlns:p14="http://schemas.microsoft.com/office/powerpoint/2010/main" val="7676295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63874" name="Rectangle 2"/>
          <p:cNvSpPr>
            <a:spLocks noGrp="1" noChangeArrowheads="1"/>
          </p:cNvSpPr>
          <p:nvPr>
            <p:ph type="ctrTitle" sz="quarter"/>
          </p:nvPr>
        </p:nvSpPr>
        <p:spPr>
          <a:xfrm>
            <a:off x="3581400" y="1447800"/>
            <a:ext cx="5105400" cy="1219200"/>
          </a:xfrm>
        </p:spPr>
        <p:txBody>
          <a:bodyPr/>
          <a:lstStyle>
            <a:lvl1pPr algn="r">
              <a:defRPr/>
            </a:lvl1pPr>
          </a:lstStyle>
          <a:p>
            <a:r>
              <a:rPr lang="en-US"/>
              <a:t>Click to edit Master title style</a:t>
            </a:r>
          </a:p>
        </p:txBody>
      </p:sp>
      <p:sp>
        <p:nvSpPr>
          <p:cNvPr id="463875" name="Rectangle 3"/>
          <p:cNvSpPr>
            <a:spLocks noGrp="1" noChangeArrowheads="1"/>
          </p:cNvSpPr>
          <p:nvPr>
            <p:ph type="subTitle" sz="quarter" idx="1"/>
          </p:nvPr>
        </p:nvSpPr>
        <p:spPr>
          <a:xfrm>
            <a:off x="4419600" y="3200400"/>
            <a:ext cx="4267200" cy="1143000"/>
          </a:xfrm>
          <a:ln w="9525">
            <a:headEnd/>
            <a:tailEnd/>
          </a:ln>
          <a:effectLst/>
        </p:spPr>
        <p:txBody>
          <a:bodyPr lIns="92075" tIns="46038" rIns="92075" bIns="46038" anchor="ctr"/>
          <a:lstStyle>
            <a:lvl1pPr marL="0" indent="0" algn="r">
              <a:buFont typeface="Wingdings" pitchFamily="-112" charset="2"/>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quarter" idx="10"/>
          </p:nvPr>
        </p:nvSpPr>
        <p:spPr>
          <a:xfrm>
            <a:off x="685800" y="6324600"/>
            <a:ext cx="1905000" cy="457200"/>
          </a:xfrm>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xfrm>
            <a:off x="3124200" y="6324600"/>
            <a:ext cx="2895600" cy="457200"/>
          </a:xfrm>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A45F0CB-B161-8E4B-89ED-ABACE7E964ED}" type="slidenum">
              <a:rPr lang="en-US" smtClean="0"/>
              <a:pPr>
                <a:defRPr/>
              </a:pPr>
              <a:t>‹#›</a:t>
            </a:fld>
            <a:endParaRPr lang="en-US" dirty="0"/>
          </a:p>
        </p:txBody>
      </p:sp>
    </p:spTree>
    <p:extLst>
      <p:ext uri="{BB962C8B-B14F-4D97-AF65-F5344CB8AC3E}">
        <p14:creationId xmlns:p14="http://schemas.microsoft.com/office/powerpoint/2010/main" val="9046341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10B9CF7-E957-D44B-B121-492A2D3F65E5}" type="slidenum">
              <a:rPr lang="en-US" smtClean="0"/>
              <a:pPr>
                <a:defRPr/>
              </a:pPr>
              <a:t>‹#›</a:t>
            </a:fld>
            <a:endParaRPr lang="en-US" dirty="0"/>
          </a:p>
        </p:txBody>
      </p:sp>
    </p:spTree>
    <p:extLst>
      <p:ext uri="{BB962C8B-B14F-4D97-AF65-F5344CB8AC3E}">
        <p14:creationId xmlns:p14="http://schemas.microsoft.com/office/powerpoint/2010/main" val="15273687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82FF362-8991-B64A-BD01-0843FFF43578}" type="slidenum">
              <a:rPr lang="en-US" smtClean="0"/>
              <a:pPr>
                <a:defRPr/>
              </a:pPr>
              <a:t>‹#›</a:t>
            </a:fld>
            <a:endParaRPr lang="en-US" dirty="0"/>
          </a:p>
        </p:txBody>
      </p:sp>
    </p:spTree>
    <p:extLst>
      <p:ext uri="{BB962C8B-B14F-4D97-AF65-F5344CB8AC3E}">
        <p14:creationId xmlns:p14="http://schemas.microsoft.com/office/powerpoint/2010/main" val="39238492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2672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828800"/>
            <a:ext cx="3810000" cy="42672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3AFD240-3701-1B4A-9148-7A0EC5EBFDD6}" type="slidenum">
              <a:rPr lang="en-US" smtClean="0"/>
              <a:pPr>
                <a:defRPr/>
              </a:pPr>
              <a:t>‹#›</a:t>
            </a:fld>
            <a:endParaRPr lang="en-US" dirty="0"/>
          </a:p>
        </p:txBody>
      </p:sp>
    </p:spTree>
    <p:extLst>
      <p:ext uri="{BB962C8B-B14F-4D97-AF65-F5344CB8AC3E}">
        <p14:creationId xmlns:p14="http://schemas.microsoft.com/office/powerpoint/2010/main" val="2317413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A23C10F-C838-0542-B740-FDF7E90BAC1A}" type="slidenum">
              <a:rPr lang="en-US"/>
              <a:pPr>
                <a:defRPr/>
              </a:pPr>
              <a:t>‹#›</a:t>
            </a:fld>
            <a:endParaRPr lang="en-US"/>
          </a:p>
        </p:txBody>
      </p:sp>
    </p:spTree>
    <p:extLst>
      <p:ext uri="{BB962C8B-B14F-4D97-AF65-F5344CB8AC3E}">
        <p14:creationId xmlns:p14="http://schemas.microsoft.com/office/powerpoint/2010/main" val="14467638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C92E88A-E7F3-BE44-8F32-3125A8C5C8EB}" type="slidenum">
              <a:rPr lang="en-US" smtClean="0"/>
              <a:pPr>
                <a:defRPr/>
              </a:pPr>
              <a:t>‹#›</a:t>
            </a:fld>
            <a:endParaRPr lang="en-US" dirty="0"/>
          </a:p>
        </p:txBody>
      </p:sp>
    </p:spTree>
    <p:extLst>
      <p:ext uri="{BB962C8B-B14F-4D97-AF65-F5344CB8AC3E}">
        <p14:creationId xmlns:p14="http://schemas.microsoft.com/office/powerpoint/2010/main" val="27038949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A25F9F3-622D-9B4E-B8BD-6960F1D3A078}" type="slidenum">
              <a:rPr lang="en-US" smtClean="0"/>
              <a:pPr>
                <a:defRPr/>
              </a:pPr>
              <a:t>‹#›</a:t>
            </a:fld>
            <a:endParaRPr lang="en-US" dirty="0"/>
          </a:p>
        </p:txBody>
      </p:sp>
    </p:spTree>
    <p:extLst>
      <p:ext uri="{BB962C8B-B14F-4D97-AF65-F5344CB8AC3E}">
        <p14:creationId xmlns:p14="http://schemas.microsoft.com/office/powerpoint/2010/main" val="23635402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BCDF6A7-A622-BF46-A5B9-937C2AE3040D}" type="slidenum">
              <a:rPr lang="en-US" smtClean="0"/>
              <a:pPr>
                <a:defRPr/>
              </a:pPr>
              <a:t>‹#›</a:t>
            </a:fld>
            <a:endParaRPr lang="en-US" dirty="0"/>
          </a:p>
        </p:txBody>
      </p:sp>
    </p:spTree>
    <p:extLst>
      <p:ext uri="{BB962C8B-B14F-4D97-AF65-F5344CB8AC3E}">
        <p14:creationId xmlns:p14="http://schemas.microsoft.com/office/powerpoint/2010/main" val="37865207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17CB7C4-2651-9645-A92C-814E3AF483DF}" type="slidenum">
              <a:rPr lang="en-US" smtClean="0"/>
              <a:pPr>
                <a:defRPr/>
              </a:pPr>
              <a:t>‹#›</a:t>
            </a:fld>
            <a:endParaRPr lang="en-US" dirty="0"/>
          </a:p>
        </p:txBody>
      </p:sp>
    </p:spTree>
    <p:extLst>
      <p:ext uri="{BB962C8B-B14F-4D97-AF65-F5344CB8AC3E}">
        <p14:creationId xmlns:p14="http://schemas.microsoft.com/office/powerpoint/2010/main" val="2911858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ED2A2DF-72F2-6E41-998E-E93C5EF21D3F}" type="slidenum">
              <a:rPr lang="en-US" smtClean="0"/>
              <a:pPr>
                <a:defRPr/>
              </a:pPr>
              <a:t>‹#›</a:t>
            </a:fld>
            <a:endParaRPr lang="en-US" dirty="0"/>
          </a:p>
        </p:txBody>
      </p:sp>
    </p:spTree>
    <p:extLst>
      <p:ext uri="{BB962C8B-B14F-4D97-AF65-F5344CB8AC3E}">
        <p14:creationId xmlns:p14="http://schemas.microsoft.com/office/powerpoint/2010/main" val="10174882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08FE367-8E3A-6543-A4F9-E84A2DE7FF6E}" type="slidenum">
              <a:rPr lang="en-US" smtClean="0"/>
              <a:pPr>
                <a:defRPr/>
              </a:pPr>
              <a:t>‹#›</a:t>
            </a:fld>
            <a:endParaRPr lang="en-US" dirty="0"/>
          </a:p>
        </p:txBody>
      </p:sp>
    </p:spTree>
    <p:extLst>
      <p:ext uri="{BB962C8B-B14F-4D97-AF65-F5344CB8AC3E}">
        <p14:creationId xmlns:p14="http://schemas.microsoft.com/office/powerpoint/2010/main" val="30797900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B996365-BBA5-F440-8901-F9391C6D2802}" type="slidenum">
              <a:rPr lang="en-US" smtClean="0"/>
              <a:pPr>
                <a:defRPr/>
              </a:pPr>
              <a:t>‹#›</a:t>
            </a:fld>
            <a:endParaRPr lang="en-US" dirty="0"/>
          </a:p>
        </p:txBody>
      </p:sp>
    </p:spTree>
    <p:extLst>
      <p:ext uri="{BB962C8B-B14F-4D97-AF65-F5344CB8AC3E}">
        <p14:creationId xmlns:p14="http://schemas.microsoft.com/office/powerpoint/2010/main" val="245193721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81282" name="Rectangle 2"/>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481283" name="Rectangle 3"/>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DEADA8-9583-FC40-B83E-B540AA90EE94}" type="slidenum">
              <a:rPr lang="en-US" smtClean="0"/>
              <a:pPr>
                <a:defRPr/>
              </a:pPr>
              <a:t>‹#›</a:t>
            </a:fld>
            <a:endParaRPr lang="en-US" dirty="0"/>
          </a:p>
        </p:txBody>
      </p:sp>
    </p:spTree>
    <p:extLst>
      <p:ext uri="{BB962C8B-B14F-4D97-AF65-F5344CB8AC3E}">
        <p14:creationId xmlns:p14="http://schemas.microsoft.com/office/powerpoint/2010/main" val="32920477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248BB09-56CD-0840-B5A2-1285A489B8BD}" type="slidenum">
              <a:rPr lang="en-US" smtClean="0"/>
              <a:pPr>
                <a:defRPr/>
              </a:pPr>
              <a:t>‹#›</a:t>
            </a:fld>
            <a:endParaRPr lang="en-US" dirty="0"/>
          </a:p>
        </p:txBody>
      </p:sp>
    </p:spTree>
    <p:extLst>
      <p:ext uri="{BB962C8B-B14F-4D97-AF65-F5344CB8AC3E}">
        <p14:creationId xmlns:p14="http://schemas.microsoft.com/office/powerpoint/2010/main" val="384000816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13C4345-C7B3-F548-8B4D-60DDB9B3F99B}" type="slidenum">
              <a:rPr lang="en-US" smtClean="0"/>
              <a:pPr>
                <a:defRPr/>
              </a:pPr>
              <a:t>‹#›</a:t>
            </a:fld>
            <a:endParaRPr lang="en-US" dirty="0"/>
          </a:p>
        </p:txBody>
      </p:sp>
    </p:spTree>
    <p:extLst>
      <p:ext uri="{BB962C8B-B14F-4D97-AF65-F5344CB8AC3E}">
        <p14:creationId xmlns:p14="http://schemas.microsoft.com/office/powerpoint/2010/main" val="217451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A929278-7F57-734F-AA1C-DFC4D9DB8E6B}" type="slidenum">
              <a:rPr lang="en-US"/>
              <a:pPr>
                <a:defRPr/>
              </a:pPr>
              <a:t>‹#›</a:t>
            </a:fld>
            <a:endParaRPr lang="en-US"/>
          </a:p>
        </p:txBody>
      </p:sp>
    </p:spTree>
    <p:extLst>
      <p:ext uri="{BB962C8B-B14F-4D97-AF65-F5344CB8AC3E}">
        <p14:creationId xmlns:p14="http://schemas.microsoft.com/office/powerpoint/2010/main" val="20703579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C47E708-B497-6543-BEF4-2FE90925D58A}" type="slidenum">
              <a:rPr lang="en-US" smtClean="0"/>
              <a:pPr>
                <a:defRPr/>
              </a:pPr>
              <a:t>‹#›</a:t>
            </a:fld>
            <a:endParaRPr lang="en-US" dirty="0"/>
          </a:p>
        </p:txBody>
      </p:sp>
    </p:spTree>
    <p:extLst>
      <p:ext uri="{BB962C8B-B14F-4D97-AF65-F5344CB8AC3E}">
        <p14:creationId xmlns:p14="http://schemas.microsoft.com/office/powerpoint/2010/main" val="184320297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798583D-12AF-B340-9B67-559F640E43AB}" type="slidenum">
              <a:rPr lang="en-US" smtClean="0"/>
              <a:pPr>
                <a:defRPr/>
              </a:pPr>
              <a:t>‹#›</a:t>
            </a:fld>
            <a:endParaRPr lang="en-US" dirty="0"/>
          </a:p>
        </p:txBody>
      </p:sp>
    </p:spTree>
    <p:extLst>
      <p:ext uri="{BB962C8B-B14F-4D97-AF65-F5344CB8AC3E}">
        <p14:creationId xmlns:p14="http://schemas.microsoft.com/office/powerpoint/2010/main" val="14416116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0C625E5-009E-1940-AD21-6DD161383B4D}" type="slidenum">
              <a:rPr lang="en-US" smtClean="0"/>
              <a:pPr>
                <a:defRPr/>
              </a:pPr>
              <a:t>‹#›</a:t>
            </a:fld>
            <a:endParaRPr lang="en-US" dirty="0"/>
          </a:p>
        </p:txBody>
      </p:sp>
    </p:spTree>
    <p:extLst>
      <p:ext uri="{BB962C8B-B14F-4D97-AF65-F5344CB8AC3E}">
        <p14:creationId xmlns:p14="http://schemas.microsoft.com/office/powerpoint/2010/main" val="226473217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1170BF0-8EE3-294B-8DFC-76331B9C59B1}" type="slidenum">
              <a:rPr lang="en-US" smtClean="0"/>
              <a:pPr>
                <a:defRPr/>
              </a:pPr>
              <a:t>‹#›</a:t>
            </a:fld>
            <a:endParaRPr lang="en-US" dirty="0"/>
          </a:p>
        </p:txBody>
      </p:sp>
    </p:spTree>
    <p:extLst>
      <p:ext uri="{BB962C8B-B14F-4D97-AF65-F5344CB8AC3E}">
        <p14:creationId xmlns:p14="http://schemas.microsoft.com/office/powerpoint/2010/main" val="306118272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C8B1520-417E-1943-B4CE-F7A51864B570}" type="slidenum">
              <a:rPr lang="en-US" smtClean="0"/>
              <a:pPr>
                <a:defRPr/>
              </a:pPr>
              <a:t>‹#›</a:t>
            </a:fld>
            <a:endParaRPr lang="en-US" dirty="0"/>
          </a:p>
        </p:txBody>
      </p:sp>
    </p:spTree>
    <p:extLst>
      <p:ext uri="{BB962C8B-B14F-4D97-AF65-F5344CB8AC3E}">
        <p14:creationId xmlns:p14="http://schemas.microsoft.com/office/powerpoint/2010/main" val="42142358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4BA8486-C0EA-5344-98A4-D1928C22FF82}" type="slidenum">
              <a:rPr lang="en-US" smtClean="0"/>
              <a:pPr>
                <a:defRPr/>
              </a:pPr>
              <a:t>‹#›</a:t>
            </a:fld>
            <a:endParaRPr lang="en-US" dirty="0"/>
          </a:p>
        </p:txBody>
      </p:sp>
    </p:spTree>
    <p:extLst>
      <p:ext uri="{BB962C8B-B14F-4D97-AF65-F5344CB8AC3E}">
        <p14:creationId xmlns:p14="http://schemas.microsoft.com/office/powerpoint/2010/main" val="168161524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2024BDA-ACD4-DF44-984C-16DA3029B869}" type="slidenum">
              <a:rPr lang="en-US" smtClean="0"/>
              <a:pPr>
                <a:defRPr/>
              </a:pPr>
              <a:t>‹#›</a:t>
            </a:fld>
            <a:endParaRPr lang="en-US" dirty="0"/>
          </a:p>
        </p:txBody>
      </p:sp>
    </p:spTree>
    <p:extLst>
      <p:ext uri="{BB962C8B-B14F-4D97-AF65-F5344CB8AC3E}">
        <p14:creationId xmlns:p14="http://schemas.microsoft.com/office/powerpoint/2010/main" val="218255358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152E0C0-6F69-1A4E-9286-D1CFFF027E9F}" type="slidenum">
              <a:rPr lang="en-US" smtClean="0"/>
              <a:pPr>
                <a:defRPr/>
              </a:pPr>
              <a:t>‹#›</a:t>
            </a:fld>
            <a:endParaRPr lang="en-US" dirty="0"/>
          </a:p>
        </p:txBody>
      </p:sp>
    </p:spTree>
    <p:extLst>
      <p:ext uri="{BB962C8B-B14F-4D97-AF65-F5344CB8AC3E}">
        <p14:creationId xmlns:p14="http://schemas.microsoft.com/office/powerpoint/2010/main" val="28880668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F413173-FE42-1D46-8BE3-731E660A1DA2}" type="slidenum">
              <a:rPr lang="en-US"/>
              <a:pPr>
                <a:defRPr/>
              </a:pPr>
              <a:t>‹#›</a:t>
            </a:fld>
            <a:endParaRPr lang="en-US"/>
          </a:p>
        </p:txBody>
      </p:sp>
    </p:spTree>
    <p:extLst>
      <p:ext uri="{BB962C8B-B14F-4D97-AF65-F5344CB8AC3E}">
        <p14:creationId xmlns:p14="http://schemas.microsoft.com/office/powerpoint/2010/main" val="111828380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76FFB45-37B5-4B45-AD48-66D2279B0B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22497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326C24A-0393-E84E-8B71-29B7D44227B2}" type="slidenum">
              <a:rPr lang="en-US"/>
              <a:pPr>
                <a:defRPr/>
              </a:pPr>
              <a:t>‹#›</a:t>
            </a:fld>
            <a:endParaRPr lang="en-US"/>
          </a:p>
        </p:txBody>
      </p:sp>
    </p:spTree>
    <p:extLst>
      <p:ext uri="{BB962C8B-B14F-4D97-AF65-F5344CB8AC3E}">
        <p14:creationId xmlns:p14="http://schemas.microsoft.com/office/powerpoint/2010/main" val="303727653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3029545-1B71-9041-B800-8D20D72ED51D}" type="slidenum">
              <a:rPr lang="en-US" smtClean="0"/>
              <a:pPr>
                <a:defRPr/>
              </a:pPr>
              <a:t>‹#›</a:t>
            </a:fld>
            <a:endParaRPr lang="en-US" dirty="0"/>
          </a:p>
        </p:txBody>
      </p:sp>
    </p:spTree>
    <p:extLst>
      <p:ext uri="{BB962C8B-B14F-4D97-AF65-F5344CB8AC3E}">
        <p14:creationId xmlns:p14="http://schemas.microsoft.com/office/powerpoint/2010/main" val="367246272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gn="ctr" eaLnBrk="0" hangingPunct="0">
              <a:defRPr/>
            </a:lvl1pPr>
          </a:lstStyle>
          <a:p>
            <a:pPr>
              <a:defRPr/>
            </a:pPr>
            <a:endParaRPr lang="en-GB"/>
          </a:p>
        </p:txBody>
      </p:sp>
      <p:sp>
        <p:nvSpPr>
          <p:cNvPr id="5" name="Footer Placeholder 4"/>
          <p:cNvSpPr>
            <a:spLocks noGrp="1"/>
          </p:cNvSpPr>
          <p:nvPr>
            <p:ph type="ftr" sz="quarter" idx="11"/>
          </p:nvPr>
        </p:nvSpPr>
        <p:spPr/>
        <p:txBody>
          <a:bodyPr/>
          <a:lstStyle>
            <a:lvl1pPr eaLnBrk="0" hangingPunct="0">
              <a:defRPr/>
            </a:lvl1pPr>
          </a:lstStyle>
          <a:p>
            <a:pPr>
              <a:defRPr/>
            </a:pPr>
            <a:endParaRPr lang="en-GB"/>
          </a:p>
        </p:txBody>
      </p:sp>
      <p:sp>
        <p:nvSpPr>
          <p:cNvPr id="6" name="Slide Number Placeholder 5"/>
          <p:cNvSpPr>
            <a:spLocks noGrp="1"/>
          </p:cNvSpPr>
          <p:nvPr>
            <p:ph type="sldNum" sz="quarter" idx="12"/>
          </p:nvPr>
        </p:nvSpPr>
        <p:spPr/>
        <p:txBody>
          <a:bodyPr/>
          <a:lstStyle>
            <a:lvl1pPr eaLnBrk="0" hangingPunct="0">
              <a:defRPr/>
            </a:lvl1pPr>
          </a:lstStyle>
          <a:p>
            <a:pPr>
              <a:defRPr/>
            </a:pPr>
            <a:fld id="{1AFBFA97-7EBB-D340-B49D-03246AAF0C5E}" type="slidenum">
              <a:rPr lang="en-GB"/>
              <a:pPr>
                <a:defRPr/>
              </a:pPr>
              <a:t>‹#›</a:t>
            </a:fld>
            <a:endParaRPr lang="en-GB"/>
          </a:p>
        </p:txBody>
      </p:sp>
    </p:spTree>
    <p:extLst>
      <p:ext uri="{BB962C8B-B14F-4D97-AF65-F5344CB8AC3E}">
        <p14:creationId xmlns:p14="http://schemas.microsoft.com/office/powerpoint/2010/main" val="414922402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3"/>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776CAA53-E3F7-A64D-8C16-C507D064032C}" type="slidenum">
              <a:rPr lang="en-US" smtClean="0"/>
              <a:pPr>
                <a:defRPr/>
              </a:pPr>
              <a:t>‹#›</a:t>
            </a:fld>
            <a:endParaRPr lang="en-US" dirty="0"/>
          </a:p>
        </p:txBody>
      </p:sp>
      <p:sp>
        <p:nvSpPr>
          <p:cNvPr id="6" name="Rectangle 14"/>
          <p:cNvSpPr>
            <a:spLocks noGrp="1" noChangeArrowheads="1"/>
          </p:cNvSpPr>
          <p:nvPr>
            <p:ph type="ftr" sz="quarter"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2856197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1E08949-E514-9D43-B779-91DA55FEAC19}" type="slidenum">
              <a:rPr lang="en-US" smtClean="0"/>
              <a:pPr>
                <a:defRPr/>
              </a:pPr>
              <a:t>‹#›</a:t>
            </a:fld>
            <a:endParaRPr lang="en-US" dirty="0"/>
          </a:p>
        </p:txBody>
      </p:sp>
    </p:spTree>
    <p:extLst>
      <p:ext uri="{BB962C8B-B14F-4D97-AF65-F5344CB8AC3E}">
        <p14:creationId xmlns:p14="http://schemas.microsoft.com/office/powerpoint/2010/main" val="417848651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635FA5F-A802-CB40-8D43-756E2D0AB721}" type="slidenum">
              <a:rPr lang="en-US" smtClean="0"/>
              <a:pPr>
                <a:defRPr/>
              </a:pPr>
              <a:t>‹#›</a:t>
            </a:fld>
            <a:endParaRPr lang="en-US" dirty="0"/>
          </a:p>
        </p:txBody>
      </p:sp>
    </p:spTree>
    <p:extLst>
      <p:ext uri="{BB962C8B-B14F-4D97-AF65-F5344CB8AC3E}">
        <p14:creationId xmlns:p14="http://schemas.microsoft.com/office/powerpoint/2010/main" val="417527725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0D82018-6EF0-714D-BCBA-30901BF760B9}" type="slidenum">
              <a:rPr lang="en-US" smtClean="0"/>
              <a:pPr>
                <a:defRPr/>
              </a:pPr>
              <a:t>‹#›</a:t>
            </a:fld>
            <a:endParaRPr lang="en-US" dirty="0"/>
          </a:p>
        </p:txBody>
      </p:sp>
    </p:spTree>
    <p:extLst>
      <p:ext uri="{BB962C8B-B14F-4D97-AF65-F5344CB8AC3E}">
        <p14:creationId xmlns:p14="http://schemas.microsoft.com/office/powerpoint/2010/main" val="128336418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C937D32B-833D-1847-9F67-C4AB26498ECE}" type="slidenum">
              <a:rPr lang="en-US"/>
              <a:pPr>
                <a:defRPr/>
              </a:pPr>
              <a:t>‹#›</a:t>
            </a:fld>
            <a:endParaRPr lang="en-US"/>
          </a:p>
        </p:txBody>
      </p:sp>
    </p:spTree>
    <p:extLst>
      <p:ext uri="{BB962C8B-B14F-4D97-AF65-F5344CB8AC3E}">
        <p14:creationId xmlns:p14="http://schemas.microsoft.com/office/powerpoint/2010/main" val="20196353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9"/>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0"/>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A3F20A8B-6D09-2C46-BE4F-9ABA1909E25E}" type="slidenum">
              <a:rPr lang="en-US"/>
              <a:pPr>
                <a:defRPr/>
              </a:pPr>
              <a:t>‹#›</a:t>
            </a:fld>
            <a:endParaRPr lang="en-US"/>
          </a:p>
        </p:txBody>
      </p:sp>
    </p:spTree>
    <p:extLst>
      <p:ext uri="{BB962C8B-B14F-4D97-AF65-F5344CB8AC3E}">
        <p14:creationId xmlns:p14="http://schemas.microsoft.com/office/powerpoint/2010/main" val="367509179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999AA617-CC2C-A746-AAE5-83E339388A12}" type="slidenum">
              <a:rPr lang="en-US"/>
              <a:pPr>
                <a:defRPr/>
              </a:pPr>
              <a:t>‹#›</a:t>
            </a:fld>
            <a:endParaRPr lang="en-US"/>
          </a:p>
        </p:txBody>
      </p:sp>
    </p:spTree>
    <p:extLst>
      <p:ext uri="{BB962C8B-B14F-4D97-AF65-F5344CB8AC3E}">
        <p14:creationId xmlns:p14="http://schemas.microsoft.com/office/powerpoint/2010/main" val="220446247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567A008-1E0A-5443-90A5-A0C9BB60ADD0}" type="slidenum">
              <a:rPr lang="en-US"/>
              <a:pPr/>
              <a:t>‹#›</a:t>
            </a:fld>
            <a:endParaRPr lang="en-US"/>
          </a:p>
        </p:txBody>
      </p:sp>
    </p:spTree>
    <p:extLst>
      <p:ext uri="{BB962C8B-B14F-4D97-AF65-F5344CB8AC3E}">
        <p14:creationId xmlns:p14="http://schemas.microsoft.com/office/powerpoint/2010/main" val="6101747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C30DE40-3D35-A941-B796-D916263685BD}" type="slidenum">
              <a:rPr lang="en-US"/>
              <a:pPr>
                <a:defRPr/>
              </a:pPr>
              <a:t>‹#›</a:t>
            </a:fld>
            <a:endParaRPr lang="en-US"/>
          </a:p>
        </p:txBody>
      </p:sp>
    </p:spTree>
    <p:extLst>
      <p:ext uri="{BB962C8B-B14F-4D97-AF65-F5344CB8AC3E}">
        <p14:creationId xmlns:p14="http://schemas.microsoft.com/office/powerpoint/2010/main" val="153475258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5675FEE-3254-4B4E-BACB-D4AFB0A1138F}" type="slidenum">
              <a:rPr lang="en-US"/>
              <a:pPr/>
              <a:t>‹#›</a:t>
            </a:fld>
            <a:endParaRPr lang="en-US"/>
          </a:p>
        </p:txBody>
      </p:sp>
    </p:spTree>
    <p:extLst>
      <p:ext uri="{BB962C8B-B14F-4D97-AF65-F5344CB8AC3E}">
        <p14:creationId xmlns:p14="http://schemas.microsoft.com/office/powerpoint/2010/main" val="176722773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E00D5F9-E6DD-5F49-87A1-9950382BF6DC}" type="slidenum">
              <a:rPr lang="en-US"/>
              <a:pPr/>
              <a:t>‹#›</a:t>
            </a:fld>
            <a:endParaRPr lang="en-US"/>
          </a:p>
        </p:txBody>
      </p:sp>
    </p:spTree>
    <p:extLst>
      <p:ext uri="{BB962C8B-B14F-4D97-AF65-F5344CB8AC3E}">
        <p14:creationId xmlns:p14="http://schemas.microsoft.com/office/powerpoint/2010/main" val="144516501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F6B62BF-B114-844C-8621-B988BE5AF895}" type="slidenum">
              <a:rPr lang="en-US"/>
              <a:pPr/>
              <a:t>‹#›</a:t>
            </a:fld>
            <a:endParaRPr lang="en-US"/>
          </a:p>
        </p:txBody>
      </p:sp>
    </p:spTree>
    <p:extLst>
      <p:ext uri="{BB962C8B-B14F-4D97-AF65-F5344CB8AC3E}">
        <p14:creationId xmlns:p14="http://schemas.microsoft.com/office/powerpoint/2010/main" val="93114251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E3231DB0-6CDD-9C43-8409-BC42BDB78208}" type="slidenum">
              <a:rPr lang="en-US"/>
              <a:pPr/>
              <a:t>‹#›</a:t>
            </a:fld>
            <a:endParaRPr lang="en-US"/>
          </a:p>
        </p:txBody>
      </p:sp>
    </p:spTree>
    <p:extLst>
      <p:ext uri="{BB962C8B-B14F-4D97-AF65-F5344CB8AC3E}">
        <p14:creationId xmlns:p14="http://schemas.microsoft.com/office/powerpoint/2010/main" val="397614943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B7BF05DB-5988-D040-B605-DD0E9E6C5CA1}" type="slidenum">
              <a:rPr lang="en-US"/>
              <a:pPr/>
              <a:t>‹#›</a:t>
            </a:fld>
            <a:endParaRPr lang="en-US"/>
          </a:p>
        </p:txBody>
      </p:sp>
    </p:spTree>
    <p:extLst>
      <p:ext uri="{BB962C8B-B14F-4D97-AF65-F5344CB8AC3E}">
        <p14:creationId xmlns:p14="http://schemas.microsoft.com/office/powerpoint/2010/main" val="183032396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CF88519B-B41F-7446-AF96-AB5B8FC4B72C}" type="slidenum">
              <a:rPr lang="en-US"/>
              <a:pPr/>
              <a:t>‹#›</a:t>
            </a:fld>
            <a:endParaRPr lang="en-US"/>
          </a:p>
        </p:txBody>
      </p:sp>
    </p:spTree>
    <p:extLst>
      <p:ext uri="{BB962C8B-B14F-4D97-AF65-F5344CB8AC3E}">
        <p14:creationId xmlns:p14="http://schemas.microsoft.com/office/powerpoint/2010/main" val="401427893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5395018-6880-664C-B038-CBF5B69396AB}" type="slidenum">
              <a:rPr lang="en-US"/>
              <a:pPr/>
              <a:t>‹#›</a:t>
            </a:fld>
            <a:endParaRPr lang="en-US"/>
          </a:p>
        </p:txBody>
      </p:sp>
    </p:spTree>
    <p:extLst>
      <p:ext uri="{BB962C8B-B14F-4D97-AF65-F5344CB8AC3E}">
        <p14:creationId xmlns:p14="http://schemas.microsoft.com/office/powerpoint/2010/main" val="411458990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3C584253-180C-B140-BEC5-96EA847899E3}" type="slidenum">
              <a:rPr lang="en-US"/>
              <a:pPr/>
              <a:t>‹#›</a:t>
            </a:fld>
            <a:endParaRPr lang="en-US"/>
          </a:p>
        </p:txBody>
      </p:sp>
    </p:spTree>
    <p:extLst>
      <p:ext uri="{BB962C8B-B14F-4D97-AF65-F5344CB8AC3E}">
        <p14:creationId xmlns:p14="http://schemas.microsoft.com/office/powerpoint/2010/main" val="383311398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F8F3766-E4AB-DA43-98E8-C3852FCBD7AB}" type="slidenum">
              <a:rPr lang="en-US"/>
              <a:pPr/>
              <a:t>‹#›</a:t>
            </a:fld>
            <a:endParaRPr lang="en-US"/>
          </a:p>
        </p:txBody>
      </p:sp>
    </p:spTree>
    <p:extLst>
      <p:ext uri="{BB962C8B-B14F-4D97-AF65-F5344CB8AC3E}">
        <p14:creationId xmlns:p14="http://schemas.microsoft.com/office/powerpoint/2010/main" val="54475891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E931082-78F1-3D44-8E3A-B13570065D88}" type="slidenum">
              <a:rPr lang="en-US"/>
              <a:pPr/>
              <a:t>‹#›</a:t>
            </a:fld>
            <a:endParaRPr lang="en-US"/>
          </a:p>
        </p:txBody>
      </p:sp>
    </p:spTree>
    <p:extLst>
      <p:ext uri="{BB962C8B-B14F-4D97-AF65-F5344CB8AC3E}">
        <p14:creationId xmlns:p14="http://schemas.microsoft.com/office/powerpoint/2010/main" val="3746242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8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81.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82.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83.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14.xml"/><Relationship Id="rId1" Type="http://schemas.openxmlformats.org/officeDocument/2006/relationships/slideLayout" Target="../slideLayouts/slideLayout84.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15.xml"/><Relationship Id="rId1" Type="http://schemas.openxmlformats.org/officeDocument/2006/relationships/slideLayout" Target="../slideLayouts/slideLayout85.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16.xml"/><Relationship Id="rId1" Type="http://schemas.openxmlformats.org/officeDocument/2006/relationships/slideLayout" Target="../slideLayouts/slideLayout86.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87.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18.xml"/><Relationship Id="rId1" Type="http://schemas.openxmlformats.org/officeDocument/2006/relationships/slideLayout" Target="../slideLayouts/slideLayout8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0.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1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100.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101.xml"/></Relationships>
</file>

<file path=ppt/slideMasters/_rels/slideMaster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2.xml"/><Relationship Id="rId1" Type="http://schemas.openxmlformats.org/officeDocument/2006/relationships/slideLayout" Target="../slideLayouts/slideLayout102.xml"/></Relationships>
</file>

<file path=ppt/slideMasters/_rels/slideMaster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3.xml"/><Relationship Id="rId1" Type="http://schemas.openxmlformats.org/officeDocument/2006/relationships/slideLayout" Target="../slideLayouts/slideLayout10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24.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image" Target="../media/image10.jpeg"/><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25.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image" Target="../media/image11.jpeg"/><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26.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27.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28.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image" Target="../media/image12.jpeg"/><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29.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image" Target="../media/image2.jpeg"/><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30.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3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31.xml"/><Relationship Id="rId1" Type="http://schemas.openxmlformats.org/officeDocument/2006/relationships/slideLayout" Target="../slideLayouts/slideLayout18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image" Target="../media/image1.jpeg"/><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theme" Target="../theme/theme32.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200.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theme" Target="../theme/theme33.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211.xml"/><Relationship Id="rId13" Type="http://schemas.openxmlformats.org/officeDocument/2006/relationships/image" Target="../media/image3.jpeg"/><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theme" Target="../theme/theme34.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222.xml"/><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theme" Target="../theme/theme35.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233.xml"/><Relationship Id="rId13" Type="http://schemas.openxmlformats.org/officeDocument/2006/relationships/image" Target="../media/image2.jpeg"/><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theme" Target="../theme/theme36.xml"/><Relationship Id="rId2" Type="http://schemas.openxmlformats.org/officeDocument/2006/relationships/slideLayout" Target="../slideLayouts/slideLayout227.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244.xml"/><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theme" Target="../theme/theme37.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255.xml"/><Relationship Id="rId13" Type="http://schemas.openxmlformats.org/officeDocument/2006/relationships/image" Target="../media/image13.jpeg"/><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theme" Target="../theme/theme38.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image" Target="../media/image14.jpeg"/><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theme" Target="../theme/theme39.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277.xml"/><Relationship Id="rId13" Type="http://schemas.openxmlformats.org/officeDocument/2006/relationships/image" Target="../media/image5.jpeg"/><Relationship Id="rId3" Type="http://schemas.openxmlformats.org/officeDocument/2006/relationships/slideLayout" Target="../slideLayouts/slideLayout272.xml"/><Relationship Id="rId7" Type="http://schemas.openxmlformats.org/officeDocument/2006/relationships/slideLayout" Target="../slideLayouts/slideLayout276.xml"/><Relationship Id="rId12" Type="http://schemas.openxmlformats.org/officeDocument/2006/relationships/theme" Target="../theme/theme40.xml"/><Relationship Id="rId2" Type="http://schemas.openxmlformats.org/officeDocument/2006/relationships/slideLayout" Target="../slideLayouts/slideLayout271.xml"/><Relationship Id="rId1" Type="http://schemas.openxmlformats.org/officeDocument/2006/relationships/slideLayout" Target="../slideLayouts/slideLayout270.xml"/><Relationship Id="rId6" Type="http://schemas.openxmlformats.org/officeDocument/2006/relationships/slideLayout" Target="../slideLayouts/slideLayout275.xml"/><Relationship Id="rId11" Type="http://schemas.openxmlformats.org/officeDocument/2006/relationships/slideLayout" Target="../slideLayouts/slideLayout280.xml"/><Relationship Id="rId5" Type="http://schemas.openxmlformats.org/officeDocument/2006/relationships/slideLayout" Target="../slideLayouts/slideLayout274.xml"/><Relationship Id="rId10" Type="http://schemas.openxmlformats.org/officeDocument/2006/relationships/slideLayout" Target="../slideLayouts/slideLayout279.xml"/><Relationship Id="rId4" Type="http://schemas.openxmlformats.org/officeDocument/2006/relationships/slideLayout" Target="../slideLayouts/slideLayout273.xml"/><Relationship Id="rId9" Type="http://schemas.openxmlformats.org/officeDocument/2006/relationships/slideLayout" Target="../slideLayouts/slideLayout278.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288.xml"/><Relationship Id="rId13" Type="http://schemas.openxmlformats.org/officeDocument/2006/relationships/image" Target="../media/image6.jpeg"/><Relationship Id="rId3" Type="http://schemas.openxmlformats.org/officeDocument/2006/relationships/slideLayout" Target="../slideLayouts/slideLayout283.xml"/><Relationship Id="rId7" Type="http://schemas.openxmlformats.org/officeDocument/2006/relationships/slideLayout" Target="../slideLayouts/slideLayout287.xml"/><Relationship Id="rId12" Type="http://schemas.openxmlformats.org/officeDocument/2006/relationships/theme" Target="../theme/theme41.xml"/><Relationship Id="rId2" Type="http://schemas.openxmlformats.org/officeDocument/2006/relationships/slideLayout" Target="../slideLayouts/slideLayout282.xml"/><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5" Type="http://schemas.openxmlformats.org/officeDocument/2006/relationships/slideLayout" Target="../slideLayouts/slideLayout285.xml"/><Relationship Id="rId10" Type="http://schemas.openxmlformats.org/officeDocument/2006/relationships/slideLayout" Target="../slideLayouts/slideLayout290.xml"/><Relationship Id="rId4" Type="http://schemas.openxmlformats.org/officeDocument/2006/relationships/slideLayout" Target="../slideLayouts/slideLayout284.xml"/><Relationship Id="rId9" Type="http://schemas.openxmlformats.org/officeDocument/2006/relationships/slideLayout" Target="../slideLayouts/slideLayout289.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299.xml"/><Relationship Id="rId13" Type="http://schemas.openxmlformats.org/officeDocument/2006/relationships/slideLayout" Target="../slideLayouts/slideLayout304.xml"/><Relationship Id="rId3" Type="http://schemas.openxmlformats.org/officeDocument/2006/relationships/slideLayout" Target="../slideLayouts/slideLayout294.xml"/><Relationship Id="rId7" Type="http://schemas.openxmlformats.org/officeDocument/2006/relationships/slideLayout" Target="../slideLayouts/slideLayout298.xml"/><Relationship Id="rId12" Type="http://schemas.openxmlformats.org/officeDocument/2006/relationships/slideLayout" Target="../slideLayouts/slideLayout303.xml"/><Relationship Id="rId2" Type="http://schemas.openxmlformats.org/officeDocument/2006/relationships/slideLayout" Target="../slideLayouts/slideLayout293.xml"/><Relationship Id="rId1" Type="http://schemas.openxmlformats.org/officeDocument/2006/relationships/slideLayout" Target="../slideLayouts/slideLayout292.xml"/><Relationship Id="rId6" Type="http://schemas.openxmlformats.org/officeDocument/2006/relationships/slideLayout" Target="../slideLayouts/slideLayout297.xml"/><Relationship Id="rId11" Type="http://schemas.openxmlformats.org/officeDocument/2006/relationships/slideLayout" Target="../slideLayouts/slideLayout302.xml"/><Relationship Id="rId5" Type="http://schemas.openxmlformats.org/officeDocument/2006/relationships/slideLayout" Target="../slideLayouts/slideLayout296.xml"/><Relationship Id="rId10" Type="http://schemas.openxmlformats.org/officeDocument/2006/relationships/slideLayout" Target="../slideLayouts/slideLayout301.xml"/><Relationship Id="rId4" Type="http://schemas.openxmlformats.org/officeDocument/2006/relationships/slideLayout" Target="../slideLayouts/slideLayout295.xml"/><Relationship Id="rId9" Type="http://schemas.openxmlformats.org/officeDocument/2006/relationships/slideLayout" Target="../slideLayouts/slideLayout300.xml"/><Relationship Id="rId14" Type="http://schemas.openxmlformats.org/officeDocument/2006/relationships/theme" Target="../theme/theme42.xml"/></Relationships>
</file>

<file path=ppt/slideMasters/_rels/slideMaster4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3.xml"/><Relationship Id="rId1" Type="http://schemas.openxmlformats.org/officeDocument/2006/relationships/slideLayout" Target="../slideLayouts/slideLayout305.xml"/></Relationships>
</file>

<file path=ppt/slideMasters/_rels/slideMaster4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theme" Target="../theme/theme44.xml"/><Relationship Id="rId1" Type="http://schemas.openxmlformats.org/officeDocument/2006/relationships/slideLayout" Target="../slideLayouts/slideLayout306.xml"/></Relationships>
</file>

<file path=ppt/slideMasters/_rels/slideMaster45.xml.rels><?xml version="1.0" encoding="UTF-8" standalone="yes"?>
<Relationships xmlns="http://schemas.openxmlformats.org/package/2006/relationships"><Relationship Id="rId2" Type="http://schemas.openxmlformats.org/officeDocument/2006/relationships/theme" Target="../theme/theme45.xml"/><Relationship Id="rId1" Type="http://schemas.openxmlformats.org/officeDocument/2006/relationships/slideLayout" Target="../slideLayouts/slideLayout307.xml"/></Relationships>
</file>

<file path=ppt/slideMasters/_rels/slideMaster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theme" Target="../theme/theme46.xml"/><Relationship Id="rId1" Type="http://schemas.openxmlformats.org/officeDocument/2006/relationships/slideLayout" Target="../slideLayouts/slideLayout308.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316.xml"/><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47.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327.xml"/><Relationship Id="rId13" Type="http://schemas.openxmlformats.org/officeDocument/2006/relationships/image" Target="../media/image1.jpeg"/><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theme" Target="../theme/theme48.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338.xml"/><Relationship Id="rId13" Type="http://schemas.openxmlformats.org/officeDocument/2006/relationships/slideLayout" Target="../slideLayouts/slideLayout343.xml"/><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slideLayout" Target="../slideLayouts/slideLayout342.xml"/><Relationship Id="rId2" Type="http://schemas.openxmlformats.org/officeDocument/2006/relationships/slideLayout" Target="../slideLayouts/slideLayout332.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 Id="rId14" Type="http://schemas.openxmlformats.org/officeDocument/2006/relationships/theme" Target="../theme/theme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4.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351.xml"/><Relationship Id="rId3" Type="http://schemas.openxmlformats.org/officeDocument/2006/relationships/slideLayout" Target="../slideLayouts/slideLayout346.xml"/><Relationship Id="rId7" Type="http://schemas.openxmlformats.org/officeDocument/2006/relationships/slideLayout" Target="../slideLayouts/slideLayout350.xml"/><Relationship Id="rId12" Type="http://schemas.openxmlformats.org/officeDocument/2006/relationships/theme" Target="../theme/theme50.xml"/><Relationship Id="rId2" Type="http://schemas.openxmlformats.org/officeDocument/2006/relationships/slideLayout" Target="../slideLayouts/slideLayout345.xml"/><Relationship Id="rId1" Type="http://schemas.openxmlformats.org/officeDocument/2006/relationships/slideLayout" Target="../slideLayouts/slideLayout344.xml"/><Relationship Id="rId6" Type="http://schemas.openxmlformats.org/officeDocument/2006/relationships/slideLayout" Target="../slideLayouts/slideLayout349.xml"/><Relationship Id="rId11" Type="http://schemas.openxmlformats.org/officeDocument/2006/relationships/slideLayout" Target="../slideLayouts/slideLayout354.xml"/><Relationship Id="rId5" Type="http://schemas.openxmlformats.org/officeDocument/2006/relationships/slideLayout" Target="../slideLayouts/slideLayout348.xml"/><Relationship Id="rId10" Type="http://schemas.openxmlformats.org/officeDocument/2006/relationships/slideLayout" Target="../slideLayouts/slideLayout353.xml"/><Relationship Id="rId4" Type="http://schemas.openxmlformats.org/officeDocument/2006/relationships/slideLayout" Target="../slideLayouts/slideLayout347.xml"/><Relationship Id="rId9" Type="http://schemas.openxmlformats.org/officeDocument/2006/relationships/slideLayout" Target="../slideLayouts/slideLayout352.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362.xml"/><Relationship Id="rId13" Type="http://schemas.openxmlformats.org/officeDocument/2006/relationships/theme" Target="../theme/theme51.xml"/><Relationship Id="rId3" Type="http://schemas.openxmlformats.org/officeDocument/2006/relationships/slideLayout" Target="../slideLayouts/slideLayout357.xml"/><Relationship Id="rId7" Type="http://schemas.openxmlformats.org/officeDocument/2006/relationships/slideLayout" Target="../slideLayouts/slideLayout361.xml"/><Relationship Id="rId12" Type="http://schemas.openxmlformats.org/officeDocument/2006/relationships/slideLayout" Target="../slideLayouts/slideLayout366.xml"/><Relationship Id="rId2" Type="http://schemas.openxmlformats.org/officeDocument/2006/relationships/slideLayout" Target="../slideLayouts/slideLayout356.xml"/><Relationship Id="rId1" Type="http://schemas.openxmlformats.org/officeDocument/2006/relationships/slideLayout" Target="../slideLayouts/slideLayout355.xml"/><Relationship Id="rId6" Type="http://schemas.openxmlformats.org/officeDocument/2006/relationships/slideLayout" Target="../slideLayouts/slideLayout360.xml"/><Relationship Id="rId11" Type="http://schemas.openxmlformats.org/officeDocument/2006/relationships/slideLayout" Target="../slideLayouts/slideLayout365.xml"/><Relationship Id="rId5" Type="http://schemas.openxmlformats.org/officeDocument/2006/relationships/slideLayout" Target="../slideLayouts/slideLayout359.xml"/><Relationship Id="rId10" Type="http://schemas.openxmlformats.org/officeDocument/2006/relationships/slideLayout" Target="../slideLayouts/slideLayout364.xml"/><Relationship Id="rId4" Type="http://schemas.openxmlformats.org/officeDocument/2006/relationships/slideLayout" Target="../slideLayouts/slideLayout358.xml"/><Relationship Id="rId9" Type="http://schemas.openxmlformats.org/officeDocument/2006/relationships/slideLayout" Target="../slideLayouts/slideLayout363.xml"/></Relationships>
</file>

<file path=ppt/slideMasters/_rels/slideMaster52.xml.rels><?xml version="1.0" encoding="UTF-8" standalone="yes"?>
<Relationships xmlns="http://schemas.openxmlformats.org/package/2006/relationships"><Relationship Id="rId3" Type="http://schemas.openxmlformats.org/officeDocument/2006/relationships/theme" Target="../theme/theme52.xml"/><Relationship Id="rId2" Type="http://schemas.openxmlformats.org/officeDocument/2006/relationships/slideLayout" Target="../slideLayouts/slideLayout368.xml"/><Relationship Id="rId1" Type="http://schemas.openxmlformats.org/officeDocument/2006/relationships/slideLayout" Target="../slideLayouts/slideLayout367.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376.xml"/><Relationship Id="rId3" Type="http://schemas.openxmlformats.org/officeDocument/2006/relationships/slideLayout" Target="../slideLayouts/slideLayout371.xml"/><Relationship Id="rId7" Type="http://schemas.openxmlformats.org/officeDocument/2006/relationships/slideLayout" Target="../slideLayouts/slideLayout375.xml"/><Relationship Id="rId12" Type="http://schemas.openxmlformats.org/officeDocument/2006/relationships/theme" Target="../theme/theme53.xml"/><Relationship Id="rId2" Type="http://schemas.openxmlformats.org/officeDocument/2006/relationships/slideLayout" Target="../slideLayouts/slideLayout370.xml"/><Relationship Id="rId1" Type="http://schemas.openxmlformats.org/officeDocument/2006/relationships/slideLayout" Target="../slideLayouts/slideLayout369.xml"/><Relationship Id="rId6" Type="http://schemas.openxmlformats.org/officeDocument/2006/relationships/slideLayout" Target="../slideLayouts/slideLayout374.xml"/><Relationship Id="rId11" Type="http://schemas.openxmlformats.org/officeDocument/2006/relationships/slideLayout" Target="../slideLayouts/slideLayout379.xml"/><Relationship Id="rId5" Type="http://schemas.openxmlformats.org/officeDocument/2006/relationships/slideLayout" Target="../slideLayouts/slideLayout373.xml"/><Relationship Id="rId10" Type="http://schemas.openxmlformats.org/officeDocument/2006/relationships/slideLayout" Target="../slideLayouts/slideLayout378.xml"/><Relationship Id="rId4" Type="http://schemas.openxmlformats.org/officeDocument/2006/relationships/slideLayout" Target="../slideLayouts/slideLayout372.xml"/><Relationship Id="rId9" Type="http://schemas.openxmlformats.org/officeDocument/2006/relationships/slideLayout" Target="../slideLayouts/slideLayout377.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387.xml"/><Relationship Id="rId13" Type="http://schemas.openxmlformats.org/officeDocument/2006/relationships/theme" Target="../theme/theme54.xml"/><Relationship Id="rId3" Type="http://schemas.openxmlformats.org/officeDocument/2006/relationships/slideLayout" Target="../slideLayouts/slideLayout382.xml"/><Relationship Id="rId7" Type="http://schemas.openxmlformats.org/officeDocument/2006/relationships/slideLayout" Target="../slideLayouts/slideLayout386.xml"/><Relationship Id="rId12" Type="http://schemas.openxmlformats.org/officeDocument/2006/relationships/slideLayout" Target="../slideLayouts/slideLayout391.xml"/><Relationship Id="rId2" Type="http://schemas.openxmlformats.org/officeDocument/2006/relationships/slideLayout" Target="../slideLayouts/slideLayout381.xml"/><Relationship Id="rId1" Type="http://schemas.openxmlformats.org/officeDocument/2006/relationships/slideLayout" Target="../slideLayouts/slideLayout380.xml"/><Relationship Id="rId6" Type="http://schemas.openxmlformats.org/officeDocument/2006/relationships/slideLayout" Target="../slideLayouts/slideLayout385.xml"/><Relationship Id="rId11" Type="http://schemas.openxmlformats.org/officeDocument/2006/relationships/slideLayout" Target="../slideLayouts/slideLayout390.xml"/><Relationship Id="rId5" Type="http://schemas.openxmlformats.org/officeDocument/2006/relationships/slideLayout" Target="../slideLayouts/slideLayout384.xml"/><Relationship Id="rId10" Type="http://schemas.openxmlformats.org/officeDocument/2006/relationships/slideLayout" Target="../slideLayouts/slideLayout389.xml"/><Relationship Id="rId4" Type="http://schemas.openxmlformats.org/officeDocument/2006/relationships/slideLayout" Target="../slideLayouts/slideLayout383.xml"/><Relationship Id="rId9" Type="http://schemas.openxmlformats.org/officeDocument/2006/relationships/slideLayout" Target="../slideLayouts/slideLayout388.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399.xml"/><Relationship Id="rId3" Type="http://schemas.openxmlformats.org/officeDocument/2006/relationships/slideLayout" Target="../slideLayouts/slideLayout394.xml"/><Relationship Id="rId7" Type="http://schemas.openxmlformats.org/officeDocument/2006/relationships/slideLayout" Target="../slideLayouts/slideLayout398.xml"/><Relationship Id="rId12" Type="http://schemas.openxmlformats.org/officeDocument/2006/relationships/theme" Target="../theme/theme55.xml"/><Relationship Id="rId2" Type="http://schemas.openxmlformats.org/officeDocument/2006/relationships/slideLayout" Target="../slideLayouts/slideLayout393.xml"/><Relationship Id="rId1" Type="http://schemas.openxmlformats.org/officeDocument/2006/relationships/slideLayout" Target="../slideLayouts/slideLayout392.xml"/><Relationship Id="rId6" Type="http://schemas.openxmlformats.org/officeDocument/2006/relationships/slideLayout" Target="../slideLayouts/slideLayout397.xml"/><Relationship Id="rId11" Type="http://schemas.openxmlformats.org/officeDocument/2006/relationships/slideLayout" Target="../slideLayouts/slideLayout402.xml"/><Relationship Id="rId5" Type="http://schemas.openxmlformats.org/officeDocument/2006/relationships/slideLayout" Target="../slideLayouts/slideLayout396.xml"/><Relationship Id="rId10" Type="http://schemas.openxmlformats.org/officeDocument/2006/relationships/slideLayout" Target="../slideLayouts/slideLayout401.xml"/><Relationship Id="rId4" Type="http://schemas.openxmlformats.org/officeDocument/2006/relationships/slideLayout" Target="../slideLayouts/slideLayout395.xml"/><Relationship Id="rId9" Type="http://schemas.openxmlformats.org/officeDocument/2006/relationships/slideLayout" Target="../slideLayouts/slideLayout400.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410.xml"/><Relationship Id="rId3" Type="http://schemas.openxmlformats.org/officeDocument/2006/relationships/slideLayout" Target="../slideLayouts/slideLayout405.xml"/><Relationship Id="rId7" Type="http://schemas.openxmlformats.org/officeDocument/2006/relationships/slideLayout" Target="../slideLayouts/slideLayout409.xml"/><Relationship Id="rId12" Type="http://schemas.openxmlformats.org/officeDocument/2006/relationships/theme" Target="../theme/theme56.xml"/><Relationship Id="rId2" Type="http://schemas.openxmlformats.org/officeDocument/2006/relationships/slideLayout" Target="../slideLayouts/slideLayout404.xml"/><Relationship Id="rId1" Type="http://schemas.openxmlformats.org/officeDocument/2006/relationships/slideLayout" Target="../slideLayouts/slideLayout403.xml"/><Relationship Id="rId6" Type="http://schemas.openxmlformats.org/officeDocument/2006/relationships/slideLayout" Target="../slideLayouts/slideLayout408.xml"/><Relationship Id="rId11" Type="http://schemas.openxmlformats.org/officeDocument/2006/relationships/slideLayout" Target="../slideLayouts/slideLayout413.xml"/><Relationship Id="rId5" Type="http://schemas.openxmlformats.org/officeDocument/2006/relationships/slideLayout" Target="../slideLayouts/slideLayout407.xml"/><Relationship Id="rId10" Type="http://schemas.openxmlformats.org/officeDocument/2006/relationships/slideLayout" Target="../slideLayouts/slideLayout412.xml"/><Relationship Id="rId4" Type="http://schemas.openxmlformats.org/officeDocument/2006/relationships/slideLayout" Target="../slideLayouts/slideLayout406.xml"/><Relationship Id="rId9" Type="http://schemas.openxmlformats.org/officeDocument/2006/relationships/slideLayout" Target="../slideLayouts/slideLayout411.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421.xml"/><Relationship Id="rId3" Type="http://schemas.openxmlformats.org/officeDocument/2006/relationships/slideLayout" Target="../slideLayouts/slideLayout416.xml"/><Relationship Id="rId7" Type="http://schemas.openxmlformats.org/officeDocument/2006/relationships/slideLayout" Target="../slideLayouts/slideLayout420.xml"/><Relationship Id="rId12" Type="http://schemas.openxmlformats.org/officeDocument/2006/relationships/theme" Target="../theme/theme57.xml"/><Relationship Id="rId2" Type="http://schemas.openxmlformats.org/officeDocument/2006/relationships/slideLayout" Target="../slideLayouts/slideLayout415.xml"/><Relationship Id="rId1" Type="http://schemas.openxmlformats.org/officeDocument/2006/relationships/slideLayout" Target="../slideLayouts/slideLayout414.xml"/><Relationship Id="rId6" Type="http://schemas.openxmlformats.org/officeDocument/2006/relationships/slideLayout" Target="../slideLayouts/slideLayout419.xml"/><Relationship Id="rId11" Type="http://schemas.openxmlformats.org/officeDocument/2006/relationships/slideLayout" Target="../slideLayouts/slideLayout424.xml"/><Relationship Id="rId5" Type="http://schemas.openxmlformats.org/officeDocument/2006/relationships/slideLayout" Target="../slideLayouts/slideLayout418.xml"/><Relationship Id="rId10" Type="http://schemas.openxmlformats.org/officeDocument/2006/relationships/slideLayout" Target="../slideLayouts/slideLayout423.xml"/><Relationship Id="rId4" Type="http://schemas.openxmlformats.org/officeDocument/2006/relationships/slideLayout" Target="../slideLayouts/slideLayout417.xml"/><Relationship Id="rId9" Type="http://schemas.openxmlformats.org/officeDocument/2006/relationships/slideLayout" Target="../slideLayouts/slideLayout422.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432.xml"/><Relationship Id="rId13" Type="http://schemas.openxmlformats.org/officeDocument/2006/relationships/image" Target="../media/image19.jpeg"/><Relationship Id="rId3" Type="http://schemas.openxmlformats.org/officeDocument/2006/relationships/slideLayout" Target="../slideLayouts/slideLayout427.xml"/><Relationship Id="rId7" Type="http://schemas.openxmlformats.org/officeDocument/2006/relationships/slideLayout" Target="../slideLayouts/slideLayout431.xml"/><Relationship Id="rId12" Type="http://schemas.openxmlformats.org/officeDocument/2006/relationships/theme" Target="../theme/theme58.xml"/><Relationship Id="rId2" Type="http://schemas.openxmlformats.org/officeDocument/2006/relationships/slideLayout" Target="../slideLayouts/slideLayout426.xml"/><Relationship Id="rId1" Type="http://schemas.openxmlformats.org/officeDocument/2006/relationships/slideLayout" Target="../slideLayouts/slideLayout425.xml"/><Relationship Id="rId6" Type="http://schemas.openxmlformats.org/officeDocument/2006/relationships/slideLayout" Target="../slideLayouts/slideLayout430.xml"/><Relationship Id="rId11" Type="http://schemas.openxmlformats.org/officeDocument/2006/relationships/slideLayout" Target="../slideLayouts/slideLayout435.xml"/><Relationship Id="rId5" Type="http://schemas.openxmlformats.org/officeDocument/2006/relationships/slideLayout" Target="../slideLayouts/slideLayout429.xml"/><Relationship Id="rId10" Type="http://schemas.openxmlformats.org/officeDocument/2006/relationships/slideLayout" Target="../slideLayouts/slideLayout434.xml"/><Relationship Id="rId4" Type="http://schemas.openxmlformats.org/officeDocument/2006/relationships/slideLayout" Target="../slideLayouts/slideLayout428.xml"/><Relationship Id="rId9" Type="http://schemas.openxmlformats.org/officeDocument/2006/relationships/slideLayout" Target="../slideLayouts/slideLayout433.xml"/></Relationships>
</file>

<file path=ppt/slideMasters/_rels/slideMaster59.xml.rels><?xml version="1.0" encoding="UTF-8" standalone="yes"?>
<Relationships xmlns="http://schemas.openxmlformats.org/package/2006/relationships"><Relationship Id="rId2" Type="http://schemas.openxmlformats.org/officeDocument/2006/relationships/theme" Target="../theme/theme59.xml"/><Relationship Id="rId1" Type="http://schemas.openxmlformats.org/officeDocument/2006/relationships/slideLayout" Target="../slideLayouts/slideLayout43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5.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444.xml"/><Relationship Id="rId13" Type="http://schemas.openxmlformats.org/officeDocument/2006/relationships/image" Target="../media/image9.jpeg"/><Relationship Id="rId3" Type="http://schemas.openxmlformats.org/officeDocument/2006/relationships/slideLayout" Target="../slideLayouts/slideLayout439.xml"/><Relationship Id="rId7" Type="http://schemas.openxmlformats.org/officeDocument/2006/relationships/slideLayout" Target="../slideLayouts/slideLayout443.xml"/><Relationship Id="rId12" Type="http://schemas.openxmlformats.org/officeDocument/2006/relationships/theme" Target="../theme/theme60.xml"/><Relationship Id="rId2" Type="http://schemas.openxmlformats.org/officeDocument/2006/relationships/slideLayout" Target="../slideLayouts/slideLayout438.xml"/><Relationship Id="rId1" Type="http://schemas.openxmlformats.org/officeDocument/2006/relationships/slideLayout" Target="../slideLayouts/slideLayout437.xml"/><Relationship Id="rId6" Type="http://schemas.openxmlformats.org/officeDocument/2006/relationships/slideLayout" Target="../slideLayouts/slideLayout442.xml"/><Relationship Id="rId11" Type="http://schemas.openxmlformats.org/officeDocument/2006/relationships/slideLayout" Target="../slideLayouts/slideLayout447.xml"/><Relationship Id="rId5" Type="http://schemas.openxmlformats.org/officeDocument/2006/relationships/slideLayout" Target="../slideLayouts/slideLayout441.xml"/><Relationship Id="rId10" Type="http://schemas.openxmlformats.org/officeDocument/2006/relationships/slideLayout" Target="../slideLayouts/slideLayout446.xml"/><Relationship Id="rId4" Type="http://schemas.openxmlformats.org/officeDocument/2006/relationships/slideLayout" Target="../slideLayouts/slideLayout440.xml"/><Relationship Id="rId9" Type="http://schemas.openxmlformats.org/officeDocument/2006/relationships/slideLayout" Target="../slideLayouts/slideLayout445.xml"/></Relationships>
</file>

<file path=ppt/slideMasters/_rels/slideMaster61.xml.rels><?xml version="1.0" encoding="UTF-8" standalone="yes"?>
<Relationships xmlns="http://schemas.openxmlformats.org/package/2006/relationships"><Relationship Id="rId2" Type="http://schemas.openxmlformats.org/officeDocument/2006/relationships/theme" Target="../theme/theme61.xml"/><Relationship Id="rId1" Type="http://schemas.openxmlformats.org/officeDocument/2006/relationships/slideLayout" Target="../slideLayouts/slideLayout448.xml"/></Relationships>
</file>

<file path=ppt/slideMasters/_rels/slideMaster62.xml.rels><?xml version="1.0" encoding="UTF-8" standalone="yes"?>
<Relationships xmlns="http://schemas.openxmlformats.org/package/2006/relationships"><Relationship Id="rId2" Type="http://schemas.openxmlformats.org/officeDocument/2006/relationships/theme" Target="../theme/theme62.xml"/><Relationship Id="rId1" Type="http://schemas.openxmlformats.org/officeDocument/2006/relationships/slideLayout" Target="../slideLayouts/slideLayout449.xml"/></Relationships>
</file>

<file path=ppt/slideMasters/_rels/slideMaster63.xml.rels><?xml version="1.0" encoding="UTF-8" standalone="yes"?>
<Relationships xmlns="http://schemas.openxmlformats.org/package/2006/relationships"><Relationship Id="rId2" Type="http://schemas.openxmlformats.org/officeDocument/2006/relationships/theme" Target="../theme/theme63.xml"/><Relationship Id="rId1" Type="http://schemas.openxmlformats.org/officeDocument/2006/relationships/slideLayout" Target="../slideLayouts/slideLayout450.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458.xml"/><Relationship Id="rId13" Type="http://schemas.openxmlformats.org/officeDocument/2006/relationships/image" Target="../media/image20.png"/><Relationship Id="rId3" Type="http://schemas.openxmlformats.org/officeDocument/2006/relationships/slideLayout" Target="../slideLayouts/slideLayout453.xml"/><Relationship Id="rId7" Type="http://schemas.openxmlformats.org/officeDocument/2006/relationships/slideLayout" Target="../slideLayouts/slideLayout457.xml"/><Relationship Id="rId12" Type="http://schemas.openxmlformats.org/officeDocument/2006/relationships/theme" Target="../theme/theme64.xml"/><Relationship Id="rId2" Type="http://schemas.openxmlformats.org/officeDocument/2006/relationships/slideLayout" Target="../slideLayouts/slideLayout452.xml"/><Relationship Id="rId1" Type="http://schemas.openxmlformats.org/officeDocument/2006/relationships/slideLayout" Target="../slideLayouts/slideLayout451.xml"/><Relationship Id="rId6" Type="http://schemas.openxmlformats.org/officeDocument/2006/relationships/slideLayout" Target="../slideLayouts/slideLayout456.xml"/><Relationship Id="rId11" Type="http://schemas.openxmlformats.org/officeDocument/2006/relationships/slideLayout" Target="../slideLayouts/slideLayout461.xml"/><Relationship Id="rId5" Type="http://schemas.openxmlformats.org/officeDocument/2006/relationships/slideLayout" Target="../slideLayouts/slideLayout455.xml"/><Relationship Id="rId10" Type="http://schemas.openxmlformats.org/officeDocument/2006/relationships/slideLayout" Target="../slideLayouts/slideLayout460.xml"/><Relationship Id="rId4" Type="http://schemas.openxmlformats.org/officeDocument/2006/relationships/slideLayout" Target="../slideLayouts/slideLayout454.xml"/><Relationship Id="rId9" Type="http://schemas.openxmlformats.org/officeDocument/2006/relationships/slideLayout" Target="../slideLayouts/slideLayout459.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469.xml"/><Relationship Id="rId13" Type="http://schemas.openxmlformats.org/officeDocument/2006/relationships/slideLayout" Target="../slideLayouts/slideLayout474.xml"/><Relationship Id="rId3" Type="http://schemas.openxmlformats.org/officeDocument/2006/relationships/slideLayout" Target="../slideLayouts/slideLayout464.xml"/><Relationship Id="rId7" Type="http://schemas.openxmlformats.org/officeDocument/2006/relationships/slideLayout" Target="../slideLayouts/slideLayout468.xml"/><Relationship Id="rId12" Type="http://schemas.openxmlformats.org/officeDocument/2006/relationships/slideLayout" Target="../slideLayouts/slideLayout473.xml"/><Relationship Id="rId2" Type="http://schemas.openxmlformats.org/officeDocument/2006/relationships/slideLayout" Target="../slideLayouts/slideLayout463.xml"/><Relationship Id="rId1" Type="http://schemas.openxmlformats.org/officeDocument/2006/relationships/slideLayout" Target="../slideLayouts/slideLayout462.xml"/><Relationship Id="rId6" Type="http://schemas.openxmlformats.org/officeDocument/2006/relationships/slideLayout" Target="../slideLayouts/slideLayout467.xml"/><Relationship Id="rId11" Type="http://schemas.openxmlformats.org/officeDocument/2006/relationships/slideLayout" Target="../slideLayouts/slideLayout472.xml"/><Relationship Id="rId5" Type="http://schemas.openxmlformats.org/officeDocument/2006/relationships/slideLayout" Target="../slideLayouts/slideLayout466.xml"/><Relationship Id="rId10" Type="http://schemas.openxmlformats.org/officeDocument/2006/relationships/slideLayout" Target="../slideLayouts/slideLayout471.xml"/><Relationship Id="rId4" Type="http://schemas.openxmlformats.org/officeDocument/2006/relationships/slideLayout" Target="../slideLayouts/slideLayout465.xml"/><Relationship Id="rId9" Type="http://schemas.openxmlformats.org/officeDocument/2006/relationships/slideLayout" Target="../slideLayouts/slideLayout470.xml"/><Relationship Id="rId14" Type="http://schemas.openxmlformats.org/officeDocument/2006/relationships/theme" Target="../theme/theme65.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482.xml"/><Relationship Id="rId3" Type="http://schemas.openxmlformats.org/officeDocument/2006/relationships/slideLayout" Target="../slideLayouts/slideLayout477.xml"/><Relationship Id="rId7" Type="http://schemas.openxmlformats.org/officeDocument/2006/relationships/slideLayout" Target="../slideLayouts/slideLayout481.xml"/><Relationship Id="rId12" Type="http://schemas.openxmlformats.org/officeDocument/2006/relationships/theme" Target="../theme/theme66.xml"/><Relationship Id="rId2" Type="http://schemas.openxmlformats.org/officeDocument/2006/relationships/slideLayout" Target="../slideLayouts/slideLayout476.xml"/><Relationship Id="rId1" Type="http://schemas.openxmlformats.org/officeDocument/2006/relationships/slideLayout" Target="../slideLayouts/slideLayout475.xml"/><Relationship Id="rId6" Type="http://schemas.openxmlformats.org/officeDocument/2006/relationships/slideLayout" Target="../slideLayouts/slideLayout480.xml"/><Relationship Id="rId11" Type="http://schemas.openxmlformats.org/officeDocument/2006/relationships/slideLayout" Target="../slideLayouts/slideLayout485.xml"/><Relationship Id="rId5" Type="http://schemas.openxmlformats.org/officeDocument/2006/relationships/slideLayout" Target="../slideLayouts/slideLayout479.xml"/><Relationship Id="rId10" Type="http://schemas.openxmlformats.org/officeDocument/2006/relationships/slideLayout" Target="../slideLayouts/slideLayout484.xml"/><Relationship Id="rId4" Type="http://schemas.openxmlformats.org/officeDocument/2006/relationships/slideLayout" Target="../slideLayouts/slideLayout478.xml"/><Relationship Id="rId9" Type="http://schemas.openxmlformats.org/officeDocument/2006/relationships/slideLayout" Target="../slideLayouts/slideLayout483.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493.xml"/><Relationship Id="rId13" Type="http://schemas.openxmlformats.org/officeDocument/2006/relationships/slideLayout" Target="../slideLayouts/slideLayout498.xml"/><Relationship Id="rId3" Type="http://schemas.openxmlformats.org/officeDocument/2006/relationships/slideLayout" Target="../slideLayouts/slideLayout488.xml"/><Relationship Id="rId7" Type="http://schemas.openxmlformats.org/officeDocument/2006/relationships/slideLayout" Target="../slideLayouts/slideLayout492.xml"/><Relationship Id="rId12" Type="http://schemas.openxmlformats.org/officeDocument/2006/relationships/slideLayout" Target="../slideLayouts/slideLayout497.xml"/><Relationship Id="rId2" Type="http://schemas.openxmlformats.org/officeDocument/2006/relationships/slideLayout" Target="../slideLayouts/slideLayout487.xml"/><Relationship Id="rId16" Type="http://schemas.openxmlformats.org/officeDocument/2006/relationships/theme" Target="../theme/theme67.xml"/><Relationship Id="rId1" Type="http://schemas.openxmlformats.org/officeDocument/2006/relationships/slideLayout" Target="../slideLayouts/slideLayout486.xml"/><Relationship Id="rId6" Type="http://schemas.openxmlformats.org/officeDocument/2006/relationships/slideLayout" Target="../slideLayouts/slideLayout491.xml"/><Relationship Id="rId11" Type="http://schemas.openxmlformats.org/officeDocument/2006/relationships/slideLayout" Target="../slideLayouts/slideLayout496.xml"/><Relationship Id="rId5" Type="http://schemas.openxmlformats.org/officeDocument/2006/relationships/slideLayout" Target="../slideLayouts/slideLayout490.xml"/><Relationship Id="rId15" Type="http://schemas.openxmlformats.org/officeDocument/2006/relationships/slideLayout" Target="../slideLayouts/slideLayout500.xml"/><Relationship Id="rId10" Type="http://schemas.openxmlformats.org/officeDocument/2006/relationships/slideLayout" Target="../slideLayouts/slideLayout495.xml"/><Relationship Id="rId4" Type="http://schemas.openxmlformats.org/officeDocument/2006/relationships/slideLayout" Target="../slideLayouts/slideLayout489.xml"/><Relationship Id="rId9" Type="http://schemas.openxmlformats.org/officeDocument/2006/relationships/slideLayout" Target="../slideLayouts/slideLayout494.xml"/><Relationship Id="rId14" Type="http://schemas.openxmlformats.org/officeDocument/2006/relationships/slideLayout" Target="../slideLayouts/slideLayout499.xml"/></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508.xml"/><Relationship Id="rId3" Type="http://schemas.openxmlformats.org/officeDocument/2006/relationships/slideLayout" Target="../slideLayouts/slideLayout503.xml"/><Relationship Id="rId7" Type="http://schemas.openxmlformats.org/officeDocument/2006/relationships/slideLayout" Target="../slideLayouts/slideLayout507.xml"/><Relationship Id="rId12" Type="http://schemas.openxmlformats.org/officeDocument/2006/relationships/theme" Target="../theme/theme68.xml"/><Relationship Id="rId2" Type="http://schemas.openxmlformats.org/officeDocument/2006/relationships/slideLayout" Target="../slideLayouts/slideLayout502.xml"/><Relationship Id="rId1" Type="http://schemas.openxmlformats.org/officeDocument/2006/relationships/slideLayout" Target="../slideLayouts/slideLayout501.xml"/><Relationship Id="rId6" Type="http://schemas.openxmlformats.org/officeDocument/2006/relationships/slideLayout" Target="../slideLayouts/slideLayout506.xml"/><Relationship Id="rId11" Type="http://schemas.openxmlformats.org/officeDocument/2006/relationships/slideLayout" Target="../slideLayouts/slideLayout511.xml"/><Relationship Id="rId5" Type="http://schemas.openxmlformats.org/officeDocument/2006/relationships/slideLayout" Target="../slideLayouts/slideLayout505.xml"/><Relationship Id="rId10" Type="http://schemas.openxmlformats.org/officeDocument/2006/relationships/slideLayout" Target="../slideLayouts/slideLayout510.xml"/><Relationship Id="rId4" Type="http://schemas.openxmlformats.org/officeDocument/2006/relationships/slideLayout" Target="../slideLayouts/slideLayout504.xml"/><Relationship Id="rId9" Type="http://schemas.openxmlformats.org/officeDocument/2006/relationships/slideLayout" Target="../slideLayouts/slideLayout509.xml"/></Relationships>
</file>

<file path=ppt/slideMasters/_rels/slideMaster69.xml.rels><?xml version="1.0" encoding="UTF-8" standalone="yes"?>
<Relationships xmlns="http://schemas.openxmlformats.org/package/2006/relationships"><Relationship Id="rId3" Type="http://schemas.openxmlformats.org/officeDocument/2006/relationships/theme" Target="../theme/theme69.xml"/><Relationship Id="rId2" Type="http://schemas.openxmlformats.org/officeDocument/2006/relationships/slideLayout" Target="../slideLayouts/slideLayout513.xml"/><Relationship Id="rId1" Type="http://schemas.openxmlformats.org/officeDocument/2006/relationships/slideLayout" Target="../slideLayouts/slideLayout51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70.xml.rels><?xml version="1.0" encoding="UTF-8" standalone="yes"?>
<Relationships xmlns="http://schemas.openxmlformats.org/package/2006/relationships"><Relationship Id="rId3" Type="http://schemas.openxmlformats.org/officeDocument/2006/relationships/slideLayout" Target="../slideLayouts/slideLayout516.xml"/><Relationship Id="rId2" Type="http://schemas.openxmlformats.org/officeDocument/2006/relationships/slideLayout" Target="../slideLayouts/slideLayout515.xml"/><Relationship Id="rId1" Type="http://schemas.openxmlformats.org/officeDocument/2006/relationships/slideLayout" Target="../slideLayouts/slideLayout514.xml"/><Relationship Id="rId5" Type="http://schemas.openxmlformats.org/officeDocument/2006/relationships/theme" Target="../theme/theme70.xml"/><Relationship Id="rId4" Type="http://schemas.openxmlformats.org/officeDocument/2006/relationships/slideLayout" Target="../slideLayouts/slideLayout517.xml"/></Relationships>
</file>

<file path=ppt/slideMasters/_rels/slideMaster71.xml.rels><?xml version="1.0" encoding="UTF-8" standalone="yes"?>
<Relationships xmlns="http://schemas.openxmlformats.org/package/2006/relationships"><Relationship Id="rId8" Type="http://schemas.openxmlformats.org/officeDocument/2006/relationships/slideLayout" Target="../slideLayouts/slideLayout525.xml"/><Relationship Id="rId13" Type="http://schemas.openxmlformats.org/officeDocument/2006/relationships/image" Target="../media/image21.jpeg"/><Relationship Id="rId3" Type="http://schemas.openxmlformats.org/officeDocument/2006/relationships/slideLayout" Target="../slideLayouts/slideLayout520.xml"/><Relationship Id="rId7" Type="http://schemas.openxmlformats.org/officeDocument/2006/relationships/slideLayout" Target="../slideLayouts/slideLayout524.xml"/><Relationship Id="rId12" Type="http://schemas.openxmlformats.org/officeDocument/2006/relationships/theme" Target="../theme/theme71.xml"/><Relationship Id="rId2" Type="http://schemas.openxmlformats.org/officeDocument/2006/relationships/slideLayout" Target="../slideLayouts/slideLayout519.xml"/><Relationship Id="rId1" Type="http://schemas.openxmlformats.org/officeDocument/2006/relationships/slideLayout" Target="../slideLayouts/slideLayout518.xml"/><Relationship Id="rId6" Type="http://schemas.openxmlformats.org/officeDocument/2006/relationships/slideLayout" Target="../slideLayouts/slideLayout523.xml"/><Relationship Id="rId11" Type="http://schemas.openxmlformats.org/officeDocument/2006/relationships/slideLayout" Target="../slideLayouts/slideLayout528.xml"/><Relationship Id="rId5" Type="http://schemas.openxmlformats.org/officeDocument/2006/relationships/slideLayout" Target="../slideLayouts/slideLayout522.xml"/><Relationship Id="rId10" Type="http://schemas.openxmlformats.org/officeDocument/2006/relationships/slideLayout" Target="../slideLayouts/slideLayout527.xml"/><Relationship Id="rId4" Type="http://schemas.openxmlformats.org/officeDocument/2006/relationships/slideLayout" Target="../slideLayouts/slideLayout521.xml"/><Relationship Id="rId9" Type="http://schemas.openxmlformats.org/officeDocument/2006/relationships/slideLayout" Target="../slideLayouts/slideLayout526.xml"/></Relationships>
</file>

<file path=ppt/slideMasters/_rels/slideMaster72.xml.rels><?xml version="1.0" encoding="UTF-8" standalone="yes"?>
<Relationships xmlns="http://schemas.openxmlformats.org/package/2006/relationships"><Relationship Id="rId3" Type="http://schemas.openxmlformats.org/officeDocument/2006/relationships/theme" Target="../theme/theme72.xml"/><Relationship Id="rId2" Type="http://schemas.openxmlformats.org/officeDocument/2006/relationships/slideLayout" Target="../slideLayouts/slideLayout530.xml"/><Relationship Id="rId1" Type="http://schemas.openxmlformats.org/officeDocument/2006/relationships/slideLayout" Target="../slideLayouts/slideLayout529.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8.xml"/><Relationship Id="rId1"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bwMode="auto">
          <a:xfrm>
            <a:off x="1752600" y="1219200"/>
            <a:ext cx="7162800" cy="1143000"/>
          </a:xfrm>
          <a:prstGeom prst="rect">
            <a:avLst/>
          </a:prstGeom>
          <a:no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9907" name="Rectangle 3"/>
          <p:cNvSpPr>
            <a:spLocks noGrp="1" noChangeArrowheads="1"/>
          </p:cNvSpPr>
          <p:nvPr>
            <p:ph type="body" idx="1"/>
          </p:nvPr>
        </p:nvSpPr>
        <p:spPr bwMode="auto">
          <a:xfrm>
            <a:off x="1752600" y="2438400"/>
            <a:ext cx="7162800" cy="3429000"/>
          </a:xfrm>
          <a:prstGeom prst="rect">
            <a:avLst/>
          </a:prstGeom>
          <a:noFill/>
          <a:ln w="9525">
            <a:noFill/>
            <a:miter lim="800000"/>
            <a:headEnd/>
            <a:tailEnd/>
          </a:ln>
          <a:effectLst>
            <a:outerShdw blurRad="50800" dist="12699" dir="5100221"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9908" name="Rectangle 4"/>
          <p:cNvSpPr>
            <a:spLocks noGrp="1" noChangeArrowheads="1"/>
          </p:cNvSpPr>
          <p:nvPr>
            <p:ph type="dt" sz="half" idx="2"/>
          </p:nvPr>
        </p:nvSpPr>
        <p:spPr bwMode="auto">
          <a:xfrm>
            <a:off x="15240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rebuchet MS" pitchFamily="-112" charset="0"/>
                <a:ea typeface="+mn-ea"/>
                <a:cs typeface="+mn-cs"/>
              </a:defRPr>
            </a:lvl1pPr>
          </a:lstStyle>
          <a:p>
            <a:pPr>
              <a:defRPr/>
            </a:pPr>
            <a:endParaRPr lang="en-US"/>
          </a:p>
        </p:txBody>
      </p:sp>
      <p:sp>
        <p:nvSpPr>
          <p:cNvPr id="379909" name="Rectangle 5"/>
          <p:cNvSpPr>
            <a:spLocks noGrp="1" noChangeArrowheads="1"/>
          </p:cNvSpPr>
          <p:nvPr>
            <p:ph type="ftr" sz="quarter" idx="3"/>
          </p:nvPr>
        </p:nvSpPr>
        <p:spPr bwMode="auto">
          <a:xfrm>
            <a:off x="3733800" y="5943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rebuchet MS" pitchFamily="-112" charset="0"/>
                <a:ea typeface="+mn-ea"/>
                <a:cs typeface="+mn-cs"/>
              </a:defRPr>
            </a:lvl1pPr>
          </a:lstStyle>
          <a:p>
            <a:pPr>
              <a:defRPr/>
            </a:pPr>
            <a:endParaRPr lang="en-US"/>
          </a:p>
        </p:txBody>
      </p:sp>
      <p:sp>
        <p:nvSpPr>
          <p:cNvPr id="379910" name="Rectangle 6"/>
          <p:cNvSpPr>
            <a:spLocks noGrp="1" noChangeArrowheads="1"/>
          </p:cNvSpPr>
          <p:nvPr>
            <p:ph type="sldNum" sz="quarter" idx="4"/>
          </p:nvPr>
        </p:nvSpPr>
        <p:spPr bwMode="auto">
          <a:xfrm>
            <a:off x="70104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rebuchet MS" charset="0"/>
              </a:defRPr>
            </a:lvl1pPr>
          </a:lstStyle>
          <a:p>
            <a:pPr>
              <a:defRPr/>
            </a:pPr>
            <a:fld id="{0D01A936-1228-CA41-8BF7-5DFAD1FA2BB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6319" r:id="rId1"/>
    <p:sldLayoutId id="2147496320" r:id="rId2"/>
    <p:sldLayoutId id="2147496321" r:id="rId3"/>
    <p:sldLayoutId id="2147496322" r:id="rId4"/>
    <p:sldLayoutId id="2147496323" r:id="rId5"/>
    <p:sldLayoutId id="2147496324" r:id="rId6"/>
    <p:sldLayoutId id="2147496325" r:id="rId7"/>
    <p:sldLayoutId id="2147496326" r:id="rId8"/>
    <p:sldLayoutId id="2147496327" r:id="rId9"/>
    <p:sldLayoutId id="2147496328" r:id="rId10"/>
    <p:sldLayoutId id="214749632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0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802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4802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4802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F2E64A22-6F70-2545-9C4E-37D68EB0C42E}"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96428"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341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pitchFamily="19" charset="0"/>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9" charset="0"/>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DB96563A-9573-954F-9BC4-256E6A82AE9A}"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96508"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9" charset="-128"/>
          <a:cs typeface="ＭＳ Ｐゴシック" pitchFamily="19"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9" charset="-128"/>
          <a:cs typeface="ＭＳ Ｐゴシック" pitchFamily="19"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9" charset="-128"/>
          <a:cs typeface="ＭＳ Ｐゴシック" pitchFamily="19"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9" charset="-128"/>
          <a:cs typeface="ＭＳ Ｐゴシック" pitchFamily="19"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9" charset="-128"/>
          <a:cs typeface="ＭＳ Ｐゴシック" pitchFamily="19"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9" charset="-128"/>
          <a:cs typeface="ＭＳ Ｐゴシック" pitchFamily="19"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9"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9"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9"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b="1" i="0">
                <a:solidFill>
                  <a:srgbClr val="FFFFFF"/>
                </a:solidFill>
                <a:latin typeface="Arial" panose="020B0604020202020204" pitchFamily="34" charset="0"/>
                <a:ea typeface="+mn-ea"/>
                <a:cs typeface="+mn-cs"/>
              </a:defRPr>
            </a:lvl1pPr>
          </a:lstStyle>
          <a:p>
            <a:pPr>
              <a:defRPr/>
            </a:pPr>
            <a:endParaRPr lang="en-US" dirty="0"/>
          </a:p>
        </p:txBody>
      </p:sp>
      <p:sp>
        <p:nvSpPr>
          <p:cNvPr id="65539"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1" i="0">
                <a:solidFill>
                  <a:srgbClr val="FFFFFF"/>
                </a:solidFill>
                <a:latin typeface="Arial" panose="020B0604020202020204" pitchFamily="34" charset="0"/>
              </a:defRPr>
            </a:lvl1pPr>
          </a:lstStyle>
          <a:p>
            <a:pPr>
              <a:defRPr/>
            </a:pPr>
            <a:fld id="{AC657610-51C1-D04E-B972-51ED086BBC46}" type="slidenum">
              <a:rPr lang="en-US" smtClean="0"/>
              <a:pPr>
                <a:defRPr/>
              </a:pPr>
              <a:t>‹#›</a:t>
            </a:fld>
            <a:endParaRPr lang="en-US" dirty="0"/>
          </a:p>
        </p:txBody>
      </p:sp>
      <p:grpSp>
        <p:nvGrpSpPr>
          <p:cNvPr id="139268" name="Group 4"/>
          <p:cNvGrpSpPr>
            <a:grpSpLocks/>
          </p:cNvGrpSpPr>
          <p:nvPr/>
        </p:nvGrpSpPr>
        <p:grpSpPr bwMode="auto">
          <a:xfrm>
            <a:off x="0" y="0"/>
            <a:ext cx="9140825" cy="6850063"/>
            <a:chOff x="0" y="0"/>
            <a:chExt cx="5758" cy="4315"/>
          </a:xfrm>
        </p:grpSpPr>
        <p:grpSp>
          <p:nvGrpSpPr>
            <p:cNvPr id="139272" name="Group 5"/>
            <p:cNvGrpSpPr>
              <a:grpSpLocks/>
            </p:cNvGrpSpPr>
            <p:nvPr userDrawn="1"/>
          </p:nvGrpSpPr>
          <p:grpSpPr bwMode="auto">
            <a:xfrm>
              <a:off x="1728" y="2230"/>
              <a:ext cx="4027" cy="2085"/>
              <a:chOff x="1728" y="2230"/>
              <a:chExt cx="4027" cy="2085"/>
            </a:xfrm>
          </p:grpSpPr>
          <p:sp>
            <p:nvSpPr>
              <p:cNvPr id="65542"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l">
                  <a:defRPr/>
                </a:pPr>
                <a:endParaRPr lang="en-US" sz="1800">
                  <a:solidFill>
                    <a:srgbClr val="FFFFFF"/>
                  </a:solidFill>
                  <a:latin typeface="Verdana" pitchFamily="-105" charset="0"/>
                  <a:ea typeface="+mn-ea"/>
                  <a:cs typeface="+mn-cs"/>
                </a:endParaRPr>
              </a:p>
            </p:txBody>
          </p:sp>
          <p:sp>
            <p:nvSpPr>
              <p:cNvPr id="65543"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l">
                  <a:defRPr/>
                </a:pPr>
                <a:endParaRPr lang="en-US" sz="1800">
                  <a:solidFill>
                    <a:srgbClr val="FFFFFF"/>
                  </a:solidFill>
                  <a:latin typeface="Verdana" pitchFamily="-105" charset="0"/>
                  <a:ea typeface="+mn-ea"/>
                  <a:cs typeface="+mn-cs"/>
                </a:endParaRPr>
              </a:p>
            </p:txBody>
          </p:sp>
          <p:sp>
            <p:nvSpPr>
              <p:cNvPr id="65544"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l">
                  <a:defRPr/>
                </a:pPr>
                <a:endParaRPr lang="en-US" sz="1800">
                  <a:solidFill>
                    <a:srgbClr val="FFFFFF"/>
                  </a:solidFill>
                  <a:latin typeface="Verdana" pitchFamily="-105" charset="0"/>
                  <a:ea typeface="+mn-ea"/>
                  <a:cs typeface="+mn-cs"/>
                </a:endParaRPr>
              </a:p>
            </p:txBody>
          </p:sp>
          <p:sp>
            <p:nvSpPr>
              <p:cNvPr id="13927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65546"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l">
                  <a:defRPr/>
                </a:pPr>
                <a:endParaRPr lang="en-US" sz="1800">
                  <a:solidFill>
                    <a:srgbClr val="FFFFFF"/>
                  </a:solidFill>
                  <a:latin typeface="Verdana" pitchFamily="-105" charset="0"/>
                  <a:ea typeface="+mn-ea"/>
                  <a:cs typeface="+mn-cs"/>
                </a:endParaRPr>
              </a:p>
            </p:txBody>
          </p:sp>
        </p:grpSp>
        <p:sp>
          <p:nvSpPr>
            <p:cNvPr id="65547"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a:defRPr/>
              </a:pPr>
              <a:endParaRPr lang="en-US" sz="1800">
                <a:solidFill>
                  <a:srgbClr val="FFFFFF"/>
                </a:solidFill>
                <a:latin typeface="Verdana" pitchFamily="-105" charset="0"/>
                <a:ea typeface="+mn-ea"/>
                <a:cs typeface="+mn-cs"/>
              </a:endParaRPr>
            </a:p>
          </p:txBody>
        </p:sp>
        <p:sp>
          <p:nvSpPr>
            <p:cNvPr id="139274" name="Freeform 12"/>
            <p:cNvSpPr>
              <a:spLocks/>
            </p:cNvSpPr>
            <p:nvPr/>
          </p:nvSpPr>
          <p:spPr bwMode="hidden">
            <a:xfrm>
              <a:off x="0" y="0"/>
              <a:ext cx="5758" cy="1776"/>
            </a:xfrm>
            <a:custGeom>
              <a:avLst/>
              <a:gdLst>
                <a:gd name="T0" fmla="*/ 0 w 5740"/>
                <a:gd name="T1" fmla="*/ 0 h 1906"/>
                <a:gd name="T2" fmla="*/ 0 w 5740"/>
                <a:gd name="T3" fmla="*/ 817 h 1906"/>
                <a:gd name="T4" fmla="*/ 5959 w 5740"/>
                <a:gd name="T5" fmla="*/ 817 h 1906"/>
                <a:gd name="T6" fmla="*/ 5959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65549"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550"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1" i="0">
                <a:solidFill>
                  <a:srgbClr val="FFFFFF"/>
                </a:solidFill>
                <a:latin typeface="Arial" panose="020B0604020202020204" pitchFamily="34" charset="0"/>
                <a:ea typeface="+mn-ea"/>
                <a:cs typeface="+mn-cs"/>
              </a:defRPr>
            </a:lvl1pPr>
          </a:lstStyle>
          <a:p>
            <a:pPr>
              <a:defRPr/>
            </a:pPr>
            <a:endParaRPr lang="en-US" dirty="0"/>
          </a:p>
        </p:txBody>
      </p:sp>
      <p:sp>
        <p:nvSpPr>
          <p:cNvPr id="65551"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6511"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5"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5"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5"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5"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41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ea typeface="ＭＳ Ｐゴシック" charset="0"/>
                <a:cs typeface="ＭＳ Ｐゴシック" charset="0"/>
              </a:defRPr>
            </a:lvl1pPr>
          </a:lstStyle>
          <a:p>
            <a:pPr>
              <a:defRPr/>
            </a:pPr>
            <a:fld id="{EB2C960E-0EC0-9447-866F-6443DF3D04E6}"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96512"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88098"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a:outerShdw blurRad="63500" dist="35907" dir="16979964"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88099"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a:outerShdw blurRad="63500" dist="25400" dir="169799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881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400" b="1" i="0">
                <a:solidFill>
                  <a:srgbClr val="FFFFFF"/>
                </a:solidFill>
                <a:latin typeface="Arial" panose="020B0604020202020204" pitchFamily="34" charset="0"/>
                <a:ea typeface="+mn-ea"/>
                <a:cs typeface="+mn-cs"/>
              </a:defRPr>
            </a:lvl1pPr>
          </a:lstStyle>
          <a:p>
            <a:pPr>
              <a:defRPr/>
            </a:pPr>
            <a:endParaRPr lang="en-US" dirty="0"/>
          </a:p>
        </p:txBody>
      </p:sp>
      <p:sp>
        <p:nvSpPr>
          <p:cNvPr id="3881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b="1" i="0">
                <a:solidFill>
                  <a:srgbClr val="FFFFFF"/>
                </a:solidFill>
                <a:latin typeface="Arial" panose="020B0604020202020204" pitchFamily="34" charset="0"/>
                <a:ea typeface="+mn-ea"/>
                <a:cs typeface="+mn-cs"/>
              </a:defRPr>
            </a:lvl1pPr>
          </a:lstStyle>
          <a:p>
            <a:pPr>
              <a:defRPr/>
            </a:pPr>
            <a:endParaRPr lang="en-US" dirty="0"/>
          </a:p>
        </p:txBody>
      </p:sp>
      <p:sp>
        <p:nvSpPr>
          <p:cNvPr id="3881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b="1" i="0">
                <a:solidFill>
                  <a:srgbClr val="FFFFFF"/>
                </a:solidFill>
                <a:latin typeface="Arial" panose="020B0604020202020204" pitchFamily="34" charset="0"/>
              </a:defRPr>
            </a:lvl1pPr>
          </a:lstStyle>
          <a:p>
            <a:pPr>
              <a:defRPr/>
            </a:pPr>
            <a:fld id="{DE84269A-8812-5846-95BD-36D1A85BAE72}"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96430"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b="1" i="0">
          <a:solidFill>
            <a:schemeClr val="tx1"/>
          </a:solidFill>
          <a:latin typeface="Arial" panose="020B0604020202020204" pitchFamily="34"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SzPct val="65000"/>
        <a:buFont typeface="Wingdings" charset="0"/>
        <a:buChar char="n"/>
        <a:defRPr sz="2800" b="1" i="0">
          <a:solidFill>
            <a:schemeClr val="tx1"/>
          </a:solidFill>
          <a:latin typeface="Arial" panose="020B0604020202020204" pitchFamily="34" charset="0"/>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lr>
          <a:schemeClr val="hlink"/>
        </a:buClr>
        <a:buSzPct val="65000"/>
        <a:buFont typeface="Wingdings" charset="0"/>
        <a:buChar char="n"/>
        <a:defRPr sz="2400" b="1" i="0">
          <a:solidFill>
            <a:schemeClr val="tx1"/>
          </a:solidFill>
          <a:latin typeface="Arial" panose="020B0604020202020204" pitchFamily="34" charset="0"/>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b="1" i="0">
          <a:solidFill>
            <a:schemeClr val="tx1"/>
          </a:solidFill>
          <a:latin typeface="Arial" panose="020B0604020202020204" pitchFamily="34" charset="0"/>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lr>
          <a:schemeClr val="hlink"/>
        </a:buClr>
        <a:buSzPct val="65000"/>
        <a:buFont typeface="Wingdings" charset="0"/>
        <a:buChar char="n"/>
        <a:defRPr sz="2000" b="1" i="0">
          <a:solidFill>
            <a:schemeClr val="tx1"/>
          </a:solidFill>
          <a:latin typeface="Arial" panose="020B0604020202020204" pitchFamily="34" charset="0"/>
          <a:ea typeface="ＭＳ Ｐゴシック" pitchFamily="-112" charset="-128"/>
          <a:cs typeface="ＭＳ Ｐゴシック" pitchFamily="-112" charset="-128"/>
        </a:defRPr>
      </a:lvl5pPr>
      <a:lvl6pPr marL="2514600" indent="-228600" algn="l" rtl="0" fontAlgn="base">
        <a:spcBef>
          <a:spcPct val="20000"/>
        </a:spcBef>
        <a:spcAft>
          <a:spcPct val="0"/>
        </a:spcAft>
        <a:buClr>
          <a:schemeClr val="hlink"/>
        </a:buClr>
        <a:buSzPct val="65000"/>
        <a:buFont typeface="Wingdings" pitchFamily="-112" charset="2"/>
        <a:buChar char="n"/>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hlink"/>
        </a:buClr>
        <a:buSzPct val="65000"/>
        <a:buFont typeface="Wingdings" pitchFamily="-112" charset="2"/>
        <a:buChar char="n"/>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hlink"/>
        </a:buClr>
        <a:buSzPct val="65000"/>
        <a:buFont typeface="Wingdings" pitchFamily="-112" charset="2"/>
        <a:buChar char="n"/>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hlink"/>
        </a:buClr>
        <a:buSzPct val="65000"/>
        <a:buFont typeface="Wingdings" pitchFamily="-112" charset="2"/>
        <a:buChar char="n"/>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55682" name="Rectangle 2"/>
          <p:cNvSpPr>
            <a:spLocks noGrp="1" noChangeArrowheads="1"/>
          </p:cNvSpPr>
          <p:nvPr>
            <p:ph type="title"/>
          </p:nvPr>
        </p:nvSpPr>
        <p:spPr bwMode="auto">
          <a:xfrm>
            <a:off x="685800" y="533400"/>
            <a:ext cx="7772400" cy="990600"/>
          </a:xfrm>
          <a:prstGeom prst="rect">
            <a:avLst/>
          </a:prstGeom>
          <a:noFill/>
          <a:ln w="9525">
            <a:noFill/>
            <a:miter lim="800000"/>
            <a:headEnd/>
            <a:tailEnd/>
          </a:ln>
          <a:effectLst>
            <a:outerShdw blurRad="63500" dist="35916" dir="8100068"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5568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81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556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400" b="1" i="0">
                <a:solidFill>
                  <a:srgbClr val="FFFFFF"/>
                </a:solidFill>
                <a:latin typeface="Arial" panose="020B0604020202020204" pitchFamily="34" charset="0"/>
                <a:ea typeface="+mn-ea"/>
                <a:cs typeface="+mn-cs"/>
              </a:defRPr>
            </a:lvl1pPr>
          </a:lstStyle>
          <a:p>
            <a:pPr>
              <a:defRPr/>
            </a:pPr>
            <a:endParaRPr lang="en-US" dirty="0"/>
          </a:p>
        </p:txBody>
      </p:sp>
      <p:sp>
        <p:nvSpPr>
          <p:cNvPr id="4556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b="1" i="0">
                <a:solidFill>
                  <a:srgbClr val="FFFFFF"/>
                </a:solidFill>
                <a:latin typeface="Arial" panose="020B0604020202020204" pitchFamily="34" charset="0"/>
                <a:ea typeface="+mn-ea"/>
                <a:cs typeface="+mn-cs"/>
              </a:defRPr>
            </a:lvl1pPr>
          </a:lstStyle>
          <a:p>
            <a:pPr>
              <a:defRPr/>
            </a:pPr>
            <a:endParaRPr lang="en-US" dirty="0"/>
          </a:p>
        </p:txBody>
      </p:sp>
      <p:sp>
        <p:nvSpPr>
          <p:cNvPr id="4556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b="1" i="0">
                <a:solidFill>
                  <a:srgbClr val="FFFFFF"/>
                </a:solidFill>
                <a:latin typeface="Arial" panose="020B0604020202020204" pitchFamily="34" charset="0"/>
              </a:defRPr>
            </a:lvl1pPr>
          </a:lstStyle>
          <a:p>
            <a:pPr>
              <a:defRPr/>
            </a:pPr>
            <a:fld id="{F6C24EF0-F852-DC42-A36A-953A3AD5EBBB}"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96431" r:id="rId1"/>
  </p:sldLayoutIdLst>
  <p:txStyles>
    <p:titleStyle>
      <a:lvl1pPr algn="l" rtl="0" eaLnBrk="0" fontAlgn="base" hangingPunct="0">
        <a:lnSpc>
          <a:spcPct val="90000"/>
        </a:lnSpc>
        <a:spcBef>
          <a:spcPct val="0"/>
        </a:spcBef>
        <a:spcAft>
          <a:spcPct val="0"/>
        </a:spcAft>
        <a:defRPr sz="4400" b="1">
          <a:solidFill>
            <a:schemeClr val="tx2"/>
          </a:solidFill>
          <a:latin typeface="+mj-lt"/>
          <a:ea typeface="ＭＳ Ｐゴシック" pitchFamily="-112" charset="-128"/>
          <a:cs typeface="ＭＳ Ｐゴシック" pitchFamily="-112" charset="-128"/>
        </a:defRPr>
      </a:lvl1pPr>
      <a:lvl2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pitchFamily="-112" charset="-128"/>
          <a:cs typeface="ＭＳ Ｐゴシック" pitchFamily="-112" charset="-128"/>
        </a:defRPr>
      </a:lvl2pPr>
      <a:lvl3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pitchFamily="-112" charset="-128"/>
          <a:cs typeface="ＭＳ Ｐゴシック" pitchFamily="-112" charset="-128"/>
        </a:defRPr>
      </a:lvl3pPr>
      <a:lvl4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pitchFamily="-112" charset="-128"/>
          <a:cs typeface="ＭＳ Ｐゴシック" pitchFamily="-112" charset="-128"/>
        </a:defRPr>
      </a:lvl4pPr>
      <a:lvl5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pitchFamily="-112" charset="-128"/>
          <a:cs typeface="ＭＳ Ｐゴシック" pitchFamily="-112" charset="-128"/>
        </a:defRPr>
      </a:lvl5pPr>
      <a:lvl6pPr marL="457200" algn="l" rtl="0" eaLnBrk="0" fontAlgn="base" hangingPunct="0">
        <a:lnSpc>
          <a:spcPct val="90000"/>
        </a:lnSpc>
        <a:spcBef>
          <a:spcPct val="0"/>
        </a:spcBef>
        <a:spcAft>
          <a:spcPct val="0"/>
        </a:spcAft>
        <a:defRPr sz="4400" b="1">
          <a:solidFill>
            <a:schemeClr val="tx2"/>
          </a:solidFill>
          <a:latin typeface="Times New Roman" pitchFamily="-112" charset="0"/>
        </a:defRPr>
      </a:lvl6pPr>
      <a:lvl7pPr marL="914400" algn="l" rtl="0" eaLnBrk="0" fontAlgn="base" hangingPunct="0">
        <a:lnSpc>
          <a:spcPct val="90000"/>
        </a:lnSpc>
        <a:spcBef>
          <a:spcPct val="0"/>
        </a:spcBef>
        <a:spcAft>
          <a:spcPct val="0"/>
        </a:spcAft>
        <a:defRPr sz="4400" b="1">
          <a:solidFill>
            <a:schemeClr val="tx2"/>
          </a:solidFill>
          <a:latin typeface="Times New Roman" pitchFamily="-112" charset="0"/>
        </a:defRPr>
      </a:lvl7pPr>
      <a:lvl8pPr marL="1371600" algn="l" rtl="0" eaLnBrk="0" fontAlgn="base" hangingPunct="0">
        <a:lnSpc>
          <a:spcPct val="90000"/>
        </a:lnSpc>
        <a:spcBef>
          <a:spcPct val="0"/>
        </a:spcBef>
        <a:spcAft>
          <a:spcPct val="0"/>
        </a:spcAft>
        <a:defRPr sz="4400" b="1">
          <a:solidFill>
            <a:schemeClr val="tx2"/>
          </a:solidFill>
          <a:latin typeface="Times New Roman" pitchFamily="-112" charset="0"/>
        </a:defRPr>
      </a:lvl8pPr>
      <a:lvl9pPr marL="1828800" algn="l" rtl="0" eaLnBrk="0" fontAlgn="base" hangingPunct="0">
        <a:lnSpc>
          <a:spcPct val="90000"/>
        </a:lnSpc>
        <a:spcBef>
          <a:spcPct val="0"/>
        </a:spcBef>
        <a:spcAft>
          <a:spcPct val="0"/>
        </a:spcAft>
        <a:defRPr sz="4400" b="1">
          <a:solidFill>
            <a:schemeClr val="tx2"/>
          </a:solidFill>
          <a:latin typeface="Times New Roman" pitchFamily="-112"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ＭＳ Ｐゴシック" pitchFamily="-112" charset="-128"/>
        </a:defRPr>
      </a:lvl1pPr>
      <a:lvl2pPr marL="742950" indent="-285750" algn="l" rtl="0" eaLnBrk="0" fontAlgn="base" hangingPunct="0">
        <a:lnSpc>
          <a:spcPct val="90000"/>
        </a:lnSpc>
        <a:spcBef>
          <a:spcPct val="20000"/>
        </a:spcBef>
        <a:spcAft>
          <a:spcPct val="0"/>
        </a:spcAft>
        <a:buSzPct val="80000"/>
        <a:buFont typeface="Wingdings" charset="0"/>
        <a:buChar char="n"/>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ＭＳ Ｐゴシック" pitchFamily="-112"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ＭＳ Ｐゴシック" pitchFamily="-112"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ＭＳ Ｐゴシック" pitchFamily="-112" charset="-128"/>
        </a:defRPr>
      </a:lvl4pPr>
      <a:lvl5pPr marL="2057400" indent="-228600" algn="l" rtl="0" eaLnBrk="0" fontAlgn="base" hangingPunct="0">
        <a:lnSpc>
          <a:spcPct val="90000"/>
        </a:lnSpc>
        <a:spcBef>
          <a:spcPct val="20000"/>
        </a:spcBef>
        <a:spcAft>
          <a:spcPct val="0"/>
        </a:spcAft>
        <a:buSzPct val="80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ＭＳ Ｐゴシック" pitchFamily="-112" charset="-128"/>
        </a:defRPr>
      </a:lvl5pPr>
      <a:lvl6pPr marL="25146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88098"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a:outerShdw blurRad="63500" dist="35907" dir="16979964"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88099"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a:outerShdw blurRad="63500" dist="25400" dir="169799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881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400" b="1" i="0">
                <a:solidFill>
                  <a:srgbClr val="FFFFFF"/>
                </a:solidFill>
                <a:latin typeface="Arial" panose="020B0604020202020204" pitchFamily="34" charset="0"/>
                <a:ea typeface="ＭＳ Ｐゴシック"/>
                <a:cs typeface="ＭＳ Ｐゴシック"/>
              </a:defRPr>
            </a:lvl1pPr>
          </a:lstStyle>
          <a:p>
            <a:pPr>
              <a:defRPr/>
            </a:pPr>
            <a:endParaRPr lang="en-US" dirty="0"/>
          </a:p>
        </p:txBody>
      </p:sp>
      <p:sp>
        <p:nvSpPr>
          <p:cNvPr id="3881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b="1" i="0">
                <a:solidFill>
                  <a:srgbClr val="FFFFFF"/>
                </a:solidFill>
                <a:latin typeface="Arial" panose="020B0604020202020204" pitchFamily="34" charset="0"/>
                <a:ea typeface="ＭＳ Ｐゴシック"/>
                <a:cs typeface="ＭＳ Ｐゴシック"/>
              </a:defRPr>
            </a:lvl1pPr>
          </a:lstStyle>
          <a:p>
            <a:pPr>
              <a:defRPr/>
            </a:pPr>
            <a:endParaRPr lang="en-US" dirty="0"/>
          </a:p>
        </p:txBody>
      </p:sp>
      <p:sp>
        <p:nvSpPr>
          <p:cNvPr id="3881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b="1" i="0">
                <a:solidFill>
                  <a:srgbClr val="FFFFFF"/>
                </a:solidFill>
                <a:latin typeface="Arial" panose="020B0604020202020204" pitchFamily="34" charset="0"/>
                <a:ea typeface="ＭＳ Ｐゴシック" charset="0"/>
                <a:cs typeface="ＭＳ Ｐゴシック" charset="0"/>
              </a:defRPr>
            </a:lvl1pPr>
          </a:lstStyle>
          <a:p>
            <a:pPr>
              <a:defRPr/>
            </a:pPr>
            <a:fld id="{1AEF4D63-133D-2F4F-9CB7-4B486D8D74DE}"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96514"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folHlink"/>
        </a:buClr>
        <a:buSzPct val="65000"/>
        <a:buFont typeface="Wingdings" charset="0"/>
        <a:buChar char="n"/>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lr>
          <a:schemeClr val="hlink"/>
        </a:buClr>
        <a:buSzPct val="65000"/>
        <a:buFont typeface="Wingdings" charset="0"/>
        <a:buChar char="n"/>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65000"/>
        <a:buFont typeface="Wingdings" charset="0"/>
        <a:buChar char="n"/>
        <a:defRPr sz="2000" b="1" i="0">
          <a:solidFill>
            <a:schemeClr val="tx1"/>
          </a:solidFill>
          <a:latin typeface="Arial" panose="020B0604020202020204" pitchFamily="34" charset="0"/>
          <a:ea typeface="+mn-ea"/>
        </a:defRPr>
      </a:lvl5pPr>
      <a:lvl6pPr marL="2514600" indent="-228600" algn="l" rtl="0" eaLnBrk="0" fontAlgn="base" hangingPunct="0">
        <a:spcBef>
          <a:spcPct val="20000"/>
        </a:spcBef>
        <a:spcAft>
          <a:spcPct val="0"/>
        </a:spcAft>
        <a:buClr>
          <a:schemeClr val="hlink"/>
        </a:buClr>
        <a:buSzPct val="65000"/>
        <a:buFont typeface="Wingdings" pitchFamily="-112" charset="2"/>
        <a:buChar char="n"/>
        <a:defRPr sz="2000">
          <a:solidFill>
            <a:schemeClr val="tx1"/>
          </a:solidFill>
          <a:latin typeface="+mn-lt"/>
          <a:ea typeface="+mn-ea"/>
        </a:defRPr>
      </a:lvl6pPr>
      <a:lvl7pPr marL="2971800" indent="-228600" algn="l" rtl="0" eaLnBrk="0" fontAlgn="base" hangingPunct="0">
        <a:spcBef>
          <a:spcPct val="20000"/>
        </a:spcBef>
        <a:spcAft>
          <a:spcPct val="0"/>
        </a:spcAft>
        <a:buClr>
          <a:schemeClr val="hlink"/>
        </a:buClr>
        <a:buSzPct val="65000"/>
        <a:buFont typeface="Wingdings" pitchFamily="-112" charset="2"/>
        <a:buChar char="n"/>
        <a:defRPr sz="2000">
          <a:solidFill>
            <a:schemeClr val="tx1"/>
          </a:solidFill>
          <a:latin typeface="+mn-lt"/>
          <a:ea typeface="+mn-ea"/>
        </a:defRPr>
      </a:lvl7pPr>
      <a:lvl8pPr marL="3429000" indent="-228600" algn="l" rtl="0" eaLnBrk="0" fontAlgn="base" hangingPunct="0">
        <a:spcBef>
          <a:spcPct val="20000"/>
        </a:spcBef>
        <a:spcAft>
          <a:spcPct val="0"/>
        </a:spcAft>
        <a:buClr>
          <a:schemeClr val="hlink"/>
        </a:buClr>
        <a:buSzPct val="65000"/>
        <a:buFont typeface="Wingdings" pitchFamily="-112" charset="2"/>
        <a:buChar char="n"/>
        <a:defRPr sz="2000">
          <a:solidFill>
            <a:schemeClr val="tx1"/>
          </a:solidFill>
          <a:latin typeface="+mn-lt"/>
          <a:ea typeface="+mn-ea"/>
        </a:defRPr>
      </a:lvl8pPr>
      <a:lvl9pPr marL="3886200" indent="-228600" algn="l" rtl="0" eaLnBrk="0" fontAlgn="base" hangingPunct="0">
        <a:spcBef>
          <a:spcPct val="20000"/>
        </a:spcBef>
        <a:spcAft>
          <a:spcPct val="0"/>
        </a:spcAft>
        <a:buClr>
          <a:schemeClr val="hlink"/>
        </a:buClr>
        <a:buSzPct val="65000"/>
        <a:buFont typeface="Wingdings" pitchFamily="-112" charset="2"/>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3602" name="Group 2"/>
          <p:cNvGrpSpPr>
            <a:grpSpLocks/>
          </p:cNvGrpSpPr>
          <p:nvPr/>
        </p:nvGrpSpPr>
        <p:grpSpPr bwMode="auto">
          <a:xfrm>
            <a:off x="228600" y="228600"/>
            <a:ext cx="8686800" cy="5943600"/>
            <a:chOff x="144" y="144"/>
            <a:chExt cx="5472" cy="3744"/>
          </a:xfrm>
        </p:grpSpPr>
        <p:sp>
          <p:nvSpPr>
            <p:cNvPr id="153608"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p:spPr>
          <p:txBody>
            <a:bodyPr wrap="none" anchor="ctr"/>
            <a:lstStyle/>
            <a:p>
              <a:pPr eaLnBrk="1" hangingPunct="1"/>
              <a:endParaRPr lang="en-US">
                <a:solidFill>
                  <a:srgbClr val="FFFFFF"/>
                </a:solidFill>
                <a:ea typeface="ＭＳ Ｐゴシック" charset="0"/>
                <a:cs typeface="ＭＳ Ｐゴシック" charset="0"/>
              </a:endParaRPr>
            </a:p>
          </p:txBody>
        </p:sp>
        <p:sp>
          <p:nvSpPr>
            <p:cNvPr id="153609"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p:spPr>
          <p:txBody>
            <a:bodyPr wrap="none" anchor="ctr"/>
            <a:lstStyle/>
            <a:p>
              <a:pPr eaLnBrk="1" hangingPunct="1"/>
              <a:endParaRPr lang="en-US">
                <a:solidFill>
                  <a:srgbClr val="FFFFFF"/>
                </a:solidFill>
                <a:ea typeface="ＭＳ Ｐゴシック" charset="0"/>
                <a:cs typeface="ＭＳ Ｐゴシック" charset="0"/>
              </a:endParaRPr>
            </a:p>
          </p:txBody>
        </p:sp>
        <p:sp>
          <p:nvSpPr>
            <p:cNvPr id="153610" name="Line 5"/>
            <p:cNvSpPr>
              <a:spLocks noChangeShapeType="1"/>
            </p:cNvSpPr>
            <p:nvPr/>
          </p:nvSpPr>
          <p:spPr bwMode="auto">
            <a:xfrm>
              <a:off x="336" y="1092"/>
              <a:ext cx="5136" cy="0"/>
            </a:xfrm>
            <a:prstGeom prst="line">
              <a:avLst/>
            </a:prstGeom>
            <a:noFill/>
            <a:ln w="12700">
              <a:solidFill>
                <a:schemeClr val="accent2"/>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153603" name="Rectangle 6"/>
          <p:cNvSpPr>
            <a:spLocks noGrp="1" noChangeArrowheads="1"/>
          </p:cNvSpPr>
          <p:nvPr>
            <p:ph type="title"/>
          </p:nvPr>
        </p:nvSpPr>
        <p:spPr bwMode="auto">
          <a:xfrm>
            <a:off x="533400" y="473075"/>
            <a:ext cx="8153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53604" name="Rectangle 7"/>
          <p:cNvSpPr>
            <a:spLocks noGrp="1" noChangeArrowheads="1"/>
          </p:cNvSpPr>
          <p:nvPr>
            <p:ph type="body" idx="1"/>
          </p:nvPr>
        </p:nvSpPr>
        <p:spPr bwMode="auto">
          <a:xfrm>
            <a:off x="533400" y="1828800"/>
            <a:ext cx="81534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10632" name="Rectangle 8"/>
          <p:cNvSpPr>
            <a:spLocks noGrp="1" noChangeArrowheads="1"/>
          </p:cNvSpPr>
          <p:nvPr>
            <p:ph type="dt" sz="half" idx="2"/>
          </p:nvPr>
        </p:nvSpPr>
        <p:spPr bwMode="auto">
          <a:xfrm>
            <a:off x="533400" y="6248400"/>
            <a:ext cx="2057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000" b="1" i="0">
                <a:solidFill>
                  <a:srgbClr val="FFFFFF"/>
                </a:solidFill>
                <a:latin typeface="Arial" panose="020B0604020202020204" pitchFamily="34" charset="0"/>
                <a:ea typeface="ＭＳ Ｐゴシック"/>
                <a:cs typeface="ＭＳ Ｐゴシック"/>
              </a:defRPr>
            </a:lvl1pPr>
          </a:lstStyle>
          <a:p>
            <a:pPr>
              <a:defRPr/>
            </a:pPr>
            <a:endParaRPr lang="en-US" dirty="0"/>
          </a:p>
        </p:txBody>
      </p:sp>
      <p:sp>
        <p:nvSpPr>
          <p:cNvPr id="410633" name="Rectangle 9"/>
          <p:cNvSpPr>
            <a:spLocks noGrp="1" noChangeArrowheads="1"/>
          </p:cNvSpPr>
          <p:nvPr>
            <p:ph type="ftr" sz="quarter" idx="3"/>
          </p:nvPr>
        </p:nvSpPr>
        <p:spPr bwMode="auto">
          <a:xfrm>
            <a:off x="32385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000" b="1" i="0">
                <a:solidFill>
                  <a:srgbClr val="FFFFFF"/>
                </a:solidFill>
                <a:latin typeface="Arial" panose="020B0604020202020204" pitchFamily="34" charset="0"/>
                <a:ea typeface="ＭＳ Ｐゴシック"/>
                <a:cs typeface="ＭＳ Ｐゴシック"/>
              </a:defRPr>
            </a:lvl1pPr>
          </a:lstStyle>
          <a:p>
            <a:pPr>
              <a:defRPr/>
            </a:pPr>
            <a:endParaRPr lang="en-US" dirty="0"/>
          </a:p>
        </p:txBody>
      </p:sp>
      <p:sp>
        <p:nvSpPr>
          <p:cNvPr id="410634" name="Rectangle 10"/>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000" b="1" i="0">
                <a:solidFill>
                  <a:srgbClr val="FFFFFF"/>
                </a:solidFill>
                <a:latin typeface="Arial" panose="020B0604020202020204" pitchFamily="34" charset="0"/>
                <a:ea typeface="ＭＳ Ｐゴシック" charset="0"/>
                <a:cs typeface="ＭＳ Ｐゴシック" charset="0"/>
              </a:defRPr>
            </a:lvl1pPr>
          </a:lstStyle>
          <a:p>
            <a:pPr>
              <a:defRPr/>
            </a:pPr>
            <a:fld id="{FE9DA497-C420-6D4D-B383-E96697B37822}"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96515" r:id="rId1"/>
  </p:sldLayoutIdLst>
  <p:txStyles>
    <p:title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6pPr>
      <a:lvl7pPr marL="914400"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7pPr>
      <a:lvl8pPr marL="1371600"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8pPr>
      <a:lvl9pPr marL="1828800"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1"/>
        </a:buClr>
        <a:buSzPct val="65000"/>
        <a:buFont typeface="Wingdings" charset="0"/>
        <a:buChar char="n"/>
        <a:defRPr sz="26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lr>
          <a:schemeClr val="hlink"/>
        </a:buClr>
        <a:buSzPct val="55000"/>
        <a:buFont typeface="Wingdings" charset="0"/>
        <a:buChar char="n"/>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Font typeface="Wingdings" charset="0"/>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lr>
          <a:schemeClr val="tx1"/>
        </a:buClr>
        <a:buSzPct val="85000"/>
        <a:buFont typeface="Wingdings" charset="0"/>
        <a:buChar char="§"/>
        <a:defRPr sz="2000" b="1" i="0">
          <a:solidFill>
            <a:schemeClr val="tx1"/>
          </a:solidFill>
          <a:latin typeface="Arial" panose="020B0604020202020204" pitchFamily="34" charset="0"/>
          <a:ea typeface="+mn-ea"/>
        </a:defRPr>
      </a:lvl5pPr>
      <a:lvl6pPr marL="2514600" indent="-228600" algn="l" rtl="0" eaLnBrk="0" fontAlgn="base" hangingPunct="0">
        <a:spcBef>
          <a:spcPct val="20000"/>
        </a:spcBef>
        <a:spcAft>
          <a:spcPct val="0"/>
        </a:spcAft>
        <a:buClr>
          <a:schemeClr val="tx1"/>
        </a:buClr>
        <a:buSzPct val="85000"/>
        <a:buFont typeface="Wingdings" pitchFamily="-112" charset="2"/>
        <a:buChar char="§"/>
        <a:defRPr sz="2000">
          <a:solidFill>
            <a:schemeClr val="tx1"/>
          </a:solidFill>
          <a:latin typeface="+mn-lt"/>
          <a:ea typeface="+mn-ea"/>
        </a:defRPr>
      </a:lvl6pPr>
      <a:lvl7pPr marL="2971800" indent="-228600" algn="l" rtl="0" eaLnBrk="0" fontAlgn="base" hangingPunct="0">
        <a:spcBef>
          <a:spcPct val="20000"/>
        </a:spcBef>
        <a:spcAft>
          <a:spcPct val="0"/>
        </a:spcAft>
        <a:buClr>
          <a:schemeClr val="tx1"/>
        </a:buClr>
        <a:buSzPct val="85000"/>
        <a:buFont typeface="Wingdings" pitchFamily="-112" charset="2"/>
        <a:buChar char="§"/>
        <a:defRPr sz="2000">
          <a:solidFill>
            <a:schemeClr val="tx1"/>
          </a:solidFill>
          <a:latin typeface="+mn-lt"/>
          <a:ea typeface="+mn-ea"/>
        </a:defRPr>
      </a:lvl7pPr>
      <a:lvl8pPr marL="3429000" indent="-228600" algn="l" rtl="0" eaLnBrk="0" fontAlgn="base" hangingPunct="0">
        <a:spcBef>
          <a:spcPct val="20000"/>
        </a:spcBef>
        <a:spcAft>
          <a:spcPct val="0"/>
        </a:spcAft>
        <a:buClr>
          <a:schemeClr val="tx1"/>
        </a:buClr>
        <a:buSzPct val="85000"/>
        <a:buFont typeface="Wingdings" pitchFamily="-112" charset="2"/>
        <a:buChar char="§"/>
        <a:defRPr sz="2000">
          <a:solidFill>
            <a:schemeClr val="tx1"/>
          </a:solidFill>
          <a:latin typeface="+mn-lt"/>
          <a:ea typeface="+mn-ea"/>
        </a:defRPr>
      </a:lvl8pPr>
      <a:lvl9pPr marL="3886200" indent="-228600" algn="l" rtl="0" eaLnBrk="0" fontAlgn="base" hangingPunct="0">
        <a:spcBef>
          <a:spcPct val="20000"/>
        </a:spcBef>
        <a:spcAft>
          <a:spcPct val="0"/>
        </a:spcAft>
        <a:buClr>
          <a:schemeClr val="tx1"/>
        </a:buClr>
        <a:buSzPct val="85000"/>
        <a:buFont typeface="Wingdings" pitchFamily="-112"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59778"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59779"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597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b" anchorCtr="0" compatLnSpc="1">
            <a:prstTxWarp prst="textNoShape">
              <a:avLst/>
            </a:prstTxWarp>
          </a:bodyPr>
          <a:lstStyle>
            <a:lvl1pPr algn="l" eaLnBrk="1" hangingPunct="1">
              <a:defRPr sz="1400" b="1" i="0">
                <a:solidFill>
                  <a:srgbClr val="FFFFFF"/>
                </a:solidFill>
                <a:latin typeface="Arial" panose="020B0604020202020204" pitchFamily="34" charset="0"/>
                <a:ea typeface="ＭＳ Ｐゴシック"/>
                <a:cs typeface="ＭＳ Ｐゴシック"/>
              </a:defRPr>
            </a:lvl1pPr>
          </a:lstStyle>
          <a:p>
            <a:pPr>
              <a:defRPr/>
            </a:pPr>
            <a:endParaRPr lang="en-US" dirty="0"/>
          </a:p>
        </p:txBody>
      </p:sp>
      <p:sp>
        <p:nvSpPr>
          <p:cNvPr id="4597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b" anchorCtr="0" compatLnSpc="1">
            <a:prstTxWarp prst="textNoShape">
              <a:avLst/>
            </a:prstTxWarp>
          </a:bodyPr>
          <a:lstStyle>
            <a:lvl1pPr algn="ctr" eaLnBrk="1" hangingPunct="1">
              <a:defRPr sz="1400" b="1" i="0">
                <a:solidFill>
                  <a:srgbClr val="FFFFFF"/>
                </a:solidFill>
                <a:latin typeface="Arial" panose="020B0604020202020204" pitchFamily="34" charset="0"/>
                <a:ea typeface="ＭＳ Ｐゴシック"/>
                <a:cs typeface="ＭＳ Ｐゴシック"/>
              </a:defRPr>
            </a:lvl1pPr>
          </a:lstStyle>
          <a:p>
            <a:pPr>
              <a:defRPr/>
            </a:pPr>
            <a:endParaRPr lang="en-US" dirty="0"/>
          </a:p>
        </p:txBody>
      </p:sp>
      <p:sp>
        <p:nvSpPr>
          <p:cNvPr id="4597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b" anchorCtr="0" compatLnSpc="1">
            <a:prstTxWarp prst="textNoShape">
              <a:avLst/>
            </a:prstTxWarp>
          </a:bodyPr>
          <a:lstStyle>
            <a:lvl1pPr algn="r" eaLnBrk="1" hangingPunct="1">
              <a:defRPr sz="1400" b="1" i="0">
                <a:solidFill>
                  <a:srgbClr val="FFFFFF"/>
                </a:solidFill>
                <a:latin typeface="Arial" panose="020B0604020202020204" pitchFamily="34" charset="0"/>
                <a:ea typeface="ＭＳ Ｐゴシック" charset="0"/>
                <a:cs typeface="ＭＳ Ｐゴシック" charset="0"/>
              </a:defRPr>
            </a:lvl1pPr>
          </a:lstStyle>
          <a:p>
            <a:pPr>
              <a:defRPr/>
            </a:pPr>
            <a:fld id="{4E5D3791-28F8-9D44-82B8-BBA5BB58CD29}"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96516" r:id="rId1"/>
  </p:sldLayoutIdLst>
  <p:hf sldNum="0" hdr="0"/>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l"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l"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l"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l"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l"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chemeClr val="hlink"/>
        </a:buClr>
        <a:buSzPct val="120000"/>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Font typeface="Arial" charset="0"/>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lr>
          <a:schemeClr val="hlink"/>
        </a:buClr>
        <a:buSzPct val="120000"/>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Font typeface="Arial" charset="0"/>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80000"/>
        <a:buFont typeface="Wingdings" charset="0"/>
        <a:buChar char="v"/>
        <a:defRPr sz="2000" b="1" i="0">
          <a:solidFill>
            <a:schemeClr val="tx1"/>
          </a:solidFill>
          <a:latin typeface="Arial" panose="020B0604020202020204" pitchFamily="34" charset="0"/>
          <a:ea typeface="+mn-ea"/>
        </a:defRPr>
      </a:lvl5pPr>
      <a:lvl6pPr marL="2514600" indent="-228600" algn="l" rtl="0" eaLnBrk="0" fontAlgn="base" hangingPunct="0">
        <a:spcBef>
          <a:spcPct val="20000"/>
        </a:spcBef>
        <a:spcAft>
          <a:spcPct val="0"/>
        </a:spcAft>
        <a:buClr>
          <a:schemeClr val="hlink"/>
        </a:buClr>
        <a:buSzPct val="80000"/>
        <a:buFont typeface="Wingdings" pitchFamily="-112" charset="2"/>
        <a:buChar char="v"/>
        <a:defRPr sz="2000">
          <a:solidFill>
            <a:schemeClr val="tx1"/>
          </a:solidFill>
          <a:latin typeface="+mn-lt"/>
          <a:ea typeface="+mn-ea"/>
        </a:defRPr>
      </a:lvl6pPr>
      <a:lvl7pPr marL="2971800" indent="-228600" algn="l" rtl="0" eaLnBrk="0" fontAlgn="base" hangingPunct="0">
        <a:spcBef>
          <a:spcPct val="20000"/>
        </a:spcBef>
        <a:spcAft>
          <a:spcPct val="0"/>
        </a:spcAft>
        <a:buClr>
          <a:schemeClr val="hlink"/>
        </a:buClr>
        <a:buSzPct val="80000"/>
        <a:buFont typeface="Wingdings" pitchFamily="-112" charset="2"/>
        <a:buChar char="v"/>
        <a:defRPr sz="2000">
          <a:solidFill>
            <a:schemeClr val="tx1"/>
          </a:solidFill>
          <a:latin typeface="+mn-lt"/>
          <a:ea typeface="+mn-ea"/>
        </a:defRPr>
      </a:lvl7pPr>
      <a:lvl8pPr marL="3429000" indent="-228600" algn="l" rtl="0" eaLnBrk="0" fontAlgn="base" hangingPunct="0">
        <a:spcBef>
          <a:spcPct val="20000"/>
        </a:spcBef>
        <a:spcAft>
          <a:spcPct val="0"/>
        </a:spcAft>
        <a:buClr>
          <a:schemeClr val="hlink"/>
        </a:buClr>
        <a:buSzPct val="80000"/>
        <a:buFont typeface="Wingdings" pitchFamily="-112" charset="2"/>
        <a:buChar char="v"/>
        <a:defRPr sz="2000">
          <a:solidFill>
            <a:schemeClr val="tx1"/>
          </a:solidFill>
          <a:latin typeface="+mn-lt"/>
          <a:ea typeface="+mn-ea"/>
        </a:defRPr>
      </a:lvl8pPr>
      <a:lvl9pPr marL="3886200" indent="-228600" algn="l" rtl="0" eaLnBrk="0" fontAlgn="base" hangingPunct="0">
        <a:spcBef>
          <a:spcPct val="20000"/>
        </a:spcBef>
        <a:spcAft>
          <a:spcPct val="0"/>
        </a:spcAft>
        <a:buClr>
          <a:schemeClr val="hlink"/>
        </a:buClr>
        <a:buSzPct val="80000"/>
        <a:buFont typeface="Wingdings" pitchFamily="-112" charset="2"/>
        <a:buChar char="v"/>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424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50800" dist="25399" dir="2700000" algn="ctr" rotWithShape="0">
              <a:srgbClr val="FFFFFF">
                <a:alpha val="99962"/>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424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50800" dist="25399"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42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50800" dist="25399"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Century Gothic"/>
                <a:ea typeface="MS Pゴシック"/>
                <a:cs typeface="MS Pゴシック"/>
              </a:defRPr>
            </a:lvl1pPr>
          </a:lstStyle>
          <a:p>
            <a:pPr>
              <a:defRPr/>
            </a:pPr>
            <a:endParaRPr lang="en-US"/>
          </a:p>
        </p:txBody>
      </p:sp>
      <p:sp>
        <p:nvSpPr>
          <p:cNvPr id="3942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50800" dist="25399"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Century Gothic"/>
                <a:ea typeface="MS Pゴシック"/>
                <a:cs typeface="MS Pゴシック"/>
              </a:defRPr>
            </a:lvl1pPr>
          </a:lstStyle>
          <a:p>
            <a:pPr>
              <a:defRPr/>
            </a:pPr>
            <a:endParaRPr lang="en-US"/>
          </a:p>
        </p:txBody>
      </p:sp>
      <p:sp>
        <p:nvSpPr>
          <p:cNvPr id="3942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50800" dist="25399"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Century Gothic" charset="0"/>
                <a:ea typeface="MS Pゴシック" charset="0"/>
                <a:cs typeface="MS Pゴシック" charset="0"/>
              </a:defRPr>
            </a:lvl1pPr>
          </a:lstStyle>
          <a:p>
            <a:fld id="{3B7998E0-0A7F-6146-B2C0-62E4C854ABD1}"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96433" r:id="rId1"/>
    <p:sldLayoutId id="2147496434" r:id="rId2"/>
    <p:sldLayoutId id="2147496435" r:id="rId3"/>
    <p:sldLayoutId id="2147496436" r:id="rId4"/>
    <p:sldLayoutId id="2147496437" r:id="rId5"/>
    <p:sldLayoutId id="2147496438" r:id="rId6"/>
    <p:sldLayoutId id="2147496439" r:id="rId7"/>
    <p:sldLayoutId id="2147496440" r:id="rId8"/>
    <p:sldLayoutId id="2147496441" r:id="rId9"/>
    <p:sldLayoutId id="2147496442" r:id="rId10"/>
    <p:sldLayoutId id="2147496443" r:id="rId11"/>
  </p:sldLayoutIdLst>
  <p:hf sldNum="0" hdr="0"/>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Century Gothic" charset="0"/>
          <a:ea typeface="ＭＳ Ｐゴシック" charset="0"/>
          <a:cs typeface="MS Pゴシック" charset="0"/>
        </a:defRPr>
      </a:lvl2pPr>
      <a:lvl3pPr algn="ctr" rtl="0" eaLnBrk="0" fontAlgn="base" hangingPunct="0">
        <a:spcBef>
          <a:spcPct val="0"/>
        </a:spcBef>
        <a:spcAft>
          <a:spcPct val="0"/>
        </a:spcAft>
        <a:defRPr sz="4400">
          <a:solidFill>
            <a:schemeClr val="tx2"/>
          </a:solidFill>
          <a:latin typeface="Century Gothic" charset="0"/>
          <a:ea typeface="ＭＳ Ｐゴシック" charset="0"/>
          <a:cs typeface="MS Pゴシック" charset="0"/>
        </a:defRPr>
      </a:lvl3pPr>
      <a:lvl4pPr algn="ctr" rtl="0" eaLnBrk="0" fontAlgn="base" hangingPunct="0">
        <a:spcBef>
          <a:spcPct val="0"/>
        </a:spcBef>
        <a:spcAft>
          <a:spcPct val="0"/>
        </a:spcAft>
        <a:defRPr sz="4400">
          <a:solidFill>
            <a:schemeClr val="tx2"/>
          </a:solidFill>
          <a:latin typeface="Century Gothic" charset="0"/>
          <a:ea typeface="ＭＳ Ｐゴシック" charset="0"/>
          <a:cs typeface="MS Pゴシック" charset="0"/>
        </a:defRPr>
      </a:lvl4pPr>
      <a:lvl5pPr algn="ctr" rtl="0" eaLnBrk="0" fontAlgn="base" hangingPunct="0">
        <a:spcBef>
          <a:spcPct val="0"/>
        </a:spcBef>
        <a:spcAft>
          <a:spcPct val="0"/>
        </a:spcAft>
        <a:defRPr sz="4400">
          <a:solidFill>
            <a:schemeClr val="tx2"/>
          </a:solidFill>
          <a:latin typeface="Century Gothic" charset="0"/>
          <a:ea typeface="ＭＳ Ｐゴシック" charset="0"/>
          <a:cs typeface="MS Pゴシック" charset="0"/>
        </a:defRPr>
      </a:lvl5pPr>
      <a:lvl6pPr marL="457200" algn="ctr" rtl="0" eaLnBrk="0" fontAlgn="base" hangingPunct="0">
        <a:spcBef>
          <a:spcPct val="0"/>
        </a:spcBef>
        <a:spcAft>
          <a:spcPct val="0"/>
        </a:spcAft>
        <a:defRPr sz="4400">
          <a:solidFill>
            <a:schemeClr val="tx2"/>
          </a:solidFill>
          <a:latin typeface="Century Gothic" charset="0"/>
          <a:ea typeface="MS Pゴシック" charset="0"/>
          <a:cs typeface="MS Pゴシック" charset="0"/>
        </a:defRPr>
      </a:lvl6pPr>
      <a:lvl7pPr marL="914400" algn="ctr" rtl="0" eaLnBrk="0" fontAlgn="base" hangingPunct="0">
        <a:spcBef>
          <a:spcPct val="0"/>
        </a:spcBef>
        <a:spcAft>
          <a:spcPct val="0"/>
        </a:spcAft>
        <a:defRPr sz="4400">
          <a:solidFill>
            <a:schemeClr val="tx2"/>
          </a:solidFill>
          <a:latin typeface="Century Gothic" charset="0"/>
          <a:ea typeface="MS Pゴシック" charset="0"/>
          <a:cs typeface="MS Pゴシック" charset="0"/>
        </a:defRPr>
      </a:lvl7pPr>
      <a:lvl8pPr marL="1371600" algn="ctr" rtl="0" eaLnBrk="0" fontAlgn="base" hangingPunct="0">
        <a:spcBef>
          <a:spcPct val="0"/>
        </a:spcBef>
        <a:spcAft>
          <a:spcPct val="0"/>
        </a:spcAft>
        <a:defRPr sz="4400">
          <a:solidFill>
            <a:schemeClr val="tx2"/>
          </a:solidFill>
          <a:latin typeface="Century Gothic" charset="0"/>
          <a:ea typeface="MS Pゴシック" charset="0"/>
          <a:cs typeface="MS Pゴシック" charset="0"/>
        </a:defRPr>
      </a:lvl8pPr>
      <a:lvl9pPr marL="1828800" algn="ctr" rtl="0" eaLnBrk="0" fontAlgn="base" hangingPunct="0">
        <a:spcBef>
          <a:spcPct val="0"/>
        </a:spcBef>
        <a:spcAft>
          <a:spcPct val="0"/>
        </a:spcAft>
        <a:defRPr sz="4400">
          <a:solidFill>
            <a:schemeClr val="tx2"/>
          </a:solidFill>
          <a:latin typeface="Century Gothic" charset="0"/>
          <a:ea typeface="MS Pゴシック" charset="0"/>
          <a:cs typeface="MS Pゴシック" charset="0"/>
        </a:defRPr>
      </a:lvl9pPr>
    </p:titleStyle>
    <p:bodyStyle>
      <a:lvl1pPr marL="342900" indent="-342900" algn="l" rtl="0" eaLnBrk="0" fontAlgn="base" hangingPunct="0">
        <a:spcBef>
          <a:spcPct val="20000"/>
        </a:spcBef>
        <a:spcAft>
          <a:spcPct val="0"/>
        </a:spcAft>
        <a:buSzPct val="85000"/>
        <a:buFont typeface="Wingdings" charset="0"/>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SzPct val="85000"/>
        <a:buFont typeface="Wingding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SzPct val="85000"/>
        <a:buFont typeface="Wingding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SzPct val="85000"/>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SzPct val="85000"/>
        <a:buFont typeface="Wingdings" charset="0"/>
        <a:buChar char=""/>
        <a:defRPr sz="2000">
          <a:solidFill>
            <a:schemeClr val="tx1"/>
          </a:solidFill>
          <a:latin typeface="+mn-lt"/>
          <a:ea typeface="+mn-ea"/>
          <a:cs typeface="+mn-cs"/>
        </a:defRPr>
      </a:lvl5pPr>
      <a:lvl6pPr marL="2514600" indent="-228600" algn="l" rtl="0" eaLnBrk="0" fontAlgn="base" hangingPunct="0">
        <a:spcBef>
          <a:spcPct val="20000"/>
        </a:spcBef>
        <a:spcAft>
          <a:spcPct val="0"/>
        </a:spcAft>
        <a:buSzPct val="85000"/>
        <a:buFont typeface="Wingdings" charset="0"/>
        <a:buChar char=""/>
        <a:defRPr sz="2000">
          <a:solidFill>
            <a:schemeClr val="tx1"/>
          </a:solidFill>
          <a:latin typeface="+mn-lt"/>
          <a:ea typeface="+mn-ea"/>
          <a:cs typeface="+mn-cs"/>
        </a:defRPr>
      </a:lvl6pPr>
      <a:lvl7pPr marL="2971800" indent="-228600" algn="l" rtl="0" eaLnBrk="0" fontAlgn="base" hangingPunct="0">
        <a:spcBef>
          <a:spcPct val="20000"/>
        </a:spcBef>
        <a:spcAft>
          <a:spcPct val="0"/>
        </a:spcAft>
        <a:buSzPct val="85000"/>
        <a:buFont typeface="Wingdings" charset="0"/>
        <a:buChar char=""/>
        <a:defRPr sz="2000">
          <a:solidFill>
            <a:schemeClr val="tx1"/>
          </a:solidFill>
          <a:latin typeface="+mn-lt"/>
          <a:ea typeface="+mn-ea"/>
          <a:cs typeface="+mn-cs"/>
        </a:defRPr>
      </a:lvl7pPr>
      <a:lvl8pPr marL="3429000" indent="-228600" algn="l" rtl="0" eaLnBrk="0" fontAlgn="base" hangingPunct="0">
        <a:spcBef>
          <a:spcPct val="20000"/>
        </a:spcBef>
        <a:spcAft>
          <a:spcPct val="0"/>
        </a:spcAft>
        <a:buSzPct val="85000"/>
        <a:buFont typeface="Wingdings" charset="0"/>
        <a:buChar char=""/>
        <a:defRPr sz="2000">
          <a:solidFill>
            <a:schemeClr val="tx1"/>
          </a:solidFill>
          <a:latin typeface="+mn-lt"/>
          <a:ea typeface="+mn-ea"/>
          <a:cs typeface="+mn-cs"/>
        </a:defRPr>
      </a:lvl8pPr>
      <a:lvl9pPr marL="3886200" indent="-228600" algn="l" rtl="0" eaLnBrk="0" fontAlgn="base" hangingPunct="0">
        <a:spcBef>
          <a:spcPct val="20000"/>
        </a:spcBef>
        <a:spcAft>
          <a:spcPct val="0"/>
        </a:spcAft>
        <a:buSzPct val="85000"/>
        <a:buFont typeface="Wingding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88098"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a:outerShdw blurRad="63500" dist="35907" dir="16979964"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88099"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a:outerShdw blurRad="63500" dist="25400" dir="169799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881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400" b="1" i="0">
                <a:latin typeface="Arial" panose="020B0604020202020204" pitchFamily="34" charset="0"/>
                <a:ea typeface="+mn-ea"/>
                <a:cs typeface="+mn-cs"/>
              </a:defRPr>
            </a:lvl1pPr>
          </a:lstStyle>
          <a:p>
            <a:pPr>
              <a:defRPr/>
            </a:pPr>
            <a:endParaRPr lang="en-US" dirty="0"/>
          </a:p>
        </p:txBody>
      </p:sp>
      <p:sp>
        <p:nvSpPr>
          <p:cNvPr id="3881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b="1" i="0">
                <a:latin typeface="Arial" panose="020B0604020202020204" pitchFamily="34" charset="0"/>
                <a:ea typeface="+mn-ea"/>
                <a:cs typeface="+mn-cs"/>
              </a:defRPr>
            </a:lvl1pPr>
          </a:lstStyle>
          <a:p>
            <a:pPr>
              <a:defRPr/>
            </a:pPr>
            <a:endParaRPr lang="en-US" dirty="0"/>
          </a:p>
        </p:txBody>
      </p:sp>
      <p:sp>
        <p:nvSpPr>
          <p:cNvPr id="3881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b="1" i="0">
                <a:latin typeface="Arial" panose="020B0604020202020204" pitchFamily="34" charset="0"/>
              </a:defRPr>
            </a:lvl1pPr>
          </a:lstStyle>
          <a:p>
            <a:pPr>
              <a:defRPr/>
            </a:pPr>
            <a:fld id="{DDC47999-071A-BF4C-B2C1-6D4547669065}"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96352" r:id="rId1"/>
    <p:sldLayoutId id="2147496353" r:id="rId2"/>
    <p:sldLayoutId id="2147496354" r:id="rId3"/>
    <p:sldLayoutId id="2147496355" r:id="rId4"/>
    <p:sldLayoutId id="2147496356" r:id="rId5"/>
    <p:sldLayoutId id="2147496357" r:id="rId6"/>
    <p:sldLayoutId id="2147496358" r:id="rId7"/>
    <p:sldLayoutId id="2147496359" r:id="rId8"/>
    <p:sldLayoutId id="2147496360" r:id="rId9"/>
    <p:sldLayoutId id="2147496361" r:id="rId10"/>
    <p:sldLayoutId id="2147496362"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b="1" i="0">
          <a:solidFill>
            <a:schemeClr val="tx1"/>
          </a:solidFill>
          <a:latin typeface="Arial" panose="020B0604020202020204" pitchFamily="34"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SzPct val="65000"/>
        <a:buFont typeface="Wingdings" charset="0"/>
        <a:buChar char="n"/>
        <a:defRPr sz="2800" b="1" i="0">
          <a:solidFill>
            <a:schemeClr val="tx1"/>
          </a:solidFill>
          <a:latin typeface="Arial" panose="020B0604020202020204" pitchFamily="34" charset="0"/>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lr>
          <a:schemeClr val="hlink"/>
        </a:buClr>
        <a:buSzPct val="65000"/>
        <a:buFont typeface="Wingdings" charset="0"/>
        <a:buChar char="n"/>
        <a:defRPr sz="2400" b="1" i="0">
          <a:solidFill>
            <a:schemeClr val="tx1"/>
          </a:solidFill>
          <a:latin typeface="Arial" panose="020B0604020202020204" pitchFamily="34" charset="0"/>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b="1" i="0">
          <a:solidFill>
            <a:schemeClr val="tx1"/>
          </a:solidFill>
          <a:latin typeface="Arial" panose="020B0604020202020204" pitchFamily="34" charset="0"/>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lr>
          <a:schemeClr val="hlink"/>
        </a:buClr>
        <a:buSzPct val="65000"/>
        <a:buFont typeface="Wingdings" charset="0"/>
        <a:buChar char="n"/>
        <a:defRPr sz="2000" b="1" i="0">
          <a:solidFill>
            <a:schemeClr val="tx1"/>
          </a:solidFill>
          <a:latin typeface="Arial" panose="020B0604020202020204" pitchFamily="34" charset="0"/>
          <a:ea typeface="ＭＳ Ｐゴシック" pitchFamily="-112" charset="-128"/>
          <a:cs typeface="ＭＳ Ｐゴシック" pitchFamily="-112" charset="-128"/>
        </a:defRPr>
      </a:lvl5pPr>
      <a:lvl6pPr marL="2514600" indent="-228600" algn="l" rtl="0" fontAlgn="base">
        <a:spcBef>
          <a:spcPct val="20000"/>
        </a:spcBef>
        <a:spcAft>
          <a:spcPct val="0"/>
        </a:spcAft>
        <a:buClr>
          <a:schemeClr val="hlink"/>
        </a:buClr>
        <a:buSzPct val="65000"/>
        <a:buFont typeface="Wingdings" pitchFamily="-112" charset="2"/>
        <a:buChar char="n"/>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hlink"/>
        </a:buClr>
        <a:buSzPct val="65000"/>
        <a:buFont typeface="Wingdings" pitchFamily="-112" charset="2"/>
        <a:buChar char="n"/>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hlink"/>
        </a:buClr>
        <a:buSzPct val="65000"/>
        <a:buFont typeface="Wingdings" pitchFamily="-112" charset="2"/>
        <a:buChar char="n"/>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hlink"/>
        </a:buClr>
        <a:buSzPct val="65000"/>
        <a:buFont typeface="Wingdings" pitchFamily="-112" charset="2"/>
        <a:buChar char="n"/>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761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1" i="0">
                <a:solidFill>
                  <a:srgbClr val="000000"/>
                </a:solidFill>
                <a:latin typeface="Arial" panose="020B0604020202020204" pitchFamily="34" charset="0"/>
                <a:ea typeface="ＭＳ Ｐゴシック"/>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ＭＳ Ｐゴシック"/>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ea typeface="ＭＳ Ｐゴシック" charset="0"/>
                <a:cs typeface="ＭＳ Ｐゴシック" charset="0"/>
              </a:defRPr>
            </a:lvl1pPr>
          </a:lstStyle>
          <a:p>
            <a:pPr>
              <a:defRPr/>
            </a:pPr>
            <a:fld id="{F7482919-391A-F046-A005-661B422BEE80}"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96519"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ＭＳ Ｐゴシック" pitchFamily="-112" charset="-128"/>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charset="0"/>
          <a:ea typeface="ＭＳ Ｐゴシック" pitchFamily="112" charset="-128"/>
        </a:defRPr>
      </a:lvl6pPr>
      <a:lvl7pPr marL="914400" algn="ctr" rtl="0" fontAlgn="base">
        <a:spcBef>
          <a:spcPct val="0"/>
        </a:spcBef>
        <a:spcAft>
          <a:spcPct val="0"/>
        </a:spcAft>
        <a:defRPr sz="4400">
          <a:solidFill>
            <a:schemeClr val="tx2"/>
          </a:solidFill>
          <a:latin typeface="Arial" charset="0"/>
          <a:ea typeface="ＭＳ Ｐゴシック" pitchFamily="112" charset="-128"/>
        </a:defRPr>
      </a:lvl7pPr>
      <a:lvl8pPr marL="1371600" algn="ctr" rtl="0" fontAlgn="base">
        <a:spcBef>
          <a:spcPct val="0"/>
        </a:spcBef>
        <a:spcAft>
          <a:spcPct val="0"/>
        </a:spcAft>
        <a:defRPr sz="4400">
          <a:solidFill>
            <a:schemeClr val="tx2"/>
          </a:solidFill>
          <a:latin typeface="Arial" charset="0"/>
          <a:ea typeface="ＭＳ Ｐゴシック" pitchFamily="112" charset="-128"/>
        </a:defRPr>
      </a:lvl8pPr>
      <a:lvl9pPr marL="1828800" algn="ctr" rtl="0" fontAlgn="base">
        <a:spcBef>
          <a:spcPct val="0"/>
        </a:spcBef>
        <a:spcAft>
          <a:spcPct val="0"/>
        </a:spcAft>
        <a:defRPr sz="4400">
          <a:solidFill>
            <a:schemeClr val="tx2"/>
          </a:solidFill>
          <a:latin typeface="Arial" charset="0"/>
          <a:ea typeface="ＭＳ Ｐゴシック" pitchFamily="112"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ＭＳ Ｐゴシック" pitchFamily="-112"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0226" name="Group 2"/>
          <p:cNvGrpSpPr>
            <a:grpSpLocks/>
          </p:cNvGrpSpPr>
          <p:nvPr/>
        </p:nvGrpSpPr>
        <p:grpSpPr bwMode="auto">
          <a:xfrm>
            <a:off x="0" y="3902075"/>
            <a:ext cx="3400425" cy="2949575"/>
            <a:chOff x="0" y="2458"/>
            <a:chExt cx="2142" cy="1858"/>
          </a:xfrm>
        </p:grpSpPr>
        <p:sp>
          <p:nvSpPr>
            <p:cNvPr id="414723"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414724"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414725"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414726"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1802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1802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1802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grpSp>
      <p:sp>
        <p:nvSpPr>
          <p:cNvPr id="180227" name="Rectangle 10"/>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180228" name="Rectangle 11"/>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14732"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000" b="1" i="0">
                <a:solidFill>
                  <a:srgbClr val="FFFFFF"/>
                </a:solidFill>
                <a:effectLst>
                  <a:outerShdw blurRad="38100" dist="38100" dir="2700000" algn="tl">
                    <a:srgbClr val="000000"/>
                  </a:outerShdw>
                </a:effectLst>
                <a:latin typeface="Arial" panose="020B0604020202020204" pitchFamily="34" charset="0"/>
                <a:ea typeface="ＭＳ Ｐゴシック"/>
                <a:cs typeface="ＭＳ Ｐゴシック"/>
              </a:defRPr>
            </a:lvl1pPr>
          </a:lstStyle>
          <a:p>
            <a:pPr>
              <a:defRPr/>
            </a:pPr>
            <a:endParaRPr lang="en-US" dirty="0"/>
          </a:p>
        </p:txBody>
      </p:sp>
      <p:sp>
        <p:nvSpPr>
          <p:cNvPr id="414733"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1" i="0">
                <a:solidFill>
                  <a:srgbClr val="FFFFFF"/>
                </a:solidFill>
                <a:effectLst>
                  <a:outerShdw blurRad="38100" dist="38100" dir="2700000" algn="tl">
                    <a:srgbClr val="000000"/>
                  </a:outerShdw>
                </a:effectLst>
                <a:latin typeface="Arial" panose="020B0604020202020204" pitchFamily="34" charset="0"/>
                <a:ea typeface="ＭＳ Ｐゴシック"/>
                <a:cs typeface="ＭＳ Ｐゴシック"/>
              </a:defRPr>
            </a:lvl1pPr>
          </a:lstStyle>
          <a:p>
            <a:pPr>
              <a:defRPr/>
            </a:pPr>
            <a:endParaRPr lang="en-US" dirty="0"/>
          </a:p>
        </p:txBody>
      </p:sp>
      <p:sp>
        <p:nvSpPr>
          <p:cNvPr id="414734"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0"/>
                <a:cs typeface="ＭＳ Ｐゴシック" charset="0"/>
              </a:defRPr>
            </a:lvl1pPr>
          </a:lstStyle>
          <a:p>
            <a:pPr>
              <a:defRPr/>
            </a:pPr>
            <a:fld id="{C8113E4A-D44C-1A44-936D-A1D93B8717DA}"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96521" r:id="rId1"/>
  </p:sldLayoutIdLst>
  <p:transition advClick="0" advTm="5000"/>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latin typeface="Arial" panose="020B0604020202020204" pitchFamily="34" charset="0"/>
          <a:ea typeface="+mn-ea"/>
        </a:defRPr>
      </a:lvl5pPr>
      <a:lvl6pPr marL="2514600" indent="-228600" algn="l" rtl="0" eaLnBrk="0" fontAlgn="base" hangingPunct="0">
        <a:spcBef>
          <a:spcPct val="20000"/>
        </a:spcBef>
        <a:spcAft>
          <a:spcPct val="0"/>
        </a:spcAft>
        <a:buClr>
          <a:schemeClr val="tx1"/>
        </a:buClr>
        <a:buSzPct val="75000"/>
        <a:buFont typeface="Wingdings" pitchFamily="-112" charset="2"/>
        <a:buChar char="l"/>
        <a:defRPr sz="2000">
          <a:solidFill>
            <a:schemeClr val="tx1"/>
          </a:solidFill>
          <a:latin typeface="+mn-lt"/>
          <a:ea typeface="+mn-ea"/>
        </a:defRPr>
      </a:lvl6pPr>
      <a:lvl7pPr marL="2971800" indent="-228600" algn="l" rtl="0" eaLnBrk="0" fontAlgn="base" hangingPunct="0">
        <a:spcBef>
          <a:spcPct val="20000"/>
        </a:spcBef>
        <a:spcAft>
          <a:spcPct val="0"/>
        </a:spcAft>
        <a:buClr>
          <a:schemeClr val="tx1"/>
        </a:buClr>
        <a:buSzPct val="75000"/>
        <a:buFont typeface="Wingdings" pitchFamily="-112" charset="2"/>
        <a:buChar char="l"/>
        <a:defRPr sz="2000">
          <a:solidFill>
            <a:schemeClr val="tx1"/>
          </a:solidFill>
          <a:latin typeface="+mn-lt"/>
          <a:ea typeface="+mn-ea"/>
        </a:defRPr>
      </a:lvl7pPr>
      <a:lvl8pPr marL="3429000" indent="-228600" algn="l" rtl="0" eaLnBrk="0" fontAlgn="base" hangingPunct="0">
        <a:spcBef>
          <a:spcPct val="20000"/>
        </a:spcBef>
        <a:spcAft>
          <a:spcPct val="0"/>
        </a:spcAft>
        <a:buClr>
          <a:schemeClr val="tx1"/>
        </a:buClr>
        <a:buSzPct val="75000"/>
        <a:buFont typeface="Wingdings" pitchFamily="-112" charset="2"/>
        <a:buChar char="l"/>
        <a:defRPr sz="2000">
          <a:solidFill>
            <a:schemeClr val="tx1"/>
          </a:solidFill>
          <a:latin typeface="+mn-lt"/>
          <a:ea typeface="+mn-ea"/>
        </a:defRPr>
      </a:lvl8pPr>
      <a:lvl9pPr marL="3886200" indent="-228600" algn="l" rtl="0" eaLnBrk="0" fontAlgn="base" hangingPunct="0">
        <a:spcBef>
          <a:spcPct val="20000"/>
        </a:spcBef>
        <a:spcAft>
          <a:spcPct val="0"/>
        </a:spcAft>
        <a:buClr>
          <a:schemeClr val="tx1"/>
        </a:buClr>
        <a:buSzPct val="75000"/>
        <a:buFont typeface="Wingdings" pitchFamily="-112" charset="2"/>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bwMode="auto">
          <a:xfrm>
            <a:off x="1752600" y="1219200"/>
            <a:ext cx="7162800" cy="1143000"/>
          </a:xfrm>
          <a:prstGeom prst="rect">
            <a:avLst/>
          </a:prstGeom>
          <a:no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9907" name="Rectangle 3"/>
          <p:cNvSpPr>
            <a:spLocks noGrp="1" noChangeArrowheads="1"/>
          </p:cNvSpPr>
          <p:nvPr>
            <p:ph type="body" idx="1"/>
          </p:nvPr>
        </p:nvSpPr>
        <p:spPr bwMode="auto">
          <a:xfrm>
            <a:off x="1752600" y="2438400"/>
            <a:ext cx="7162800" cy="3429000"/>
          </a:xfrm>
          <a:prstGeom prst="rect">
            <a:avLst/>
          </a:prstGeom>
          <a:noFill/>
          <a:ln w="9525">
            <a:noFill/>
            <a:miter lim="800000"/>
            <a:headEnd/>
            <a:tailEnd/>
          </a:ln>
          <a:effectLst>
            <a:outerShdw blurRad="50800" dist="12699" dir="5100221"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9908" name="Rectangle 4"/>
          <p:cNvSpPr>
            <a:spLocks noGrp="1" noChangeArrowheads="1"/>
          </p:cNvSpPr>
          <p:nvPr>
            <p:ph type="dt" sz="half" idx="2"/>
          </p:nvPr>
        </p:nvSpPr>
        <p:spPr bwMode="auto">
          <a:xfrm>
            <a:off x="15240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rebuchet MS"/>
                <a:ea typeface="Osaka"/>
                <a:cs typeface="Osaka"/>
              </a:defRPr>
            </a:lvl1pPr>
          </a:lstStyle>
          <a:p>
            <a:pPr>
              <a:defRPr/>
            </a:pPr>
            <a:endParaRPr lang="en-US"/>
          </a:p>
        </p:txBody>
      </p:sp>
      <p:sp>
        <p:nvSpPr>
          <p:cNvPr id="379909" name="Rectangle 5"/>
          <p:cNvSpPr>
            <a:spLocks noGrp="1" noChangeArrowheads="1"/>
          </p:cNvSpPr>
          <p:nvPr>
            <p:ph type="ftr" sz="quarter" idx="3"/>
          </p:nvPr>
        </p:nvSpPr>
        <p:spPr bwMode="auto">
          <a:xfrm>
            <a:off x="3733800" y="5943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rebuchet MS"/>
                <a:ea typeface="Osaka"/>
                <a:cs typeface="Osaka"/>
              </a:defRPr>
            </a:lvl1pPr>
          </a:lstStyle>
          <a:p>
            <a:pPr>
              <a:defRPr/>
            </a:pPr>
            <a:endParaRPr lang="en-US"/>
          </a:p>
        </p:txBody>
      </p:sp>
      <p:sp>
        <p:nvSpPr>
          <p:cNvPr id="379910" name="Rectangle 6"/>
          <p:cNvSpPr>
            <a:spLocks noGrp="1" noChangeArrowheads="1"/>
          </p:cNvSpPr>
          <p:nvPr>
            <p:ph type="sldNum" sz="quarter" idx="4"/>
          </p:nvPr>
        </p:nvSpPr>
        <p:spPr bwMode="auto">
          <a:xfrm>
            <a:off x="70104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rebuchet MS" charset="0"/>
                <a:ea typeface="Osaka" charset="0"/>
                <a:cs typeface="Osaka" charset="0"/>
              </a:defRPr>
            </a:lvl1pPr>
          </a:lstStyle>
          <a:p>
            <a:pPr>
              <a:defRPr/>
            </a:pPr>
            <a:fld id="{F707319A-9E31-CE4F-8327-77D4393D798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6445"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eaLnBrk="0" fontAlgn="base" hangingPunct="0">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eaLnBrk="0" fontAlgn="base" hangingPunct="0">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eaLnBrk="0" fontAlgn="base" hangingPunct="0">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eaLnBrk="0" fontAlgn="base" hangingPunct="0">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bwMode="auto">
          <a:xfrm>
            <a:off x="1752600" y="1219200"/>
            <a:ext cx="7162800" cy="1143000"/>
          </a:xfrm>
          <a:prstGeom prst="rect">
            <a:avLst/>
          </a:prstGeom>
          <a:no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9907" name="Rectangle 3"/>
          <p:cNvSpPr>
            <a:spLocks noGrp="1" noChangeArrowheads="1"/>
          </p:cNvSpPr>
          <p:nvPr>
            <p:ph type="body" idx="1"/>
          </p:nvPr>
        </p:nvSpPr>
        <p:spPr bwMode="auto">
          <a:xfrm>
            <a:off x="1752600" y="2438400"/>
            <a:ext cx="7162800" cy="3429000"/>
          </a:xfrm>
          <a:prstGeom prst="rect">
            <a:avLst/>
          </a:prstGeom>
          <a:noFill/>
          <a:ln w="9525">
            <a:noFill/>
            <a:miter lim="800000"/>
            <a:headEnd/>
            <a:tailEnd/>
          </a:ln>
          <a:effectLst>
            <a:outerShdw blurRad="50800" dist="12699" dir="5100221"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9908" name="Rectangle 4"/>
          <p:cNvSpPr>
            <a:spLocks noGrp="1" noChangeArrowheads="1"/>
          </p:cNvSpPr>
          <p:nvPr>
            <p:ph type="dt" sz="half" idx="2"/>
          </p:nvPr>
        </p:nvSpPr>
        <p:spPr bwMode="auto">
          <a:xfrm>
            <a:off x="15240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rebuchet MS" pitchFamily="-112" charset="0"/>
                <a:ea typeface="Osaka"/>
                <a:cs typeface="Osaka"/>
              </a:defRPr>
            </a:lvl1pPr>
          </a:lstStyle>
          <a:p>
            <a:pPr>
              <a:defRPr/>
            </a:pPr>
            <a:endParaRPr lang="en-US"/>
          </a:p>
        </p:txBody>
      </p:sp>
      <p:sp>
        <p:nvSpPr>
          <p:cNvPr id="379909" name="Rectangle 5"/>
          <p:cNvSpPr>
            <a:spLocks noGrp="1" noChangeArrowheads="1"/>
          </p:cNvSpPr>
          <p:nvPr>
            <p:ph type="ftr" sz="quarter" idx="3"/>
          </p:nvPr>
        </p:nvSpPr>
        <p:spPr bwMode="auto">
          <a:xfrm>
            <a:off x="3733800" y="5943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rebuchet MS" pitchFamily="-112" charset="0"/>
                <a:ea typeface="Osaka"/>
                <a:cs typeface="Osaka"/>
              </a:defRPr>
            </a:lvl1pPr>
          </a:lstStyle>
          <a:p>
            <a:pPr>
              <a:defRPr/>
            </a:pPr>
            <a:endParaRPr lang="en-US"/>
          </a:p>
        </p:txBody>
      </p:sp>
      <p:sp>
        <p:nvSpPr>
          <p:cNvPr id="379910" name="Rectangle 6"/>
          <p:cNvSpPr>
            <a:spLocks noGrp="1" noChangeArrowheads="1"/>
          </p:cNvSpPr>
          <p:nvPr>
            <p:ph type="sldNum" sz="quarter" idx="4"/>
          </p:nvPr>
        </p:nvSpPr>
        <p:spPr bwMode="auto">
          <a:xfrm>
            <a:off x="70104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rebuchet MS" charset="0"/>
                <a:ea typeface="Osaka" charset="0"/>
                <a:cs typeface="Osaka" charset="0"/>
              </a:defRPr>
            </a:lvl1pPr>
          </a:lstStyle>
          <a:p>
            <a:pPr>
              <a:defRPr/>
            </a:pPr>
            <a:fld id="{22F4412B-A4A2-8B41-9BFD-33449C033D4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6447"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0706" name="Group 2"/>
          <p:cNvGrpSpPr>
            <a:grpSpLocks/>
          </p:cNvGrpSpPr>
          <p:nvPr/>
        </p:nvGrpSpPr>
        <p:grpSpPr bwMode="auto">
          <a:xfrm>
            <a:off x="0" y="3902075"/>
            <a:ext cx="3400425" cy="2949575"/>
            <a:chOff x="0" y="2458"/>
            <a:chExt cx="2142" cy="1858"/>
          </a:xfrm>
        </p:grpSpPr>
        <p:sp>
          <p:nvSpPr>
            <p:cNvPr id="414723"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414724"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414725"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414726"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20071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20071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20071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grpSp>
      <p:sp>
        <p:nvSpPr>
          <p:cNvPr id="200707" name="Rectangle 10"/>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200708" name="Rectangle 11"/>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14732"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000" b="1" i="0">
                <a:solidFill>
                  <a:srgbClr val="FFFFFF"/>
                </a:solidFill>
                <a:effectLst>
                  <a:outerShdw blurRad="38100" dist="38100" dir="2700000" algn="tl">
                    <a:srgbClr val="000000"/>
                  </a:outerShdw>
                </a:effectLst>
                <a:latin typeface="Arial" panose="020B0604020202020204" pitchFamily="34" charset="0"/>
                <a:ea typeface="ＭＳ Ｐゴシック"/>
                <a:cs typeface="ＭＳ Ｐゴシック"/>
              </a:defRPr>
            </a:lvl1pPr>
          </a:lstStyle>
          <a:p>
            <a:pPr>
              <a:defRPr/>
            </a:pPr>
            <a:endParaRPr lang="en-US" dirty="0"/>
          </a:p>
        </p:txBody>
      </p:sp>
      <p:sp>
        <p:nvSpPr>
          <p:cNvPr id="414733"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1" i="0">
                <a:solidFill>
                  <a:srgbClr val="FFFFFF"/>
                </a:solidFill>
                <a:effectLst>
                  <a:outerShdw blurRad="38100" dist="38100" dir="2700000" algn="tl">
                    <a:srgbClr val="000000"/>
                  </a:outerShdw>
                </a:effectLst>
                <a:latin typeface="Arial" panose="020B0604020202020204" pitchFamily="34" charset="0"/>
                <a:ea typeface="ＭＳ Ｐゴシック"/>
                <a:cs typeface="ＭＳ Ｐゴシック"/>
              </a:defRPr>
            </a:lvl1pPr>
          </a:lstStyle>
          <a:p>
            <a:pPr>
              <a:defRPr/>
            </a:pPr>
            <a:endParaRPr lang="en-US" dirty="0"/>
          </a:p>
        </p:txBody>
      </p:sp>
      <p:sp>
        <p:nvSpPr>
          <p:cNvPr id="414734"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0"/>
                <a:cs typeface="ＭＳ Ｐゴシック" charset="0"/>
              </a:defRPr>
            </a:lvl1pPr>
          </a:lstStyle>
          <a:p>
            <a:pPr>
              <a:defRPr/>
            </a:pPr>
            <a:fld id="{A4F2C7BF-6489-6444-8939-8009EF88D2A4}"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96533" r:id="rId1"/>
    <p:sldLayoutId id="2147496534" r:id="rId2"/>
    <p:sldLayoutId id="2147496535" r:id="rId3"/>
    <p:sldLayoutId id="2147496536" r:id="rId4"/>
    <p:sldLayoutId id="2147496537" r:id="rId5"/>
    <p:sldLayoutId id="2147496538" r:id="rId6"/>
    <p:sldLayoutId id="2147496539" r:id="rId7"/>
    <p:sldLayoutId id="2147496540" r:id="rId8"/>
    <p:sldLayoutId id="2147496541" r:id="rId9"/>
    <p:sldLayoutId id="2147496542" r:id="rId10"/>
    <p:sldLayoutId id="2147496543" r:id="rId11"/>
  </p:sldLayoutIdLst>
  <p:transition advClick="0" advTm="5000"/>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latin typeface="Arial" panose="020B0604020202020204" pitchFamily="34" charset="0"/>
          <a:ea typeface="+mn-ea"/>
        </a:defRPr>
      </a:lvl5pPr>
      <a:lvl6pPr marL="25146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mn-ea"/>
        </a:defRPr>
      </a:lvl6pPr>
      <a:lvl7pPr marL="29718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mn-ea"/>
        </a:defRPr>
      </a:lvl7pPr>
      <a:lvl8pPr marL="3429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mn-ea"/>
        </a:defRPr>
      </a:lvl8pPr>
      <a:lvl9pPr marL="38862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424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50800" dist="25399" dir="2700000" algn="ctr" rotWithShape="0">
              <a:srgbClr val="FFFFFF">
                <a:alpha val="99962"/>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424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50800" dist="25399"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42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50800" dist="25399"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Century Gothic"/>
                <a:ea typeface="MS Pゴシック"/>
                <a:cs typeface="MS Pゴシック"/>
              </a:defRPr>
            </a:lvl1pPr>
          </a:lstStyle>
          <a:p>
            <a:pPr>
              <a:defRPr/>
            </a:pPr>
            <a:endParaRPr lang="en-US"/>
          </a:p>
        </p:txBody>
      </p:sp>
      <p:sp>
        <p:nvSpPr>
          <p:cNvPr id="3942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50800" dist="25399"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Century Gothic"/>
                <a:ea typeface="MS Pゴシック"/>
                <a:cs typeface="MS Pゴシック"/>
              </a:defRPr>
            </a:lvl1pPr>
          </a:lstStyle>
          <a:p>
            <a:pPr>
              <a:defRPr/>
            </a:pPr>
            <a:endParaRPr lang="en-US"/>
          </a:p>
        </p:txBody>
      </p:sp>
      <p:sp>
        <p:nvSpPr>
          <p:cNvPr id="3942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50800" dist="25399"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Century Gothic" charset="0"/>
                <a:ea typeface="MS Pゴシック" charset="0"/>
                <a:cs typeface="MS Pゴシック" charset="0"/>
              </a:defRPr>
            </a:lvl1pPr>
          </a:lstStyle>
          <a:p>
            <a:fld id="{BD720E82-A508-1742-8C33-D56074BED36E}"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96448" r:id="rId1"/>
    <p:sldLayoutId id="2147496449" r:id="rId2"/>
    <p:sldLayoutId id="2147496450" r:id="rId3"/>
    <p:sldLayoutId id="2147496451" r:id="rId4"/>
    <p:sldLayoutId id="2147496452" r:id="rId5"/>
    <p:sldLayoutId id="2147496453" r:id="rId6"/>
    <p:sldLayoutId id="2147496454" r:id="rId7"/>
    <p:sldLayoutId id="2147496455" r:id="rId8"/>
    <p:sldLayoutId id="2147496456" r:id="rId9"/>
    <p:sldLayoutId id="2147496457" r:id="rId10"/>
    <p:sldLayoutId id="2147496458" r:id="rId11"/>
  </p:sldLayoutIdLst>
  <p:hf sldNum="0" hdr="0"/>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Century Gothic" charset="0"/>
          <a:ea typeface="ＭＳ Ｐゴシック" charset="0"/>
          <a:cs typeface="MS Pゴシック" charset="0"/>
        </a:defRPr>
      </a:lvl2pPr>
      <a:lvl3pPr algn="ctr" rtl="0" eaLnBrk="0" fontAlgn="base" hangingPunct="0">
        <a:spcBef>
          <a:spcPct val="0"/>
        </a:spcBef>
        <a:spcAft>
          <a:spcPct val="0"/>
        </a:spcAft>
        <a:defRPr sz="4400">
          <a:solidFill>
            <a:schemeClr val="tx2"/>
          </a:solidFill>
          <a:latin typeface="Century Gothic" charset="0"/>
          <a:ea typeface="ＭＳ Ｐゴシック" charset="0"/>
          <a:cs typeface="MS Pゴシック" charset="0"/>
        </a:defRPr>
      </a:lvl3pPr>
      <a:lvl4pPr algn="ctr" rtl="0" eaLnBrk="0" fontAlgn="base" hangingPunct="0">
        <a:spcBef>
          <a:spcPct val="0"/>
        </a:spcBef>
        <a:spcAft>
          <a:spcPct val="0"/>
        </a:spcAft>
        <a:defRPr sz="4400">
          <a:solidFill>
            <a:schemeClr val="tx2"/>
          </a:solidFill>
          <a:latin typeface="Century Gothic" charset="0"/>
          <a:ea typeface="ＭＳ Ｐゴシック" charset="0"/>
          <a:cs typeface="MS Pゴシック" charset="0"/>
        </a:defRPr>
      </a:lvl4pPr>
      <a:lvl5pPr algn="ctr" rtl="0" eaLnBrk="0" fontAlgn="base" hangingPunct="0">
        <a:spcBef>
          <a:spcPct val="0"/>
        </a:spcBef>
        <a:spcAft>
          <a:spcPct val="0"/>
        </a:spcAft>
        <a:defRPr sz="4400">
          <a:solidFill>
            <a:schemeClr val="tx2"/>
          </a:solidFill>
          <a:latin typeface="Century Gothic" charset="0"/>
          <a:ea typeface="ＭＳ Ｐゴシック" charset="0"/>
          <a:cs typeface="MS Pゴシック" charset="0"/>
        </a:defRPr>
      </a:lvl5pPr>
      <a:lvl6pPr marL="457200" algn="ctr" rtl="0" eaLnBrk="0" fontAlgn="base" hangingPunct="0">
        <a:spcBef>
          <a:spcPct val="0"/>
        </a:spcBef>
        <a:spcAft>
          <a:spcPct val="0"/>
        </a:spcAft>
        <a:defRPr sz="4400">
          <a:solidFill>
            <a:schemeClr val="tx2"/>
          </a:solidFill>
          <a:latin typeface="Century Gothic" charset="0"/>
          <a:ea typeface="MS Pゴシック" charset="0"/>
          <a:cs typeface="MS Pゴシック" charset="0"/>
        </a:defRPr>
      </a:lvl6pPr>
      <a:lvl7pPr marL="914400" algn="ctr" rtl="0" eaLnBrk="0" fontAlgn="base" hangingPunct="0">
        <a:spcBef>
          <a:spcPct val="0"/>
        </a:spcBef>
        <a:spcAft>
          <a:spcPct val="0"/>
        </a:spcAft>
        <a:defRPr sz="4400">
          <a:solidFill>
            <a:schemeClr val="tx2"/>
          </a:solidFill>
          <a:latin typeface="Century Gothic" charset="0"/>
          <a:ea typeface="MS Pゴシック" charset="0"/>
          <a:cs typeface="MS Pゴシック" charset="0"/>
        </a:defRPr>
      </a:lvl7pPr>
      <a:lvl8pPr marL="1371600" algn="ctr" rtl="0" eaLnBrk="0" fontAlgn="base" hangingPunct="0">
        <a:spcBef>
          <a:spcPct val="0"/>
        </a:spcBef>
        <a:spcAft>
          <a:spcPct val="0"/>
        </a:spcAft>
        <a:defRPr sz="4400">
          <a:solidFill>
            <a:schemeClr val="tx2"/>
          </a:solidFill>
          <a:latin typeface="Century Gothic" charset="0"/>
          <a:ea typeface="MS Pゴシック" charset="0"/>
          <a:cs typeface="MS Pゴシック" charset="0"/>
        </a:defRPr>
      </a:lvl8pPr>
      <a:lvl9pPr marL="1828800" algn="ctr" rtl="0" eaLnBrk="0" fontAlgn="base" hangingPunct="0">
        <a:spcBef>
          <a:spcPct val="0"/>
        </a:spcBef>
        <a:spcAft>
          <a:spcPct val="0"/>
        </a:spcAft>
        <a:defRPr sz="4400">
          <a:solidFill>
            <a:schemeClr val="tx2"/>
          </a:solidFill>
          <a:latin typeface="Century Gothic" charset="0"/>
          <a:ea typeface="MS Pゴシック" charset="0"/>
          <a:cs typeface="MS Pゴシック" charset="0"/>
        </a:defRPr>
      </a:lvl9pPr>
    </p:titleStyle>
    <p:bodyStyle>
      <a:lvl1pPr marL="342900" indent="-342900" algn="l" rtl="0" eaLnBrk="0" fontAlgn="base" hangingPunct="0">
        <a:spcBef>
          <a:spcPct val="20000"/>
        </a:spcBef>
        <a:spcAft>
          <a:spcPct val="0"/>
        </a:spcAft>
        <a:buSzPct val="85000"/>
        <a:buFont typeface="Wingdings" charset="0"/>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SzPct val="85000"/>
        <a:buFont typeface="Wingding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SzPct val="85000"/>
        <a:buFont typeface="Wingding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SzPct val="85000"/>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SzPct val="85000"/>
        <a:buFont typeface="Wingdings" charset="0"/>
        <a:buChar char=""/>
        <a:defRPr sz="2000">
          <a:solidFill>
            <a:schemeClr val="tx1"/>
          </a:solidFill>
          <a:latin typeface="+mn-lt"/>
          <a:ea typeface="+mn-ea"/>
          <a:cs typeface="+mn-cs"/>
        </a:defRPr>
      </a:lvl5pPr>
      <a:lvl6pPr marL="2514600" indent="-228600" algn="l" rtl="0" eaLnBrk="0" fontAlgn="base" hangingPunct="0">
        <a:spcBef>
          <a:spcPct val="20000"/>
        </a:spcBef>
        <a:spcAft>
          <a:spcPct val="0"/>
        </a:spcAft>
        <a:buSzPct val="85000"/>
        <a:buFont typeface="Wingdings" charset="0"/>
        <a:buChar char=""/>
        <a:defRPr sz="2000">
          <a:solidFill>
            <a:schemeClr val="tx1"/>
          </a:solidFill>
          <a:latin typeface="+mn-lt"/>
          <a:ea typeface="+mn-ea"/>
          <a:cs typeface="+mn-cs"/>
        </a:defRPr>
      </a:lvl6pPr>
      <a:lvl7pPr marL="2971800" indent="-228600" algn="l" rtl="0" eaLnBrk="0" fontAlgn="base" hangingPunct="0">
        <a:spcBef>
          <a:spcPct val="20000"/>
        </a:spcBef>
        <a:spcAft>
          <a:spcPct val="0"/>
        </a:spcAft>
        <a:buSzPct val="85000"/>
        <a:buFont typeface="Wingdings" charset="0"/>
        <a:buChar char=""/>
        <a:defRPr sz="2000">
          <a:solidFill>
            <a:schemeClr val="tx1"/>
          </a:solidFill>
          <a:latin typeface="+mn-lt"/>
          <a:ea typeface="+mn-ea"/>
          <a:cs typeface="+mn-cs"/>
        </a:defRPr>
      </a:lvl7pPr>
      <a:lvl8pPr marL="3429000" indent="-228600" algn="l" rtl="0" eaLnBrk="0" fontAlgn="base" hangingPunct="0">
        <a:spcBef>
          <a:spcPct val="20000"/>
        </a:spcBef>
        <a:spcAft>
          <a:spcPct val="0"/>
        </a:spcAft>
        <a:buSzPct val="85000"/>
        <a:buFont typeface="Wingdings" charset="0"/>
        <a:buChar char=""/>
        <a:defRPr sz="2000">
          <a:solidFill>
            <a:schemeClr val="tx1"/>
          </a:solidFill>
          <a:latin typeface="+mn-lt"/>
          <a:ea typeface="+mn-ea"/>
          <a:cs typeface="+mn-cs"/>
        </a:defRPr>
      </a:lvl8pPr>
      <a:lvl9pPr marL="3886200" indent="-228600" algn="l" rtl="0" eaLnBrk="0" fontAlgn="base" hangingPunct="0">
        <a:spcBef>
          <a:spcPct val="20000"/>
        </a:spcBef>
        <a:spcAft>
          <a:spcPct val="0"/>
        </a:spcAft>
        <a:buSzPct val="85000"/>
        <a:buFont typeface="Wingding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bwMode="lt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62146" name="Rectangle 2"/>
          <p:cNvSpPr>
            <a:spLocks noGrp="1" noChangeArrowheads="1"/>
          </p:cNvSpPr>
          <p:nvPr>
            <p:ph type="title"/>
          </p:nvPr>
        </p:nvSpPr>
        <p:spPr bwMode="auto">
          <a:xfrm>
            <a:off x="685800" y="685800"/>
            <a:ext cx="75438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262147" name="Rectangle 3"/>
          <p:cNvSpPr>
            <a:spLocks noGrp="1" noChangeArrowheads="1"/>
          </p:cNvSpPr>
          <p:nvPr>
            <p:ph type="body" idx="1"/>
          </p:nvPr>
        </p:nvSpPr>
        <p:spPr bwMode="auto">
          <a:xfrm>
            <a:off x="685800" y="1752600"/>
            <a:ext cx="7848600" cy="4429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
          <p:cNvSpPr>
            <a:spLocks noGrp="1" noChangeArrowheads="1"/>
          </p:cNvSpPr>
          <p:nvPr>
            <p:ph type="dt" sz="quarter" idx="2"/>
          </p:nvPr>
        </p:nvSpPr>
        <p:spPr bwMode="auto">
          <a:xfrm>
            <a:off x="685800" y="6400800"/>
            <a:ext cx="2209800" cy="457200"/>
          </a:xfrm>
          <a:prstGeom prst="rect">
            <a:avLst/>
          </a:prstGeom>
          <a:ln>
            <a:miter lim="800000"/>
            <a:headEnd/>
            <a:tailEnd/>
          </a:ln>
        </p:spPr>
        <p:txBody>
          <a:bodyPr vert="horz" wrap="square" lIns="92075" tIns="46038" rIns="92075" bIns="46038" numCol="1" anchor="ctr" anchorCtr="0" compatLnSpc="1">
            <a:prstTxWarp prst="textNoShape">
              <a:avLst/>
            </a:prstTxWarp>
          </a:bodyPr>
          <a:lstStyle>
            <a:lvl1pPr algn="l" eaLnBrk="1" hangingPunct="1">
              <a:defRPr sz="1400" b="1" i="0">
                <a:solidFill>
                  <a:srgbClr val="238D89"/>
                </a:solidFill>
                <a:latin typeface="Arial" panose="020B0604020202020204" pitchFamily="34" charset="0"/>
                <a:ea typeface="ＭＳ Ｐゴシック"/>
                <a:cs typeface="ＭＳ Ｐゴシック"/>
              </a:defRPr>
            </a:lvl1pPr>
          </a:lstStyle>
          <a:p>
            <a:pPr>
              <a:defRPr/>
            </a:pPr>
            <a:endParaRPr lang="en-US" dirty="0"/>
          </a:p>
        </p:txBody>
      </p:sp>
      <p:sp>
        <p:nvSpPr>
          <p:cNvPr id="8" name="Rectangle 3"/>
          <p:cNvSpPr>
            <a:spLocks noGrp="1" noChangeArrowheads="1"/>
          </p:cNvSpPr>
          <p:nvPr>
            <p:ph type="ftr" sz="quarter" idx="3"/>
          </p:nvPr>
        </p:nvSpPr>
        <p:spPr bwMode="auto">
          <a:xfrm>
            <a:off x="2971800" y="6400800"/>
            <a:ext cx="3429000" cy="457200"/>
          </a:xfrm>
          <a:prstGeom prst="rect">
            <a:avLst/>
          </a:prstGeom>
          <a:ln>
            <a:miter lim="800000"/>
            <a:headEnd/>
            <a:tailEnd/>
          </a:ln>
        </p:spPr>
        <p:txBody>
          <a:bodyPr vert="horz" wrap="square" lIns="92075" tIns="46038" rIns="92075" bIns="46038" numCol="1" anchor="ctr" anchorCtr="0" compatLnSpc="1">
            <a:prstTxWarp prst="textNoShape">
              <a:avLst/>
            </a:prstTxWarp>
          </a:bodyPr>
          <a:lstStyle>
            <a:lvl1pPr algn="ctr" eaLnBrk="1" hangingPunct="1">
              <a:defRPr sz="1400" b="1" i="0">
                <a:solidFill>
                  <a:srgbClr val="238D89"/>
                </a:solidFill>
                <a:latin typeface="Arial" panose="020B0604020202020204" pitchFamily="34" charset="0"/>
                <a:ea typeface="ＭＳ Ｐゴシック"/>
                <a:cs typeface="ＭＳ Ｐゴシック"/>
              </a:defRPr>
            </a:lvl1pPr>
          </a:lstStyle>
          <a:p>
            <a:pPr>
              <a:defRPr/>
            </a:pPr>
            <a:endParaRPr lang="en-US" dirty="0"/>
          </a:p>
        </p:txBody>
      </p:sp>
      <p:sp>
        <p:nvSpPr>
          <p:cNvPr id="9" name="Rectangle 4"/>
          <p:cNvSpPr>
            <a:spLocks noGrp="1" noChangeArrowheads="1"/>
          </p:cNvSpPr>
          <p:nvPr>
            <p:ph type="sldNum" sz="quarter" idx="4"/>
          </p:nvPr>
        </p:nvSpPr>
        <p:spPr bwMode="auto">
          <a:xfrm>
            <a:off x="6553200" y="6400800"/>
            <a:ext cx="1917700" cy="457200"/>
          </a:xfrm>
          <a:prstGeom prst="rect">
            <a:avLst/>
          </a:prstGeom>
          <a:ln>
            <a:miter lim="800000"/>
            <a:headEnd/>
            <a:tailEnd/>
          </a:ln>
        </p:spPr>
        <p:txBody>
          <a:bodyPr vert="horz" wrap="square" lIns="92075" tIns="46038" rIns="92075" bIns="46038" numCol="1" anchor="ctr" anchorCtr="0" compatLnSpc="1">
            <a:prstTxWarp prst="textNoShape">
              <a:avLst/>
            </a:prstTxWarp>
          </a:bodyPr>
          <a:lstStyle>
            <a:lvl1pPr algn="r" eaLnBrk="1" hangingPunct="1">
              <a:defRPr sz="1400" b="1" i="0">
                <a:solidFill>
                  <a:srgbClr val="238D89"/>
                </a:solidFill>
                <a:latin typeface="Arial" panose="020B0604020202020204" pitchFamily="34" charset="0"/>
                <a:ea typeface="ＭＳ Ｐゴシック" charset="0"/>
                <a:cs typeface="ＭＳ Ｐゴシック" charset="0"/>
              </a:defRPr>
            </a:lvl1pPr>
          </a:lstStyle>
          <a:p>
            <a:pPr>
              <a:defRPr/>
            </a:pPr>
            <a:fld id="{6AFEDDD0-06B0-034A-A8C4-A271DE08B828}"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96577" r:id="rId1"/>
    <p:sldLayoutId id="2147496578" r:id="rId2"/>
    <p:sldLayoutId id="2147496579" r:id="rId3"/>
    <p:sldLayoutId id="2147496580" r:id="rId4"/>
    <p:sldLayoutId id="2147496581" r:id="rId5"/>
    <p:sldLayoutId id="2147496582" r:id="rId6"/>
    <p:sldLayoutId id="2147496583" r:id="rId7"/>
    <p:sldLayoutId id="2147496584" r:id="rId8"/>
    <p:sldLayoutId id="2147496585" r:id="rId9"/>
    <p:sldLayoutId id="2147496586" r:id="rId10"/>
    <p:sldLayoutId id="2147496587" r:id="rId11"/>
  </p:sldLayoutIdLst>
  <p:txStyles>
    <p:titleStyle>
      <a:lvl1pPr algn="l" rtl="0" eaLnBrk="0" fontAlgn="base" hangingPunct="0">
        <a:lnSpc>
          <a:spcPct val="90000"/>
        </a:lnSpc>
        <a:spcBef>
          <a:spcPct val="20000"/>
        </a:spcBef>
        <a:spcAft>
          <a:spcPct val="0"/>
        </a:spcAft>
        <a:defRPr kumimoji="1" sz="4400" b="1" i="0">
          <a:solidFill>
            <a:schemeClr val="tx2"/>
          </a:solidFill>
          <a:latin typeface="Arial" panose="020B0604020202020204" pitchFamily="34" charset="0"/>
          <a:ea typeface="+mj-ea"/>
          <a:cs typeface="+mj-cs"/>
        </a:defRPr>
      </a:lvl1pPr>
      <a:lvl2pPr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0"/>
        </a:defRPr>
      </a:lvl2pPr>
      <a:lvl3pPr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0"/>
        </a:defRPr>
      </a:lvl3pPr>
      <a:lvl4pPr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0"/>
        </a:defRPr>
      </a:lvl4pPr>
      <a:lvl5pPr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0"/>
        </a:defRPr>
      </a:lvl5pPr>
      <a:lvl6pPr marL="457200"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0"/>
        </a:defRPr>
      </a:lvl6pPr>
      <a:lvl7pPr marL="914400"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0"/>
        </a:defRPr>
      </a:lvl7pPr>
      <a:lvl8pPr marL="1371600"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0"/>
        </a:defRPr>
      </a:lvl8pPr>
      <a:lvl9pPr marL="1828800"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lnSpc>
          <a:spcPct val="90000"/>
        </a:lnSpc>
        <a:spcBef>
          <a:spcPct val="20000"/>
        </a:spcBef>
        <a:spcAft>
          <a:spcPct val="0"/>
        </a:spcAft>
        <a:buClr>
          <a:schemeClr val="tx2"/>
        </a:buClr>
        <a:buSzPct val="65000"/>
        <a:buFont typeface="Wingdings" charset="0"/>
        <a:buChar char="l"/>
        <a:defRPr kumimoji="1" sz="3200" b="1" i="0">
          <a:solidFill>
            <a:schemeClr val="tx1"/>
          </a:solidFill>
          <a:latin typeface="Arial" panose="020B0604020202020204" pitchFamily="34" charset="0"/>
          <a:ea typeface="+mn-ea"/>
          <a:cs typeface="+mn-cs"/>
        </a:defRPr>
      </a:lvl1pPr>
      <a:lvl2pPr marL="742950" indent="-285750" algn="l" rtl="0" eaLnBrk="0" fontAlgn="base" hangingPunct="0">
        <a:lnSpc>
          <a:spcPct val="90000"/>
        </a:lnSpc>
        <a:spcBef>
          <a:spcPct val="20000"/>
        </a:spcBef>
        <a:spcAft>
          <a:spcPct val="0"/>
        </a:spcAft>
        <a:buClr>
          <a:schemeClr val="tx2"/>
        </a:buClr>
        <a:buSzPct val="65000"/>
        <a:buFont typeface="Wingdings" charset="0"/>
        <a:buChar char="l"/>
        <a:defRPr kumimoji="1" sz="2800" b="1" i="0">
          <a:solidFill>
            <a:schemeClr val="tx1"/>
          </a:solidFill>
          <a:latin typeface="Arial" panose="020B0604020202020204" pitchFamily="34" charset="0"/>
          <a:ea typeface="+mn-ea"/>
        </a:defRPr>
      </a:lvl2pPr>
      <a:lvl3pPr marL="1143000" indent="-228600" algn="l" rtl="0" eaLnBrk="0" fontAlgn="base" hangingPunct="0">
        <a:lnSpc>
          <a:spcPct val="90000"/>
        </a:lnSpc>
        <a:spcBef>
          <a:spcPct val="20000"/>
        </a:spcBef>
        <a:spcAft>
          <a:spcPct val="0"/>
        </a:spcAft>
        <a:buClr>
          <a:schemeClr val="tx2"/>
        </a:buClr>
        <a:buSzPct val="65000"/>
        <a:buFont typeface="Wingdings" charset="0"/>
        <a:buChar char="l"/>
        <a:defRPr kumimoji="1" sz="2400" b="1" i="0">
          <a:solidFill>
            <a:schemeClr val="tx1"/>
          </a:solidFill>
          <a:latin typeface="Arial" panose="020B0604020202020204" pitchFamily="34" charset="0"/>
          <a:ea typeface="+mn-ea"/>
        </a:defRPr>
      </a:lvl3pPr>
      <a:lvl4pPr marL="16002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b="1" i="0">
          <a:solidFill>
            <a:schemeClr val="tx1"/>
          </a:solidFill>
          <a:latin typeface="Arial" panose="020B0604020202020204" pitchFamily="34" charset="0"/>
          <a:ea typeface="+mn-ea"/>
        </a:defRPr>
      </a:lvl4pPr>
      <a:lvl5pPr marL="20574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b="1" i="0">
          <a:solidFill>
            <a:schemeClr val="tx1"/>
          </a:solidFill>
          <a:latin typeface="Arial" panose="020B0604020202020204" pitchFamily="34" charset="0"/>
          <a:ea typeface="+mn-ea"/>
        </a:defRPr>
      </a:lvl5pPr>
      <a:lvl6pPr marL="25146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6pPr>
      <a:lvl7pPr marL="29718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7pPr>
      <a:lvl8pPr marL="34290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8pPr>
      <a:lvl9pPr marL="38862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86722" name="Group 2"/>
          <p:cNvGrpSpPr>
            <a:grpSpLocks/>
          </p:cNvGrpSpPr>
          <p:nvPr/>
        </p:nvGrpSpPr>
        <p:grpSpPr bwMode="auto">
          <a:xfrm>
            <a:off x="0" y="3902075"/>
            <a:ext cx="3400425" cy="2949575"/>
            <a:chOff x="0" y="2458"/>
            <a:chExt cx="2142" cy="1858"/>
          </a:xfrm>
        </p:grpSpPr>
        <p:sp>
          <p:nvSpPr>
            <p:cNvPr id="16"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17"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18"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19"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28673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28673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28673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grpSp>
      <p:sp>
        <p:nvSpPr>
          <p:cNvPr id="286723" name="Rectangle 10"/>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286724" name="Rectangle 11"/>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Rectangle 12"/>
          <p:cNvSpPr>
            <a:spLocks noGrp="1" noChangeArrowheads="1"/>
          </p:cNvSpPr>
          <p:nvPr>
            <p:ph type="dt" sz="quarter" idx="2"/>
          </p:nvPr>
        </p:nvSpPr>
        <p:spPr bwMode="auto">
          <a:xfrm>
            <a:off x="457200" y="6248400"/>
            <a:ext cx="2133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l" eaLnBrk="1" hangingPunct="1">
              <a:defRPr sz="1000" b="1" i="0">
                <a:solidFill>
                  <a:srgbClr val="FFFFFF"/>
                </a:solidFill>
                <a:effectLst>
                  <a:outerShdw blurRad="38100" dist="38100" dir="2700000" algn="tl">
                    <a:srgbClr val="000000"/>
                  </a:outerShdw>
                </a:effectLst>
                <a:latin typeface="Arial" panose="020B0604020202020204" pitchFamily="34" charset="0"/>
                <a:ea typeface="ＭＳ Ｐゴシック"/>
                <a:cs typeface="ＭＳ Ｐゴシック"/>
              </a:defRPr>
            </a:lvl1pPr>
          </a:lstStyle>
          <a:p>
            <a:pPr>
              <a:defRPr/>
            </a:pPr>
            <a:endParaRPr lang="en-US" dirty="0"/>
          </a:p>
        </p:txBody>
      </p:sp>
      <p:sp>
        <p:nvSpPr>
          <p:cNvPr id="24" name="Rectangle 13"/>
          <p:cNvSpPr>
            <a:spLocks noGrp="1" noChangeArrowheads="1"/>
          </p:cNvSpPr>
          <p:nvPr>
            <p:ph type="ftr" sz="quarter" idx="3"/>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1" hangingPunct="1">
              <a:defRPr sz="1000" b="1" i="0">
                <a:solidFill>
                  <a:srgbClr val="FFFFFF"/>
                </a:solidFill>
                <a:effectLst>
                  <a:outerShdw blurRad="38100" dist="38100" dir="2700000" algn="tl">
                    <a:srgbClr val="000000"/>
                  </a:outerShdw>
                </a:effectLst>
                <a:latin typeface="Arial" panose="020B0604020202020204" pitchFamily="34" charset="0"/>
                <a:ea typeface="ＭＳ Ｐゴシック"/>
                <a:cs typeface="ＭＳ Ｐゴシック"/>
              </a:defRPr>
            </a:lvl1pPr>
          </a:lstStyle>
          <a:p>
            <a:pPr>
              <a:defRPr/>
            </a:pPr>
            <a:endParaRPr lang="en-US" dirty="0"/>
          </a:p>
        </p:txBody>
      </p:sp>
      <p:sp>
        <p:nvSpPr>
          <p:cNvPr id="25" name="Rectangle 14"/>
          <p:cNvSpPr>
            <a:spLocks noGrp="1" noChangeArrowheads="1"/>
          </p:cNvSpPr>
          <p:nvPr>
            <p:ph type="sldNum" sz="quarter" idx="4"/>
          </p:nvPr>
        </p:nvSpPr>
        <p:spPr bwMode="auto">
          <a:xfrm>
            <a:off x="6553200" y="6248400"/>
            <a:ext cx="2133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1" hangingPunct="1">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0"/>
                <a:cs typeface="ＭＳ Ｐゴシック" charset="0"/>
              </a:defRPr>
            </a:lvl1pPr>
          </a:lstStyle>
          <a:p>
            <a:pPr>
              <a:defRPr/>
            </a:pPr>
            <a:fld id="{9AE8E00C-6FA4-CB45-9C06-0A0972C60226}"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96599" r:id="rId1"/>
    <p:sldLayoutId id="2147496600" r:id="rId2"/>
    <p:sldLayoutId id="2147496601" r:id="rId3"/>
    <p:sldLayoutId id="2147496602" r:id="rId4"/>
    <p:sldLayoutId id="2147496603" r:id="rId5"/>
    <p:sldLayoutId id="2147496604" r:id="rId6"/>
    <p:sldLayoutId id="2147496605" r:id="rId7"/>
    <p:sldLayoutId id="2147496606" r:id="rId8"/>
    <p:sldLayoutId id="2147496607" r:id="rId9"/>
    <p:sldLayoutId id="2147496608" r:id="rId10"/>
    <p:sldLayoutId id="2147496609" r:id="rId11"/>
  </p:sldLayoutIdLst>
  <p:transition advClick="0" advTm="5000"/>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latin typeface="Arial" panose="020B0604020202020204" pitchFamily="34" charset="0"/>
          <a:ea typeface="+mn-ea"/>
        </a:defRPr>
      </a:lvl5pPr>
      <a:lvl6pPr marL="25146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mn-ea"/>
        </a:defRPr>
      </a:lvl6pPr>
      <a:lvl7pPr marL="29718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mn-ea"/>
        </a:defRPr>
      </a:lvl7pPr>
      <a:lvl8pPr marL="3429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mn-ea"/>
        </a:defRPr>
      </a:lvl8pPr>
      <a:lvl9pPr marL="38862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9010" name="Group 2"/>
          <p:cNvGrpSpPr>
            <a:grpSpLocks/>
          </p:cNvGrpSpPr>
          <p:nvPr/>
        </p:nvGrpSpPr>
        <p:grpSpPr bwMode="auto">
          <a:xfrm>
            <a:off x="228600" y="228600"/>
            <a:ext cx="8686800" cy="5943600"/>
            <a:chOff x="144" y="144"/>
            <a:chExt cx="5472" cy="3744"/>
          </a:xfrm>
        </p:grpSpPr>
        <p:sp>
          <p:nvSpPr>
            <p:cNvPr id="299016"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p:spPr>
          <p:txBody>
            <a:bodyPr wrap="none" anchor="ctr"/>
            <a:lstStyle/>
            <a:p>
              <a:pPr eaLnBrk="1" hangingPunct="1"/>
              <a:endParaRPr lang="en-US">
                <a:solidFill>
                  <a:srgbClr val="FFFFFF"/>
                </a:solidFill>
                <a:ea typeface="ＭＳ Ｐゴシック" charset="0"/>
                <a:cs typeface="ＭＳ Ｐゴシック" charset="0"/>
              </a:endParaRPr>
            </a:p>
          </p:txBody>
        </p:sp>
        <p:sp>
          <p:nvSpPr>
            <p:cNvPr id="299017"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p:spPr>
          <p:txBody>
            <a:bodyPr wrap="none" anchor="ctr"/>
            <a:lstStyle/>
            <a:p>
              <a:pPr eaLnBrk="1" hangingPunct="1"/>
              <a:endParaRPr lang="en-US">
                <a:solidFill>
                  <a:srgbClr val="FFFFFF"/>
                </a:solidFill>
                <a:ea typeface="ＭＳ Ｐゴシック" charset="0"/>
                <a:cs typeface="ＭＳ Ｐゴシック" charset="0"/>
              </a:endParaRPr>
            </a:p>
          </p:txBody>
        </p:sp>
        <p:sp>
          <p:nvSpPr>
            <p:cNvPr id="299018" name="Line 5"/>
            <p:cNvSpPr>
              <a:spLocks noChangeShapeType="1"/>
            </p:cNvSpPr>
            <p:nvPr/>
          </p:nvSpPr>
          <p:spPr bwMode="auto">
            <a:xfrm>
              <a:off x="336" y="1092"/>
              <a:ext cx="5136" cy="0"/>
            </a:xfrm>
            <a:prstGeom prst="line">
              <a:avLst/>
            </a:prstGeom>
            <a:noFill/>
            <a:ln w="12700">
              <a:solidFill>
                <a:schemeClr val="accent2"/>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299011" name="Rectangle 6"/>
          <p:cNvSpPr>
            <a:spLocks noGrp="1" noChangeArrowheads="1"/>
          </p:cNvSpPr>
          <p:nvPr>
            <p:ph type="title"/>
          </p:nvPr>
        </p:nvSpPr>
        <p:spPr bwMode="auto">
          <a:xfrm>
            <a:off x="533400" y="473075"/>
            <a:ext cx="8153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99012" name="Rectangle 7"/>
          <p:cNvSpPr>
            <a:spLocks noGrp="1" noChangeArrowheads="1"/>
          </p:cNvSpPr>
          <p:nvPr>
            <p:ph type="body" idx="1"/>
          </p:nvPr>
        </p:nvSpPr>
        <p:spPr bwMode="auto">
          <a:xfrm>
            <a:off x="533400" y="1828800"/>
            <a:ext cx="81534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10632" name="Rectangle 8"/>
          <p:cNvSpPr>
            <a:spLocks noGrp="1" noChangeArrowheads="1"/>
          </p:cNvSpPr>
          <p:nvPr>
            <p:ph type="dt" sz="half" idx="2"/>
          </p:nvPr>
        </p:nvSpPr>
        <p:spPr bwMode="auto">
          <a:xfrm>
            <a:off x="533400" y="6248400"/>
            <a:ext cx="2057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000" b="1" i="0">
                <a:solidFill>
                  <a:srgbClr val="FFFFFF"/>
                </a:solidFill>
                <a:latin typeface="Arial" panose="020B0604020202020204" pitchFamily="34" charset="0"/>
                <a:ea typeface="ＭＳ Ｐゴシック"/>
                <a:cs typeface="ＭＳ Ｐゴシック"/>
              </a:defRPr>
            </a:lvl1pPr>
          </a:lstStyle>
          <a:p>
            <a:pPr>
              <a:defRPr/>
            </a:pPr>
            <a:endParaRPr lang="en-US" dirty="0"/>
          </a:p>
        </p:txBody>
      </p:sp>
      <p:sp>
        <p:nvSpPr>
          <p:cNvPr id="410633" name="Rectangle 9"/>
          <p:cNvSpPr>
            <a:spLocks noGrp="1" noChangeArrowheads="1"/>
          </p:cNvSpPr>
          <p:nvPr>
            <p:ph type="ftr" sz="quarter" idx="3"/>
          </p:nvPr>
        </p:nvSpPr>
        <p:spPr bwMode="auto">
          <a:xfrm>
            <a:off x="32385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000" b="1" i="0">
                <a:solidFill>
                  <a:srgbClr val="FFFFFF"/>
                </a:solidFill>
                <a:latin typeface="Arial" panose="020B0604020202020204" pitchFamily="34" charset="0"/>
                <a:ea typeface="ＭＳ Ｐゴシック"/>
                <a:cs typeface="ＭＳ Ｐゴシック"/>
              </a:defRPr>
            </a:lvl1pPr>
          </a:lstStyle>
          <a:p>
            <a:pPr>
              <a:defRPr/>
            </a:pPr>
            <a:endParaRPr lang="en-US" dirty="0"/>
          </a:p>
        </p:txBody>
      </p:sp>
      <p:sp>
        <p:nvSpPr>
          <p:cNvPr id="410634" name="Rectangle 10"/>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000" b="1" i="0">
                <a:solidFill>
                  <a:srgbClr val="FFFFFF"/>
                </a:solidFill>
                <a:latin typeface="Arial" panose="020B0604020202020204" pitchFamily="34" charset="0"/>
                <a:ea typeface="ＭＳ Ｐゴシック" charset="0"/>
                <a:cs typeface="ＭＳ Ｐゴシック" charset="0"/>
              </a:defRPr>
            </a:lvl1pPr>
          </a:lstStyle>
          <a:p>
            <a:pPr>
              <a:defRPr/>
            </a:pPr>
            <a:fld id="{5396203C-00B3-F84B-9C57-02F5D76CFE63}"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96610" r:id="rId1"/>
    <p:sldLayoutId id="2147496611" r:id="rId2"/>
    <p:sldLayoutId id="2147496612" r:id="rId3"/>
    <p:sldLayoutId id="2147496613" r:id="rId4"/>
    <p:sldLayoutId id="2147496614" r:id="rId5"/>
    <p:sldLayoutId id="2147496615" r:id="rId6"/>
    <p:sldLayoutId id="2147496616" r:id="rId7"/>
    <p:sldLayoutId id="2147496617" r:id="rId8"/>
    <p:sldLayoutId id="2147496618" r:id="rId9"/>
    <p:sldLayoutId id="2147496619" r:id="rId10"/>
    <p:sldLayoutId id="2147496620" r:id="rId11"/>
  </p:sldLayoutIdLst>
  <p:txStyles>
    <p:title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ＭＳ Ｐゴシック" charset="0"/>
        </a:defRPr>
      </a:lvl6pPr>
      <a:lvl7pPr marL="914400"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ＭＳ Ｐゴシック" charset="0"/>
        </a:defRPr>
      </a:lvl7pPr>
      <a:lvl8pPr marL="1371600"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ＭＳ Ｐゴシック" charset="0"/>
        </a:defRPr>
      </a:lvl8pPr>
      <a:lvl9pPr marL="1828800"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1"/>
        </a:buClr>
        <a:buSzPct val="65000"/>
        <a:buFont typeface="Wingdings" charset="0"/>
        <a:buChar char="n"/>
        <a:defRPr sz="26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lr>
          <a:schemeClr val="hlink"/>
        </a:buClr>
        <a:buSzPct val="55000"/>
        <a:buFont typeface="Wingdings" charset="0"/>
        <a:buChar char="n"/>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Font typeface="Wingdings" charset="0"/>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lr>
          <a:schemeClr val="tx1"/>
        </a:buClr>
        <a:buSzPct val="85000"/>
        <a:buFont typeface="Wingdings" charset="0"/>
        <a:buChar char="§"/>
        <a:defRPr sz="2000" b="1" i="0">
          <a:solidFill>
            <a:schemeClr val="tx1"/>
          </a:solidFill>
          <a:latin typeface="Arial" panose="020B0604020202020204" pitchFamily="34" charset="0"/>
          <a:ea typeface="+mn-ea"/>
        </a:defRPr>
      </a:lvl5pPr>
      <a:lvl6pPr marL="25146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mn-ea"/>
        </a:defRPr>
      </a:lvl6pPr>
      <a:lvl7pPr marL="29718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mn-ea"/>
        </a:defRPr>
      </a:lvl7pPr>
      <a:lvl8pPr marL="34290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mn-ea"/>
        </a:defRPr>
      </a:lvl8pPr>
      <a:lvl9pPr marL="38862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126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26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26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F8F4EC"/>
                </a:solidFill>
                <a:latin typeface="Verdana"/>
                <a:ea typeface="ＭＳ Ｐゴシック"/>
                <a:cs typeface="ＭＳ Ｐゴシック"/>
              </a:defRPr>
            </a:lvl1pPr>
          </a:lstStyle>
          <a:p>
            <a:pPr>
              <a:defRPr/>
            </a:pPr>
            <a:endParaRPr lang="en-US"/>
          </a:p>
        </p:txBody>
      </p:sp>
      <p:sp>
        <p:nvSpPr>
          <p:cNvPr id="4126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8F4EC"/>
                </a:solidFill>
                <a:latin typeface="Verdana"/>
                <a:ea typeface="ＭＳ Ｐゴシック"/>
                <a:cs typeface="ＭＳ Ｐゴシック"/>
              </a:defRPr>
            </a:lvl1pPr>
          </a:lstStyle>
          <a:p>
            <a:pPr>
              <a:defRPr/>
            </a:pPr>
            <a:endParaRPr lang="en-US"/>
          </a:p>
        </p:txBody>
      </p:sp>
      <p:sp>
        <p:nvSpPr>
          <p:cNvPr id="4126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Verdana"/>
                <a:ea typeface="ＭＳ Ｐゴシック" charset="0"/>
                <a:cs typeface="ＭＳ Ｐゴシック" charset="0"/>
              </a:defRPr>
            </a:lvl1pPr>
          </a:lstStyle>
          <a:p>
            <a:pPr>
              <a:defRPr/>
            </a:pPr>
            <a:fld id="{4000BA55-9978-A340-9925-B29AEE5D5CB0}"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6621" r:id="rId1"/>
    <p:sldLayoutId id="2147496622" r:id="rId2"/>
    <p:sldLayoutId id="2147496623" r:id="rId3"/>
    <p:sldLayoutId id="2147496624" r:id="rId4"/>
    <p:sldLayoutId id="2147496625" r:id="rId5"/>
    <p:sldLayoutId id="2147496626" r:id="rId6"/>
    <p:sldLayoutId id="2147496627" r:id="rId7"/>
    <p:sldLayoutId id="2147496628" r:id="rId8"/>
    <p:sldLayoutId id="2147496629" r:id="rId9"/>
    <p:sldLayoutId id="2147496630" r:id="rId10"/>
    <p:sldLayoutId id="214749663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Verdan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Verdan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Verdana"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Verdana" charset="0"/>
          <a:ea typeface="ＭＳ Ｐゴシック" charset="0"/>
          <a:cs typeface="ＭＳ Ｐゴシック" charset="0"/>
        </a:defRPr>
      </a:lvl6pPr>
      <a:lvl7pPr marL="914400" algn="ctr" rtl="0" eaLnBrk="0" fontAlgn="base" hangingPunct="0">
        <a:spcBef>
          <a:spcPct val="0"/>
        </a:spcBef>
        <a:spcAft>
          <a:spcPct val="0"/>
        </a:spcAft>
        <a:defRPr sz="4400">
          <a:solidFill>
            <a:schemeClr val="tx2"/>
          </a:solidFill>
          <a:latin typeface="Verdana" charset="0"/>
          <a:ea typeface="ＭＳ Ｐゴシック" charset="0"/>
          <a:cs typeface="ＭＳ Ｐゴシック" charset="0"/>
        </a:defRPr>
      </a:lvl7pPr>
      <a:lvl8pPr marL="1371600" algn="ctr" rtl="0" eaLnBrk="0" fontAlgn="base" hangingPunct="0">
        <a:spcBef>
          <a:spcPct val="0"/>
        </a:spcBef>
        <a:spcAft>
          <a:spcPct val="0"/>
        </a:spcAft>
        <a:defRPr sz="4400">
          <a:solidFill>
            <a:schemeClr val="tx2"/>
          </a:solidFill>
          <a:latin typeface="Verdana" charset="0"/>
          <a:ea typeface="ＭＳ Ｐゴシック" charset="0"/>
          <a:cs typeface="ＭＳ Ｐゴシック" charset="0"/>
        </a:defRPr>
      </a:lvl8pPr>
      <a:lvl9pPr marL="1828800" algn="ctr" rtl="0" eaLnBrk="0" fontAlgn="base" hangingPunct="0">
        <a:spcBef>
          <a:spcPct val="0"/>
        </a:spcBef>
        <a:spcAft>
          <a:spcPct val="0"/>
        </a:spcAft>
        <a:defRPr sz="4400">
          <a:solidFill>
            <a:schemeClr val="tx2"/>
          </a:solidFill>
          <a:latin typeface="Verdan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cs typeface="Geneva" charset="0"/>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5pPr>
      <a:lvl6pPr marL="25146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6pPr>
      <a:lvl7pPr marL="29718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7pPr>
      <a:lvl8pPr marL="34290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8pPr>
      <a:lvl9pPr marL="38862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219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2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2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l">
              <a:defRPr sz="1400">
                <a:latin typeface="Tahoma" pitchFamily="-108" charset="-52"/>
                <a:ea typeface="+mn-ea"/>
                <a:cs typeface="+mn-cs"/>
              </a:defRPr>
            </a:lvl1pPr>
          </a:lstStyle>
          <a:p>
            <a:pPr>
              <a:defRPr/>
            </a:pPr>
            <a:endParaRPr lang="en-US"/>
          </a:p>
        </p:txBody>
      </p:sp>
      <p:sp>
        <p:nvSpPr>
          <p:cNvPr id="392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defRPr sz="1400">
                <a:latin typeface="Tahoma" pitchFamily="-108" charset="-52"/>
                <a:ea typeface="+mn-ea"/>
                <a:cs typeface="+mn-cs"/>
              </a:defRPr>
            </a:lvl1pPr>
          </a:lstStyle>
          <a:p>
            <a:pPr>
              <a:defRPr/>
            </a:pPr>
            <a:endParaRPr lang="en-US"/>
          </a:p>
        </p:txBody>
      </p:sp>
      <p:sp>
        <p:nvSpPr>
          <p:cNvPr id="392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r">
              <a:defRPr sz="1400">
                <a:latin typeface="Tahoma" charset="0"/>
                <a:ea typeface="ＭＳ Ｐゴシック" charset="0"/>
                <a:cs typeface="ＭＳ Ｐゴシック" charset="0"/>
              </a:defRPr>
            </a:lvl1pPr>
          </a:lstStyle>
          <a:p>
            <a:pPr>
              <a:defRPr/>
            </a:pPr>
            <a:fld id="{793B4FF1-5531-C64D-A7E0-4301313C8FA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6373" r:id="rId1"/>
    <p:sldLayoutId id="2147496374" r:id="rId2"/>
    <p:sldLayoutId id="2147496375" r:id="rId3"/>
    <p:sldLayoutId id="2147496376" r:id="rId4"/>
    <p:sldLayoutId id="2147496377" r:id="rId5"/>
    <p:sldLayoutId id="2147496378" r:id="rId6"/>
    <p:sldLayoutId id="2147496379" r:id="rId7"/>
    <p:sldLayoutId id="2147496380" r:id="rId8"/>
    <p:sldLayoutId id="2147496381" r:id="rId9"/>
    <p:sldLayoutId id="2147496382" r:id="rId10"/>
    <p:sldLayoutId id="2147496383"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Font typeface="Tahoma"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ahoma"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Tahoma" charset="0"/>
        <a:buChar char="•"/>
        <a:defRPr sz="2400">
          <a:solidFill>
            <a:schemeClr val="tx1"/>
          </a:solidFill>
          <a:latin typeface="+mn-lt"/>
          <a:ea typeface="ＭＳ Ｐゴシック" charset="0"/>
          <a:cs typeface="Geneva" pitchFamily="19" charset="-128"/>
        </a:defRPr>
      </a:lvl3pPr>
      <a:lvl4pPr marL="1600200" indent="-228600" algn="l" rtl="0" eaLnBrk="0" fontAlgn="base" hangingPunct="0">
        <a:spcBef>
          <a:spcPct val="20000"/>
        </a:spcBef>
        <a:spcAft>
          <a:spcPct val="0"/>
        </a:spcAft>
        <a:buFont typeface="Tahoma" charset="0"/>
        <a:buChar char="•"/>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Font typeface="Tahoma" charset="0"/>
        <a:buChar char="•"/>
        <a:defRPr sz="2000">
          <a:solidFill>
            <a:schemeClr val="tx1"/>
          </a:solidFill>
          <a:latin typeface="+mn-lt"/>
          <a:ea typeface="ＭＳ Ｐゴシック" pitchFamily="19" charset="-128"/>
          <a:cs typeface="ＭＳ Ｐゴシック" pitchFamily="19" charset="-128"/>
        </a:defRPr>
      </a:lvl5pPr>
      <a:lvl6pPr marL="2514600" indent="-228600" algn="l" rtl="0" fontAlgn="base">
        <a:spcBef>
          <a:spcPct val="20000"/>
        </a:spcBef>
        <a:spcAft>
          <a:spcPct val="0"/>
        </a:spcAft>
        <a:buFont typeface="Tahoma" pitchFamily="-112" charset="-52"/>
        <a:buChar char="•"/>
        <a:defRPr sz="2000">
          <a:solidFill>
            <a:schemeClr val="tx1"/>
          </a:solidFill>
          <a:latin typeface="+mn-lt"/>
          <a:ea typeface="+mn-ea"/>
        </a:defRPr>
      </a:lvl6pPr>
      <a:lvl7pPr marL="2971800" indent="-228600" algn="l" rtl="0" fontAlgn="base">
        <a:spcBef>
          <a:spcPct val="20000"/>
        </a:spcBef>
        <a:spcAft>
          <a:spcPct val="0"/>
        </a:spcAft>
        <a:buFont typeface="Tahoma" pitchFamily="-112" charset="-52"/>
        <a:buChar char="•"/>
        <a:defRPr sz="2000">
          <a:solidFill>
            <a:schemeClr val="tx1"/>
          </a:solidFill>
          <a:latin typeface="+mn-lt"/>
          <a:ea typeface="+mn-ea"/>
        </a:defRPr>
      </a:lvl7pPr>
      <a:lvl8pPr marL="3429000" indent="-228600" algn="l" rtl="0" fontAlgn="base">
        <a:spcBef>
          <a:spcPct val="20000"/>
        </a:spcBef>
        <a:spcAft>
          <a:spcPct val="0"/>
        </a:spcAft>
        <a:buFont typeface="Tahoma" pitchFamily="-112" charset="-52"/>
        <a:buChar char="•"/>
        <a:defRPr sz="2000">
          <a:solidFill>
            <a:schemeClr val="tx1"/>
          </a:solidFill>
          <a:latin typeface="+mn-lt"/>
          <a:ea typeface="+mn-ea"/>
        </a:defRPr>
      </a:lvl8pPr>
      <a:lvl9pPr marL="3886200" indent="-228600" algn="l" rtl="0" fontAlgn="base">
        <a:spcBef>
          <a:spcPct val="20000"/>
        </a:spcBef>
        <a:spcAft>
          <a:spcPct val="0"/>
        </a:spcAft>
        <a:buFont typeface="Tahoma" pitchFamily="-112" charset="-5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88098"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a:outerShdw blurRad="63500" dist="35907" dir="16979964"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88099"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a:outerShdw blurRad="63500" dist="25400" dir="169799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881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400" b="1" i="0">
                <a:solidFill>
                  <a:srgbClr val="FFFFFF"/>
                </a:solidFill>
                <a:latin typeface="Arial" panose="020B0604020202020204" pitchFamily="34" charset="0"/>
                <a:ea typeface="ＭＳ Ｐゴシック"/>
                <a:cs typeface="ＭＳ Ｐゴシック"/>
              </a:defRPr>
            </a:lvl1pPr>
          </a:lstStyle>
          <a:p>
            <a:pPr>
              <a:defRPr/>
            </a:pPr>
            <a:endParaRPr lang="en-US" dirty="0"/>
          </a:p>
        </p:txBody>
      </p:sp>
      <p:sp>
        <p:nvSpPr>
          <p:cNvPr id="3881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b="1" i="0">
                <a:solidFill>
                  <a:srgbClr val="FFFFFF"/>
                </a:solidFill>
                <a:latin typeface="Arial" panose="020B0604020202020204" pitchFamily="34" charset="0"/>
                <a:ea typeface="ＭＳ Ｐゴシック"/>
                <a:cs typeface="ＭＳ Ｐゴシック"/>
              </a:defRPr>
            </a:lvl1pPr>
          </a:lstStyle>
          <a:p>
            <a:pPr>
              <a:defRPr/>
            </a:pPr>
            <a:endParaRPr lang="en-US" dirty="0"/>
          </a:p>
        </p:txBody>
      </p:sp>
      <p:sp>
        <p:nvSpPr>
          <p:cNvPr id="3881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b="1" i="0">
                <a:solidFill>
                  <a:srgbClr val="FFFFFF"/>
                </a:solidFill>
                <a:latin typeface="Arial" panose="020B0604020202020204" pitchFamily="34" charset="0"/>
                <a:ea typeface="ＭＳ Ｐゴシック" charset="0"/>
                <a:cs typeface="ＭＳ Ｐゴシック" charset="0"/>
              </a:defRPr>
            </a:lvl1pPr>
          </a:lstStyle>
          <a:p>
            <a:pPr>
              <a:defRPr/>
            </a:pPr>
            <a:fld id="{F29DACA3-C53D-9547-9554-3ADFCA8FFFE1}"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96632" r:id="rId1"/>
    <p:sldLayoutId id="2147496633" r:id="rId2"/>
    <p:sldLayoutId id="2147496634" r:id="rId3"/>
    <p:sldLayoutId id="2147496635" r:id="rId4"/>
    <p:sldLayoutId id="2147496636" r:id="rId5"/>
    <p:sldLayoutId id="2147496637" r:id="rId6"/>
    <p:sldLayoutId id="2147496638" r:id="rId7"/>
    <p:sldLayoutId id="2147496639" r:id="rId8"/>
    <p:sldLayoutId id="2147496640" r:id="rId9"/>
    <p:sldLayoutId id="2147496641" r:id="rId10"/>
    <p:sldLayoutId id="2147496642"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folHlink"/>
        </a:buClr>
        <a:buSzPct val="65000"/>
        <a:buFont typeface="Wingdings" charset="0"/>
        <a:buChar char="n"/>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lr>
          <a:schemeClr val="hlink"/>
        </a:buClr>
        <a:buSzPct val="65000"/>
        <a:buFont typeface="Wingdings" charset="0"/>
        <a:buChar char="n"/>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65000"/>
        <a:buFont typeface="Wingdings" charset="0"/>
        <a:buChar char="n"/>
        <a:defRPr sz="2000" b="1" i="0">
          <a:solidFill>
            <a:schemeClr val="tx1"/>
          </a:solidFill>
          <a:latin typeface="Arial" panose="020B0604020202020204" pitchFamily="34" charset="0"/>
          <a:ea typeface="+mn-ea"/>
        </a:defRPr>
      </a:lvl5pPr>
      <a:lvl6pPr marL="25146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mn-ea"/>
        </a:defRPr>
      </a:lvl6pPr>
      <a:lvl7pPr marL="29718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mn-ea"/>
        </a:defRPr>
      </a:lvl7pPr>
      <a:lvl8pPr marL="34290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mn-ea"/>
        </a:defRPr>
      </a:lvl8pPr>
      <a:lvl9pPr marL="38862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55682" name="Rectangle 2"/>
          <p:cNvSpPr>
            <a:spLocks noGrp="1" noChangeArrowheads="1"/>
          </p:cNvSpPr>
          <p:nvPr>
            <p:ph type="title"/>
          </p:nvPr>
        </p:nvSpPr>
        <p:spPr bwMode="auto">
          <a:xfrm>
            <a:off x="685800" y="533400"/>
            <a:ext cx="7772400" cy="990600"/>
          </a:xfrm>
          <a:prstGeom prst="rect">
            <a:avLst/>
          </a:prstGeom>
          <a:noFill/>
          <a:ln w="9525">
            <a:noFill/>
            <a:miter lim="800000"/>
            <a:headEnd/>
            <a:tailEnd/>
          </a:ln>
          <a:effectLst>
            <a:outerShdw blurRad="63500" dist="35916" dir="8100068"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5568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81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556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hangingPunct="0">
              <a:defRPr sz="1400" b="1" i="0">
                <a:solidFill>
                  <a:srgbClr val="FFFFFF"/>
                </a:solidFill>
                <a:latin typeface="Arial" panose="020B0604020202020204" pitchFamily="34" charset="0"/>
                <a:ea typeface="+mn-ea"/>
                <a:cs typeface="+mn-cs"/>
              </a:defRPr>
            </a:lvl1pPr>
          </a:lstStyle>
          <a:p>
            <a:pPr>
              <a:defRPr/>
            </a:pPr>
            <a:endParaRPr lang="en-US" dirty="0"/>
          </a:p>
        </p:txBody>
      </p:sp>
      <p:sp>
        <p:nvSpPr>
          <p:cNvPr id="4556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0" hangingPunct="0">
              <a:defRPr sz="1400" b="1" i="0">
                <a:solidFill>
                  <a:srgbClr val="FFFFFF"/>
                </a:solidFill>
                <a:latin typeface="Arial" panose="020B0604020202020204" pitchFamily="34" charset="0"/>
                <a:ea typeface="+mn-ea"/>
                <a:cs typeface="+mn-cs"/>
              </a:defRPr>
            </a:lvl1pPr>
          </a:lstStyle>
          <a:p>
            <a:pPr>
              <a:defRPr/>
            </a:pPr>
            <a:endParaRPr lang="en-US" dirty="0"/>
          </a:p>
        </p:txBody>
      </p:sp>
      <p:sp>
        <p:nvSpPr>
          <p:cNvPr id="4556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400" b="1" i="0">
                <a:solidFill>
                  <a:srgbClr val="FFFFFF"/>
                </a:solidFill>
                <a:latin typeface="Arial" panose="020B0604020202020204" pitchFamily="34" charset="0"/>
                <a:ea typeface="ＭＳ Ｐゴシック" charset="0"/>
                <a:cs typeface="ＭＳ Ｐゴシック" charset="0"/>
              </a:defRPr>
            </a:lvl1pPr>
          </a:lstStyle>
          <a:p>
            <a:pPr>
              <a:defRPr/>
            </a:pPr>
            <a:fld id="{95587A80-57A8-6043-BEAD-05CBC949E8D4}"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96643" r:id="rId1"/>
  </p:sldLayoutIdLst>
  <p:txStyles>
    <p:titleStyle>
      <a:lvl1pPr algn="l" rtl="0" eaLnBrk="0" fontAlgn="base" hangingPunct="0">
        <a:lnSpc>
          <a:spcPct val="90000"/>
        </a:lnSpc>
        <a:spcBef>
          <a:spcPct val="0"/>
        </a:spcBef>
        <a:spcAft>
          <a:spcPct val="0"/>
        </a:spcAft>
        <a:defRPr sz="4400" b="1">
          <a:solidFill>
            <a:schemeClr val="tx2"/>
          </a:solidFill>
          <a:latin typeface="+mj-lt"/>
          <a:ea typeface="ＭＳ Ｐゴシック" pitchFamily="-112" charset="-128"/>
          <a:cs typeface="ＭＳ Ｐゴシック" pitchFamily="-112" charset="-128"/>
        </a:defRPr>
      </a:lvl1pPr>
      <a:lvl2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pitchFamily="-112" charset="-128"/>
          <a:cs typeface="ＭＳ Ｐゴシック" pitchFamily="-112" charset="-128"/>
        </a:defRPr>
      </a:lvl2pPr>
      <a:lvl3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pitchFamily="-112" charset="-128"/>
          <a:cs typeface="ＭＳ Ｐゴシック" pitchFamily="-112" charset="-128"/>
        </a:defRPr>
      </a:lvl3pPr>
      <a:lvl4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pitchFamily="-112" charset="-128"/>
          <a:cs typeface="ＭＳ Ｐゴシック" pitchFamily="-112" charset="-128"/>
        </a:defRPr>
      </a:lvl4pPr>
      <a:lvl5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pitchFamily="-112" charset="-128"/>
          <a:cs typeface="ＭＳ Ｐゴシック" pitchFamily="-112" charset="-128"/>
        </a:defRPr>
      </a:lvl5pPr>
      <a:lvl6pPr marL="457200" algn="l" rtl="0" eaLnBrk="0" fontAlgn="base" hangingPunct="0">
        <a:lnSpc>
          <a:spcPct val="90000"/>
        </a:lnSpc>
        <a:spcBef>
          <a:spcPct val="0"/>
        </a:spcBef>
        <a:spcAft>
          <a:spcPct val="0"/>
        </a:spcAft>
        <a:defRPr sz="4400" b="1">
          <a:solidFill>
            <a:schemeClr val="tx2"/>
          </a:solidFill>
          <a:latin typeface="Times New Roman" pitchFamily="-112" charset="0"/>
        </a:defRPr>
      </a:lvl6pPr>
      <a:lvl7pPr marL="914400" algn="l" rtl="0" eaLnBrk="0" fontAlgn="base" hangingPunct="0">
        <a:lnSpc>
          <a:spcPct val="90000"/>
        </a:lnSpc>
        <a:spcBef>
          <a:spcPct val="0"/>
        </a:spcBef>
        <a:spcAft>
          <a:spcPct val="0"/>
        </a:spcAft>
        <a:defRPr sz="4400" b="1">
          <a:solidFill>
            <a:schemeClr val="tx2"/>
          </a:solidFill>
          <a:latin typeface="Times New Roman" pitchFamily="-112" charset="0"/>
        </a:defRPr>
      </a:lvl7pPr>
      <a:lvl8pPr marL="1371600" algn="l" rtl="0" eaLnBrk="0" fontAlgn="base" hangingPunct="0">
        <a:lnSpc>
          <a:spcPct val="90000"/>
        </a:lnSpc>
        <a:spcBef>
          <a:spcPct val="0"/>
        </a:spcBef>
        <a:spcAft>
          <a:spcPct val="0"/>
        </a:spcAft>
        <a:defRPr sz="4400" b="1">
          <a:solidFill>
            <a:schemeClr val="tx2"/>
          </a:solidFill>
          <a:latin typeface="Times New Roman" pitchFamily="-112" charset="0"/>
        </a:defRPr>
      </a:lvl8pPr>
      <a:lvl9pPr marL="1828800" algn="l" rtl="0" eaLnBrk="0" fontAlgn="base" hangingPunct="0">
        <a:lnSpc>
          <a:spcPct val="90000"/>
        </a:lnSpc>
        <a:spcBef>
          <a:spcPct val="0"/>
        </a:spcBef>
        <a:spcAft>
          <a:spcPct val="0"/>
        </a:spcAft>
        <a:defRPr sz="4400" b="1">
          <a:solidFill>
            <a:schemeClr val="tx2"/>
          </a:solidFill>
          <a:latin typeface="Times New Roman" pitchFamily="-112"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ＭＳ Ｐゴシック" pitchFamily="-112" charset="-128"/>
        </a:defRPr>
      </a:lvl1pPr>
      <a:lvl2pPr marL="742950" indent="-285750" algn="l" rtl="0" eaLnBrk="0" fontAlgn="base" hangingPunct="0">
        <a:lnSpc>
          <a:spcPct val="90000"/>
        </a:lnSpc>
        <a:spcBef>
          <a:spcPct val="20000"/>
        </a:spcBef>
        <a:spcAft>
          <a:spcPct val="0"/>
        </a:spcAft>
        <a:buSzPct val="80000"/>
        <a:buFont typeface="Wingdings" charset="0"/>
        <a:buChar char="n"/>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ＭＳ Ｐゴシック" pitchFamily="-112"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ＭＳ Ｐゴシック" pitchFamily="-112"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ＭＳ Ｐゴシック" pitchFamily="-112" charset="-128"/>
        </a:defRPr>
      </a:lvl4pPr>
      <a:lvl5pPr marL="2057400" indent="-228600" algn="l" rtl="0" eaLnBrk="0" fontAlgn="base" hangingPunct="0">
        <a:lnSpc>
          <a:spcPct val="90000"/>
        </a:lnSpc>
        <a:spcBef>
          <a:spcPct val="20000"/>
        </a:spcBef>
        <a:spcAft>
          <a:spcPct val="0"/>
        </a:spcAft>
        <a:buSzPct val="80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ＭＳ Ｐゴシック" pitchFamily="-112" charset="-128"/>
        </a:defRPr>
      </a:lvl5pPr>
      <a:lvl6pPr marL="25146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bwMode="auto">
          <a:xfrm>
            <a:off x="1752600" y="1219200"/>
            <a:ext cx="7162800" cy="1143000"/>
          </a:xfrm>
          <a:prstGeom prst="rect">
            <a:avLst/>
          </a:prstGeom>
          <a:no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9907" name="Rectangle 3"/>
          <p:cNvSpPr>
            <a:spLocks noGrp="1" noChangeArrowheads="1"/>
          </p:cNvSpPr>
          <p:nvPr>
            <p:ph type="body" idx="1"/>
          </p:nvPr>
        </p:nvSpPr>
        <p:spPr bwMode="auto">
          <a:xfrm>
            <a:off x="1752600" y="2438400"/>
            <a:ext cx="7162800" cy="3429000"/>
          </a:xfrm>
          <a:prstGeom prst="rect">
            <a:avLst/>
          </a:prstGeom>
          <a:noFill/>
          <a:ln w="9525">
            <a:noFill/>
            <a:miter lim="800000"/>
            <a:headEnd/>
            <a:tailEnd/>
          </a:ln>
          <a:effectLst>
            <a:outerShdw blurRad="50800" dist="12699" dir="5100221"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9908" name="Rectangle 4"/>
          <p:cNvSpPr>
            <a:spLocks noGrp="1" noChangeArrowheads="1"/>
          </p:cNvSpPr>
          <p:nvPr>
            <p:ph type="dt" sz="half" idx="2"/>
          </p:nvPr>
        </p:nvSpPr>
        <p:spPr bwMode="auto">
          <a:xfrm>
            <a:off x="15240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rebuchet MS"/>
                <a:ea typeface="Osaka"/>
                <a:cs typeface="Osaka"/>
              </a:defRPr>
            </a:lvl1pPr>
          </a:lstStyle>
          <a:p>
            <a:pPr>
              <a:defRPr/>
            </a:pPr>
            <a:endParaRPr lang="en-US"/>
          </a:p>
        </p:txBody>
      </p:sp>
      <p:sp>
        <p:nvSpPr>
          <p:cNvPr id="379909" name="Rectangle 5"/>
          <p:cNvSpPr>
            <a:spLocks noGrp="1" noChangeArrowheads="1"/>
          </p:cNvSpPr>
          <p:nvPr>
            <p:ph type="ftr" sz="quarter" idx="3"/>
          </p:nvPr>
        </p:nvSpPr>
        <p:spPr bwMode="auto">
          <a:xfrm>
            <a:off x="3733800" y="5943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rebuchet MS"/>
                <a:ea typeface="Osaka"/>
                <a:cs typeface="Osaka"/>
              </a:defRPr>
            </a:lvl1pPr>
          </a:lstStyle>
          <a:p>
            <a:pPr>
              <a:defRPr/>
            </a:pPr>
            <a:endParaRPr lang="en-US"/>
          </a:p>
        </p:txBody>
      </p:sp>
      <p:sp>
        <p:nvSpPr>
          <p:cNvPr id="379910" name="Rectangle 6"/>
          <p:cNvSpPr>
            <a:spLocks noGrp="1" noChangeArrowheads="1"/>
          </p:cNvSpPr>
          <p:nvPr>
            <p:ph type="sldNum" sz="quarter" idx="4"/>
          </p:nvPr>
        </p:nvSpPr>
        <p:spPr bwMode="auto">
          <a:xfrm>
            <a:off x="70104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rebuchet MS"/>
                <a:ea typeface="Osaka"/>
                <a:cs typeface="Osaka"/>
              </a:defRPr>
            </a:lvl1pPr>
          </a:lstStyle>
          <a:p>
            <a:pPr>
              <a:defRPr/>
            </a:pPr>
            <a:fld id="{7428DFE3-FB2D-1B44-8888-34E1905159B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6459" r:id="rId1"/>
    <p:sldLayoutId id="2147496460" r:id="rId2"/>
    <p:sldLayoutId id="2147496461" r:id="rId3"/>
    <p:sldLayoutId id="2147496462" r:id="rId4"/>
    <p:sldLayoutId id="2147496463" r:id="rId5"/>
    <p:sldLayoutId id="2147496464" r:id="rId6"/>
    <p:sldLayoutId id="2147496465" r:id="rId7"/>
    <p:sldLayoutId id="2147496466" r:id="rId8"/>
    <p:sldLayoutId id="2147496467" r:id="rId9"/>
    <p:sldLayoutId id="2147496468" r:id="rId10"/>
    <p:sldLayoutId id="214749646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charset="0"/>
          <a:ea typeface="Osaka" charset="0"/>
          <a:cs typeface="Osaka" charset="0"/>
        </a:defRPr>
      </a:lvl2pPr>
      <a:lvl3pPr algn="ctr" rtl="0" eaLnBrk="0" fontAlgn="base" hangingPunct="0">
        <a:spcBef>
          <a:spcPct val="0"/>
        </a:spcBef>
        <a:spcAft>
          <a:spcPct val="0"/>
        </a:spcAft>
        <a:defRPr sz="4400">
          <a:solidFill>
            <a:schemeClr val="tx2"/>
          </a:solidFill>
          <a:latin typeface="Trebuchet MS" charset="0"/>
          <a:ea typeface="Osaka" charset="0"/>
          <a:cs typeface="Osaka" charset="0"/>
        </a:defRPr>
      </a:lvl3pPr>
      <a:lvl4pPr algn="ctr" rtl="0" eaLnBrk="0" fontAlgn="base" hangingPunct="0">
        <a:spcBef>
          <a:spcPct val="0"/>
        </a:spcBef>
        <a:spcAft>
          <a:spcPct val="0"/>
        </a:spcAft>
        <a:defRPr sz="4400">
          <a:solidFill>
            <a:schemeClr val="tx2"/>
          </a:solidFill>
          <a:latin typeface="Trebuchet MS" charset="0"/>
          <a:ea typeface="Osaka" charset="0"/>
          <a:cs typeface="Osaka" charset="0"/>
        </a:defRPr>
      </a:lvl4pPr>
      <a:lvl5pPr algn="ctr" rtl="0" eaLnBrk="0" fontAlgn="base" hangingPunct="0">
        <a:spcBef>
          <a:spcPct val="0"/>
        </a:spcBef>
        <a:spcAft>
          <a:spcPct val="0"/>
        </a:spcAft>
        <a:defRPr sz="4400">
          <a:solidFill>
            <a:schemeClr val="tx2"/>
          </a:solidFill>
          <a:latin typeface="Trebuchet MS" charset="0"/>
          <a:ea typeface="Osaka" charset="0"/>
          <a:cs typeface="Osaka" charset="0"/>
        </a:defRPr>
      </a:lvl5pPr>
      <a:lvl6pPr marL="457200" algn="ctr" rtl="0" eaLnBrk="0" fontAlgn="base" hangingPunct="0">
        <a:spcBef>
          <a:spcPct val="0"/>
        </a:spcBef>
        <a:spcAft>
          <a:spcPct val="0"/>
        </a:spcAft>
        <a:defRPr sz="4400">
          <a:solidFill>
            <a:schemeClr val="tx2"/>
          </a:solidFill>
          <a:latin typeface="Trebuchet MS" charset="0"/>
          <a:ea typeface="Osaka" charset="0"/>
          <a:cs typeface="Osaka" charset="0"/>
        </a:defRPr>
      </a:lvl6pPr>
      <a:lvl7pPr marL="914400" algn="ctr" rtl="0" eaLnBrk="0" fontAlgn="base" hangingPunct="0">
        <a:spcBef>
          <a:spcPct val="0"/>
        </a:spcBef>
        <a:spcAft>
          <a:spcPct val="0"/>
        </a:spcAft>
        <a:defRPr sz="4400">
          <a:solidFill>
            <a:schemeClr val="tx2"/>
          </a:solidFill>
          <a:latin typeface="Trebuchet MS" charset="0"/>
          <a:ea typeface="Osaka" charset="0"/>
          <a:cs typeface="Osaka" charset="0"/>
        </a:defRPr>
      </a:lvl7pPr>
      <a:lvl8pPr marL="1371600" algn="ctr" rtl="0" eaLnBrk="0" fontAlgn="base" hangingPunct="0">
        <a:spcBef>
          <a:spcPct val="0"/>
        </a:spcBef>
        <a:spcAft>
          <a:spcPct val="0"/>
        </a:spcAft>
        <a:defRPr sz="4400">
          <a:solidFill>
            <a:schemeClr val="tx2"/>
          </a:solidFill>
          <a:latin typeface="Trebuchet MS" charset="0"/>
          <a:ea typeface="Osaka" charset="0"/>
          <a:cs typeface="Osaka" charset="0"/>
        </a:defRPr>
      </a:lvl8pPr>
      <a:lvl9pPr marL="1828800" algn="ctr" rtl="0" eaLnBrk="0" fontAlgn="base" hangingPunct="0">
        <a:spcBef>
          <a:spcPct val="0"/>
        </a:spcBef>
        <a:spcAft>
          <a:spcPct val="0"/>
        </a:spcAft>
        <a:defRPr sz="4400">
          <a:solidFill>
            <a:schemeClr val="tx2"/>
          </a:solidFill>
          <a:latin typeface="Trebuchet MS" charset="0"/>
          <a:ea typeface="Osaka" charset="0"/>
          <a:cs typeface="Osaka" charset="0"/>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6pPr>
      <a:lvl7pPr marL="29718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7pPr>
      <a:lvl8pPr marL="34290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8pPr>
      <a:lvl9pPr marL="3886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502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502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1"/>
          <p:cNvSpPr>
            <a:spLocks noGrp="1"/>
          </p:cNvSpPr>
          <p:nvPr>
            <p:ph type="dt" sz="half" idx="2"/>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a:cs typeface="ＭＳ Ｐゴシック"/>
              </a:defRPr>
            </a:lvl1pPr>
          </a:lstStyle>
          <a:p>
            <a:pPr>
              <a:defRPr/>
            </a:pPr>
            <a:endParaRPr lang="en-US"/>
          </a:p>
        </p:txBody>
      </p:sp>
      <p:sp>
        <p:nvSpPr>
          <p:cNvPr id="7" name="Slide Number Placeholder 2"/>
          <p:cNvSpPr>
            <a:spLocks noGrp="1"/>
          </p:cNvSpPr>
          <p:nvPr>
            <p:ph type="sldNum" sz="quarter" idx="4"/>
          </p:nvPr>
        </p:nvSpPr>
        <p:spPr bwMode="auto">
          <a:xfrm>
            <a:off x="2895600" y="6248400"/>
            <a:ext cx="5562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1" hangingPunct="1">
              <a:defRPr sz="1800">
                <a:solidFill>
                  <a:srgbClr val="FFFFFF"/>
                </a:solidFill>
                <a:latin typeface="Times New Roman" charset="0"/>
                <a:ea typeface="ＭＳ Ｐゴシック" charset="0"/>
                <a:cs typeface="ＭＳ Ｐゴシック" charset="0"/>
              </a:defRPr>
            </a:lvl1pPr>
          </a:lstStyle>
          <a:p>
            <a:pPr>
              <a:defRPr/>
            </a:pPr>
            <a:r>
              <a:rPr lang="en-US"/>
              <a:t>Source</a:t>
            </a:r>
            <a:endParaRPr lang="en-US" sz="1400"/>
          </a:p>
        </p:txBody>
      </p:sp>
    </p:spTree>
  </p:cSld>
  <p:clrMap bg1="lt1" tx1="dk1" bg2="lt2" tx2="dk2" accent1="accent1" accent2="accent2" accent3="accent3" accent4="accent4" accent5="accent5" accent6="accent6" hlink="hlink" folHlink="folHlink"/>
  <p:sldLayoutIdLst>
    <p:sldLayoutId id="2147496644" r:id="rId1"/>
    <p:sldLayoutId id="2147496645" r:id="rId2"/>
    <p:sldLayoutId id="2147496646" r:id="rId3"/>
    <p:sldLayoutId id="2147496647" r:id="rId4"/>
    <p:sldLayoutId id="2147496648" r:id="rId5"/>
    <p:sldLayoutId id="2147496649" r:id="rId6"/>
    <p:sldLayoutId id="2147496650" r:id="rId7"/>
    <p:sldLayoutId id="2147496651" r:id="rId8"/>
    <p:sldLayoutId id="2147496652" r:id="rId9"/>
    <p:sldLayoutId id="2147496653" r:id="rId10"/>
    <p:sldLayoutId id="2147496654" r:id="rId11"/>
  </p:sldLayoutIdLst>
  <p:txStyles>
    <p:titleStyle>
      <a:lvl1pPr algn="ctr" rtl="0" eaLnBrk="0" fontAlgn="base" hangingPunct="0">
        <a:spcBef>
          <a:spcPct val="0"/>
        </a:spcBef>
        <a:spcAft>
          <a:spcPct val="0"/>
        </a:spcAft>
        <a:defRPr sz="40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6pPr>
      <a:lvl7pPr marL="914400"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7pPr>
      <a:lvl8pPr marL="1371600"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8pPr>
      <a:lvl9pPr marL="1828800"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3200">
          <a:solidFill>
            <a:schemeClr val="bg1"/>
          </a:solidFill>
          <a:latin typeface="Times New Roman" charset="0"/>
          <a:ea typeface="+mn-ea"/>
        </a:defRPr>
      </a:lvl2pPr>
      <a:lvl3pPr marL="1143000" indent="-228600" algn="l" rtl="0" eaLnBrk="0" fontAlgn="base" hangingPunct="0">
        <a:spcBef>
          <a:spcPct val="20000"/>
        </a:spcBef>
        <a:spcAft>
          <a:spcPct val="0"/>
        </a:spcAft>
        <a:buChar char="•"/>
        <a:defRPr sz="2400">
          <a:solidFill>
            <a:schemeClr val="tx1"/>
          </a:solidFill>
          <a:latin typeface="Times New Roman" charset="0"/>
          <a:ea typeface="+mn-ea"/>
        </a:defRPr>
      </a:lvl3pPr>
      <a:lvl4pPr marL="1600200" indent="-228600" algn="l" rtl="0" eaLnBrk="0" fontAlgn="base" hangingPunct="0">
        <a:spcBef>
          <a:spcPct val="20000"/>
        </a:spcBef>
        <a:spcAft>
          <a:spcPct val="0"/>
        </a:spcAft>
        <a:buChar char="–"/>
        <a:defRPr sz="2000">
          <a:solidFill>
            <a:schemeClr val="tx1"/>
          </a:solidFill>
          <a:latin typeface="Times New Roman" charset="0"/>
          <a:ea typeface="+mn-ea"/>
        </a:defRPr>
      </a:lvl4pPr>
      <a:lvl5pPr marL="2057400" indent="-228600" algn="l" rtl="0" eaLnBrk="0" fontAlgn="base" hangingPunct="0">
        <a:spcBef>
          <a:spcPct val="20000"/>
        </a:spcBef>
        <a:spcAft>
          <a:spcPct val="0"/>
        </a:spcAft>
        <a:buChar char="»"/>
        <a:defRPr sz="2000">
          <a:solidFill>
            <a:schemeClr val="tx1"/>
          </a:solidFill>
          <a:latin typeface="Times New Roman" charset="0"/>
          <a:ea typeface="+mn-ea"/>
        </a:defRPr>
      </a:lvl5pPr>
      <a:lvl6pPr marL="2514600" indent="-228600" algn="l" rtl="0" eaLnBrk="0" fontAlgn="base" hangingPunct="0">
        <a:spcBef>
          <a:spcPct val="20000"/>
        </a:spcBef>
        <a:spcAft>
          <a:spcPct val="0"/>
        </a:spcAft>
        <a:buChar char="»"/>
        <a:defRPr sz="2000">
          <a:solidFill>
            <a:schemeClr val="tx1"/>
          </a:solidFill>
          <a:latin typeface="Times New Roman" charset="0"/>
          <a:ea typeface="+mn-ea"/>
        </a:defRPr>
      </a:lvl6pPr>
      <a:lvl7pPr marL="2971800" indent="-228600" algn="l" rtl="0" eaLnBrk="0" fontAlgn="base" hangingPunct="0">
        <a:spcBef>
          <a:spcPct val="20000"/>
        </a:spcBef>
        <a:spcAft>
          <a:spcPct val="0"/>
        </a:spcAft>
        <a:buChar char="»"/>
        <a:defRPr sz="2000">
          <a:solidFill>
            <a:schemeClr val="tx1"/>
          </a:solidFill>
          <a:latin typeface="Times New Roman" charset="0"/>
          <a:ea typeface="+mn-ea"/>
        </a:defRPr>
      </a:lvl7pPr>
      <a:lvl8pPr marL="3429000" indent="-228600" algn="l" rtl="0" eaLnBrk="0" fontAlgn="base" hangingPunct="0">
        <a:spcBef>
          <a:spcPct val="20000"/>
        </a:spcBef>
        <a:spcAft>
          <a:spcPct val="0"/>
        </a:spcAft>
        <a:buChar char="»"/>
        <a:defRPr sz="2000">
          <a:solidFill>
            <a:schemeClr val="tx1"/>
          </a:solidFill>
          <a:latin typeface="Times New Roman" charset="0"/>
          <a:ea typeface="+mn-ea"/>
        </a:defRPr>
      </a:lvl8pPr>
      <a:lvl9pPr marL="3886200" indent="-228600" algn="l" rtl="0" eaLnBrk="0" fontAlgn="base" hangingPunct="0">
        <a:spcBef>
          <a:spcPct val="20000"/>
        </a:spcBef>
        <a:spcAft>
          <a:spcPct val="0"/>
        </a:spcAft>
        <a:buChar char="»"/>
        <a:defRPr sz="2000">
          <a:solidFill>
            <a:schemeClr val="tx1"/>
          </a:solidFill>
          <a:latin typeface="Times New Roman" charset="0"/>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219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2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2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l" eaLnBrk="0" hangingPunct="0">
              <a:defRPr sz="1400">
                <a:solidFill>
                  <a:srgbClr val="FFFF66"/>
                </a:solidFill>
                <a:latin typeface="Tahoma"/>
                <a:ea typeface="ＭＳ Ｐゴシック"/>
                <a:cs typeface="ＭＳ Ｐゴシック"/>
              </a:defRPr>
            </a:lvl1pPr>
          </a:lstStyle>
          <a:p>
            <a:pPr>
              <a:defRPr/>
            </a:pPr>
            <a:endParaRPr lang="en-US"/>
          </a:p>
        </p:txBody>
      </p:sp>
      <p:sp>
        <p:nvSpPr>
          <p:cNvPr id="392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66"/>
                </a:solidFill>
                <a:latin typeface="Tahoma"/>
                <a:ea typeface="ＭＳ Ｐゴシック"/>
                <a:cs typeface="ＭＳ Ｐゴシック"/>
              </a:defRPr>
            </a:lvl1pPr>
          </a:lstStyle>
          <a:p>
            <a:pPr>
              <a:defRPr/>
            </a:pPr>
            <a:endParaRPr lang="en-US"/>
          </a:p>
        </p:txBody>
      </p:sp>
      <p:sp>
        <p:nvSpPr>
          <p:cNvPr id="392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66"/>
                </a:solidFill>
                <a:latin typeface="Tahoma"/>
                <a:ea typeface="ＭＳ Ｐゴシック" charset="0"/>
                <a:cs typeface="ＭＳ Ｐゴシック" charset="0"/>
              </a:defRPr>
            </a:lvl1pPr>
          </a:lstStyle>
          <a:p>
            <a:pPr>
              <a:defRPr/>
            </a:pPr>
            <a:fld id="{010EEA8B-FF0C-1847-A13F-E086AFD0A65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6655" r:id="rId1"/>
    <p:sldLayoutId id="2147496656" r:id="rId2"/>
    <p:sldLayoutId id="2147496657" r:id="rId3"/>
    <p:sldLayoutId id="2147496658" r:id="rId4"/>
    <p:sldLayoutId id="2147496659" r:id="rId5"/>
    <p:sldLayoutId id="2147496660" r:id="rId6"/>
    <p:sldLayoutId id="2147496661" r:id="rId7"/>
    <p:sldLayoutId id="2147496662" r:id="rId8"/>
    <p:sldLayoutId id="2147496663" r:id="rId9"/>
    <p:sldLayoutId id="2147496664" r:id="rId10"/>
    <p:sldLayoutId id="2147496665"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ahoma"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ahoma" charset="0"/>
          <a:ea typeface="ＭＳ Ｐゴシック" charset="0"/>
          <a:cs typeface="ＭＳ Ｐゴシック" charset="0"/>
        </a:defRPr>
      </a:lvl6pPr>
      <a:lvl7pPr marL="914400" algn="ctr" rtl="0" eaLnBrk="0" fontAlgn="base" hangingPunct="0">
        <a:spcBef>
          <a:spcPct val="0"/>
        </a:spcBef>
        <a:spcAft>
          <a:spcPct val="0"/>
        </a:spcAft>
        <a:defRPr sz="4400">
          <a:solidFill>
            <a:schemeClr val="tx2"/>
          </a:solidFill>
          <a:latin typeface="Tahoma" charset="0"/>
          <a:ea typeface="ＭＳ Ｐゴシック" charset="0"/>
          <a:cs typeface="ＭＳ Ｐゴシック" charset="0"/>
        </a:defRPr>
      </a:lvl7pPr>
      <a:lvl8pPr marL="1371600" algn="ctr" rtl="0" eaLnBrk="0" fontAlgn="base" hangingPunct="0">
        <a:spcBef>
          <a:spcPct val="0"/>
        </a:spcBef>
        <a:spcAft>
          <a:spcPct val="0"/>
        </a:spcAft>
        <a:defRPr sz="4400">
          <a:solidFill>
            <a:schemeClr val="tx2"/>
          </a:solidFill>
          <a:latin typeface="Tahoma" charset="0"/>
          <a:ea typeface="ＭＳ Ｐゴシック" charset="0"/>
          <a:cs typeface="ＭＳ Ｐゴシック" charset="0"/>
        </a:defRPr>
      </a:lvl8pPr>
      <a:lvl9pPr marL="1828800" algn="ctr" rtl="0" eaLnBrk="0" fontAlgn="base" hangingPunct="0">
        <a:spcBef>
          <a:spcPct val="0"/>
        </a:spcBef>
        <a:spcAft>
          <a:spcPct val="0"/>
        </a:spcAft>
        <a:defRPr sz="4400">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Tahoma"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ahoma"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Tahoma" charset="0"/>
        <a:buChar char="•"/>
        <a:defRPr sz="2400">
          <a:solidFill>
            <a:schemeClr val="tx1"/>
          </a:solidFill>
          <a:latin typeface="+mn-lt"/>
          <a:ea typeface="+mn-ea"/>
          <a:cs typeface="Geneva" charset="0"/>
        </a:defRPr>
      </a:lvl3pPr>
      <a:lvl4pPr marL="1600200" indent="-228600" algn="l" rtl="0" eaLnBrk="0" fontAlgn="base" hangingPunct="0">
        <a:spcBef>
          <a:spcPct val="20000"/>
        </a:spcBef>
        <a:spcAft>
          <a:spcPct val="0"/>
        </a:spcAft>
        <a:buFont typeface="Tahoma" charset="0"/>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Font typeface="Tahoma" charset="0"/>
        <a:buChar char="•"/>
        <a:defRPr sz="2000">
          <a:solidFill>
            <a:schemeClr val="tx1"/>
          </a:solidFill>
          <a:latin typeface="+mn-lt"/>
          <a:ea typeface="+mn-ea"/>
          <a:cs typeface="+mn-cs"/>
        </a:defRPr>
      </a:lvl5pPr>
      <a:lvl6pPr marL="2514600" indent="-228600" algn="l" rtl="0" eaLnBrk="0" fontAlgn="base" hangingPunct="0">
        <a:spcBef>
          <a:spcPct val="20000"/>
        </a:spcBef>
        <a:spcAft>
          <a:spcPct val="0"/>
        </a:spcAft>
        <a:buFont typeface="Tahoma" charset="0"/>
        <a:buChar char="•"/>
        <a:defRPr sz="2000">
          <a:solidFill>
            <a:schemeClr val="tx1"/>
          </a:solidFill>
          <a:latin typeface="+mn-lt"/>
          <a:ea typeface="+mn-ea"/>
          <a:cs typeface="+mn-cs"/>
        </a:defRPr>
      </a:lvl6pPr>
      <a:lvl7pPr marL="2971800" indent="-228600" algn="l" rtl="0" eaLnBrk="0" fontAlgn="base" hangingPunct="0">
        <a:spcBef>
          <a:spcPct val="20000"/>
        </a:spcBef>
        <a:spcAft>
          <a:spcPct val="0"/>
        </a:spcAft>
        <a:buFont typeface="Tahoma" charset="0"/>
        <a:buChar char="•"/>
        <a:defRPr sz="2000">
          <a:solidFill>
            <a:schemeClr val="tx1"/>
          </a:solidFill>
          <a:latin typeface="+mn-lt"/>
          <a:ea typeface="+mn-ea"/>
          <a:cs typeface="+mn-cs"/>
        </a:defRPr>
      </a:lvl7pPr>
      <a:lvl8pPr marL="3429000" indent="-228600" algn="l" rtl="0" eaLnBrk="0" fontAlgn="base" hangingPunct="0">
        <a:spcBef>
          <a:spcPct val="20000"/>
        </a:spcBef>
        <a:spcAft>
          <a:spcPct val="0"/>
        </a:spcAft>
        <a:buFont typeface="Tahoma" charset="0"/>
        <a:buChar char="•"/>
        <a:defRPr sz="2000">
          <a:solidFill>
            <a:schemeClr val="tx1"/>
          </a:solidFill>
          <a:latin typeface="+mn-lt"/>
          <a:ea typeface="+mn-ea"/>
          <a:cs typeface="+mn-cs"/>
        </a:defRPr>
      </a:lvl8pPr>
      <a:lvl9pPr marL="3886200" indent="-228600" algn="l" rtl="0" eaLnBrk="0" fontAlgn="base" hangingPunct="0">
        <a:spcBef>
          <a:spcPct val="20000"/>
        </a:spcBef>
        <a:spcAft>
          <a:spcPct val="0"/>
        </a:spcAft>
        <a:buFont typeface="Tahoma"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4786" name="Group 2"/>
          <p:cNvGrpSpPr>
            <a:grpSpLocks/>
          </p:cNvGrpSpPr>
          <p:nvPr/>
        </p:nvGrpSpPr>
        <p:grpSpPr bwMode="auto">
          <a:xfrm>
            <a:off x="381000" y="457200"/>
            <a:ext cx="8397875" cy="5562600"/>
            <a:chOff x="240" y="288"/>
            <a:chExt cx="5290" cy="3504"/>
          </a:xfrm>
        </p:grpSpPr>
        <p:sp>
          <p:nvSpPr>
            <p:cNvPr id="374792"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p:spPr>
          <p:txBody>
            <a:bodyPr wrap="none" anchor="ctr"/>
            <a:lstStyle/>
            <a:p>
              <a:pPr eaLnBrk="1" hangingPunct="1"/>
              <a:endParaRPr lang="en-US">
                <a:solidFill>
                  <a:srgbClr val="FFFFFF"/>
                </a:solidFill>
                <a:ea typeface="ＭＳ Ｐゴシック" charset="0"/>
                <a:cs typeface="ＭＳ Ｐゴシック" charset="0"/>
              </a:endParaRPr>
            </a:p>
          </p:txBody>
        </p:sp>
        <p:sp>
          <p:nvSpPr>
            <p:cNvPr id="374793"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a:solidFill>
                  <a:srgbClr val="FFFFFF"/>
                </a:solidFill>
                <a:ea typeface="ＭＳ Ｐゴシック" charset="0"/>
                <a:cs typeface="ＭＳ Ｐゴシック" charset="0"/>
              </a:endParaRPr>
            </a:p>
          </p:txBody>
        </p:sp>
        <p:sp>
          <p:nvSpPr>
            <p:cNvPr id="374794" name="Line 5"/>
            <p:cNvSpPr>
              <a:spLocks noChangeShapeType="1"/>
            </p:cNvSpPr>
            <p:nvPr/>
          </p:nvSpPr>
          <p:spPr bwMode="auto">
            <a:xfrm>
              <a:off x="576" y="2256"/>
              <a:ext cx="4608" cy="0"/>
            </a:xfrm>
            <a:prstGeom prst="line">
              <a:avLst/>
            </a:prstGeom>
            <a:noFill/>
            <a:ln w="19050">
              <a:solidFill>
                <a:schemeClr val="accent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374787" name="Rectangle 6"/>
          <p:cNvSpPr>
            <a:spLocks noGrp="1" noChangeArrowheads="1"/>
          </p:cNvSpPr>
          <p:nvPr>
            <p:ph type="title"/>
          </p:nvPr>
        </p:nvSpPr>
        <p:spPr bwMode="auto">
          <a:xfrm>
            <a:off x="533400" y="473075"/>
            <a:ext cx="8153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74788" name="Rectangle 7"/>
          <p:cNvSpPr>
            <a:spLocks noGrp="1" noChangeArrowheads="1"/>
          </p:cNvSpPr>
          <p:nvPr>
            <p:ph type="body" idx="1"/>
          </p:nvPr>
        </p:nvSpPr>
        <p:spPr bwMode="auto">
          <a:xfrm>
            <a:off x="533400" y="1828800"/>
            <a:ext cx="81534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Rectangle 8"/>
          <p:cNvSpPr>
            <a:spLocks noGrp="1" noChangeArrowheads="1"/>
          </p:cNvSpPr>
          <p:nvPr>
            <p:ph type="dt" sz="half" idx="2"/>
          </p:nvPr>
        </p:nvSpPr>
        <p:spPr bwMode="auto">
          <a:xfrm>
            <a:off x="536575" y="6248400"/>
            <a:ext cx="2054225"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l" eaLnBrk="1" hangingPunct="1">
              <a:defRPr sz="1000" b="1" i="0">
                <a:solidFill>
                  <a:srgbClr val="FFFFFF"/>
                </a:solidFill>
                <a:latin typeface="Arial" panose="020B0604020202020204" pitchFamily="34" charset="0"/>
                <a:ea typeface="ＭＳ Ｐゴシック"/>
                <a:cs typeface="ＭＳ Ｐゴシック"/>
              </a:defRPr>
            </a:lvl1pPr>
          </a:lstStyle>
          <a:p>
            <a:pPr>
              <a:defRPr/>
            </a:pPr>
            <a:endParaRPr lang="en-US" dirty="0"/>
          </a:p>
        </p:txBody>
      </p:sp>
      <p:sp>
        <p:nvSpPr>
          <p:cNvPr id="16" name="Rectangle 9"/>
          <p:cNvSpPr>
            <a:spLocks noGrp="1" noChangeArrowheads="1"/>
          </p:cNvSpPr>
          <p:nvPr>
            <p:ph type="ftr" sz="quarter" idx="3"/>
          </p:nvPr>
        </p:nvSpPr>
        <p:spPr bwMode="auto">
          <a:xfrm>
            <a:off x="3251200" y="6248400"/>
            <a:ext cx="2887663"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eaLnBrk="1" hangingPunct="1">
              <a:defRPr sz="1000" b="1" i="0">
                <a:solidFill>
                  <a:srgbClr val="FFFFFF"/>
                </a:solidFill>
                <a:latin typeface="Arial" panose="020B0604020202020204" pitchFamily="34" charset="0"/>
                <a:ea typeface="ＭＳ Ｐゴシック"/>
                <a:cs typeface="ＭＳ Ｐゴシック"/>
              </a:defRPr>
            </a:lvl1pPr>
          </a:lstStyle>
          <a:p>
            <a:pPr>
              <a:defRPr/>
            </a:pPr>
            <a:endParaRPr lang="en-US" dirty="0"/>
          </a:p>
        </p:txBody>
      </p:sp>
      <p:sp>
        <p:nvSpPr>
          <p:cNvPr id="17" name="Rectangle 10"/>
          <p:cNvSpPr>
            <a:spLocks noGrp="1" noChangeArrowheads="1"/>
          </p:cNvSpPr>
          <p:nvPr>
            <p:ph type="sldNum" sz="quarter" idx="4"/>
          </p:nvPr>
        </p:nvSpPr>
        <p:spPr bwMode="auto">
          <a:xfrm>
            <a:off x="6788150" y="6257925"/>
            <a:ext cx="19050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eaLnBrk="1" hangingPunct="1">
              <a:defRPr sz="1000" b="1" i="0">
                <a:solidFill>
                  <a:srgbClr val="FFFFFF"/>
                </a:solidFill>
                <a:latin typeface="Arial" panose="020B0604020202020204" pitchFamily="34" charset="0"/>
                <a:ea typeface="ＭＳ Ｐゴシック" charset="0"/>
                <a:cs typeface="ＭＳ Ｐゴシック" charset="0"/>
              </a:defRPr>
            </a:lvl1pPr>
          </a:lstStyle>
          <a:p>
            <a:pPr>
              <a:defRPr/>
            </a:pPr>
            <a:fld id="{0C23C420-8CA2-F34F-B614-C3DE498F2A52}"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96666" r:id="rId1"/>
    <p:sldLayoutId id="2147496667" r:id="rId2"/>
    <p:sldLayoutId id="2147496668" r:id="rId3"/>
    <p:sldLayoutId id="2147496669" r:id="rId4"/>
    <p:sldLayoutId id="2147496670" r:id="rId5"/>
    <p:sldLayoutId id="2147496671" r:id="rId6"/>
    <p:sldLayoutId id="2147496672" r:id="rId7"/>
    <p:sldLayoutId id="2147496673" r:id="rId8"/>
    <p:sldLayoutId id="2147496674" r:id="rId9"/>
    <p:sldLayoutId id="2147496675" r:id="rId10"/>
    <p:sldLayoutId id="2147496676" r:id="rId11"/>
  </p:sldLayoutIdLst>
  <p:txStyles>
    <p:title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ＭＳ Ｐゴシック" charset="0"/>
        </a:defRPr>
      </a:lvl6pPr>
      <a:lvl7pPr marL="914400"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ＭＳ Ｐゴシック" charset="0"/>
        </a:defRPr>
      </a:lvl7pPr>
      <a:lvl8pPr marL="1371600"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ＭＳ Ｐゴシック" charset="0"/>
        </a:defRPr>
      </a:lvl8pPr>
      <a:lvl9pPr marL="1828800"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1"/>
        </a:buClr>
        <a:buSzPct val="65000"/>
        <a:buFont typeface="Wingdings" charset="0"/>
        <a:buChar char="n"/>
        <a:defRPr sz="26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lr>
          <a:schemeClr val="hlink"/>
        </a:buClr>
        <a:buSzPct val="55000"/>
        <a:buFont typeface="Wingdings" charset="0"/>
        <a:buChar char="n"/>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Font typeface="Wingdings" charset="0"/>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lr>
          <a:schemeClr val="tx1"/>
        </a:buClr>
        <a:buSzPct val="85000"/>
        <a:buFont typeface="Wingdings" charset="0"/>
        <a:buChar char="§"/>
        <a:defRPr sz="2000" b="1" i="0">
          <a:solidFill>
            <a:schemeClr val="tx1"/>
          </a:solidFill>
          <a:latin typeface="Arial" panose="020B0604020202020204" pitchFamily="34" charset="0"/>
          <a:ea typeface="+mn-ea"/>
        </a:defRPr>
      </a:lvl5pPr>
      <a:lvl6pPr marL="25146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mn-ea"/>
        </a:defRPr>
      </a:lvl6pPr>
      <a:lvl7pPr marL="29718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mn-ea"/>
        </a:defRPr>
      </a:lvl7pPr>
      <a:lvl8pPr marL="34290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mn-ea"/>
        </a:defRPr>
      </a:lvl8pPr>
      <a:lvl9pPr marL="38862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88098"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a:outerShdw blurRad="63500" dist="35907" dir="16979964"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88099"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a:outerShdw blurRad="63500" dist="25400" dir="169799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881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400" b="1" i="0">
                <a:solidFill>
                  <a:srgbClr val="FFFFFF"/>
                </a:solidFill>
                <a:latin typeface="Arial" panose="020B0604020202020204" pitchFamily="34" charset="0"/>
                <a:ea typeface="ＭＳ Ｐゴシック"/>
                <a:cs typeface="ＭＳ Ｐゴシック"/>
              </a:defRPr>
            </a:lvl1pPr>
          </a:lstStyle>
          <a:p>
            <a:pPr>
              <a:defRPr/>
            </a:pPr>
            <a:endParaRPr lang="en-US" dirty="0"/>
          </a:p>
        </p:txBody>
      </p:sp>
      <p:sp>
        <p:nvSpPr>
          <p:cNvPr id="3881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b="1" i="0">
                <a:solidFill>
                  <a:srgbClr val="FFFFFF"/>
                </a:solidFill>
                <a:latin typeface="Arial" panose="020B0604020202020204" pitchFamily="34" charset="0"/>
                <a:ea typeface="ＭＳ Ｐゴシック"/>
                <a:cs typeface="ＭＳ Ｐゴシック"/>
              </a:defRPr>
            </a:lvl1pPr>
          </a:lstStyle>
          <a:p>
            <a:pPr>
              <a:defRPr/>
            </a:pPr>
            <a:endParaRPr lang="en-US" dirty="0"/>
          </a:p>
        </p:txBody>
      </p:sp>
      <p:sp>
        <p:nvSpPr>
          <p:cNvPr id="3881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b="1" i="0">
                <a:solidFill>
                  <a:srgbClr val="FFFFFF"/>
                </a:solidFill>
                <a:latin typeface="Arial" panose="020B0604020202020204" pitchFamily="34" charset="0"/>
                <a:ea typeface="ＭＳ Ｐゴシック" charset="0"/>
                <a:cs typeface="ＭＳ Ｐゴシック" charset="0"/>
              </a:defRPr>
            </a:lvl1pPr>
          </a:lstStyle>
          <a:p>
            <a:pPr>
              <a:defRPr/>
            </a:pPr>
            <a:fld id="{0AD49570-84C2-604B-8358-0D968AA89A92}"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96677" r:id="rId1"/>
    <p:sldLayoutId id="2147496678" r:id="rId2"/>
    <p:sldLayoutId id="2147496679" r:id="rId3"/>
    <p:sldLayoutId id="2147496680" r:id="rId4"/>
    <p:sldLayoutId id="2147496681" r:id="rId5"/>
    <p:sldLayoutId id="2147496682" r:id="rId6"/>
    <p:sldLayoutId id="2147496683" r:id="rId7"/>
    <p:sldLayoutId id="2147496684" r:id="rId8"/>
    <p:sldLayoutId id="2147496685" r:id="rId9"/>
    <p:sldLayoutId id="2147496686" r:id="rId10"/>
    <p:sldLayoutId id="2147496687"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folHlink"/>
        </a:buClr>
        <a:buSzPct val="65000"/>
        <a:buFont typeface="Wingdings" charset="0"/>
        <a:buChar char="n"/>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lr>
          <a:schemeClr val="hlink"/>
        </a:buClr>
        <a:buSzPct val="65000"/>
        <a:buFont typeface="Wingdings" charset="0"/>
        <a:buChar char="n"/>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65000"/>
        <a:buFont typeface="Wingdings" charset="0"/>
        <a:buChar char="n"/>
        <a:defRPr sz="2000" b="1" i="0">
          <a:solidFill>
            <a:schemeClr val="tx1"/>
          </a:solidFill>
          <a:latin typeface="Arial" panose="020B0604020202020204" pitchFamily="34" charset="0"/>
          <a:ea typeface="+mn-ea"/>
        </a:defRPr>
      </a:lvl5pPr>
      <a:lvl6pPr marL="25146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mn-ea"/>
        </a:defRPr>
      </a:lvl6pPr>
      <a:lvl7pPr marL="29718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mn-ea"/>
        </a:defRPr>
      </a:lvl7pPr>
      <a:lvl8pPr marL="34290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mn-ea"/>
        </a:defRPr>
      </a:lvl8pPr>
      <a:lvl9pPr marL="38862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239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239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a:ea typeface="ＭＳ Ｐゴシック"/>
                <a:cs typeface="ＭＳ Ｐゴシック"/>
              </a:defRPr>
            </a:lvl1pPr>
          </a:lstStyle>
          <a:p>
            <a:pPr>
              <a:defRPr/>
            </a:pPr>
            <a:endParaRPr lang="en-US"/>
          </a:p>
        </p:txBody>
      </p:sp>
      <p:sp>
        <p:nvSpPr>
          <p:cNvPr id="8" name="Rectangle 5"/>
          <p:cNvSpPr>
            <a:spLocks noGrp="1" noChangeArrowheads="1"/>
          </p:cNvSpPr>
          <p:nvPr>
            <p:ph type="ftr" sz="quarter" idx="3"/>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a:ea typeface="ＭＳ Ｐゴシック"/>
                <a:cs typeface="ＭＳ Ｐゴシック"/>
              </a:defRPr>
            </a:lvl1pPr>
          </a:lstStyle>
          <a:p>
            <a:pPr>
              <a:defRPr/>
            </a:pPr>
            <a:endParaRPr lang="en-US"/>
          </a:p>
        </p:txBody>
      </p:sp>
      <p:sp>
        <p:nvSpPr>
          <p:cNvPr id="9" name="Rectangle 6"/>
          <p:cNvSpPr>
            <a:spLocks noGrp="1" noChangeArrowheads="1"/>
          </p:cNvSpPr>
          <p:nvPr>
            <p:ph type="sldNum" sz="quarter" idx="4"/>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a:ea typeface="ＭＳ Ｐゴシック" charset="0"/>
                <a:cs typeface="ＭＳ Ｐゴシック" charset="0"/>
              </a:defRPr>
            </a:lvl1pPr>
          </a:lstStyle>
          <a:p>
            <a:pPr>
              <a:defRPr/>
            </a:pPr>
            <a:fld id="{ED959FB8-E778-A84F-8860-6A5E757FAFF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6699" r:id="rId1"/>
    <p:sldLayoutId id="2147496700" r:id="rId2"/>
    <p:sldLayoutId id="2147496701" r:id="rId3"/>
    <p:sldLayoutId id="2147496702" r:id="rId4"/>
    <p:sldLayoutId id="2147496703" r:id="rId5"/>
    <p:sldLayoutId id="2147496704" r:id="rId6"/>
    <p:sldLayoutId id="2147496705" r:id="rId7"/>
    <p:sldLayoutId id="2147496706" r:id="rId8"/>
    <p:sldLayoutId id="2147496707" r:id="rId9"/>
    <p:sldLayoutId id="2147496708" r:id="rId10"/>
    <p:sldLayoutId id="214749670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448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12700" dist="12699" dir="10200039"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448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12700" dist="12699" dir="10200039"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44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FFFFFF"/>
                </a:solidFill>
                <a:latin typeface="Trebuchet MS"/>
                <a:ea typeface="ヒラギノ角ゴ Pro W3"/>
                <a:cs typeface="ヒラギノ角ゴ Pro W3"/>
              </a:defRPr>
            </a:lvl1pPr>
          </a:lstStyle>
          <a:p>
            <a:pPr>
              <a:defRPr/>
            </a:pPr>
            <a:endParaRPr lang="en-US"/>
          </a:p>
        </p:txBody>
      </p:sp>
      <p:sp>
        <p:nvSpPr>
          <p:cNvPr id="4044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rebuchet MS"/>
                <a:ea typeface="ヒラギノ角ゴ Pro W3"/>
                <a:cs typeface="ヒラギノ角ゴ Pro W3"/>
              </a:defRPr>
            </a:lvl1pPr>
          </a:lstStyle>
          <a:p>
            <a:pPr>
              <a:defRPr/>
            </a:pPr>
            <a:endParaRPr lang="en-US"/>
          </a:p>
        </p:txBody>
      </p:sp>
      <p:sp>
        <p:nvSpPr>
          <p:cNvPr id="4044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rebuchet MS"/>
                <a:ea typeface="ヒラギノ角ゴ Pro W3"/>
                <a:cs typeface="ヒラギノ角ゴ Pro W3"/>
              </a:defRPr>
            </a:lvl1pPr>
          </a:lstStyle>
          <a:p>
            <a:pPr>
              <a:defRPr/>
            </a:pPr>
            <a:fld id="{8E895EC4-2199-6F44-A3E0-2AE578A51D2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6481" r:id="rId1"/>
    <p:sldLayoutId id="2147496482" r:id="rId2"/>
    <p:sldLayoutId id="2147496483" r:id="rId3"/>
    <p:sldLayoutId id="2147496484" r:id="rId4"/>
    <p:sldLayoutId id="2147496485" r:id="rId5"/>
    <p:sldLayoutId id="2147496486" r:id="rId6"/>
    <p:sldLayoutId id="2147496487" r:id="rId7"/>
    <p:sldLayoutId id="2147496488" r:id="rId8"/>
    <p:sldLayoutId id="2147496489" r:id="rId9"/>
    <p:sldLayoutId id="2147496490" r:id="rId10"/>
    <p:sldLayoutId id="214749649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Trebuchet MS"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Trebuchet MS"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Trebuchet MS" charset="0"/>
          <a:ea typeface="ヒラギノ角ゴ Pro W3" charset="0"/>
          <a:cs typeface="ヒラギノ角ゴ Pro W3" charset="0"/>
        </a:defRPr>
      </a:lvl5pPr>
      <a:lvl6pPr marL="457200" algn="ctr" rtl="0" eaLnBrk="0" fontAlgn="base" hangingPunct="0">
        <a:spcBef>
          <a:spcPct val="0"/>
        </a:spcBef>
        <a:spcAft>
          <a:spcPct val="0"/>
        </a:spcAft>
        <a:defRPr sz="4400">
          <a:solidFill>
            <a:schemeClr val="tx2"/>
          </a:solidFill>
          <a:latin typeface="Trebuchet MS" charset="0"/>
          <a:ea typeface="ヒラギノ角ゴ Pro W3" charset="0"/>
          <a:cs typeface="ヒラギノ角ゴ Pro W3" charset="0"/>
        </a:defRPr>
      </a:lvl6pPr>
      <a:lvl7pPr marL="914400" algn="ctr" rtl="0" eaLnBrk="0" fontAlgn="base" hangingPunct="0">
        <a:spcBef>
          <a:spcPct val="0"/>
        </a:spcBef>
        <a:spcAft>
          <a:spcPct val="0"/>
        </a:spcAft>
        <a:defRPr sz="4400">
          <a:solidFill>
            <a:schemeClr val="tx2"/>
          </a:solidFill>
          <a:latin typeface="Trebuchet MS" charset="0"/>
          <a:ea typeface="ヒラギノ角ゴ Pro W3" charset="0"/>
          <a:cs typeface="ヒラギノ角ゴ Pro W3" charset="0"/>
        </a:defRPr>
      </a:lvl7pPr>
      <a:lvl8pPr marL="1371600" algn="ctr" rtl="0" eaLnBrk="0" fontAlgn="base" hangingPunct="0">
        <a:spcBef>
          <a:spcPct val="0"/>
        </a:spcBef>
        <a:spcAft>
          <a:spcPct val="0"/>
        </a:spcAft>
        <a:defRPr sz="4400">
          <a:solidFill>
            <a:schemeClr val="tx2"/>
          </a:solidFill>
          <a:latin typeface="Trebuchet MS" charset="0"/>
          <a:ea typeface="ヒラギノ角ゴ Pro W3" charset="0"/>
          <a:cs typeface="ヒラギノ角ゴ Pro W3" charset="0"/>
        </a:defRPr>
      </a:lvl8pPr>
      <a:lvl9pPr marL="1828800" algn="ctr" rtl="0" eaLnBrk="0" fontAlgn="base" hangingPunct="0">
        <a:spcBef>
          <a:spcPct val="0"/>
        </a:spcBef>
        <a:spcAft>
          <a:spcPct val="0"/>
        </a:spcAft>
        <a:defRPr sz="4400">
          <a:solidFill>
            <a:schemeClr val="tx2"/>
          </a:solidFill>
          <a:latin typeface="Trebuchet MS"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Font typeface="Wingdings" charset="0"/>
        <a:buChar char="s"/>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s"/>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s"/>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s"/>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s"/>
        <a:defRPr sz="2000">
          <a:solidFill>
            <a:schemeClr val="tx1"/>
          </a:solidFill>
          <a:latin typeface="+mn-lt"/>
          <a:ea typeface="+mn-ea"/>
          <a:cs typeface="+mn-cs"/>
        </a:defRPr>
      </a:lvl5pPr>
      <a:lvl6pPr marL="2514600" indent="-228600" algn="l" rtl="0" eaLnBrk="0" fontAlgn="base" hangingPunct="0">
        <a:spcBef>
          <a:spcPct val="20000"/>
        </a:spcBef>
        <a:spcAft>
          <a:spcPct val="0"/>
        </a:spcAft>
        <a:buFont typeface="Wingdings" charset="0"/>
        <a:buChar char="s"/>
        <a:defRPr sz="2000">
          <a:solidFill>
            <a:schemeClr val="tx1"/>
          </a:solidFill>
          <a:latin typeface="+mn-lt"/>
          <a:ea typeface="+mn-ea"/>
          <a:cs typeface="+mn-cs"/>
        </a:defRPr>
      </a:lvl6pPr>
      <a:lvl7pPr marL="2971800" indent="-228600" algn="l" rtl="0" eaLnBrk="0" fontAlgn="base" hangingPunct="0">
        <a:spcBef>
          <a:spcPct val="20000"/>
        </a:spcBef>
        <a:spcAft>
          <a:spcPct val="0"/>
        </a:spcAft>
        <a:buFont typeface="Wingdings" charset="0"/>
        <a:buChar char="s"/>
        <a:defRPr sz="2000">
          <a:solidFill>
            <a:schemeClr val="tx1"/>
          </a:solidFill>
          <a:latin typeface="+mn-lt"/>
          <a:ea typeface="+mn-ea"/>
          <a:cs typeface="+mn-cs"/>
        </a:defRPr>
      </a:lvl7pPr>
      <a:lvl8pPr marL="3429000" indent="-228600" algn="l" rtl="0" eaLnBrk="0" fontAlgn="base" hangingPunct="0">
        <a:spcBef>
          <a:spcPct val="20000"/>
        </a:spcBef>
        <a:spcAft>
          <a:spcPct val="0"/>
        </a:spcAft>
        <a:buFont typeface="Wingdings" charset="0"/>
        <a:buChar char="s"/>
        <a:defRPr sz="2000">
          <a:solidFill>
            <a:schemeClr val="tx1"/>
          </a:solidFill>
          <a:latin typeface="+mn-lt"/>
          <a:ea typeface="+mn-ea"/>
          <a:cs typeface="+mn-cs"/>
        </a:defRPr>
      </a:lvl8pPr>
      <a:lvl9pPr marL="3886200" indent="-228600" algn="l" rtl="0" eaLnBrk="0" fontAlgn="base" hangingPunct="0">
        <a:spcBef>
          <a:spcPct val="20000"/>
        </a:spcBef>
        <a:spcAft>
          <a:spcPct val="0"/>
        </a:spcAft>
        <a:buFont typeface="Wingdings" charset="0"/>
        <a:buChar char="s"/>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857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857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85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l" eaLnBrk="0" hangingPunct="0">
              <a:defRPr sz="1400">
                <a:solidFill>
                  <a:srgbClr val="FFFF66"/>
                </a:solidFill>
                <a:latin typeface="Trebuchet MS"/>
                <a:ea typeface="Osaka"/>
                <a:cs typeface="Osaka"/>
              </a:defRPr>
            </a:lvl1pPr>
          </a:lstStyle>
          <a:p>
            <a:pPr>
              <a:defRPr/>
            </a:pPr>
            <a:endParaRPr lang="en-US"/>
          </a:p>
        </p:txBody>
      </p:sp>
      <p:sp>
        <p:nvSpPr>
          <p:cNvPr id="4085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66"/>
                </a:solidFill>
                <a:latin typeface="Trebuchet MS"/>
                <a:ea typeface="Osaka"/>
                <a:cs typeface="Osaka"/>
              </a:defRPr>
            </a:lvl1pPr>
          </a:lstStyle>
          <a:p>
            <a:pPr>
              <a:defRPr/>
            </a:pPr>
            <a:endParaRPr lang="en-US"/>
          </a:p>
        </p:txBody>
      </p:sp>
      <p:sp>
        <p:nvSpPr>
          <p:cNvPr id="4085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66"/>
                </a:solidFill>
                <a:latin typeface="Trebuchet MS"/>
                <a:ea typeface="Osaka"/>
                <a:cs typeface="Osaka"/>
              </a:defRPr>
            </a:lvl1pPr>
          </a:lstStyle>
          <a:p>
            <a:pPr>
              <a:defRPr/>
            </a:pPr>
            <a:fld id="{BF542C09-8817-3242-8935-FA133551D17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6492" r:id="rId1"/>
    <p:sldLayoutId id="2147496493" r:id="rId2"/>
    <p:sldLayoutId id="2147496494" r:id="rId3"/>
    <p:sldLayoutId id="2147496495" r:id="rId4"/>
    <p:sldLayoutId id="2147496496" r:id="rId5"/>
    <p:sldLayoutId id="2147496497" r:id="rId6"/>
    <p:sldLayoutId id="2147496498" r:id="rId7"/>
    <p:sldLayoutId id="2147496499" r:id="rId8"/>
    <p:sldLayoutId id="2147496500" r:id="rId9"/>
    <p:sldLayoutId id="2147496501" r:id="rId10"/>
    <p:sldLayoutId id="2147496502"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charset="0"/>
          <a:ea typeface="Osaka" charset="0"/>
          <a:cs typeface="Osaka" charset="0"/>
        </a:defRPr>
      </a:lvl2pPr>
      <a:lvl3pPr algn="ctr" rtl="0" eaLnBrk="0" fontAlgn="base" hangingPunct="0">
        <a:spcBef>
          <a:spcPct val="0"/>
        </a:spcBef>
        <a:spcAft>
          <a:spcPct val="0"/>
        </a:spcAft>
        <a:defRPr sz="4400" b="1">
          <a:solidFill>
            <a:schemeClr val="tx2"/>
          </a:solidFill>
          <a:latin typeface="Trebuchet MS" charset="0"/>
          <a:ea typeface="Osaka" charset="0"/>
          <a:cs typeface="Osaka" charset="0"/>
        </a:defRPr>
      </a:lvl3pPr>
      <a:lvl4pPr algn="ctr" rtl="0" eaLnBrk="0" fontAlgn="base" hangingPunct="0">
        <a:spcBef>
          <a:spcPct val="0"/>
        </a:spcBef>
        <a:spcAft>
          <a:spcPct val="0"/>
        </a:spcAft>
        <a:defRPr sz="4400" b="1">
          <a:solidFill>
            <a:schemeClr val="tx2"/>
          </a:solidFill>
          <a:latin typeface="Trebuchet MS" charset="0"/>
          <a:ea typeface="Osaka" charset="0"/>
          <a:cs typeface="Osaka" charset="0"/>
        </a:defRPr>
      </a:lvl4pPr>
      <a:lvl5pPr algn="ctr" rtl="0" eaLnBrk="0" fontAlgn="base" hangingPunct="0">
        <a:spcBef>
          <a:spcPct val="0"/>
        </a:spcBef>
        <a:spcAft>
          <a:spcPct val="0"/>
        </a:spcAft>
        <a:defRPr sz="4400" b="1">
          <a:solidFill>
            <a:schemeClr val="tx2"/>
          </a:solidFill>
          <a:latin typeface="Trebuchet MS" charset="0"/>
          <a:ea typeface="Osaka" charset="0"/>
          <a:cs typeface="Osaka" charset="0"/>
        </a:defRPr>
      </a:lvl5pPr>
      <a:lvl6pPr marL="457200" algn="ctr" rtl="0" eaLnBrk="0" fontAlgn="base" hangingPunct="0">
        <a:spcBef>
          <a:spcPct val="0"/>
        </a:spcBef>
        <a:spcAft>
          <a:spcPct val="0"/>
        </a:spcAft>
        <a:defRPr sz="4400" b="1">
          <a:solidFill>
            <a:schemeClr val="tx2"/>
          </a:solidFill>
          <a:latin typeface="Trebuchet MS" charset="0"/>
          <a:ea typeface="Osaka" charset="0"/>
          <a:cs typeface="Osaka" charset="0"/>
        </a:defRPr>
      </a:lvl6pPr>
      <a:lvl7pPr marL="914400" algn="ctr" rtl="0" eaLnBrk="0" fontAlgn="base" hangingPunct="0">
        <a:spcBef>
          <a:spcPct val="0"/>
        </a:spcBef>
        <a:spcAft>
          <a:spcPct val="0"/>
        </a:spcAft>
        <a:defRPr sz="4400" b="1">
          <a:solidFill>
            <a:schemeClr val="tx2"/>
          </a:solidFill>
          <a:latin typeface="Trebuchet MS" charset="0"/>
          <a:ea typeface="Osaka" charset="0"/>
          <a:cs typeface="Osaka" charset="0"/>
        </a:defRPr>
      </a:lvl7pPr>
      <a:lvl8pPr marL="1371600" algn="ctr" rtl="0" eaLnBrk="0" fontAlgn="base" hangingPunct="0">
        <a:spcBef>
          <a:spcPct val="0"/>
        </a:spcBef>
        <a:spcAft>
          <a:spcPct val="0"/>
        </a:spcAft>
        <a:defRPr sz="4400" b="1">
          <a:solidFill>
            <a:schemeClr val="tx2"/>
          </a:solidFill>
          <a:latin typeface="Trebuchet MS" charset="0"/>
          <a:ea typeface="Osaka" charset="0"/>
          <a:cs typeface="Osaka" charset="0"/>
        </a:defRPr>
      </a:lvl8pPr>
      <a:lvl9pPr marL="1828800" algn="ctr" rtl="0" eaLnBrk="0" fontAlgn="base" hangingPunct="0">
        <a:spcBef>
          <a:spcPct val="0"/>
        </a:spcBef>
        <a:spcAft>
          <a:spcPct val="0"/>
        </a:spcAft>
        <a:defRPr sz="4400" b="1">
          <a:solidFill>
            <a:schemeClr val="tx2"/>
          </a:solidFill>
          <a:latin typeface="Trebuchet MS" charset="0"/>
          <a:ea typeface="Osaka" charset="0"/>
          <a:cs typeface="Osaka" charset="0"/>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6pPr>
      <a:lvl7pPr marL="29718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7pPr>
      <a:lvl8pPr marL="34290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8pPr>
      <a:lvl9pPr marL="3886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4754" name="Group 2"/>
          <p:cNvGrpSpPr>
            <a:grpSpLocks/>
          </p:cNvGrpSpPr>
          <p:nvPr/>
        </p:nvGrpSpPr>
        <p:grpSpPr bwMode="auto">
          <a:xfrm>
            <a:off x="228600" y="228600"/>
            <a:ext cx="8686800" cy="5943600"/>
            <a:chOff x="144" y="144"/>
            <a:chExt cx="5472" cy="3744"/>
          </a:xfrm>
        </p:grpSpPr>
        <p:sp>
          <p:nvSpPr>
            <p:cNvPr id="74760"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p:spPr>
          <p:txBody>
            <a:bodyPr wrap="none" anchor="ctr"/>
            <a:lstStyle/>
            <a:p>
              <a:pPr eaLnBrk="1" hangingPunct="1"/>
              <a:endParaRPr lang="en-US"/>
            </a:p>
          </p:txBody>
        </p:sp>
        <p:sp>
          <p:nvSpPr>
            <p:cNvPr id="74761"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p:spPr>
          <p:txBody>
            <a:bodyPr wrap="none" anchor="ctr"/>
            <a:lstStyle/>
            <a:p>
              <a:pPr eaLnBrk="1" hangingPunct="1"/>
              <a:endParaRPr lang="en-US"/>
            </a:p>
          </p:txBody>
        </p:sp>
        <p:sp>
          <p:nvSpPr>
            <p:cNvPr id="74762" name="Line 5"/>
            <p:cNvSpPr>
              <a:spLocks noChangeShapeType="1"/>
            </p:cNvSpPr>
            <p:nvPr/>
          </p:nvSpPr>
          <p:spPr bwMode="auto">
            <a:xfrm>
              <a:off x="336" y="1092"/>
              <a:ext cx="5136" cy="0"/>
            </a:xfrm>
            <a:prstGeom prst="line">
              <a:avLst/>
            </a:prstGeom>
            <a:noFill/>
            <a:ln w="12700">
              <a:solidFill>
                <a:schemeClr val="accent2"/>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74755" name="Rectangle 6"/>
          <p:cNvSpPr>
            <a:spLocks noGrp="1" noChangeArrowheads="1"/>
          </p:cNvSpPr>
          <p:nvPr>
            <p:ph type="title"/>
          </p:nvPr>
        </p:nvSpPr>
        <p:spPr bwMode="auto">
          <a:xfrm>
            <a:off x="533400" y="473075"/>
            <a:ext cx="8153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74756" name="Rectangle 7"/>
          <p:cNvSpPr>
            <a:spLocks noGrp="1" noChangeArrowheads="1"/>
          </p:cNvSpPr>
          <p:nvPr>
            <p:ph type="body" idx="1"/>
          </p:nvPr>
        </p:nvSpPr>
        <p:spPr bwMode="auto">
          <a:xfrm>
            <a:off x="533400" y="1828800"/>
            <a:ext cx="81534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10632" name="Rectangle 8"/>
          <p:cNvSpPr>
            <a:spLocks noGrp="1" noChangeArrowheads="1"/>
          </p:cNvSpPr>
          <p:nvPr>
            <p:ph type="dt" sz="half" idx="2"/>
          </p:nvPr>
        </p:nvSpPr>
        <p:spPr bwMode="auto">
          <a:xfrm>
            <a:off x="533400" y="6248400"/>
            <a:ext cx="2057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000" b="1" i="0">
                <a:latin typeface="Arial" panose="020B0604020202020204" pitchFamily="34" charset="0"/>
                <a:ea typeface="+mn-ea"/>
                <a:cs typeface="+mn-cs"/>
              </a:defRPr>
            </a:lvl1pPr>
          </a:lstStyle>
          <a:p>
            <a:pPr>
              <a:defRPr/>
            </a:pPr>
            <a:endParaRPr lang="en-US" dirty="0"/>
          </a:p>
        </p:txBody>
      </p:sp>
      <p:sp>
        <p:nvSpPr>
          <p:cNvPr id="410633" name="Rectangle 9"/>
          <p:cNvSpPr>
            <a:spLocks noGrp="1" noChangeArrowheads="1"/>
          </p:cNvSpPr>
          <p:nvPr>
            <p:ph type="ftr" sz="quarter" idx="3"/>
          </p:nvPr>
        </p:nvSpPr>
        <p:spPr bwMode="auto">
          <a:xfrm>
            <a:off x="32385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000" b="1" i="0">
                <a:latin typeface="Arial" panose="020B0604020202020204" pitchFamily="34" charset="0"/>
                <a:ea typeface="+mn-ea"/>
                <a:cs typeface="+mn-cs"/>
              </a:defRPr>
            </a:lvl1pPr>
          </a:lstStyle>
          <a:p>
            <a:pPr>
              <a:defRPr/>
            </a:pPr>
            <a:endParaRPr lang="en-US" dirty="0"/>
          </a:p>
        </p:txBody>
      </p:sp>
      <p:sp>
        <p:nvSpPr>
          <p:cNvPr id="410634" name="Rectangle 10"/>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000" b="1" i="0">
                <a:latin typeface="Arial" panose="020B0604020202020204" pitchFamily="34" charset="0"/>
              </a:defRPr>
            </a:lvl1pPr>
          </a:lstStyle>
          <a:p>
            <a:pPr>
              <a:defRPr/>
            </a:pPr>
            <a:fld id="{2E0CA73C-B17B-F54B-B725-1FA1264D786E}"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96505" r:id="rId1"/>
    <p:sldLayoutId id="2147496384" r:id="rId2"/>
    <p:sldLayoutId id="2147496385" r:id="rId3"/>
    <p:sldLayoutId id="2147496386" r:id="rId4"/>
    <p:sldLayoutId id="2147496387" r:id="rId5"/>
    <p:sldLayoutId id="2147496388" r:id="rId6"/>
    <p:sldLayoutId id="2147496389" r:id="rId7"/>
    <p:sldLayoutId id="2147496390" r:id="rId8"/>
    <p:sldLayoutId id="2147496391" r:id="rId9"/>
    <p:sldLayoutId id="2147496392" r:id="rId10"/>
    <p:sldLayoutId id="2147496393" r:id="rId11"/>
  </p:sldLayoutIdLst>
  <p:txStyles>
    <p:titleStyle>
      <a:lvl1pPr algn="l" rtl="0" eaLnBrk="0" fontAlgn="base" hangingPunct="0">
        <a:lnSpc>
          <a:spcPct val="80000"/>
        </a:lnSpc>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l" rtl="0" fontAlgn="base">
        <a:lnSpc>
          <a:spcPct val="80000"/>
        </a:lnSpc>
        <a:spcBef>
          <a:spcPct val="0"/>
        </a:spcBef>
        <a:spcAft>
          <a:spcPct val="0"/>
        </a:spcAft>
        <a:defRPr sz="4400">
          <a:solidFill>
            <a:schemeClr val="tx2"/>
          </a:solidFill>
          <a:latin typeface="Times New Roman" pitchFamily="-112" charset="0"/>
        </a:defRPr>
      </a:lvl6pPr>
      <a:lvl7pPr marL="914400" algn="l" rtl="0" fontAlgn="base">
        <a:lnSpc>
          <a:spcPct val="80000"/>
        </a:lnSpc>
        <a:spcBef>
          <a:spcPct val="0"/>
        </a:spcBef>
        <a:spcAft>
          <a:spcPct val="0"/>
        </a:spcAft>
        <a:defRPr sz="4400">
          <a:solidFill>
            <a:schemeClr val="tx2"/>
          </a:solidFill>
          <a:latin typeface="Times New Roman" pitchFamily="-112" charset="0"/>
        </a:defRPr>
      </a:lvl7pPr>
      <a:lvl8pPr marL="1371600" algn="l" rtl="0" fontAlgn="base">
        <a:lnSpc>
          <a:spcPct val="80000"/>
        </a:lnSpc>
        <a:spcBef>
          <a:spcPct val="0"/>
        </a:spcBef>
        <a:spcAft>
          <a:spcPct val="0"/>
        </a:spcAft>
        <a:defRPr sz="4400">
          <a:solidFill>
            <a:schemeClr val="tx2"/>
          </a:solidFill>
          <a:latin typeface="Times New Roman" pitchFamily="-112" charset="0"/>
        </a:defRPr>
      </a:lvl8pPr>
      <a:lvl9pPr marL="1828800" algn="l" rtl="0" fontAlgn="base">
        <a:lnSpc>
          <a:spcPct val="80000"/>
        </a:lnSpc>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b="1" i="0">
          <a:solidFill>
            <a:schemeClr val="tx1"/>
          </a:solidFill>
          <a:latin typeface="Arial" panose="020B0604020202020204" pitchFamily="34"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1"/>
        </a:buClr>
        <a:buSzPct val="65000"/>
        <a:buFont typeface="Wingdings" charset="0"/>
        <a:buChar char="n"/>
        <a:defRPr sz="2600" b="1" i="0">
          <a:solidFill>
            <a:schemeClr val="tx1"/>
          </a:solidFill>
          <a:latin typeface="Arial" panose="020B0604020202020204" pitchFamily="34" charset="0"/>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lr>
          <a:schemeClr val="hlink"/>
        </a:buClr>
        <a:buSzPct val="55000"/>
        <a:buFont typeface="Wingdings" charset="0"/>
        <a:buChar char="n"/>
        <a:defRPr sz="2400" b="1" i="0">
          <a:solidFill>
            <a:schemeClr val="tx1"/>
          </a:solidFill>
          <a:latin typeface="Arial" panose="020B0604020202020204" pitchFamily="34" charset="0"/>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lr>
          <a:schemeClr val="accent2"/>
        </a:buClr>
        <a:buFont typeface="Wingdings" charset="0"/>
        <a:buChar char="§"/>
        <a:defRPr sz="2000" b="1" i="0">
          <a:solidFill>
            <a:schemeClr val="tx1"/>
          </a:solidFill>
          <a:latin typeface="Arial" panose="020B0604020202020204" pitchFamily="34" charset="0"/>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lr>
          <a:schemeClr val="tx1"/>
        </a:buClr>
        <a:buSzPct val="85000"/>
        <a:buFont typeface="Wingdings" charset="0"/>
        <a:buChar char="§"/>
        <a:defRPr sz="2000" b="1" i="0">
          <a:solidFill>
            <a:schemeClr val="tx1"/>
          </a:solidFill>
          <a:latin typeface="Arial" panose="020B0604020202020204" pitchFamily="34" charset="0"/>
          <a:ea typeface="ＭＳ Ｐゴシック" pitchFamily="-112" charset="-128"/>
          <a:cs typeface="ＭＳ Ｐゴシック" pitchFamily="-112" charset="-128"/>
        </a:defRPr>
      </a:lvl5pPr>
      <a:lvl6pPr marL="2514600" indent="-228600" algn="l" rtl="0" fontAlgn="base">
        <a:spcBef>
          <a:spcPct val="20000"/>
        </a:spcBef>
        <a:spcAft>
          <a:spcPct val="0"/>
        </a:spcAft>
        <a:buClr>
          <a:schemeClr val="tx1"/>
        </a:buClr>
        <a:buSzPct val="85000"/>
        <a:buFont typeface="Wingdings" pitchFamily="-112" charset="2"/>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1"/>
        </a:buClr>
        <a:buSzPct val="85000"/>
        <a:buFont typeface="Wingdings" pitchFamily="-112" charset="2"/>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1"/>
        </a:buClr>
        <a:buSzPct val="85000"/>
        <a:buFont typeface="Wingdings" pitchFamily="-112" charset="2"/>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1"/>
        </a:buClr>
        <a:buSzPct val="85000"/>
        <a:buFont typeface="Wingdings" pitchFamily="-112" charset="2"/>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60802" name="Rectangle 2"/>
          <p:cNvSpPr>
            <a:spLocks noGrp="1" noChangeArrowheads="1"/>
          </p:cNvSpPr>
          <p:nvPr>
            <p:ph type="title"/>
          </p:nvPr>
        </p:nvSpPr>
        <p:spPr bwMode="auto">
          <a:xfrm>
            <a:off x="685800" y="381000"/>
            <a:ext cx="77724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462851" name="Rectangle 3"/>
          <p:cNvSpPr>
            <a:spLocks noGrp="1" noChangeArrowheads="1"/>
          </p:cNvSpPr>
          <p:nvPr>
            <p:ph type="dt" sz="half" idx="2"/>
          </p:nvPr>
        </p:nvSpPr>
        <p:spPr bwMode="auto">
          <a:xfrm>
            <a:off x="685800" y="63246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l" eaLnBrk="1" hangingPunct="1">
              <a:spcBef>
                <a:spcPct val="50000"/>
              </a:spcBef>
              <a:defRPr sz="1400" b="1" i="0">
                <a:solidFill>
                  <a:srgbClr val="000000"/>
                </a:solidFill>
                <a:latin typeface="Arial" panose="020B0604020202020204" pitchFamily="34" charset="0"/>
                <a:ea typeface="ＭＳ Ｐゴシック"/>
                <a:cs typeface="ＭＳ Ｐゴシック"/>
              </a:defRPr>
            </a:lvl1pPr>
          </a:lstStyle>
          <a:p>
            <a:pPr>
              <a:defRPr/>
            </a:pPr>
            <a:endParaRPr lang="en-US" dirty="0"/>
          </a:p>
        </p:txBody>
      </p:sp>
      <p:sp>
        <p:nvSpPr>
          <p:cNvPr id="462852" name="Rectangle 4"/>
          <p:cNvSpPr>
            <a:spLocks noGrp="1" noChangeArrowheads="1"/>
          </p:cNvSpPr>
          <p:nvPr>
            <p:ph type="ftr" sz="quarter" idx="3"/>
          </p:nvPr>
        </p:nvSpPr>
        <p:spPr bwMode="auto">
          <a:xfrm>
            <a:off x="2743200" y="63246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eaLnBrk="1" hangingPunct="1">
              <a:spcBef>
                <a:spcPct val="50000"/>
              </a:spcBef>
              <a:defRPr sz="1400" b="1" i="0">
                <a:solidFill>
                  <a:srgbClr val="000000"/>
                </a:solidFill>
                <a:latin typeface="Arial" panose="020B0604020202020204" pitchFamily="34" charset="0"/>
                <a:ea typeface="ＭＳ Ｐゴシック"/>
                <a:cs typeface="ＭＳ Ｐゴシック"/>
              </a:defRPr>
            </a:lvl1pPr>
          </a:lstStyle>
          <a:p>
            <a:pPr>
              <a:defRPr/>
            </a:pPr>
            <a:endParaRPr lang="en-US" dirty="0"/>
          </a:p>
        </p:txBody>
      </p:sp>
      <p:sp>
        <p:nvSpPr>
          <p:cNvPr id="462853" name="Rectangle 5"/>
          <p:cNvSpPr>
            <a:spLocks noGrp="1" noChangeArrowheads="1"/>
          </p:cNvSpPr>
          <p:nvPr>
            <p:ph type="sldNum" sz="quarter" idx="4"/>
          </p:nvPr>
        </p:nvSpPr>
        <p:spPr bwMode="auto">
          <a:xfrm>
            <a:off x="6553200" y="63246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1" hangingPunct="1">
              <a:spcBef>
                <a:spcPct val="50000"/>
              </a:spcBef>
              <a:defRPr sz="1400" b="1" i="0">
                <a:solidFill>
                  <a:srgbClr val="000000"/>
                </a:solidFill>
                <a:latin typeface="Arial" panose="020B0604020202020204" pitchFamily="34" charset="0"/>
                <a:ea typeface="ＭＳ Ｐゴシック" charset="0"/>
                <a:cs typeface="ＭＳ Ｐゴシック" charset="0"/>
              </a:defRPr>
            </a:lvl1pPr>
          </a:lstStyle>
          <a:p>
            <a:pPr>
              <a:defRPr/>
            </a:pPr>
            <a:fld id="{C65033B6-A14D-144E-A107-8A7CE916062B}" type="slidenum">
              <a:rPr lang="en-US" smtClean="0"/>
              <a:pPr>
                <a:defRPr/>
              </a:pPr>
              <a:t>‹#›</a:t>
            </a:fld>
            <a:endParaRPr lang="en-US" dirty="0"/>
          </a:p>
        </p:txBody>
      </p:sp>
      <p:sp>
        <p:nvSpPr>
          <p:cNvPr id="462854" name="Rectangle 6"/>
          <p:cNvSpPr>
            <a:spLocks noGrp="1" noChangeArrowheads="1"/>
          </p:cNvSpPr>
          <p:nvPr>
            <p:ph type="body" idx="1"/>
          </p:nvPr>
        </p:nvSpPr>
        <p:spPr bwMode="auto">
          <a:xfrm>
            <a:off x="685800" y="1828800"/>
            <a:ext cx="7772400" cy="4267200"/>
          </a:xfrm>
          <a:prstGeom prst="rect">
            <a:avLst/>
          </a:prstGeom>
          <a:noFill/>
          <a:ln w="12700" cap="sq">
            <a:noFill/>
            <a:miter lim="800000"/>
            <a:headEnd type="none" w="sm" len="sm"/>
            <a:tailEnd type="none" w="sm" len="sm"/>
          </a:ln>
          <a:effectLst>
            <a:outerShdw blurRad="381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96710" r:id="rId1"/>
    <p:sldLayoutId id="2147496711" r:id="rId2"/>
    <p:sldLayoutId id="2147496712" r:id="rId3"/>
    <p:sldLayoutId id="2147496713" r:id="rId4"/>
    <p:sldLayoutId id="2147496714" r:id="rId5"/>
    <p:sldLayoutId id="2147496715" r:id="rId6"/>
    <p:sldLayoutId id="2147496716" r:id="rId7"/>
    <p:sldLayoutId id="2147496717" r:id="rId8"/>
    <p:sldLayoutId id="2147496718" r:id="rId9"/>
    <p:sldLayoutId id="2147496719" r:id="rId10"/>
    <p:sldLayoutId id="2147496720" r:id="rId11"/>
  </p:sldLayoutIdLst>
  <p:txStyles>
    <p:titleStyle>
      <a:lvl1pPr algn="l" rtl="0" eaLnBrk="0" fontAlgn="base" hangingPunct="0">
        <a:lnSpc>
          <a:spcPct val="90000"/>
        </a:lnSpc>
        <a:spcBef>
          <a:spcPct val="20000"/>
        </a:spcBef>
        <a:spcAft>
          <a:spcPct val="0"/>
        </a:spcAft>
        <a:defRPr sz="4400" b="1">
          <a:solidFill>
            <a:schemeClr val="tx2"/>
          </a:solidFill>
          <a:latin typeface="+mj-lt"/>
          <a:ea typeface="+mj-ea"/>
          <a:cs typeface="+mj-cs"/>
        </a:defRPr>
      </a:lvl1pPr>
      <a:lvl2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2pPr>
      <a:lvl3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3pPr>
      <a:lvl4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4pPr>
      <a:lvl5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5pPr>
      <a:lvl6pPr marL="457200"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6pPr>
      <a:lvl7pPr marL="914400"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7pPr>
      <a:lvl8pPr marL="1371600"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8pPr>
      <a:lvl9pPr marL="1828800"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9pPr>
    </p:titleStyle>
    <p:bodyStyle>
      <a:lvl1pPr marL="342900" indent="-342900" algn="l" rtl="0" eaLnBrk="0" fontAlgn="base" hangingPunct="0">
        <a:lnSpc>
          <a:spcPct val="90000"/>
        </a:lnSpc>
        <a:spcBef>
          <a:spcPct val="20000"/>
        </a:spcBef>
        <a:spcAft>
          <a:spcPct val="0"/>
        </a:spcAft>
        <a:buClr>
          <a:schemeClr val="bg2"/>
        </a:buClr>
        <a:buSzPct val="85000"/>
        <a:buFont typeface="Wingdings" charset="0"/>
        <a:buChar char="v"/>
        <a:defRPr sz="3000" b="1" i="0">
          <a:solidFill>
            <a:schemeClr val="tx1"/>
          </a:solidFill>
          <a:latin typeface="Arial" panose="020B0604020202020204" pitchFamily="34" charset="0"/>
          <a:ea typeface="+mn-ea"/>
          <a:cs typeface="+mn-cs"/>
        </a:defRPr>
      </a:lvl1pPr>
      <a:lvl2pPr marL="742950" indent="-285750" algn="l" rtl="0" eaLnBrk="0" fontAlgn="base" hangingPunct="0">
        <a:lnSpc>
          <a:spcPct val="90000"/>
        </a:lnSpc>
        <a:spcBef>
          <a:spcPct val="20000"/>
        </a:spcBef>
        <a:spcAft>
          <a:spcPct val="0"/>
        </a:spcAft>
        <a:buClr>
          <a:schemeClr val="bg2"/>
        </a:buClr>
        <a:buSzPct val="85000"/>
        <a:buFont typeface="Wingdings" charset="0"/>
        <a:buChar char="v"/>
        <a:defRPr sz="2600" b="1" i="0">
          <a:solidFill>
            <a:schemeClr val="tx1"/>
          </a:solidFill>
          <a:latin typeface="Arial" panose="020B0604020202020204" pitchFamily="34" charset="0"/>
          <a:ea typeface="+mn-ea"/>
        </a:defRPr>
      </a:lvl2pPr>
      <a:lvl3pPr marL="1143000" indent="-228600" algn="l" rtl="0" eaLnBrk="0" fontAlgn="base" hangingPunct="0">
        <a:lnSpc>
          <a:spcPct val="90000"/>
        </a:lnSpc>
        <a:spcBef>
          <a:spcPct val="20000"/>
        </a:spcBef>
        <a:spcAft>
          <a:spcPct val="0"/>
        </a:spcAft>
        <a:buClr>
          <a:schemeClr val="bg2"/>
        </a:buClr>
        <a:buSzPct val="85000"/>
        <a:buFont typeface="Wingdings" charset="0"/>
        <a:buChar char="v"/>
        <a:defRPr sz="2600" b="1" i="0">
          <a:solidFill>
            <a:schemeClr val="tx1"/>
          </a:solidFill>
          <a:latin typeface="Arial" panose="020B0604020202020204" pitchFamily="34" charset="0"/>
          <a:ea typeface="+mn-ea"/>
        </a:defRPr>
      </a:lvl3pPr>
      <a:lvl4pPr marL="1600200" indent="-228600" algn="l" rtl="0" eaLnBrk="0" fontAlgn="base" hangingPunct="0">
        <a:lnSpc>
          <a:spcPct val="90000"/>
        </a:lnSpc>
        <a:spcBef>
          <a:spcPct val="20000"/>
        </a:spcBef>
        <a:spcAft>
          <a:spcPct val="0"/>
        </a:spcAft>
        <a:buClr>
          <a:schemeClr val="bg2"/>
        </a:buClr>
        <a:buSzPct val="85000"/>
        <a:buFont typeface="Wingdings" charset="0"/>
        <a:buChar char="v"/>
        <a:defRPr sz="2600" b="1" i="0">
          <a:solidFill>
            <a:schemeClr val="tx1"/>
          </a:solidFill>
          <a:latin typeface="Arial" panose="020B0604020202020204" pitchFamily="34" charset="0"/>
          <a:ea typeface="+mn-ea"/>
        </a:defRPr>
      </a:lvl4pPr>
      <a:lvl5pPr marL="2057400" indent="-228600" algn="l" rtl="0" eaLnBrk="0" fontAlgn="base" hangingPunct="0">
        <a:lnSpc>
          <a:spcPct val="90000"/>
        </a:lnSpc>
        <a:spcBef>
          <a:spcPct val="20000"/>
        </a:spcBef>
        <a:spcAft>
          <a:spcPct val="0"/>
        </a:spcAft>
        <a:buClr>
          <a:schemeClr val="bg2"/>
        </a:buClr>
        <a:buSzPct val="85000"/>
        <a:buFont typeface="Wingdings" charset="0"/>
        <a:buChar char="v"/>
        <a:defRPr sz="2600" b="1" i="0">
          <a:solidFill>
            <a:schemeClr val="tx1"/>
          </a:solidFill>
          <a:latin typeface="Arial" panose="020B0604020202020204" pitchFamily="34" charset="0"/>
          <a:ea typeface="+mn-ea"/>
        </a:defRPr>
      </a:lvl5pPr>
      <a:lvl6pPr marL="2514600" indent="-228600" algn="l" rtl="0" eaLnBrk="0" fontAlgn="base" hangingPunct="0">
        <a:lnSpc>
          <a:spcPct val="90000"/>
        </a:lnSpc>
        <a:spcBef>
          <a:spcPct val="20000"/>
        </a:spcBef>
        <a:spcAft>
          <a:spcPct val="0"/>
        </a:spcAft>
        <a:buClr>
          <a:schemeClr val="bg2"/>
        </a:buClr>
        <a:buSzPct val="85000"/>
        <a:buFont typeface="Wingdings" charset="0"/>
        <a:buChar char="v"/>
        <a:defRPr sz="2600">
          <a:solidFill>
            <a:schemeClr val="tx1"/>
          </a:solidFill>
          <a:latin typeface="+mn-lt"/>
          <a:ea typeface="+mn-ea"/>
        </a:defRPr>
      </a:lvl6pPr>
      <a:lvl7pPr marL="2971800" indent="-228600" algn="l" rtl="0" eaLnBrk="0" fontAlgn="base" hangingPunct="0">
        <a:lnSpc>
          <a:spcPct val="90000"/>
        </a:lnSpc>
        <a:spcBef>
          <a:spcPct val="20000"/>
        </a:spcBef>
        <a:spcAft>
          <a:spcPct val="0"/>
        </a:spcAft>
        <a:buClr>
          <a:schemeClr val="bg2"/>
        </a:buClr>
        <a:buSzPct val="85000"/>
        <a:buFont typeface="Wingdings" charset="0"/>
        <a:buChar char="v"/>
        <a:defRPr sz="2600">
          <a:solidFill>
            <a:schemeClr val="tx1"/>
          </a:solidFill>
          <a:latin typeface="+mn-lt"/>
          <a:ea typeface="+mn-ea"/>
        </a:defRPr>
      </a:lvl7pPr>
      <a:lvl8pPr marL="3429000" indent="-228600" algn="l" rtl="0" eaLnBrk="0" fontAlgn="base" hangingPunct="0">
        <a:lnSpc>
          <a:spcPct val="90000"/>
        </a:lnSpc>
        <a:spcBef>
          <a:spcPct val="20000"/>
        </a:spcBef>
        <a:spcAft>
          <a:spcPct val="0"/>
        </a:spcAft>
        <a:buClr>
          <a:schemeClr val="bg2"/>
        </a:buClr>
        <a:buSzPct val="85000"/>
        <a:buFont typeface="Wingdings" charset="0"/>
        <a:buChar char="v"/>
        <a:defRPr sz="2600">
          <a:solidFill>
            <a:schemeClr val="tx1"/>
          </a:solidFill>
          <a:latin typeface="+mn-lt"/>
          <a:ea typeface="+mn-ea"/>
        </a:defRPr>
      </a:lvl8pPr>
      <a:lvl9pPr marL="3886200" indent="-228600" algn="l" rtl="0" eaLnBrk="0" fontAlgn="base" hangingPunct="0">
        <a:lnSpc>
          <a:spcPct val="90000"/>
        </a:lnSpc>
        <a:spcBef>
          <a:spcPct val="20000"/>
        </a:spcBef>
        <a:spcAft>
          <a:spcPct val="0"/>
        </a:spcAft>
        <a:buClr>
          <a:schemeClr val="bg2"/>
        </a:buClr>
        <a:buSzPct val="85000"/>
        <a:buFont typeface="Wingdings" charset="0"/>
        <a:buChar char="v"/>
        <a:defRPr sz="26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73090" name="Rectangle 2"/>
          <p:cNvSpPr>
            <a:spLocks noGrp="1" noChangeArrowheads="1"/>
          </p:cNvSpPr>
          <p:nvPr>
            <p:ph type="title"/>
          </p:nvPr>
        </p:nvSpPr>
        <p:spPr bwMode="auto">
          <a:xfrm>
            <a:off x="685800" y="381000"/>
            <a:ext cx="77724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462854" name="Rectangle 6"/>
          <p:cNvSpPr>
            <a:spLocks noGrp="1" noChangeArrowheads="1"/>
          </p:cNvSpPr>
          <p:nvPr>
            <p:ph type="body" idx="1"/>
          </p:nvPr>
        </p:nvSpPr>
        <p:spPr bwMode="auto">
          <a:xfrm>
            <a:off x="685800" y="1828800"/>
            <a:ext cx="7772400" cy="4267200"/>
          </a:xfrm>
          <a:prstGeom prst="rect">
            <a:avLst/>
          </a:prstGeom>
          <a:noFill/>
          <a:ln w="12700" cap="sq">
            <a:noFill/>
            <a:miter lim="800000"/>
            <a:headEnd type="none" w="sm" len="sm"/>
            <a:tailEnd type="none" w="sm" len="sm"/>
          </a:ln>
          <a:effectLst>
            <a:outerShdw blurRad="381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quarter" idx="2"/>
          </p:nvPr>
        </p:nvSpPr>
        <p:spPr bwMode="auto">
          <a:xfrm>
            <a:off x="685800" y="6324600"/>
            <a:ext cx="1905000" cy="457200"/>
          </a:xfrm>
          <a:prstGeom prst="rect">
            <a:avLst/>
          </a:prstGeom>
          <a:ln w="12700" cap="sq">
            <a:miter lim="800000"/>
            <a:headEnd type="none" w="sm" len="sm"/>
            <a:tailEnd type="none" w="sm" len="sm"/>
          </a:ln>
        </p:spPr>
        <p:txBody>
          <a:bodyPr vert="horz" wrap="square" lIns="91440" tIns="45720" rIns="91440" bIns="45720" numCol="1" anchor="b" anchorCtr="0" compatLnSpc="1">
            <a:prstTxWarp prst="textNoShape">
              <a:avLst/>
            </a:prstTxWarp>
          </a:bodyPr>
          <a:lstStyle>
            <a:lvl1pPr algn="l" eaLnBrk="1" hangingPunct="1">
              <a:spcBef>
                <a:spcPct val="50000"/>
              </a:spcBef>
              <a:defRPr sz="1400" b="1" i="0">
                <a:solidFill>
                  <a:srgbClr val="000000"/>
                </a:solidFill>
                <a:latin typeface="Arial" panose="020B0604020202020204" pitchFamily="34" charset="0"/>
                <a:ea typeface="ＭＳ Ｐゴシック"/>
                <a:cs typeface="ＭＳ Ｐゴシック"/>
              </a:defRPr>
            </a:lvl1pPr>
          </a:lstStyle>
          <a:p>
            <a:pPr>
              <a:defRPr/>
            </a:pPr>
            <a:endParaRPr lang="en-US" dirty="0"/>
          </a:p>
        </p:txBody>
      </p:sp>
      <p:sp>
        <p:nvSpPr>
          <p:cNvPr id="8" name="Rectangle 5"/>
          <p:cNvSpPr>
            <a:spLocks noGrp="1" noChangeArrowheads="1"/>
          </p:cNvSpPr>
          <p:nvPr>
            <p:ph type="ftr" sz="quarter" idx="3"/>
          </p:nvPr>
        </p:nvSpPr>
        <p:spPr bwMode="auto">
          <a:xfrm>
            <a:off x="3124200" y="6324600"/>
            <a:ext cx="2895600" cy="457200"/>
          </a:xfrm>
          <a:prstGeom prst="rect">
            <a:avLst/>
          </a:prstGeom>
          <a:ln w="12700" cap="sq">
            <a:miter lim="800000"/>
            <a:headEnd type="none" w="sm" len="sm"/>
            <a:tailEnd type="none" w="sm" len="sm"/>
          </a:ln>
        </p:spPr>
        <p:txBody>
          <a:bodyPr vert="horz" wrap="square" lIns="91440" tIns="45720" rIns="91440" bIns="45720" numCol="1" anchor="b" anchorCtr="0" compatLnSpc="1">
            <a:prstTxWarp prst="textNoShape">
              <a:avLst/>
            </a:prstTxWarp>
          </a:bodyPr>
          <a:lstStyle>
            <a:lvl1pPr algn="ctr" eaLnBrk="1" hangingPunct="1">
              <a:spcBef>
                <a:spcPct val="50000"/>
              </a:spcBef>
              <a:defRPr sz="1400" b="1" i="0">
                <a:solidFill>
                  <a:srgbClr val="000000"/>
                </a:solidFill>
                <a:latin typeface="Arial" panose="020B0604020202020204" pitchFamily="34" charset="0"/>
                <a:ea typeface="ＭＳ Ｐゴシック"/>
                <a:cs typeface="ＭＳ Ｐゴシック"/>
              </a:defRPr>
            </a:lvl1pPr>
          </a:lstStyle>
          <a:p>
            <a:pPr>
              <a:defRPr/>
            </a:pPr>
            <a:endParaRPr lang="en-US" dirty="0"/>
          </a:p>
        </p:txBody>
      </p:sp>
      <p:sp>
        <p:nvSpPr>
          <p:cNvPr id="9" name="Rectangle 6"/>
          <p:cNvSpPr>
            <a:spLocks noGrp="1" noChangeArrowheads="1"/>
          </p:cNvSpPr>
          <p:nvPr>
            <p:ph type="sldNum" sz="quarter" idx="4"/>
          </p:nvPr>
        </p:nvSpPr>
        <p:spPr bwMode="auto">
          <a:xfrm>
            <a:off x="6553200" y="6324600"/>
            <a:ext cx="1905000" cy="457200"/>
          </a:xfrm>
          <a:prstGeom prst="rect">
            <a:avLst/>
          </a:prstGeom>
          <a:ln w="12700" cap="sq">
            <a:miter lim="800000"/>
            <a:headEnd type="none" w="sm" len="sm"/>
            <a:tailEnd type="none" w="sm" len="sm"/>
          </a:ln>
        </p:spPr>
        <p:txBody>
          <a:bodyPr vert="horz" wrap="square" lIns="91440" tIns="45720" rIns="91440" bIns="45720" numCol="1" anchor="b" anchorCtr="0" compatLnSpc="1">
            <a:prstTxWarp prst="textNoShape">
              <a:avLst/>
            </a:prstTxWarp>
          </a:bodyPr>
          <a:lstStyle>
            <a:lvl1pPr algn="r" eaLnBrk="1" hangingPunct="1">
              <a:spcBef>
                <a:spcPct val="50000"/>
              </a:spcBef>
              <a:defRPr sz="1400" b="1" i="0">
                <a:solidFill>
                  <a:srgbClr val="000000"/>
                </a:solidFill>
                <a:latin typeface="Arial" panose="020B0604020202020204" pitchFamily="34" charset="0"/>
                <a:ea typeface="ＭＳ Ｐゴシック" charset="0"/>
                <a:cs typeface="ＭＳ Ｐゴシック" charset="0"/>
              </a:defRPr>
            </a:lvl1pPr>
          </a:lstStyle>
          <a:p>
            <a:pPr>
              <a:defRPr/>
            </a:pPr>
            <a:fld id="{D3AB7B18-2FEA-154A-81D0-1D1C828306C0}"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96721" r:id="rId1"/>
    <p:sldLayoutId id="2147496722" r:id="rId2"/>
    <p:sldLayoutId id="2147496723" r:id="rId3"/>
    <p:sldLayoutId id="2147496724" r:id="rId4"/>
    <p:sldLayoutId id="2147496725" r:id="rId5"/>
    <p:sldLayoutId id="2147496726" r:id="rId6"/>
    <p:sldLayoutId id="2147496727" r:id="rId7"/>
    <p:sldLayoutId id="2147496728" r:id="rId8"/>
    <p:sldLayoutId id="2147496729" r:id="rId9"/>
    <p:sldLayoutId id="2147496730" r:id="rId10"/>
    <p:sldLayoutId id="2147496731" r:id="rId11"/>
  </p:sldLayoutIdLst>
  <p:txStyles>
    <p:titleStyle>
      <a:lvl1pPr algn="l" rtl="0" eaLnBrk="0" fontAlgn="base" hangingPunct="0">
        <a:lnSpc>
          <a:spcPct val="90000"/>
        </a:lnSpc>
        <a:spcBef>
          <a:spcPct val="20000"/>
        </a:spcBef>
        <a:spcAft>
          <a:spcPct val="0"/>
        </a:spcAft>
        <a:defRPr sz="4400" b="1">
          <a:solidFill>
            <a:schemeClr val="tx2"/>
          </a:solidFill>
          <a:latin typeface="+mj-lt"/>
          <a:ea typeface="+mj-ea"/>
          <a:cs typeface="+mj-cs"/>
        </a:defRPr>
      </a:lvl1pPr>
      <a:lvl2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2pPr>
      <a:lvl3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3pPr>
      <a:lvl4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4pPr>
      <a:lvl5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5pPr>
      <a:lvl6pPr marL="457200"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6pPr>
      <a:lvl7pPr marL="914400"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7pPr>
      <a:lvl8pPr marL="1371600"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8pPr>
      <a:lvl9pPr marL="1828800"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9pPr>
    </p:titleStyle>
    <p:bodyStyle>
      <a:lvl1pPr marL="342900" indent="-342900" algn="l" rtl="0" eaLnBrk="0" fontAlgn="base" hangingPunct="0">
        <a:lnSpc>
          <a:spcPct val="90000"/>
        </a:lnSpc>
        <a:spcBef>
          <a:spcPct val="20000"/>
        </a:spcBef>
        <a:spcAft>
          <a:spcPct val="0"/>
        </a:spcAft>
        <a:buClr>
          <a:schemeClr val="bg2"/>
        </a:buClr>
        <a:buSzPct val="85000"/>
        <a:buFont typeface="Wingdings" charset="0"/>
        <a:buChar char="v"/>
        <a:defRPr sz="3000" b="1" i="0">
          <a:solidFill>
            <a:schemeClr val="tx1"/>
          </a:solidFill>
          <a:latin typeface="Arial" panose="020B0604020202020204" pitchFamily="34" charset="0"/>
          <a:ea typeface="+mn-ea"/>
          <a:cs typeface="+mn-cs"/>
        </a:defRPr>
      </a:lvl1pPr>
      <a:lvl2pPr marL="742950" indent="-285750" algn="l" rtl="0" eaLnBrk="0" fontAlgn="base" hangingPunct="0">
        <a:lnSpc>
          <a:spcPct val="90000"/>
        </a:lnSpc>
        <a:spcBef>
          <a:spcPct val="20000"/>
        </a:spcBef>
        <a:spcAft>
          <a:spcPct val="0"/>
        </a:spcAft>
        <a:buClr>
          <a:schemeClr val="bg2"/>
        </a:buClr>
        <a:buSzPct val="85000"/>
        <a:buFont typeface="Wingdings" charset="0"/>
        <a:buChar char="v"/>
        <a:defRPr sz="2600" b="1" i="0">
          <a:solidFill>
            <a:schemeClr val="tx1"/>
          </a:solidFill>
          <a:latin typeface="Arial" panose="020B0604020202020204" pitchFamily="34" charset="0"/>
          <a:ea typeface="+mn-ea"/>
        </a:defRPr>
      </a:lvl2pPr>
      <a:lvl3pPr marL="1143000" indent="-228600" algn="l" rtl="0" eaLnBrk="0" fontAlgn="base" hangingPunct="0">
        <a:lnSpc>
          <a:spcPct val="90000"/>
        </a:lnSpc>
        <a:spcBef>
          <a:spcPct val="20000"/>
        </a:spcBef>
        <a:spcAft>
          <a:spcPct val="0"/>
        </a:spcAft>
        <a:buClr>
          <a:schemeClr val="bg2"/>
        </a:buClr>
        <a:buSzPct val="85000"/>
        <a:buFont typeface="Wingdings" charset="0"/>
        <a:buChar char="v"/>
        <a:defRPr sz="2600" b="1" i="0">
          <a:solidFill>
            <a:schemeClr val="tx1"/>
          </a:solidFill>
          <a:latin typeface="Arial" panose="020B0604020202020204" pitchFamily="34" charset="0"/>
          <a:ea typeface="+mn-ea"/>
        </a:defRPr>
      </a:lvl3pPr>
      <a:lvl4pPr marL="1600200" indent="-228600" algn="l" rtl="0" eaLnBrk="0" fontAlgn="base" hangingPunct="0">
        <a:lnSpc>
          <a:spcPct val="90000"/>
        </a:lnSpc>
        <a:spcBef>
          <a:spcPct val="20000"/>
        </a:spcBef>
        <a:spcAft>
          <a:spcPct val="0"/>
        </a:spcAft>
        <a:buClr>
          <a:schemeClr val="bg2"/>
        </a:buClr>
        <a:buSzPct val="85000"/>
        <a:buFont typeface="Wingdings" charset="0"/>
        <a:buChar char="v"/>
        <a:defRPr sz="2600" b="1" i="0">
          <a:solidFill>
            <a:schemeClr val="tx1"/>
          </a:solidFill>
          <a:latin typeface="Arial" panose="020B0604020202020204" pitchFamily="34" charset="0"/>
          <a:ea typeface="+mn-ea"/>
        </a:defRPr>
      </a:lvl4pPr>
      <a:lvl5pPr marL="2057400" indent="-228600" algn="l" rtl="0" eaLnBrk="0" fontAlgn="base" hangingPunct="0">
        <a:lnSpc>
          <a:spcPct val="90000"/>
        </a:lnSpc>
        <a:spcBef>
          <a:spcPct val="20000"/>
        </a:spcBef>
        <a:spcAft>
          <a:spcPct val="0"/>
        </a:spcAft>
        <a:buClr>
          <a:schemeClr val="bg2"/>
        </a:buClr>
        <a:buSzPct val="85000"/>
        <a:buFont typeface="Wingdings" charset="0"/>
        <a:buChar char="v"/>
        <a:defRPr sz="2600" b="1" i="0">
          <a:solidFill>
            <a:schemeClr val="tx1"/>
          </a:solidFill>
          <a:latin typeface="Arial" panose="020B0604020202020204" pitchFamily="34" charset="0"/>
          <a:ea typeface="+mn-ea"/>
        </a:defRPr>
      </a:lvl5pPr>
      <a:lvl6pPr marL="2514600" indent="-228600" algn="l" rtl="0" eaLnBrk="0" fontAlgn="base" hangingPunct="0">
        <a:lnSpc>
          <a:spcPct val="90000"/>
        </a:lnSpc>
        <a:spcBef>
          <a:spcPct val="20000"/>
        </a:spcBef>
        <a:spcAft>
          <a:spcPct val="0"/>
        </a:spcAft>
        <a:buClr>
          <a:schemeClr val="bg2"/>
        </a:buClr>
        <a:buSzPct val="85000"/>
        <a:buFont typeface="Wingdings" charset="0"/>
        <a:buChar char="v"/>
        <a:defRPr sz="2600">
          <a:solidFill>
            <a:schemeClr val="tx1"/>
          </a:solidFill>
          <a:latin typeface="+mn-lt"/>
          <a:ea typeface="+mn-ea"/>
        </a:defRPr>
      </a:lvl6pPr>
      <a:lvl7pPr marL="2971800" indent="-228600" algn="l" rtl="0" eaLnBrk="0" fontAlgn="base" hangingPunct="0">
        <a:lnSpc>
          <a:spcPct val="90000"/>
        </a:lnSpc>
        <a:spcBef>
          <a:spcPct val="20000"/>
        </a:spcBef>
        <a:spcAft>
          <a:spcPct val="0"/>
        </a:spcAft>
        <a:buClr>
          <a:schemeClr val="bg2"/>
        </a:buClr>
        <a:buSzPct val="85000"/>
        <a:buFont typeface="Wingdings" charset="0"/>
        <a:buChar char="v"/>
        <a:defRPr sz="2600">
          <a:solidFill>
            <a:schemeClr val="tx1"/>
          </a:solidFill>
          <a:latin typeface="+mn-lt"/>
          <a:ea typeface="+mn-ea"/>
        </a:defRPr>
      </a:lvl7pPr>
      <a:lvl8pPr marL="3429000" indent="-228600" algn="l" rtl="0" eaLnBrk="0" fontAlgn="base" hangingPunct="0">
        <a:lnSpc>
          <a:spcPct val="90000"/>
        </a:lnSpc>
        <a:spcBef>
          <a:spcPct val="20000"/>
        </a:spcBef>
        <a:spcAft>
          <a:spcPct val="0"/>
        </a:spcAft>
        <a:buClr>
          <a:schemeClr val="bg2"/>
        </a:buClr>
        <a:buSzPct val="85000"/>
        <a:buFont typeface="Wingdings" charset="0"/>
        <a:buChar char="v"/>
        <a:defRPr sz="2600">
          <a:solidFill>
            <a:schemeClr val="tx1"/>
          </a:solidFill>
          <a:latin typeface="+mn-lt"/>
          <a:ea typeface="+mn-ea"/>
        </a:defRPr>
      </a:lvl8pPr>
      <a:lvl9pPr marL="3886200" indent="-228600" algn="l" rtl="0" eaLnBrk="0" fontAlgn="base" hangingPunct="0">
        <a:lnSpc>
          <a:spcPct val="90000"/>
        </a:lnSpc>
        <a:spcBef>
          <a:spcPct val="20000"/>
        </a:spcBef>
        <a:spcAft>
          <a:spcPct val="0"/>
        </a:spcAft>
        <a:buClr>
          <a:schemeClr val="bg2"/>
        </a:buClr>
        <a:buSzPct val="85000"/>
        <a:buFont typeface="Wingdings" charset="0"/>
        <a:buChar char="v"/>
        <a:defRPr sz="26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ea typeface="ＭＳ Ｐゴシック" charset="0"/>
                <a:cs typeface="ＭＳ Ｐゴシック" charset="0"/>
              </a:rPr>
              <a:pPr>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138380348"/>
      </p:ext>
    </p:extLst>
  </p:cSld>
  <p:clrMap bg1="lt1" tx1="dk1" bg2="lt2" tx2="dk2" accent1="accent1" accent2="accent2" accent3="accent3" accent4="accent4" accent5="accent5" accent6="accent6" hlink="hlink" folHlink="folHlink"/>
  <p:sldLayoutIdLst>
    <p:sldLayoutId id="2147496811" r:id="rId1"/>
    <p:sldLayoutId id="2147496812" r:id="rId2"/>
    <p:sldLayoutId id="2147496813" r:id="rId3"/>
    <p:sldLayoutId id="2147496814" r:id="rId4"/>
    <p:sldLayoutId id="2147496815" r:id="rId5"/>
    <p:sldLayoutId id="2147496816" r:id="rId6"/>
    <p:sldLayoutId id="2147496817" r:id="rId7"/>
    <p:sldLayoutId id="2147496818" r:id="rId8"/>
    <p:sldLayoutId id="2147496819" r:id="rId9"/>
    <p:sldLayoutId id="2147496820" r:id="rId10"/>
    <p:sldLayoutId id="2147496821" r:id="rId11"/>
    <p:sldLayoutId id="2147496822" r:id="rId12"/>
    <p:sldLayoutId id="2147496823"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bwMode="auto">
          <a:xfrm>
            <a:off x="1752600" y="1219200"/>
            <a:ext cx="7162800" cy="1143000"/>
          </a:xfrm>
          <a:prstGeom prst="rect">
            <a:avLst/>
          </a:prstGeom>
          <a:no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9907" name="Rectangle 3"/>
          <p:cNvSpPr>
            <a:spLocks noGrp="1" noChangeArrowheads="1"/>
          </p:cNvSpPr>
          <p:nvPr>
            <p:ph type="body" idx="1"/>
          </p:nvPr>
        </p:nvSpPr>
        <p:spPr bwMode="auto">
          <a:xfrm>
            <a:off x="1752600" y="2438400"/>
            <a:ext cx="7162800" cy="3429000"/>
          </a:xfrm>
          <a:prstGeom prst="rect">
            <a:avLst/>
          </a:prstGeom>
          <a:noFill/>
          <a:ln w="9525">
            <a:noFill/>
            <a:miter lim="800000"/>
            <a:headEnd/>
            <a:tailEnd/>
          </a:ln>
          <a:effectLst>
            <a:outerShdw blurRad="50800" dist="12699" dir="5100221"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9908" name="Rectangle 4"/>
          <p:cNvSpPr>
            <a:spLocks noGrp="1" noChangeArrowheads="1"/>
          </p:cNvSpPr>
          <p:nvPr>
            <p:ph type="dt" sz="half" idx="2"/>
          </p:nvPr>
        </p:nvSpPr>
        <p:spPr bwMode="auto">
          <a:xfrm>
            <a:off x="15240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rebuchet MS"/>
                <a:ea typeface="Osaka"/>
                <a:cs typeface="Osaka"/>
              </a:defRPr>
            </a:lvl1pPr>
          </a:lstStyle>
          <a:p>
            <a:pPr>
              <a:defRPr/>
            </a:pPr>
            <a:endParaRPr lang="en-US"/>
          </a:p>
        </p:txBody>
      </p:sp>
      <p:sp>
        <p:nvSpPr>
          <p:cNvPr id="379909" name="Rectangle 5"/>
          <p:cNvSpPr>
            <a:spLocks noGrp="1" noChangeArrowheads="1"/>
          </p:cNvSpPr>
          <p:nvPr>
            <p:ph type="ftr" sz="quarter" idx="3"/>
          </p:nvPr>
        </p:nvSpPr>
        <p:spPr bwMode="auto">
          <a:xfrm>
            <a:off x="3733800" y="5943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rebuchet MS"/>
                <a:ea typeface="Osaka"/>
                <a:cs typeface="Osaka"/>
              </a:defRPr>
            </a:lvl1pPr>
          </a:lstStyle>
          <a:p>
            <a:pPr>
              <a:defRPr/>
            </a:pPr>
            <a:endParaRPr lang="en-US"/>
          </a:p>
        </p:txBody>
      </p:sp>
      <p:sp>
        <p:nvSpPr>
          <p:cNvPr id="379910" name="Rectangle 6"/>
          <p:cNvSpPr>
            <a:spLocks noGrp="1" noChangeArrowheads="1"/>
          </p:cNvSpPr>
          <p:nvPr>
            <p:ph type="sldNum" sz="quarter" idx="4"/>
          </p:nvPr>
        </p:nvSpPr>
        <p:spPr bwMode="auto">
          <a:xfrm>
            <a:off x="70104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rebuchet MS" charset="0"/>
                <a:ea typeface="Osaka" charset="0"/>
                <a:cs typeface="Osaka" charset="0"/>
              </a:defRPr>
            </a:lvl1pPr>
          </a:lstStyle>
          <a:p>
            <a:pPr>
              <a:defRPr/>
            </a:pPr>
            <a:fld id="{9A220D3A-3285-4C41-8E67-3AA8DD6D626B}" type="slidenum">
              <a:rPr lang="en-US"/>
              <a:pPr>
                <a:defRPr/>
              </a:pPr>
              <a:t>‹#›</a:t>
            </a:fld>
            <a:endParaRPr lang="en-US"/>
          </a:p>
        </p:txBody>
      </p:sp>
    </p:spTree>
    <p:extLst>
      <p:ext uri="{BB962C8B-B14F-4D97-AF65-F5344CB8AC3E}">
        <p14:creationId xmlns:p14="http://schemas.microsoft.com/office/powerpoint/2010/main" val="3574273977"/>
      </p:ext>
    </p:extLst>
  </p:cSld>
  <p:clrMap bg1="lt1" tx1="dk1" bg2="lt2" tx2="dk2" accent1="accent1" accent2="accent2" accent3="accent3" accent4="accent4" accent5="accent5" accent6="accent6" hlink="hlink" folHlink="folHlink"/>
  <p:sldLayoutIdLst>
    <p:sldLayoutId id="2147496948"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eaLnBrk="0" fontAlgn="base" hangingPunct="0">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eaLnBrk="0" fontAlgn="base" hangingPunct="0">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eaLnBrk="0" fontAlgn="base" hangingPunct="0">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eaLnBrk="0" fontAlgn="base" hangingPunct="0">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720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12700" dist="12698"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720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12700" dist="12698"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20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Copperplate Gothic Light"/>
                <a:ea typeface="MS Pゴシック"/>
                <a:cs typeface="MS Pゴシック"/>
              </a:defRPr>
            </a:lvl1pPr>
          </a:lstStyle>
          <a:p>
            <a:pPr>
              <a:defRPr/>
            </a:pPr>
            <a:endParaRPr lang="en-US"/>
          </a:p>
        </p:txBody>
      </p:sp>
      <p:sp>
        <p:nvSpPr>
          <p:cNvPr id="4720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Copperplate Gothic Light"/>
                <a:ea typeface="MS Pゴシック"/>
                <a:cs typeface="MS Pゴシック"/>
              </a:defRPr>
            </a:lvl1pPr>
          </a:lstStyle>
          <a:p>
            <a:pPr>
              <a:defRPr/>
            </a:pPr>
            <a:endParaRPr lang="en-US"/>
          </a:p>
        </p:txBody>
      </p:sp>
      <p:sp>
        <p:nvSpPr>
          <p:cNvPr id="4720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Copperplate Gothic Light" charset="0"/>
                <a:ea typeface="MS Pゴシック" charset="0"/>
                <a:cs typeface="MS Pゴシック" charset="0"/>
              </a:defRPr>
            </a:lvl1pPr>
          </a:lstStyle>
          <a:p>
            <a:fld id="{326D0A9B-8D16-A942-9F10-54256E6C15CB}" type="slidenum">
              <a:rPr lang="en-US"/>
              <a:pPr/>
              <a:t>‹#›</a:t>
            </a:fld>
            <a:endParaRPr lang="en-US"/>
          </a:p>
        </p:txBody>
      </p:sp>
    </p:spTree>
    <p:extLst>
      <p:ext uri="{BB962C8B-B14F-4D97-AF65-F5344CB8AC3E}">
        <p14:creationId xmlns:p14="http://schemas.microsoft.com/office/powerpoint/2010/main" val="999693251"/>
      </p:ext>
    </p:extLst>
  </p:cSld>
  <p:clrMap bg1="lt1" tx1="dk1" bg2="lt2" tx2="dk2" accent1="accent1" accent2="accent2" accent3="accent3" accent4="accent4" accent5="accent5" accent6="accent6" hlink="hlink" folHlink="folHlink"/>
  <p:sldLayoutIdLst>
    <p:sldLayoutId id="2147496950"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Copperplate Gothic Light" pitchFamily="-112" charset="0"/>
          <a:ea typeface="ＭＳ Ｐゴシック" charset="0"/>
          <a:cs typeface="MS Pゴシック" pitchFamily="-92" charset="-128"/>
        </a:defRPr>
      </a:lvl2pPr>
      <a:lvl3pPr algn="ctr" rtl="0" eaLnBrk="0" fontAlgn="base" hangingPunct="0">
        <a:spcBef>
          <a:spcPct val="0"/>
        </a:spcBef>
        <a:spcAft>
          <a:spcPct val="0"/>
        </a:spcAft>
        <a:defRPr sz="4400">
          <a:solidFill>
            <a:schemeClr val="tx2"/>
          </a:solidFill>
          <a:latin typeface="Copperplate Gothic Light" pitchFamily="-112" charset="0"/>
          <a:ea typeface="ＭＳ Ｐゴシック" charset="0"/>
          <a:cs typeface="MS Pゴシック" pitchFamily="-92" charset="-128"/>
        </a:defRPr>
      </a:lvl3pPr>
      <a:lvl4pPr algn="ctr" rtl="0" eaLnBrk="0" fontAlgn="base" hangingPunct="0">
        <a:spcBef>
          <a:spcPct val="0"/>
        </a:spcBef>
        <a:spcAft>
          <a:spcPct val="0"/>
        </a:spcAft>
        <a:defRPr sz="4400">
          <a:solidFill>
            <a:schemeClr val="tx2"/>
          </a:solidFill>
          <a:latin typeface="Copperplate Gothic Light" pitchFamily="-112" charset="0"/>
          <a:ea typeface="ＭＳ Ｐゴシック" charset="0"/>
          <a:cs typeface="MS Pゴシック" pitchFamily="-92" charset="-128"/>
        </a:defRPr>
      </a:lvl4pPr>
      <a:lvl5pPr algn="ctr" rtl="0" eaLnBrk="0" fontAlgn="base" hangingPunct="0">
        <a:spcBef>
          <a:spcPct val="0"/>
        </a:spcBef>
        <a:spcAft>
          <a:spcPct val="0"/>
        </a:spcAft>
        <a:defRPr sz="4400">
          <a:solidFill>
            <a:schemeClr val="tx2"/>
          </a:solidFill>
          <a:latin typeface="Copperplate Gothic Light" pitchFamily="-112" charset="0"/>
          <a:ea typeface="ＭＳ Ｐゴシック" charset="0"/>
          <a:cs typeface="MS Pゴシック" pitchFamily="-92" charset="-128"/>
        </a:defRPr>
      </a:lvl5pPr>
      <a:lvl6pPr marL="457200" algn="ctr" rtl="0" eaLnBrk="0" fontAlgn="base" hangingPunct="0">
        <a:spcBef>
          <a:spcPct val="0"/>
        </a:spcBef>
        <a:spcAft>
          <a:spcPct val="0"/>
        </a:spcAft>
        <a:defRPr sz="4400">
          <a:solidFill>
            <a:schemeClr val="tx2"/>
          </a:solidFill>
          <a:latin typeface="Copperplate Gothic Light" pitchFamily="-112" charset="0"/>
          <a:ea typeface="MS Pゴシック" pitchFamily="-92" charset="-128"/>
          <a:cs typeface="MS Pゴシック" pitchFamily="-92" charset="-128"/>
        </a:defRPr>
      </a:lvl6pPr>
      <a:lvl7pPr marL="914400" algn="ctr" rtl="0" eaLnBrk="0" fontAlgn="base" hangingPunct="0">
        <a:spcBef>
          <a:spcPct val="0"/>
        </a:spcBef>
        <a:spcAft>
          <a:spcPct val="0"/>
        </a:spcAft>
        <a:defRPr sz="4400">
          <a:solidFill>
            <a:schemeClr val="tx2"/>
          </a:solidFill>
          <a:latin typeface="Copperplate Gothic Light" pitchFamily="-112" charset="0"/>
          <a:ea typeface="MS Pゴシック" pitchFamily="-92" charset="-128"/>
          <a:cs typeface="MS Pゴシック" pitchFamily="-92" charset="-128"/>
        </a:defRPr>
      </a:lvl7pPr>
      <a:lvl8pPr marL="1371600" algn="ctr" rtl="0" eaLnBrk="0" fontAlgn="base" hangingPunct="0">
        <a:spcBef>
          <a:spcPct val="0"/>
        </a:spcBef>
        <a:spcAft>
          <a:spcPct val="0"/>
        </a:spcAft>
        <a:defRPr sz="4400">
          <a:solidFill>
            <a:schemeClr val="tx2"/>
          </a:solidFill>
          <a:latin typeface="Copperplate Gothic Light" pitchFamily="-112" charset="0"/>
          <a:ea typeface="MS Pゴシック" pitchFamily="-92" charset="-128"/>
          <a:cs typeface="MS Pゴシック" pitchFamily="-92" charset="-128"/>
        </a:defRPr>
      </a:lvl8pPr>
      <a:lvl9pPr marL="1828800" algn="ctr" rtl="0" eaLnBrk="0" fontAlgn="base" hangingPunct="0">
        <a:spcBef>
          <a:spcPct val="0"/>
        </a:spcBef>
        <a:spcAft>
          <a:spcPct val="0"/>
        </a:spcAft>
        <a:defRPr sz="4400">
          <a:solidFill>
            <a:schemeClr val="tx2"/>
          </a:solidFill>
          <a:latin typeface="Copperplate Gothic Light" pitchFamily="-112" charset="0"/>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5pPr>
      <a:lvl6pPr marL="2514600" indent="-228600" algn="l" rtl="0" eaLnBrk="0" fontAlgn="base" hangingPunct="0">
        <a:spcBef>
          <a:spcPct val="20000"/>
        </a:spcBef>
        <a:spcAft>
          <a:spcPct val="0"/>
        </a:spcAft>
        <a:buFont typeface="Wingdings" pitchFamily="-112" charset="2"/>
        <a:buChar char="§"/>
        <a:defRPr sz="2000">
          <a:solidFill>
            <a:schemeClr val="tx1"/>
          </a:solidFill>
          <a:latin typeface="+mn-lt"/>
          <a:ea typeface="+mn-ea"/>
          <a:cs typeface="+mn-cs"/>
        </a:defRPr>
      </a:lvl6pPr>
      <a:lvl7pPr marL="2971800" indent="-228600" algn="l" rtl="0" eaLnBrk="0" fontAlgn="base" hangingPunct="0">
        <a:spcBef>
          <a:spcPct val="20000"/>
        </a:spcBef>
        <a:spcAft>
          <a:spcPct val="0"/>
        </a:spcAft>
        <a:buFont typeface="Wingdings" pitchFamily="-112" charset="2"/>
        <a:buChar char="§"/>
        <a:defRPr sz="2000">
          <a:solidFill>
            <a:schemeClr val="tx1"/>
          </a:solidFill>
          <a:latin typeface="+mn-lt"/>
          <a:ea typeface="+mn-ea"/>
          <a:cs typeface="+mn-cs"/>
        </a:defRPr>
      </a:lvl7pPr>
      <a:lvl8pPr marL="3429000" indent="-228600" algn="l" rtl="0" eaLnBrk="0" fontAlgn="base" hangingPunct="0">
        <a:spcBef>
          <a:spcPct val="20000"/>
        </a:spcBef>
        <a:spcAft>
          <a:spcPct val="0"/>
        </a:spcAft>
        <a:buFont typeface="Wingdings" pitchFamily="-112" charset="2"/>
        <a:buChar char="§"/>
        <a:defRPr sz="2000">
          <a:solidFill>
            <a:schemeClr val="tx1"/>
          </a:solidFill>
          <a:latin typeface="+mn-lt"/>
          <a:ea typeface="+mn-ea"/>
          <a:cs typeface="+mn-cs"/>
        </a:defRPr>
      </a:lvl8pPr>
      <a:lvl9pPr marL="3886200" indent="-228600" algn="l" rtl="0" eaLnBrk="0" fontAlgn="base" hangingPunct="0">
        <a:spcBef>
          <a:spcPct val="20000"/>
        </a:spcBef>
        <a:spcAft>
          <a:spcPct val="0"/>
        </a:spcAft>
        <a:buFont typeface="Wingdings" pitchFamily="-112"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78178" name="Group 2"/>
          <p:cNvGrpSpPr>
            <a:grpSpLocks/>
          </p:cNvGrpSpPr>
          <p:nvPr/>
        </p:nvGrpSpPr>
        <p:grpSpPr bwMode="auto">
          <a:xfrm>
            <a:off x="3800475" y="1789113"/>
            <a:ext cx="5340350" cy="5056187"/>
            <a:chOff x="2394" y="1127"/>
            <a:chExt cx="3364" cy="3185"/>
          </a:xfrm>
        </p:grpSpPr>
        <p:sp>
          <p:nvSpPr>
            <p:cNvPr id="53657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8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8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8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8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8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8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8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8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8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8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9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9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9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9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9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9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9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9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9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9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60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60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60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60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60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60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60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60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60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60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61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61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61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grpSp>
      <p:sp>
        <p:nvSpPr>
          <p:cNvPr id="178179" name="Rectangle 37"/>
          <p:cNvSpPr>
            <a:spLocks noGrp="1" noChangeArrowheads="1"/>
          </p:cNvSpPr>
          <p:nvPr>
            <p:ph type="title"/>
          </p:nvPr>
        </p:nvSpPr>
        <p:spPr bwMode="auto">
          <a:xfrm>
            <a:off x="457200" y="277813"/>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78180" name="Rectangle 38"/>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36615"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solidFill>
                  <a:srgbClr val="FFFFFF"/>
                </a:solidFill>
                <a:latin typeface="Tahoma"/>
                <a:ea typeface="ＭＳ Ｐゴシック"/>
                <a:cs typeface="ＭＳ Ｐゴシック"/>
              </a:defRPr>
            </a:lvl1pPr>
          </a:lstStyle>
          <a:p>
            <a:pPr>
              <a:defRPr/>
            </a:pPr>
            <a:endParaRPr lang="en-US"/>
          </a:p>
        </p:txBody>
      </p:sp>
      <p:sp>
        <p:nvSpPr>
          <p:cNvPr id="536616"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latin typeface="Tahoma"/>
                <a:ea typeface="ＭＳ Ｐゴシック"/>
                <a:cs typeface="ＭＳ Ｐゴシック"/>
              </a:defRPr>
            </a:lvl1pPr>
          </a:lstStyle>
          <a:p>
            <a:pPr>
              <a:defRPr/>
            </a:pPr>
            <a:endParaRPr lang="en-US"/>
          </a:p>
        </p:txBody>
      </p:sp>
      <p:sp>
        <p:nvSpPr>
          <p:cNvPr id="536617"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latin typeface="Tahoma" charset="0"/>
                <a:ea typeface="ＭＳ Ｐゴシック" charset="0"/>
                <a:cs typeface="ＭＳ Ｐゴシック" charset="0"/>
              </a:defRPr>
            </a:lvl1pPr>
          </a:lstStyle>
          <a:p>
            <a:pPr>
              <a:defRPr/>
            </a:pPr>
            <a:fld id="{1D946016-3419-7940-9D93-02238209213A}" type="slidenum">
              <a:rPr lang="en-US"/>
              <a:pPr>
                <a:defRPr/>
              </a:pPr>
              <a:t>‹#›</a:t>
            </a:fld>
            <a:endParaRPr lang="en-US"/>
          </a:p>
        </p:txBody>
      </p:sp>
    </p:spTree>
    <p:extLst>
      <p:ext uri="{BB962C8B-B14F-4D97-AF65-F5344CB8AC3E}">
        <p14:creationId xmlns:p14="http://schemas.microsoft.com/office/powerpoint/2010/main" val="2374964409"/>
      </p:ext>
    </p:extLst>
  </p:cSld>
  <p:clrMap bg1="dk2" tx1="lt1" bg2="dk1" tx2="lt2" accent1="accent1" accent2="accent2" accent3="accent3" accent4="accent4" accent5="accent5" accent6="accent6" hlink="hlink" folHlink="folHlink"/>
  <p:sldLayoutIdLst>
    <p:sldLayoutId id="2147496952"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latin typeface="+mn-lt"/>
          <a:ea typeface="+mn-ea"/>
        </a:defRPr>
      </a:lvl5pPr>
      <a:lvl6pPr marL="2514600" indent="-228600" algn="l" rtl="0" eaLnBrk="0" fontAlgn="base" hangingPunct="0">
        <a:spcBef>
          <a:spcPct val="20000"/>
        </a:spcBef>
        <a:spcAft>
          <a:spcPct val="0"/>
        </a:spcAft>
        <a:buClr>
          <a:schemeClr val="folHlink"/>
        </a:buClr>
        <a:buSzPct val="65000"/>
        <a:buFont typeface="Wingdings" pitchFamily="-112" charset="2"/>
        <a:buChar char="n"/>
        <a:defRPr sz="2000">
          <a:solidFill>
            <a:schemeClr val="tx1"/>
          </a:solidFill>
          <a:latin typeface="+mn-lt"/>
          <a:ea typeface="+mn-ea"/>
        </a:defRPr>
      </a:lvl6pPr>
      <a:lvl7pPr marL="2971800" indent="-228600" algn="l" rtl="0" eaLnBrk="0" fontAlgn="base" hangingPunct="0">
        <a:spcBef>
          <a:spcPct val="20000"/>
        </a:spcBef>
        <a:spcAft>
          <a:spcPct val="0"/>
        </a:spcAft>
        <a:buClr>
          <a:schemeClr val="folHlink"/>
        </a:buClr>
        <a:buSzPct val="65000"/>
        <a:buFont typeface="Wingdings" pitchFamily="-112" charset="2"/>
        <a:buChar char="n"/>
        <a:defRPr sz="2000">
          <a:solidFill>
            <a:schemeClr val="tx1"/>
          </a:solidFill>
          <a:latin typeface="+mn-lt"/>
          <a:ea typeface="+mn-ea"/>
        </a:defRPr>
      </a:lvl7pPr>
      <a:lvl8pPr marL="3429000" indent="-228600" algn="l" rtl="0" eaLnBrk="0" fontAlgn="base" hangingPunct="0">
        <a:spcBef>
          <a:spcPct val="20000"/>
        </a:spcBef>
        <a:spcAft>
          <a:spcPct val="0"/>
        </a:spcAft>
        <a:buClr>
          <a:schemeClr val="folHlink"/>
        </a:buClr>
        <a:buSzPct val="65000"/>
        <a:buFont typeface="Wingdings" pitchFamily="-112" charset="2"/>
        <a:buChar char="n"/>
        <a:defRPr sz="2000">
          <a:solidFill>
            <a:schemeClr val="tx1"/>
          </a:solidFill>
          <a:latin typeface="+mn-lt"/>
          <a:ea typeface="+mn-ea"/>
        </a:defRPr>
      </a:lvl8pPr>
      <a:lvl9pPr marL="3886200" indent="-228600" algn="l" rtl="0" eaLnBrk="0" fontAlgn="base" hangingPunct="0">
        <a:spcBef>
          <a:spcPct val="20000"/>
        </a:spcBef>
        <a:spcAft>
          <a:spcPct val="0"/>
        </a:spcAft>
        <a:buClr>
          <a:schemeClr val="folHlink"/>
        </a:buClr>
        <a:buSzPct val="65000"/>
        <a:buFont typeface="Wingdings" pitchFamily="-112" charset="2"/>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74082" name="Group 5"/>
          <p:cNvGrpSpPr>
            <a:grpSpLocks/>
          </p:cNvGrpSpPr>
          <p:nvPr/>
        </p:nvGrpSpPr>
        <p:grpSpPr bwMode="auto">
          <a:xfrm>
            <a:off x="0" y="0"/>
            <a:ext cx="9144000" cy="4038600"/>
            <a:chOff x="0" y="0"/>
            <a:chExt cx="5760" cy="2544"/>
          </a:xfrm>
        </p:grpSpPr>
        <p:sp>
          <p:nvSpPr>
            <p:cNvPr id="174089" name="Rectangle 6" descr="aqbg"/>
            <p:cNvSpPr>
              <a:spLocks noChangeArrowheads="1"/>
            </p:cNvSpPr>
            <p:nvPr/>
          </p:nvSpPr>
          <p:spPr bwMode="auto">
            <a:xfrm>
              <a:off x="0" y="0"/>
              <a:ext cx="5760" cy="2208"/>
            </a:xfrm>
            <a:prstGeom prst="rect">
              <a:avLst/>
            </a:prstGeom>
            <a:blipFill dpi="0" rotWithShape="1">
              <a:blip r:embed="rId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a typeface="ＭＳ Ｐゴシック" charset="0"/>
                <a:cs typeface="ＭＳ Ｐゴシック" charset="0"/>
              </a:endParaRPr>
            </a:p>
          </p:txBody>
        </p:sp>
        <p:grpSp>
          <p:nvGrpSpPr>
            <p:cNvPr id="174090" name="Group 7"/>
            <p:cNvGrpSpPr>
              <a:grpSpLocks/>
            </p:cNvGrpSpPr>
            <p:nvPr userDrawn="1"/>
          </p:nvGrpSpPr>
          <p:grpSpPr bwMode="auto">
            <a:xfrm>
              <a:off x="0" y="2196"/>
              <a:ext cx="5756" cy="237"/>
              <a:chOff x="0" y="768"/>
              <a:chExt cx="5760" cy="197"/>
            </a:xfrm>
          </p:grpSpPr>
          <p:sp>
            <p:nvSpPr>
              <p:cNvPr id="174092" name="Rectangle 8"/>
              <p:cNvSpPr>
                <a:spLocks noChangeArrowheads="1"/>
              </p:cNvSpPr>
              <p:nvPr/>
            </p:nvSpPr>
            <p:spPr bwMode="auto">
              <a:xfrm flipV="1">
                <a:off x="0" y="780"/>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24" name="Rectangle 9"/>
              <p:cNvSpPr>
                <a:spLocks noChangeArrowheads="1"/>
              </p:cNvSpPr>
              <p:nvPr/>
            </p:nvSpPr>
            <p:spPr bwMode="auto">
              <a:xfrm>
                <a:off x="0" y="828"/>
                <a:ext cx="5760" cy="116"/>
              </a:xfrm>
              <a:prstGeom prst="rect">
                <a:avLst/>
              </a:prstGeom>
              <a:gradFill rotWithShape="0">
                <a:gsLst>
                  <a:gs pos="0">
                    <a:schemeClr val="accent1"/>
                  </a:gs>
                  <a:gs pos="100000">
                    <a:schemeClr val="accent1">
                      <a:gamma/>
                      <a:tint val="42745"/>
                      <a:invGamma/>
                    </a:schemeClr>
                  </a:gs>
                </a:gsLst>
                <a:lin ang="5400000" scaled="1"/>
              </a:gradFill>
              <a:ln w="9525">
                <a:noFill/>
                <a:miter lim="800000"/>
                <a:headEnd/>
                <a:tailEnd/>
              </a:ln>
              <a:effectLst/>
            </p:spPr>
            <p:txBody>
              <a:bodyPr wrap="none" anchor="ctr"/>
              <a:lstStyle/>
              <a:p>
                <a:pPr>
                  <a:defRPr/>
                </a:pPr>
                <a:endParaRPr lang="en-US">
                  <a:solidFill>
                    <a:srgbClr val="000000"/>
                  </a:solidFill>
                  <a:latin typeface="Times New Roman" pitchFamily="-128" charset="0"/>
                  <a:ea typeface="ＭＳ Ｐゴシック"/>
                  <a:cs typeface="ＭＳ Ｐゴシック"/>
                </a:endParaRPr>
              </a:p>
            </p:txBody>
          </p:sp>
          <p:sp>
            <p:nvSpPr>
              <p:cNvPr id="25" name="Rectangle 10"/>
              <p:cNvSpPr>
                <a:spLocks noChangeArrowheads="1"/>
              </p:cNvSpPr>
              <p:nvPr/>
            </p:nvSpPr>
            <p:spPr bwMode="auto">
              <a:xfrm>
                <a:off x="0" y="768"/>
                <a:ext cx="5760" cy="12"/>
              </a:xfrm>
              <a:prstGeom prst="rect">
                <a:avLst/>
              </a:prstGeom>
              <a:gradFill rotWithShape="0">
                <a:gsLst>
                  <a:gs pos="0">
                    <a:schemeClr val="tx2"/>
                  </a:gs>
                  <a:gs pos="100000">
                    <a:schemeClr val="tx2">
                      <a:gamma/>
                      <a:tint val="51765"/>
                      <a:invGamma/>
                    </a:schemeClr>
                  </a:gs>
                </a:gsLst>
                <a:lin ang="5400000" scaled="1"/>
              </a:gradFill>
              <a:ln w="9525">
                <a:noFill/>
                <a:miter lim="800000"/>
                <a:headEnd/>
                <a:tailEnd/>
              </a:ln>
              <a:effectLst/>
            </p:spPr>
            <p:txBody>
              <a:bodyPr wrap="none" anchor="ctr"/>
              <a:lstStyle/>
              <a:p>
                <a:pPr>
                  <a:defRPr/>
                </a:pPr>
                <a:endParaRPr lang="en-US">
                  <a:solidFill>
                    <a:srgbClr val="000000"/>
                  </a:solidFill>
                  <a:latin typeface="Times New Roman" pitchFamily="-128" charset="0"/>
                  <a:ea typeface="ＭＳ Ｐゴシック"/>
                  <a:cs typeface="ＭＳ Ｐゴシック"/>
                </a:endParaRPr>
              </a:p>
            </p:txBody>
          </p:sp>
          <p:sp>
            <p:nvSpPr>
              <p:cNvPr id="26" name="Rectangle 11"/>
              <p:cNvSpPr>
                <a:spLocks noChangeArrowheads="1"/>
              </p:cNvSpPr>
              <p:nvPr/>
            </p:nvSpPr>
            <p:spPr bwMode="auto">
              <a:xfrm flipV="1">
                <a:off x="0" y="942"/>
                <a:ext cx="5760" cy="23"/>
              </a:xfrm>
              <a:prstGeom prst="rect">
                <a:avLst/>
              </a:prstGeom>
              <a:gradFill rotWithShape="0">
                <a:gsLst>
                  <a:gs pos="0">
                    <a:schemeClr val="accent1">
                      <a:gamma/>
                      <a:tint val="42745"/>
                      <a:invGamma/>
                    </a:schemeClr>
                  </a:gs>
                  <a:gs pos="100000">
                    <a:schemeClr val="accent1"/>
                  </a:gs>
                </a:gsLst>
                <a:lin ang="5400000" scaled="1"/>
              </a:gradFill>
              <a:ln w="9525">
                <a:noFill/>
                <a:miter lim="800000"/>
                <a:headEnd/>
                <a:tailEnd/>
              </a:ln>
              <a:effectLst/>
            </p:spPr>
            <p:txBody>
              <a:bodyPr rot="10800000" wrap="none" anchor="ctr"/>
              <a:lstStyle/>
              <a:p>
                <a:pPr>
                  <a:defRPr/>
                </a:pPr>
                <a:endParaRPr lang="en-US">
                  <a:solidFill>
                    <a:srgbClr val="000000"/>
                  </a:solidFill>
                  <a:latin typeface="Times" pitchFamily="-112" charset="0"/>
                  <a:ea typeface="ＭＳ Ｐゴシック"/>
                  <a:cs typeface="ＭＳ Ｐゴシック"/>
                </a:endParaRPr>
              </a:p>
            </p:txBody>
          </p:sp>
          <p:sp>
            <p:nvSpPr>
              <p:cNvPr id="174096" name="Rectangle 12"/>
              <p:cNvSpPr>
                <a:spLocks noChangeArrowheads="1"/>
              </p:cNvSpPr>
              <p:nvPr/>
            </p:nvSpPr>
            <p:spPr bwMode="auto">
              <a:xfrm>
                <a:off x="0" y="824"/>
                <a:ext cx="5760" cy="23"/>
              </a:xfrm>
              <a:prstGeom prst="rect">
                <a:avLst/>
              </a:prstGeom>
              <a:gradFill rotWithShape="0">
                <a:gsLst>
                  <a:gs pos="0">
                    <a:schemeClr val="bg1"/>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a typeface="ＭＳ Ｐゴシック" charset="0"/>
                  <a:cs typeface="ＭＳ Ｐゴシック" charset="0"/>
                </a:endParaRPr>
              </a:p>
            </p:txBody>
          </p:sp>
        </p:grpSp>
        <p:sp>
          <p:nvSpPr>
            <p:cNvPr id="174091" name="Rectangle 13"/>
            <p:cNvSpPr>
              <a:spLocks noChangeArrowheads="1"/>
            </p:cNvSpPr>
            <p:nvPr/>
          </p:nvSpPr>
          <p:spPr bwMode="auto">
            <a:xfrm>
              <a:off x="2" y="2448"/>
              <a:ext cx="5758" cy="96"/>
            </a:xfrm>
            <a:prstGeom prst="rect">
              <a:avLst/>
            </a:prstGeom>
            <a:gradFill rotWithShape="1">
              <a:gsLst>
                <a:gs pos="0">
                  <a:srgbClr val="777777"/>
                </a:gs>
                <a:gs pos="100000">
                  <a:srgbClr val="FFFFFF"/>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a typeface="ＭＳ Ｐゴシック" charset="0"/>
                <a:cs typeface="ＭＳ Ｐゴシック" charset="0"/>
              </a:endParaRPr>
            </a:p>
          </p:txBody>
        </p:sp>
      </p:grpSp>
      <p:sp>
        <p:nvSpPr>
          <p:cNvPr id="174083" name="Rectangle 14"/>
          <p:cNvSpPr>
            <a:spLocks noChangeArrowheads="1"/>
          </p:cNvSpPr>
          <p:nvPr/>
        </p:nvSpPr>
        <p:spPr bwMode="auto">
          <a:xfrm>
            <a:off x="0" y="3470275"/>
            <a:ext cx="9139238" cy="74613"/>
          </a:xfrm>
          <a:prstGeom prst="rect">
            <a:avLst/>
          </a:prstGeom>
          <a:solidFill>
            <a:srgbClr val="777777">
              <a:alpha val="30980"/>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174084" name="Rectangle 17"/>
          <p:cNvSpPr>
            <a:spLocks noGrp="1" noChangeArrowheads="1"/>
          </p:cNvSpPr>
          <p:nvPr>
            <p:ph type="title"/>
          </p:nvPr>
        </p:nvSpPr>
        <p:spPr bwMode="auto">
          <a:xfrm>
            <a:off x="152400" y="76200"/>
            <a:ext cx="89154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4085" name="Rectangle 18"/>
          <p:cNvSpPr>
            <a:spLocks noGrp="1" noChangeArrowheads="1"/>
          </p:cNvSpPr>
          <p:nvPr>
            <p:ph type="body" idx="1"/>
          </p:nvPr>
        </p:nvSpPr>
        <p:spPr bwMode="auto">
          <a:xfrm>
            <a:off x="457200" y="1874838"/>
            <a:ext cx="8229600" cy="4525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Rectangle 2"/>
          <p:cNvSpPr>
            <a:spLocks noGrp="1" noChangeArrowheads="1"/>
          </p:cNvSpPr>
          <p:nvPr>
            <p:ph type="dt" sz="half" idx="2"/>
          </p:nvPr>
        </p:nvSpPr>
        <p:spPr bwMode="auto">
          <a:xfrm>
            <a:off x="457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1" i="0">
                <a:solidFill>
                  <a:srgbClr val="000000"/>
                </a:solidFill>
                <a:latin typeface="Arial" panose="020B0604020202020204" pitchFamily="34" charset="0"/>
                <a:ea typeface="ＭＳ Ｐゴシック"/>
                <a:cs typeface="ＭＳ Ｐゴシック"/>
              </a:defRPr>
            </a:lvl1pPr>
          </a:lstStyle>
          <a:p>
            <a:pPr>
              <a:defRPr/>
            </a:pPr>
            <a:endParaRPr lang="en-US" dirty="0"/>
          </a:p>
        </p:txBody>
      </p:sp>
      <p:sp>
        <p:nvSpPr>
          <p:cNvPr id="30" name="Rectangle 3"/>
          <p:cNvSpPr>
            <a:spLocks noGrp="1" noChangeArrowheads="1"/>
          </p:cNvSpPr>
          <p:nvPr>
            <p:ph type="ftr" sz="quarter" idx="3"/>
          </p:nvPr>
        </p:nvSpPr>
        <p:spPr bwMode="auto">
          <a:xfrm>
            <a:off x="3124200" y="6245225"/>
            <a:ext cx="2895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ＭＳ Ｐゴシック"/>
                <a:cs typeface="ＭＳ Ｐゴシック"/>
              </a:defRPr>
            </a:lvl1pPr>
          </a:lstStyle>
          <a:p>
            <a:pPr>
              <a:defRPr/>
            </a:pPr>
            <a:endParaRPr lang="en-US" dirty="0"/>
          </a:p>
        </p:txBody>
      </p:sp>
      <p:sp>
        <p:nvSpPr>
          <p:cNvPr id="31" name="Rectangle 4"/>
          <p:cNvSpPr>
            <a:spLocks noGrp="1" noChangeArrowheads="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b="1" i="0">
                <a:solidFill>
                  <a:srgbClr val="1822CD"/>
                </a:solidFill>
                <a:latin typeface="Arial" panose="020B0604020202020204" pitchFamily="34" charset="0"/>
                <a:ea typeface="ＭＳ Ｐゴシック" charset="0"/>
                <a:cs typeface="ＭＳ Ｐゴシック" charset="0"/>
              </a:defRPr>
            </a:lvl1pPr>
          </a:lstStyle>
          <a:p>
            <a:pPr>
              <a:defRPr/>
            </a:pPr>
            <a:fld id="{CD9F1034-0062-E646-A2D5-44EEEEA1A6A1}" type="slidenum">
              <a:rPr lang="en-US" smtClean="0"/>
              <a:pPr>
                <a:defRPr/>
              </a:pPr>
              <a:t>‹#›</a:t>
            </a:fld>
            <a:endParaRPr lang="en-US" dirty="0"/>
          </a:p>
        </p:txBody>
      </p:sp>
    </p:spTree>
    <p:extLst>
      <p:ext uri="{BB962C8B-B14F-4D97-AF65-F5344CB8AC3E}">
        <p14:creationId xmlns:p14="http://schemas.microsoft.com/office/powerpoint/2010/main" val="2989729992"/>
      </p:ext>
    </p:extLst>
  </p:cSld>
  <p:clrMap bg1="lt1" tx1="dk1" bg2="lt2" tx2="dk2" accent1="accent1" accent2="accent2" accent3="accent3" accent4="accent4" accent5="accent5" accent6="accent6" hlink="hlink" folHlink="folHlink"/>
  <p:sldLayoutIdLst>
    <p:sldLayoutId id="2147496956" r:id="rId1"/>
  </p:sldLayoutIdLst>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Lucida Grande"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Lucida Grande"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Lucida Grande"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Lucida Grande"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b="1">
          <a:solidFill>
            <a:schemeClr val="tx2"/>
          </a:solidFill>
          <a:latin typeface="Lucida Grande" pitchFamily="-112" charset="0"/>
          <a:ea typeface="ＭＳ Ｐゴシック" pitchFamily="-112" charset="-128"/>
          <a:cs typeface="ＭＳ Ｐゴシック" pitchFamily="-112" charset="-128"/>
        </a:defRPr>
      </a:lvl6pPr>
      <a:lvl7pPr marL="914400" algn="ctr" rtl="0" eaLnBrk="0" fontAlgn="base" hangingPunct="0">
        <a:spcBef>
          <a:spcPct val="0"/>
        </a:spcBef>
        <a:spcAft>
          <a:spcPct val="0"/>
        </a:spcAft>
        <a:defRPr sz="4400" b="1">
          <a:solidFill>
            <a:schemeClr val="tx2"/>
          </a:solidFill>
          <a:latin typeface="Lucida Grande" pitchFamily="-112" charset="0"/>
          <a:ea typeface="ＭＳ Ｐゴシック" pitchFamily="-112" charset="-128"/>
          <a:cs typeface="ＭＳ Ｐゴシック" pitchFamily="-112" charset="-128"/>
        </a:defRPr>
      </a:lvl7pPr>
      <a:lvl8pPr marL="1371600" algn="ctr" rtl="0" eaLnBrk="0" fontAlgn="base" hangingPunct="0">
        <a:spcBef>
          <a:spcPct val="0"/>
        </a:spcBef>
        <a:spcAft>
          <a:spcPct val="0"/>
        </a:spcAft>
        <a:defRPr sz="4400" b="1">
          <a:solidFill>
            <a:schemeClr val="tx2"/>
          </a:solidFill>
          <a:latin typeface="Lucida Grande" pitchFamily="-112" charset="0"/>
          <a:ea typeface="ＭＳ Ｐゴシック" pitchFamily="-112" charset="-128"/>
          <a:cs typeface="ＭＳ Ｐゴシック" pitchFamily="-112" charset="-128"/>
        </a:defRPr>
      </a:lvl8pPr>
      <a:lvl9pPr marL="1828800" algn="ctr" rtl="0" eaLnBrk="0" fontAlgn="base" hangingPunct="0">
        <a:spcBef>
          <a:spcPct val="0"/>
        </a:spcBef>
        <a:spcAft>
          <a:spcPct val="0"/>
        </a:spcAft>
        <a:defRPr sz="4400" b="1">
          <a:solidFill>
            <a:schemeClr val="tx2"/>
          </a:solidFill>
          <a:latin typeface="Lucida Grande"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chemeClr val="accent1"/>
        </a:buClr>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charset="0"/>
        <a:buChar char="w"/>
        <a:defRPr sz="2800">
          <a:solidFill>
            <a:schemeClr val="tx1"/>
          </a:solidFill>
          <a:latin typeface="+mn-lt"/>
          <a:ea typeface="+mn-ea"/>
        </a:defRPr>
      </a:lvl2pPr>
      <a:lvl3pPr marL="1085850" indent="-228600" algn="l" rtl="0" eaLnBrk="0" fontAlgn="base" hangingPunct="0">
        <a:spcBef>
          <a:spcPct val="20000"/>
        </a:spcBef>
        <a:spcAft>
          <a:spcPct val="0"/>
        </a:spcAft>
        <a:buClr>
          <a:schemeClr val="accent1"/>
        </a:buClr>
        <a:buFont typeface="Wingdings" charset="0"/>
        <a:buChar char="§"/>
        <a:defRPr sz="2400">
          <a:solidFill>
            <a:schemeClr val="tx1"/>
          </a:solidFill>
          <a:latin typeface="+mn-lt"/>
          <a:ea typeface="+mn-ea"/>
        </a:defRPr>
      </a:lvl3pPr>
      <a:lvl4pPr marL="1428750" indent="-228600" algn="l" rtl="0" eaLnBrk="0" fontAlgn="base" hangingPunct="0">
        <a:spcBef>
          <a:spcPct val="20000"/>
        </a:spcBef>
        <a:spcAft>
          <a:spcPct val="0"/>
        </a:spcAft>
        <a:buClr>
          <a:schemeClr val="accent2"/>
        </a:buClr>
        <a:buFont typeface="Times" charset="0"/>
        <a:buChar char="•"/>
        <a:defRPr sz="2000">
          <a:solidFill>
            <a:schemeClr val="tx1"/>
          </a:solidFill>
          <a:latin typeface="+mn-lt"/>
          <a:ea typeface="+mn-ea"/>
        </a:defRPr>
      </a:lvl4pPr>
      <a:lvl5pPr marL="1771650" indent="-228600" algn="l" rtl="0" eaLnBrk="0" fontAlgn="base" hangingPunct="0">
        <a:spcBef>
          <a:spcPct val="20000"/>
        </a:spcBef>
        <a:spcAft>
          <a:spcPct val="0"/>
        </a:spcAft>
        <a:buClr>
          <a:schemeClr val="tx2"/>
        </a:buClr>
        <a:buFont typeface="Wingdings" charset="0"/>
        <a:buChar char="§"/>
        <a:defRPr sz="2000">
          <a:solidFill>
            <a:schemeClr val="tx1"/>
          </a:solidFill>
          <a:latin typeface="+mn-lt"/>
          <a:ea typeface="+mn-ea"/>
        </a:defRPr>
      </a:lvl5pPr>
      <a:lvl6pPr marL="2228850" indent="-228600" algn="l" rtl="0" eaLnBrk="0" fontAlgn="base" hangingPunct="0">
        <a:spcBef>
          <a:spcPct val="20000"/>
        </a:spcBef>
        <a:spcAft>
          <a:spcPct val="0"/>
        </a:spcAft>
        <a:buClr>
          <a:schemeClr val="tx2"/>
        </a:buClr>
        <a:buFont typeface="Wingdings" pitchFamily="-112" charset="2"/>
        <a:buChar char="§"/>
        <a:defRPr sz="2000">
          <a:solidFill>
            <a:schemeClr val="tx1"/>
          </a:solidFill>
          <a:latin typeface="+mn-lt"/>
          <a:ea typeface="+mn-ea"/>
        </a:defRPr>
      </a:lvl6pPr>
      <a:lvl7pPr marL="2686050" indent="-228600" algn="l" rtl="0" eaLnBrk="0" fontAlgn="base" hangingPunct="0">
        <a:spcBef>
          <a:spcPct val="20000"/>
        </a:spcBef>
        <a:spcAft>
          <a:spcPct val="0"/>
        </a:spcAft>
        <a:buClr>
          <a:schemeClr val="tx2"/>
        </a:buClr>
        <a:buFont typeface="Wingdings" pitchFamily="-112" charset="2"/>
        <a:buChar char="§"/>
        <a:defRPr sz="2000">
          <a:solidFill>
            <a:schemeClr val="tx1"/>
          </a:solidFill>
          <a:latin typeface="+mn-lt"/>
          <a:ea typeface="+mn-ea"/>
        </a:defRPr>
      </a:lvl7pPr>
      <a:lvl8pPr marL="3143250" indent="-228600" algn="l" rtl="0" eaLnBrk="0" fontAlgn="base" hangingPunct="0">
        <a:spcBef>
          <a:spcPct val="20000"/>
        </a:spcBef>
        <a:spcAft>
          <a:spcPct val="0"/>
        </a:spcAft>
        <a:buClr>
          <a:schemeClr val="tx2"/>
        </a:buClr>
        <a:buFont typeface="Wingdings" pitchFamily="-112" charset="2"/>
        <a:buChar char="§"/>
        <a:defRPr sz="2000">
          <a:solidFill>
            <a:schemeClr val="tx1"/>
          </a:solidFill>
          <a:latin typeface="+mn-lt"/>
          <a:ea typeface="+mn-ea"/>
        </a:defRPr>
      </a:lvl8pPr>
      <a:lvl9pPr marL="3600450" indent="-228600" algn="l" rtl="0" eaLnBrk="0" fontAlgn="base" hangingPunct="0">
        <a:spcBef>
          <a:spcPct val="20000"/>
        </a:spcBef>
        <a:spcAft>
          <a:spcPct val="0"/>
        </a:spcAft>
        <a:buClr>
          <a:schemeClr val="tx2"/>
        </a:buClr>
        <a:buFont typeface="Wingdings" pitchFamily="-112"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953AEDB4-CB14-5641-8997-B11DE0FB930F}" type="datetimeFigureOut">
              <a:rPr lang="en-US" smtClean="0">
                <a:solidFill>
                  <a:prstClr val="black">
                    <a:tint val="75000"/>
                  </a:prstClr>
                </a:solidFill>
                <a:latin typeface="Calibri"/>
                <a:ea typeface="+mn-ea"/>
                <a:cs typeface="+mn-cs"/>
              </a:rPr>
              <a:pPr defTabSz="457200" eaLnBrk="1" fontAlgn="auto" hangingPunct="1">
                <a:spcBef>
                  <a:spcPts val="0"/>
                </a:spcBef>
                <a:spcAft>
                  <a:spcPts val="0"/>
                </a:spcAft>
              </a:pPr>
              <a:t>2/16/24</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0F143B20-FE29-3249-8CF2-CBB49140F3C1}" type="slidenum">
              <a:rPr lang="en-US" smtClean="0">
                <a:solidFill>
                  <a:prstClr val="black">
                    <a:tint val="75000"/>
                  </a:prstClr>
                </a:solidFill>
                <a:latin typeface="Calibri"/>
                <a:ea typeface="+mn-ea"/>
                <a:cs typeface="+mn-cs"/>
              </a:rPr>
              <a:pPr defTabSz="457200" eaLnBrk="1" fontAlgn="auto" hangingPunct="1">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583622365"/>
      </p:ext>
    </p:extLst>
  </p:cSld>
  <p:clrMap bg1="lt1" tx1="dk1" bg2="lt2" tx2="dk2" accent1="accent1" accent2="accent2" accent3="accent3" accent4="accent4" accent5="accent5" accent6="accent6" hlink="hlink" folHlink="folHlink"/>
  <p:sldLayoutIdLst>
    <p:sldLayoutId id="2147497012" r:id="rId1"/>
    <p:sldLayoutId id="2147497013" r:id="rId2"/>
    <p:sldLayoutId id="2147497014" r:id="rId3"/>
    <p:sldLayoutId id="2147497015" r:id="rId4"/>
    <p:sldLayoutId id="2147497016" r:id="rId5"/>
    <p:sldLayoutId id="2147497017" r:id="rId6"/>
    <p:sldLayoutId id="2147497018" r:id="rId7"/>
    <p:sldLayoutId id="2147497019" r:id="rId8"/>
    <p:sldLayoutId id="2147497020" r:id="rId9"/>
    <p:sldLayoutId id="2147497021" r:id="rId10"/>
    <p:sldLayoutId id="214749702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bwMode="auto">
          <a:xfrm>
            <a:off x="1752600" y="1219200"/>
            <a:ext cx="7162800" cy="1143000"/>
          </a:xfrm>
          <a:prstGeom prst="rect">
            <a:avLst/>
          </a:prstGeom>
          <a:no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9907" name="Rectangle 3"/>
          <p:cNvSpPr>
            <a:spLocks noGrp="1" noChangeArrowheads="1"/>
          </p:cNvSpPr>
          <p:nvPr>
            <p:ph type="body" idx="1"/>
          </p:nvPr>
        </p:nvSpPr>
        <p:spPr bwMode="auto">
          <a:xfrm>
            <a:off x="1752600" y="2438400"/>
            <a:ext cx="7162800" cy="3429000"/>
          </a:xfrm>
          <a:prstGeom prst="rect">
            <a:avLst/>
          </a:prstGeom>
          <a:noFill/>
          <a:ln w="9525">
            <a:noFill/>
            <a:miter lim="800000"/>
            <a:headEnd/>
            <a:tailEnd/>
          </a:ln>
          <a:effectLst>
            <a:outerShdw blurRad="50800" dist="12699" dir="5100221"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9908" name="Rectangle 4"/>
          <p:cNvSpPr>
            <a:spLocks noGrp="1" noChangeArrowheads="1"/>
          </p:cNvSpPr>
          <p:nvPr>
            <p:ph type="dt" sz="half" idx="2"/>
          </p:nvPr>
        </p:nvSpPr>
        <p:spPr bwMode="auto">
          <a:xfrm>
            <a:off x="15240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rebuchet MS" pitchFamily="-112" charset="0"/>
                <a:ea typeface="+mn-ea"/>
                <a:cs typeface="+mn-cs"/>
              </a:defRPr>
            </a:lvl1pPr>
          </a:lstStyle>
          <a:p>
            <a:pPr defTabSz="914400" eaLnBrk="0" fontAlgn="base" hangingPunct="0">
              <a:spcBef>
                <a:spcPct val="0"/>
              </a:spcBef>
              <a:spcAft>
                <a:spcPct val="0"/>
              </a:spcAft>
              <a:defRPr/>
            </a:pPr>
            <a:endParaRPr lang="en-US">
              <a:solidFill>
                <a:srgbClr val="000000"/>
              </a:solidFill>
              <a:ea typeface="Osaka"/>
              <a:cs typeface="Osaka"/>
            </a:endParaRPr>
          </a:p>
        </p:txBody>
      </p:sp>
      <p:sp>
        <p:nvSpPr>
          <p:cNvPr id="379909" name="Rectangle 5"/>
          <p:cNvSpPr>
            <a:spLocks noGrp="1" noChangeArrowheads="1"/>
          </p:cNvSpPr>
          <p:nvPr>
            <p:ph type="ftr" sz="quarter" idx="3"/>
          </p:nvPr>
        </p:nvSpPr>
        <p:spPr bwMode="auto">
          <a:xfrm>
            <a:off x="3733800" y="5943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rebuchet MS" pitchFamily="-112" charset="0"/>
                <a:ea typeface="+mn-ea"/>
                <a:cs typeface="+mn-cs"/>
              </a:defRPr>
            </a:lvl1pPr>
          </a:lstStyle>
          <a:p>
            <a:pPr algn="ctr" defTabSz="914400" eaLnBrk="0" fontAlgn="base" hangingPunct="0">
              <a:spcBef>
                <a:spcPct val="0"/>
              </a:spcBef>
              <a:spcAft>
                <a:spcPct val="0"/>
              </a:spcAft>
              <a:defRPr/>
            </a:pPr>
            <a:endParaRPr lang="en-US">
              <a:solidFill>
                <a:srgbClr val="000000"/>
              </a:solidFill>
              <a:ea typeface="Osaka"/>
              <a:cs typeface="Osaka"/>
            </a:endParaRPr>
          </a:p>
        </p:txBody>
      </p:sp>
      <p:sp>
        <p:nvSpPr>
          <p:cNvPr id="379910" name="Rectangle 6"/>
          <p:cNvSpPr>
            <a:spLocks noGrp="1" noChangeArrowheads="1"/>
          </p:cNvSpPr>
          <p:nvPr>
            <p:ph type="sldNum" sz="quarter" idx="4"/>
          </p:nvPr>
        </p:nvSpPr>
        <p:spPr bwMode="auto">
          <a:xfrm>
            <a:off x="70104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rebuchet MS" charset="0"/>
              </a:defRPr>
            </a:lvl1pPr>
          </a:lstStyle>
          <a:p>
            <a:pPr defTabSz="914400" eaLnBrk="0" fontAlgn="base" hangingPunct="0">
              <a:spcBef>
                <a:spcPct val="0"/>
              </a:spcBef>
              <a:spcAft>
                <a:spcPct val="0"/>
              </a:spcAft>
              <a:defRPr/>
            </a:pPr>
            <a:fld id="{0D01A936-1228-CA41-8BF7-5DFAD1FA2BB9}" type="slidenum">
              <a:rPr lang="en-US">
                <a:solidFill>
                  <a:srgbClr val="000000"/>
                </a:solidFill>
                <a:ea typeface="Osaka" charset="0"/>
                <a:cs typeface="Osaka" charset="0"/>
              </a:rPr>
              <a:pPr defTabSz="914400" eaLnBrk="0" fontAlgn="base" hangingPunct="0">
                <a:spcBef>
                  <a:spcPct val="0"/>
                </a:spcBef>
                <a:spcAft>
                  <a:spcPct val="0"/>
                </a:spcAft>
                <a:defRPr/>
              </a:pPr>
              <a:t>‹#›</a:t>
            </a:fld>
            <a:endParaRPr lang="en-US">
              <a:solidFill>
                <a:srgbClr val="000000"/>
              </a:solidFill>
              <a:ea typeface="Osaka" charset="0"/>
              <a:cs typeface="Osaka" charset="0"/>
            </a:endParaRPr>
          </a:p>
        </p:txBody>
      </p:sp>
    </p:spTree>
    <p:extLst>
      <p:ext uri="{BB962C8B-B14F-4D97-AF65-F5344CB8AC3E}">
        <p14:creationId xmlns:p14="http://schemas.microsoft.com/office/powerpoint/2010/main" val="2776564030"/>
      </p:ext>
    </p:extLst>
  </p:cSld>
  <p:clrMap bg1="lt1" tx1="dk1" bg2="lt2" tx2="dk2" accent1="accent1" accent2="accent2" accent3="accent3" accent4="accent4" accent5="accent5" accent6="accent6" hlink="hlink" folHlink="folHlink"/>
  <p:sldLayoutIdLst>
    <p:sldLayoutId id="2147497064" r:id="rId1"/>
    <p:sldLayoutId id="2147497065" r:id="rId2"/>
    <p:sldLayoutId id="2147497066" r:id="rId3"/>
    <p:sldLayoutId id="2147497067" r:id="rId4"/>
    <p:sldLayoutId id="2147497068" r:id="rId5"/>
    <p:sldLayoutId id="2147497069" r:id="rId6"/>
    <p:sldLayoutId id="2147497070" r:id="rId7"/>
    <p:sldLayoutId id="2147497071" r:id="rId8"/>
    <p:sldLayoutId id="2147497072" r:id="rId9"/>
    <p:sldLayoutId id="2147497073" r:id="rId10"/>
    <p:sldLayoutId id="214749707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357567522"/>
      </p:ext>
    </p:extLst>
  </p:cSld>
  <p:clrMap bg1="lt1" tx1="dk1" bg2="lt2" tx2="dk2" accent1="accent1" accent2="accent2" accent3="accent3" accent4="accent4" accent5="accent5" accent6="accent6" hlink="hlink" folHlink="folHlink"/>
  <p:sldLayoutIdLst>
    <p:sldLayoutId id="2147497076" r:id="rId1"/>
    <p:sldLayoutId id="2147497077" r:id="rId2"/>
    <p:sldLayoutId id="2147497078" r:id="rId3"/>
    <p:sldLayoutId id="2147497079" r:id="rId4"/>
    <p:sldLayoutId id="2147497080" r:id="rId5"/>
    <p:sldLayoutId id="2147497081" r:id="rId6"/>
    <p:sldLayoutId id="2147497082" r:id="rId7"/>
    <p:sldLayoutId id="2147497083" r:id="rId8"/>
    <p:sldLayoutId id="2147497084" r:id="rId9"/>
    <p:sldLayoutId id="2147497085" r:id="rId10"/>
    <p:sldLayoutId id="2147497086" r:id="rId11"/>
    <p:sldLayoutId id="2147497087" r:id="rId12"/>
    <p:sldLayoutId id="2147497088"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5363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5363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36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l">
              <a:defRPr sz="1400">
                <a:latin typeface="Verdana" charset="0"/>
                <a:ea typeface="+mn-ea"/>
                <a:cs typeface="+mn-cs"/>
              </a:defRPr>
            </a:lvl1pPr>
          </a:lstStyle>
          <a:p>
            <a:pPr>
              <a:defRPr/>
            </a:pPr>
            <a:endParaRPr lang="en-US"/>
          </a:p>
        </p:txBody>
      </p:sp>
      <p:sp>
        <p:nvSpPr>
          <p:cNvPr id="4536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latin typeface="Verdana" charset="0"/>
                <a:ea typeface="+mn-ea"/>
                <a:cs typeface="+mn-cs"/>
              </a:defRPr>
            </a:lvl1pPr>
          </a:lstStyle>
          <a:p>
            <a:pPr>
              <a:defRPr/>
            </a:pPr>
            <a:endParaRPr lang="en-US"/>
          </a:p>
        </p:txBody>
      </p:sp>
      <p:sp>
        <p:nvSpPr>
          <p:cNvPr id="4536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latin typeface="Verdana" charset="0"/>
                <a:ea typeface="MS Pゴシック" charset="0"/>
                <a:cs typeface="MS Pゴシック" charset="0"/>
              </a:defRPr>
            </a:lvl1pPr>
          </a:lstStyle>
          <a:p>
            <a:fld id="{342039A2-12C0-CF43-80F9-C6E89EFC8EE7}"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96394" r:id="rId1"/>
    <p:sldLayoutId id="2147496395" r:id="rId2"/>
    <p:sldLayoutId id="2147496396" r:id="rId3"/>
    <p:sldLayoutId id="2147496397" r:id="rId4"/>
    <p:sldLayoutId id="2147496398" r:id="rId5"/>
    <p:sldLayoutId id="2147496399" r:id="rId6"/>
    <p:sldLayoutId id="2147496400" r:id="rId7"/>
    <p:sldLayoutId id="2147496401" r:id="rId8"/>
    <p:sldLayoutId id="2147496402" r:id="rId9"/>
    <p:sldLayoutId id="2147496403" r:id="rId10"/>
    <p:sldLayoutId id="2147496404" r:id="rId11"/>
  </p:sldLayoutIdLst>
  <p:hf sldNum="0" hdr="0"/>
  <p:txStyles>
    <p:titleStyle>
      <a:lvl1pPr algn="ctr" rtl="0" eaLnBrk="0" fontAlgn="base" hangingPunct="0">
        <a:spcBef>
          <a:spcPct val="0"/>
        </a:spcBef>
        <a:spcAft>
          <a:spcPct val="0"/>
        </a:spcAft>
        <a:defRPr sz="4400" b="1">
          <a:solidFill>
            <a:schemeClr val="tx2"/>
          </a:solidFill>
          <a:latin typeface="+mj-lt"/>
          <a:ea typeface="ＭＳ Ｐゴシック" charset="0"/>
          <a:cs typeface="+mj-cs"/>
        </a:defRPr>
      </a:lvl1pPr>
      <a:lvl2pPr algn="ctr" rtl="0" eaLnBrk="0" fontAlgn="base" hangingPunct="0">
        <a:spcBef>
          <a:spcPct val="0"/>
        </a:spcBef>
        <a:spcAft>
          <a:spcPct val="0"/>
        </a:spcAft>
        <a:defRPr sz="4400" b="1">
          <a:solidFill>
            <a:schemeClr val="tx2"/>
          </a:solidFill>
          <a:latin typeface="Verdana" pitchFamily="-112" charset="0"/>
          <a:ea typeface="ＭＳ Ｐゴシック" charset="0"/>
          <a:cs typeface="MS Pゴシック" pitchFamily="-92" charset="-128"/>
        </a:defRPr>
      </a:lvl2pPr>
      <a:lvl3pPr algn="ctr" rtl="0" eaLnBrk="0" fontAlgn="base" hangingPunct="0">
        <a:spcBef>
          <a:spcPct val="0"/>
        </a:spcBef>
        <a:spcAft>
          <a:spcPct val="0"/>
        </a:spcAft>
        <a:defRPr sz="4400" b="1">
          <a:solidFill>
            <a:schemeClr val="tx2"/>
          </a:solidFill>
          <a:latin typeface="Verdana" pitchFamily="-112" charset="0"/>
          <a:ea typeface="ＭＳ Ｐゴシック" charset="0"/>
          <a:cs typeface="MS Pゴシック" pitchFamily="-92" charset="-128"/>
        </a:defRPr>
      </a:lvl3pPr>
      <a:lvl4pPr algn="ctr" rtl="0" eaLnBrk="0" fontAlgn="base" hangingPunct="0">
        <a:spcBef>
          <a:spcPct val="0"/>
        </a:spcBef>
        <a:spcAft>
          <a:spcPct val="0"/>
        </a:spcAft>
        <a:defRPr sz="4400" b="1">
          <a:solidFill>
            <a:schemeClr val="tx2"/>
          </a:solidFill>
          <a:latin typeface="Verdana" pitchFamily="-112" charset="0"/>
          <a:ea typeface="ＭＳ Ｐゴシック" charset="0"/>
          <a:cs typeface="MS Pゴシック" pitchFamily="-92" charset="-128"/>
        </a:defRPr>
      </a:lvl4pPr>
      <a:lvl5pPr algn="ctr" rtl="0" eaLnBrk="0" fontAlgn="base" hangingPunct="0">
        <a:spcBef>
          <a:spcPct val="0"/>
        </a:spcBef>
        <a:spcAft>
          <a:spcPct val="0"/>
        </a:spcAft>
        <a:defRPr sz="4400" b="1">
          <a:solidFill>
            <a:schemeClr val="tx2"/>
          </a:solidFill>
          <a:latin typeface="Verdana" pitchFamily="-112" charset="0"/>
          <a:ea typeface="ＭＳ Ｐゴシック" charset="0"/>
          <a:cs typeface="MS Pゴシック" pitchFamily="-92" charset="-128"/>
        </a:defRPr>
      </a:lvl5pPr>
      <a:lvl6pPr marL="457200" algn="ctr" rtl="0" fontAlgn="base">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6pPr>
      <a:lvl7pPr marL="914400" algn="ctr" rtl="0" fontAlgn="base">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7pPr>
      <a:lvl8pPr marL="1371600" algn="ctr" rtl="0" fontAlgn="base">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8pPr>
      <a:lvl9pPr marL="1828800" algn="ctr" rtl="0" fontAlgn="base">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Font typeface="Monotype Sorts" charset="0"/>
        <a:buChar char="D"/>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Monotype Sorts" charset="0"/>
        <a:buChar char="C"/>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Monotype Sorts" charset="0"/>
        <a:buChar char="D"/>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Monotype Sorts" charset="0"/>
        <a:buChar char="C"/>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Monotype Sorts" charset="0"/>
        <a:buChar char="D"/>
        <a:defRPr sz="2000">
          <a:solidFill>
            <a:schemeClr val="tx1"/>
          </a:solidFill>
          <a:latin typeface="+mn-lt"/>
          <a:ea typeface="+mn-ea"/>
          <a:cs typeface="+mn-cs"/>
        </a:defRPr>
      </a:lvl5pPr>
      <a:lvl6pPr marL="2514600" indent="-228600" algn="l" rtl="0" fontAlgn="base">
        <a:spcBef>
          <a:spcPct val="20000"/>
        </a:spcBef>
        <a:spcAft>
          <a:spcPct val="0"/>
        </a:spcAft>
        <a:buFont typeface="Monotype Sorts" pitchFamily="-112" charset="2"/>
        <a:buChar char="D"/>
        <a:defRPr sz="2000">
          <a:solidFill>
            <a:schemeClr val="tx1"/>
          </a:solidFill>
          <a:latin typeface="+mn-lt"/>
          <a:ea typeface="+mn-ea"/>
          <a:cs typeface="+mn-cs"/>
        </a:defRPr>
      </a:lvl6pPr>
      <a:lvl7pPr marL="2971800" indent="-228600" algn="l" rtl="0" fontAlgn="base">
        <a:spcBef>
          <a:spcPct val="20000"/>
        </a:spcBef>
        <a:spcAft>
          <a:spcPct val="0"/>
        </a:spcAft>
        <a:buFont typeface="Monotype Sorts" pitchFamily="-112" charset="2"/>
        <a:buChar char="D"/>
        <a:defRPr sz="2000">
          <a:solidFill>
            <a:schemeClr val="tx1"/>
          </a:solidFill>
          <a:latin typeface="+mn-lt"/>
          <a:ea typeface="+mn-ea"/>
          <a:cs typeface="+mn-cs"/>
        </a:defRPr>
      </a:lvl7pPr>
      <a:lvl8pPr marL="3429000" indent="-228600" algn="l" rtl="0" fontAlgn="base">
        <a:spcBef>
          <a:spcPct val="20000"/>
        </a:spcBef>
        <a:spcAft>
          <a:spcPct val="0"/>
        </a:spcAft>
        <a:buFont typeface="Monotype Sorts" pitchFamily="-112" charset="2"/>
        <a:buChar char="D"/>
        <a:defRPr sz="2000">
          <a:solidFill>
            <a:schemeClr val="tx1"/>
          </a:solidFill>
          <a:latin typeface="+mn-lt"/>
          <a:ea typeface="+mn-ea"/>
          <a:cs typeface="+mn-cs"/>
        </a:defRPr>
      </a:lvl8pPr>
      <a:lvl9pPr marL="3886200" indent="-228600" algn="l" rtl="0" fontAlgn="base">
        <a:spcBef>
          <a:spcPct val="20000"/>
        </a:spcBef>
        <a:spcAft>
          <a:spcPct val="0"/>
        </a:spcAft>
        <a:buFont typeface="Monotype Sorts" pitchFamily="-112" charset="2"/>
        <a:buChar char="D"/>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1" i="0">
                <a:solidFill>
                  <a:srgbClr val="898989"/>
                </a:solidFill>
                <a:cs typeface="Arial" panose="020B0604020202020204" pitchFamily="34" charset="0"/>
              </a:defRPr>
            </a:lvl1pPr>
          </a:lstStyle>
          <a:p>
            <a:pPr>
              <a:defRPr/>
            </a:pPr>
            <a:fld id="{C16A198B-9034-4749-8A8D-B90A5F5B90A3}" type="datetimeFigureOut">
              <a:rPr lang="en-US" smtClean="0">
                <a:latin typeface="Calibri" charset="0"/>
                <a:ea typeface="ＭＳ Ｐゴシック" charset="0"/>
              </a:rPr>
              <a:pPr>
                <a:defRPr/>
              </a:pPr>
              <a:t>2/16/24</a:t>
            </a:fld>
            <a:endParaRPr lang="en-US" dirty="0">
              <a:latin typeface="Calibri" charset="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i="0">
                <a:solidFill>
                  <a:srgbClr val="898989"/>
                </a:solidFill>
                <a:cs typeface="Arial" panose="020B0604020202020204" pitchFamily="34" charset="0"/>
              </a:defRPr>
            </a:lvl1pPr>
          </a:lstStyle>
          <a:p>
            <a:pPr>
              <a:defRPr/>
            </a:pPr>
            <a:fld id="{FA356419-7718-C74B-9C0F-E2D2C7D5AD85}" type="slidenum">
              <a:rPr lang="en-US" smtClean="0">
                <a:latin typeface="Calibri" charset="0"/>
                <a:ea typeface="ＭＳ Ｐゴシック" charset="0"/>
              </a:rPr>
              <a:pPr>
                <a:defRPr/>
              </a:pPr>
              <a:t>‹#›</a:t>
            </a:fld>
            <a:endParaRPr lang="en-US" dirty="0">
              <a:latin typeface="Calibri" charset="0"/>
              <a:ea typeface="ＭＳ Ｐゴシック" charset="0"/>
            </a:endParaRPr>
          </a:p>
        </p:txBody>
      </p:sp>
    </p:spTree>
    <p:extLst>
      <p:ext uri="{BB962C8B-B14F-4D97-AF65-F5344CB8AC3E}">
        <p14:creationId xmlns:p14="http://schemas.microsoft.com/office/powerpoint/2010/main" val="1460001015"/>
      </p:ext>
    </p:extLst>
  </p:cSld>
  <p:clrMap bg1="lt1" tx1="dk1" bg2="lt2" tx2="dk2" accent1="accent1" accent2="accent2" accent3="accent3" accent4="accent4" accent5="accent5" accent6="accent6" hlink="hlink" folHlink="folHlink"/>
  <p:sldLayoutIdLst>
    <p:sldLayoutId id="2147497090" r:id="rId1"/>
    <p:sldLayoutId id="2147497091" r:id="rId2"/>
    <p:sldLayoutId id="2147497092" r:id="rId3"/>
    <p:sldLayoutId id="2147497093" r:id="rId4"/>
    <p:sldLayoutId id="2147497094" r:id="rId5"/>
    <p:sldLayoutId id="2147497095" r:id="rId6"/>
    <p:sldLayoutId id="2147497096" r:id="rId7"/>
    <p:sldLayoutId id="2147497097" r:id="rId8"/>
    <p:sldLayoutId id="2147497098" r:id="rId9"/>
    <p:sldLayoutId id="2147497099" r:id="rId10"/>
    <p:sldLayoutId id="2147497100"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b="1" i="0" dirty="0">
                <a:solidFill>
                  <a:srgbClr val="FFA27C"/>
                </a:solidFill>
                <a:latin typeface="Arial" panose="020B0604020202020204" pitchFamily="34" charset="0"/>
                <a:ea typeface="ＭＳ Ｐゴシック" charset="0"/>
                <a:cs typeface="ＭＳ Ｐゴシック"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900" b="1" i="0" dirty="0">
                  <a:solidFill>
                    <a:srgbClr val="FFA27C"/>
                  </a:solidFill>
                  <a:latin typeface="Arial" panose="020B0604020202020204" pitchFamily="34" charset="0"/>
                  <a:ea typeface="ＭＳ Ｐゴシック" charset="0"/>
                  <a:cs typeface="ＭＳ Ｐゴシック"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b="1" i="0" dirty="0">
                  <a:solidFill>
                    <a:srgbClr val="FFA27C"/>
                  </a:solidFill>
                  <a:latin typeface="Arial" panose="020B0604020202020204" pitchFamily="34" charset="0"/>
                  <a:ea typeface="ＭＳ Ｐゴシック" charset="0"/>
                  <a:cs typeface="ＭＳ Ｐゴシック"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b="1" i="0" dirty="0">
                  <a:solidFill>
                    <a:srgbClr val="FFA27C"/>
                  </a:solidFill>
                  <a:latin typeface="Arial" panose="020B0604020202020204" pitchFamily="34" charset="0"/>
                  <a:ea typeface="ＭＳ Ｐゴシック" charset="0"/>
                  <a:cs typeface="ＭＳ Ｐゴシック"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b="1" i="0" dirty="0">
                  <a:solidFill>
                    <a:srgbClr val="FFA27C"/>
                  </a:solidFill>
                  <a:latin typeface="Arial" panose="020B0604020202020204" pitchFamily="34" charset="0"/>
                  <a:ea typeface="ＭＳ Ｐゴシック" charset="0"/>
                  <a:cs typeface="ＭＳ Ｐゴシック" charset="0"/>
                </a:endParaRPr>
              </a:p>
            </p:txBody>
          </p:sp>
        </p:grpSp>
      </p:grpSp>
    </p:spTree>
    <p:extLst>
      <p:ext uri="{BB962C8B-B14F-4D97-AF65-F5344CB8AC3E}">
        <p14:creationId xmlns:p14="http://schemas.microsoft.com/office/powerpoint/2010/main" val="2823431189"/>
      </p:ext>
    </p:extLst>
  </p:cSld>
  <p:clrMap bg1="dk2" tx1="lt1" bg2="dk1" tx2="lt2" accent1="accent1" accent2="accent2" accent3="accent3" accent4="accent4" accent5="accent5" accent6="accent6" hlink="hlink" folHlink="folHlink"/>
  <p:sldLayoutIdLst>
    <p:sldLayoutId id="2147497102" r:id="rId1"/>
    <p:sldLayoutId id="2147497103" r:id="rId2"/>
    <p:sldLayoutId id="2147497104" r:id="rId3"/>
    <p:sldLayoutId id="2147497105" r:id="rId4"/>
    <p:sldLayoutId id="2147497106" r:id="rId5"/>
    <p:sldLayoutId id="2147497107" r:id="rId6"/>
    <p:sldLayoutId id="2147497108" r:id="rId7"/>
    <p:sldLayoutId id="2147497109" r:id="rId8"/>
    <p:sldLayoutId id="2147497110" r:id="rId9"/>
    <p:sldLayoutId id="2147497111" r:id="rId10"/>
    <p:sldLayoutId id="2147497112" r:id="rId11"/>
    <p:sldLayoutId id="2147497113"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04623C9D-1D5E-814B-BC97-0788E92C0EA5}"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400507391"/>
      </p:ext>
    </p:extLst>
  </p:cSld>
  <p:clrMap bg1="lt1" tx1="dk1" bg2="lt2" tx2="dk2" accent1="accent1" accent2="accent2" accent3="accent3" accent4="accent4" accent5="accent5" accent6="accent6" hlink="hlink" folHlink="folHlink"/>
  <p:sldLayoutIdLst>
    <p:sldLayoutId id="2147497115" r:id="rId1"/>
    <p:sldLayoutId id="2147497116" r:id="rId2"/>
  </p:sldLayoutIdLst>
  <p:txStyles>
    <p:titleStyle>
      <a:lvl1pPr algn="ctr" rtl="0" eaLnBrk="0" fontAlgn="base" hangingPunct="0">
        <a:spcBef>
          <a:spcPct val="0"/>
        </a:spcBef>
        <a:spcAft>
          <a:spcPct val="0"/>
        </a:spcAft>
        <a:defRPr sz="4000" b="1" i="0">
          <a:solidFill>
            <a:schemeClr val="tx2"/>
          </a:solidFill>
          <a:effectLst>
            <a:outerShdw blurRad="38100" dist="38100" dir="2700000" algn="tl">
              <a:srgbClr val="000000">
                <a:alpha val="43137"/>
              </a:srgbClr>
            </a:outerShdw>
          </a:effectLst>
          <a:latin typeface="Arial" panose="020B0604020202020204" pitchFamily="34" charset="0"/>
          <a:ea typeface="ＭＳ Ｐゴシック" pitchFamily="-107" charset="-128"/>
          <a:cs typeface="Arial" panose="020B0604020202020204" pitchFamily="34" charset="0"/>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07" charset="-128"/>
          <a:cs typeface="Arial" panose="020B0604020202020204" pitchFamily="34" charset="0"/>
        </a:defRPr>
      </a:lvl1pPr>
      <a:lvl2pPr marL="742950" indent="-285750" algn="l" rtl="0" eaLnBrk="0" fontAlgn="base" hangingPunct="0">
        <a:spcBef>
          <a:spcPct val="20000"/>
        </a:spcBef>
        <a:spcAft>
          <a:spcPct val="0"/>
        </a:spcAft>
        <a:buChar char="–"/>
        <a:defRPr sz="24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Char char="–"/>
        <a:defRPr b="1" i="0">
          <a:solidFill>
            <a:schemeClr val="tx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b="1" i="0">
          <a:solidFill>
            <a:schemeClr val="tx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defTabSz="914400">
              <a:defRPr/>
            </a:pPr>
            <a:fld id="{1D5C261E-1679-774F-B786-F39C014CA69C}" type="datetimeFigureOut">
              <a:rPr lang="en-NZ"/>
              <a:pPr defTabSz="914400">
                <a:defRPr/>
              </a:pPr>
              <a:t>16/02/24</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defTabSz="914400">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defTabSz="914400">
              <a:defRPr/>
            </a:pPr>
            <a:fld id="{FAAF8DCE-046A-904B-90A6-C0407654BE76}" type="slidenum">
              <a:rPr lang="en-NZ"/>
              <a:pPr defTabSz="914400">
                <a:defRPr/>
              </a:pPr>
              <a:t>‹#›</a:t>
            </a:fld>
            <a:endParaRPr lang="en-NZ"/>
          </a:p>
        </p:txBody>
      </p:sp>
    </p:spTree>
    <p:extLst>
      <p:ext uri="{BB962C8B-B14F-4D97-AF65-F5344CB8AC3E}">
        <p14:creationId xmlns:p14="http://schemas.microsoft.com/office/powerpoint/2010/main" val="43093219"/>
      </p:ext>
    </p:extLst>
  </p:cSld>
  <p:clrMap bg1="lt1" tx1="dk1" bg2="lt2" tx2="dk2" accent1="accent1" accent2="accent2" accent3="accent3" accent4="accent4" accent5="accent5" accent6="accent6" hlink="hlink" folHlink="folHlink"/>
  <p:sldLayoutIdLst>
    <p:sldLayoutId id="2147497118" r:id="rId1"/>
    <p:sldLayoutId id="2147497119" r:id="rId2"/>
    <p:sldLayoutId id="2147497120" r:id="rId3"/>
    <p:sldLayoutId id="2147497121" r:id="rId4"/>
    <p:sldLayoutId id="2147497122" r:id="rId5"/>
    <p:sldLayoutId id="2147497123" r:id="rId6"/>
    <p:sldLayoutId id="2147497124" r:id="rId7"/>
    <p:sldLayoutId id="2147497125" r:id="rId8"/>
    <p:sldLayoutId id="2147497126" r:id="rId9"/>
    <p:sldLayoutId id="2147497127" r:id="rId10"/>
    <p:sldLayoutId id="2147497128"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0419"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45815032"/>
      </p:ext>
    </p:extLst>
  </p:cSld>
  <p:clrMap bg1="lt1" tx1="dk1" bg2="lt2" tx2="dk2" accent1="accent1" accent2="accent2" accent3="accent3" accent4="accent4" accent5="accent5" accent6="accent6" hlink="hlink" folHlink="folHlink"/>
  <p:sldLayoutIdLst>
    <p:sldLayoutId id="2147497133" r:id="rId1"/>
    <p:sldLayoutId id="2147497134" r:id="rId2"/>
    <p:sldLayoutId id="2147497135" r:id="rId3"/>
    <p:sldLayoutId id="2147497136" r:id="rId4"/>
    <p:sldLayoutId id="2147497137" r:id="rId5"/>
    <p:sldLayoutId id="2147497138" r:id="rId6"/>
    <p:sldLayoutId id="2147497139" r:id="rId7"/>
    <p:sldLayoutId id="2147497140" r:id="rId8"/>
    <p:sldLayoutId id="2147497141" r:id="rId9"/>
    <p:sldLayoutId id="2147497142" r:id="rId10"/>
    <p:sldLayoutId id="2147497143" r:id="rId11"/>
    <p:sldLayoutId id="2147497144" r:id="rId12"/>
  </p:sldLayoutIdLst>
  <p:transition spd="med">
    <p:randomBar dir="vert"/>
  </p:transition>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68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5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pitchFamily="-105" charset="-128"/>
                <a:cs typeface="ＭＳ Ｐゴシック" pitchFamily="-105" charset="-128"/>
              </a:defRPr>
            </a:lvl1pPr>
          </a:lstStyle>
          <a:p>
            <a:pPr>
              <a:defRPr/>
            </a:pPr>
            <a:endParaRPr lang="en-US" dirty="0">
              <a:solidFill>
                <a:srgbClr val="000000"/>
              </a:solidFill>
            </a:endParaRPr>
          </a:p>
        </p:txBody>
      </p:sp>
      <p:sp>
        <p:nvSpPr>
          <p:cNvPr id="175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pitchFamily="-105" charset="-128"/>
                <a:cs typeface="ＭＳ Ｐゴシック" pitchFamily="-105" charset="-128"/>
              </a:defRPr>
            </a:lvl1pPr>
          </a:lstStyle>
          <a:p>
            <a:pPr>
              <a:defRPr/>
            </a:pPr>
            <a:endParaRPr lang="en-US" dirty="0">
              <a:solidFill>
                <a:srgbClr val="000000"/>
              </a:solidFill>
            </a:endParaRPr>
          </a:p>
        </p:txBody>
      </p:sp>
      <p:sp>
        <p:nvSpPr>
          <p:cNvPr id="175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04E63FA0-A986-304D-91A7-3563E621049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96774077"/>
      </p:ext>
    </p:extLst>
  </p:cSld>
  <p:clrMap bg1="lt1" tx1="dk1" bg2="lt2" tx2="dk2" accent1="accent1" accent2="accent2" accent3="accent3" accent4="accent4" accent5="accent5" accent6="accent6" hlink="hlink" folHlink="folHlink"/>
  <p:sldLayoutIdLst>
    <p:sldLayoutId id="2147497146" r:id="rId1"/>
    <p:sldLayoutId id="2147497147" r:id="rId2"/>
    <p:sldLayoutId id="2147497148" r:id="rId3"/>
    <p:sldLayoutId id="2147497149" r:id="rId4"/>
    <p:sldLayoutId id="2147497150" r:id="rId5"/>
    <p:sldLayoutId id="2147497151" r:id="rId6"/>
    <p:sldLayoutId id="2147497152" r:id="rId7"/>
    <p:sldLayoutId id="2147497153" r:id="rId8"/>
    <p:sldLayoutId id="2147497154" r:id="rId9"/>
    <p:sldLayoutId id="2147497155" r:id="rId10"/>
    <p:sldLayoutId id="2147497156"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16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802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4802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4802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82FE5867-3696-0F45-A95B-A29F40EDFEC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61468504"/>
      </p:ext>
    </p:extLst>
  </p:cSld>
  <p:clrMap bg1="lt1" tx1="dk1" bg2="lt2" tx2="dk2" accent1="accent1" accent2="accent2" accent3="accent3" accent4="accent4" accent5="accent5" accent6="accent6" hlink="hlink" folHlink="folHlink"/>
  <p:sldLayoutIdLst>
    <p:sldLayoutId id="2147497158" r:id="rId1"/>
    <p:sldLayoutId id="2147497159" r:id="rId2"/>
    <p:sldLayoutId id="2147497160" r:id="rId3"/>
    <p:sldLayoutId id="2147497161" r:id="rId4"/>
    <p:sldLayoutId id="2147497162" r:id="rId5"/>
    <p:sldLayoutId id="2147497163" r:id="rId6"/>
    <p:sldLayoutId id="2147497164" r:id="rId7"/>
    <p:sldLayoutId id="2147497165" r:id="rId8"/>
    <p:sldLayoutId id="2147497166" r:id="rId9"/>
    <p:sldLayoutId id="2147497167" r:id="rId10"/>
    <p:sldLayoutId id="2147497168"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7715"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latin typeface="Times New Roman" pitchFamily="-128" charset="0"/>
                <a:ea typeface="+mn-ea"/>
                <a:cs typeface="+mn-cs"/>
              </a:defRPr>
            </a:lvl1pPr>
          </a:lstStyle>
          <a:p>
            <a:pPr>
              <a:defRPr/>
            </a:pPr>
            <a:endParaRPr lang="en-US"/>
          </a:p>
        </p:txBody>
      </p:sp>
      <p:sp>
        <p:nvSpPr>
          <p:cNvPr id="627716"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28" charset="0"/>
                <a:ea typeface="+mn-ea"/>
                <a:cs typeface="+mn-cs"/>
              </a:defRPr>
            </a:lvl1pPr>
          </a:lstStyle>
          <a:p>
            <a:pPr>
              <a:defRPr/>
            </a:pPr>
            <a:endParaRPr lang="en-US"/>
          </a:p>
        </p:txBody>
      </p:sp>
      <p:sp>
        <p:nvSpPr>
          <p:cNvPr id="627717"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576928F-9FFB-7948-8019-D7A638EFF96A}" type="slidenum">
              <a:rPr lang="en-US"/>
              <a:pPr>
                <a:defRPr/>
              </a:pPr>
              <a:t>‹#›</a:t>
            </a:fld>
            <a:endParaRPr lang="en-US"/>
          </a:p>
        </p:txBody>
      </p:sp>
    </p:spTree>
    <p:extLst>
      <p:ext uri="{BB962C8B-B14F-4D97-AF65-F5344CB8AC3E}">
        <p14:creationId xmlns:p14="http://schemas.microsoft.com/office/powerpoint/2010/main" val="3057086588"/>
      </p:ext>
    </p:extLst>
  </p:cSld>
  <p:clrMap bg1="lt1" tx1="dk1" bg2="lt2" tx2="dk2" accent1="accent1" accent2="accent2" accent3="accent3" accent4="accent4" accent5="accent5" accent6="accent6" hlink="hlink" folHlink="folHlink"/>
  <p:sldLayoutIdLst>
    <p:sldLayoutId id="2147497170" r:id="rId1"/>
    <p:sldLayoutId id="2147497171" r:id="rId2"/>
    <p:sldLayoutId id="2147497172" r:id="rId3"/>
    <p:sldLayoutId id="2147497173" r:id="rId4"/>
    <p:sldLayoutId id="2147497174" r:id="rId5"/>
    <p:sldLayoutId id="2147497175" r:id="rId6"/>
    <p:sldLayoutId id="2147497176" r:id="rId7"/>
    <p:sldLayoutId id="2147497177" r:id="rId8"/>
    <p:sldLayoutId id="2147497178" r:id="rId9"/>
    <p:sldLayoutId id="2147497179" r:id="rId10"/>
    <p:sldLayoutId id="2147497180"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1143000" y="609600"/>
            <a:ext cx="7315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2590800" y="1981200"/>
            <a:ext cx="6096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860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1" i="0">
                <a:latin typeface="Arial" panose="020B0604020202020204" pitchFamily="34" charset="0"/>
                <a:ea typeface="+mn-ea"/>
                <a:cs typeface="+mn-cs"/>
              </a:defRPr>
            </a:lvl1pPr>
          </a:lstStyle>
          <a:p>
            <a:pPr>
              <a:defRPr/>
            </a:pPr>
            <a:endParaRPr lang="en-US" dirty="0">
              <a:solidFill>
                <a:srgbClr val="FFFF00"/>
              </a:solidFill>
            </a:endParaRPr>
          </a:p>
        </p:txBody>
      </p:sp>
      <p:sp>
        <p:nvSpPr>
          <p:cNvPr id="386053" name="Rectangle 5"/>
          <p:cNvSpPr>
            <a:spLocks noGrp="1" noChangeArrowheads="1"/>
          </p:cNvSpPr>
          <p:nvPr>
            <p:ph type="ftr" sz="quarter" idx="3"/>
          </p:nvPr>
        </p:nvSpPr>
        <p:spPr bwMode="auto">
          <a:xfrm>
            <a:off x="3124200" y="6248400"/>
            <a:ext cx="3124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solidFill>
                <a:srgbClr val="FFFF00"/>
              </a:solidFill>
            </a:endParaRPr>
          </a:p>
        </p:txBody>
      </p:sp>
      <p:sp>
        <p:nvSpPr>
          <p:cNvPr id="386054" name="Rectangle 6"/>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ea typeface="MS Pゴシック" charset="0"/>
                <a:cs typeface="MS Pゴシック" charset="0"/>
              </a:defRPr>
            </a:lvl1pPr>
          </a:lstStyle>
          <a:p>
            <a:fld id="{CF35CEB5-4A6F-1E4E-9F51-8E91ACCB32F7}" type="slidenum">
              <a:rPr lang="en-US" smtClean="0">
                <a:solidFill>
                  <a:srgbClr val="FFFF00"/>
                </a:solidFill>
              </a:rPr>
              <a:pPr/>
              <a:t>‹#›</a:t>
            </a:fld>
            <a:endParaRPr lang="en-US" dirty="0">
              <a:solidFill>
                <a:srgbClr val="FFFF00"/>
              </a:solidFill>
            </a:endParaRPr>
          </a:p>
        </p:txBody>
      </p:sp>
    </p:spTree>
    <p:extLst>
      <p:ext uri="{BB962C8B-B14F-4D97-AF65-F5344CB8AC3E}">
        <p14:creationId xmlns:p14="http://schemas.microsoft.com/office/powerpoint/2010/main" val="1410542804"/>
      </p:ext>
    </p:extLst>
  </p:cSld>
  <p:clrMap bg1="dk2" tx1="lt1" bg2="dk1" tx2="lt2" accent1="accent1" accent2="accent2" accent3="accent3" accent4="accent4" accent5="accent5" accent6="accent6" hlink="hlink" folHlink="folHlink"/>
  <p:sldLayoutIdLst>
    <p:sldLayoutId id="2147497182" r:id="rId1"/>
    <p:sldLayoutId id="2147497183" r:id="rId2"/>
    <p:sldLayoutId id="2147497184" r:id="rId3"/>
    <p:sldLayoutId id="2147497185" r:id="rId4"/>
    <p:sldLayoutId id="2147497186" r:id="rId5"/>
    <p:sldLayoutId id="2147497187" r:id="rId6"/>
    <p:sldLayoutId id="2147497188" r:id="rId7"/>
    <p:sldLayoutId id="2147497189" r:id="rId8"/>
    <p:sldLayoutId id="2147497190" r:id="rId9"/>
    <p:sldLayoutId id="2147497191" r:id="rId10"/>
    <p:sldLayoutId id="2147497192" r:id="rId11"/>
  </p:sldLayoutIdLst>
  <p:txStyles>
    <p:titleStyle>
      <a:lvl1pPr algn="r" rtl="0" eaLnBrk="0" fontAlgn="base" hangingPunct="0">
        <a:spcBef>
          <a:spcPct val="0"/>
        </a:spcBef>
        <a:spcAft>
          <a:spcPct val="0"/>
        </a:spcAft>
        <a:defRPr sz="4000">
          <a:solidFill>
            <a:schemeClr val="tx2"/>
          </a:solidFill>
          <a:latin typeface="+mj-lt"/>
          <a:ea typeface="ＭＳ Ｐゴシック" charset="0"/>
          <a:cs typeface="+mj-cs"/>
        </a:defRPr>
      </a:lvl1pPr>
      <a:lvl2pPr algn="r" rtl="0" eaLnBrk="0" fontAlgn="base" hangingPunct="0">
        <a:spcBef>
          <a:spcPct val="0"/>
        </a:spcBef>
        <a:spcAft>
          <a:spcPct val="0"/>
        </a:spcAft>
        <a:defRPr sz="4000">
          <a:solidFill>
            <a:schemeClr val="tx2"/>
          </a:solidFill>
          <a:latin typeface="Lucida Handwriting" pitchFamily="-112" charset="0"/>
          <a:ea typeface="ＭＳ Ｐゴシック" charset="0"/>
          <a:cs typeface="MS Pゴシック" pitchFamily="-92" charset="-128"/>
        </a:defRPr>
      </a:lvl2pPr>
      <a:lvl3pPr algn="r" rtl="0" eaLnBrk="0" fontAlgn="base" hangingPunct="0">
        <a:spcBef>
          <a:spcPct val="0"/>
        </a:spcBef>
        <a:spcAft>
          <a:spcPct val="0"/>
        </a:spcAft>
        <a:defRPr sz="4000">
          <a:solidFill>
            <a:schemeClr val="tx2"/>
          </a:solidFill>
          <a:latin typeface="Lucida Handwriting" pitchFamily="-112" charset="0"/>
          <a:ea typeface="ＭＳ Ｐゴシック" charset="0"/>
          <a:cs typeface="MS Pゴシック" pitchFamily="-92" charset="-128"/>
        </a:defRPr>
      </a:lvl3pPr>
      <a:lvl4pPr algn="r" rtl="0" eaLnBrk="0" fontAlgn="base" hangingPunct="0">
        <a:spcBef>
          <a:spcPct val="0"/>
        </a:spcBef>
        <a:spcAft>
          <a:spcPct val="0"/>
        </a:spcAft>
        <a:defRPr sz="4000">
          <a:solidFill>
            <a:schemeClr val="tx2"/>
          </a:solidFill>
          <a:latin typeface="Lucida Handwriting" pitchFamily="-112" charset="0"/>
          <a:ea typeface="ＭＳ Ｐゴシック" charset="0"/>
          <a:cs typeface="MS Pゴシック" pitchFamily="-92" charset="-128"/>
        </a:defRPr>
      </a:lvl4pPr>
      <a:lvl5pPr algn="r" rtl="0" eaLnBrk="0" fontAlgn="base" hangingPunct="0">
        <a:spcBef>
          <a:spcPct val="0"/>
        </a:spcBef>
        <a:spcAft>
          <a:spcPct val="0"/>
        </a:spcAft>
        <a:defRPr sz="4000">
          <a:solidFill>
            <a:schemeClr val="tx2"/>
          </a:solidFill>
          <a:latin typeface="Lucida Handwriting" pitchFamily="-112" charset="0"/>
          <a:ea typeface="ＭＳ Ｐゴシック" charset="0"/>
          <a:cs typeface="MS Pゴシック" pitchFamily="-92" charset="-128"/>
        </a:defRPr>
      </a:lvl5pPr>
      <a:lvl6pPr marL="457200" algn="r" rtl="0" fontAlgn="base">
        <a:spcBef>
          <a:spcPct val="0"/>
        </a:spcBef>
        <a:spcAft>
          <a:spcPct val="0"/>
        </a:spcAft>
        <a:defRPr sz="4000">
          <a:solidFill>
            <a:schemeClr val="tx2"/>
          </a:solidFill>
          <a:latin typeface="Lucida Handwriting" pitchFamily="-112" charset="0"/>
          <a:ea typeface="MS Pゴシック" pitchFamily="-92" charset="-128"/>
          <a:cs typeface="MS Pゴシック" pitchFamily="-92" charset="-128"/>
        </a:defRPr>
      </a:lvl6pPr>
      <a:lvl7pPr marL="914400" algn="r" rtl="0" fontAlgn="base">
        <a:spcBef>
          <a:spcPct val="0"/>
        </a:spcBef>
        <a:spcAft>
          <a:spcPct val="0"/>
        </a:spcAft>
        <a:defRPr sz="4000">
          <a:solidFill>
            <a:schemeClr val="tx2"/>
          </a:solidFill>
          <a:latin typeface="Lucida Handwriting" pitchFamily="-112" charset="0"/>
          <a:ea typeface="MS Pゴシック" pitchFamily="-92" charset="-128"/>
          <a:cs typeface="MS Pゴシック" pitchFamily="-92" charset="-128"/>
        </a:defRPr>
      </a:lvl7pPr>
      <a:lvl8pPr marL="1371600" algn="r" rtl="0" fontAlgn="base">
        <a:spcBef>
          <a:spcPct val="0"/>
        </a:spcBef>
        <a:spcAft>
          <a:spcPct val="0"/>
        </a:spcAft>
        <a:defRPr sz="4000">
          <a:solidFill>
            <a:schemeClr val="tx2"/>
          </a:solidFill>
          <a:latin typeface="Lucida Handwriting" pitchFamily="-112" charset="0"/>
          <a:ea typeface="MS Pゴシック" pitchFamily="-92" charset="-128"/>
          <a:cs typeface="MS Pゴシック" pitchFamily="-92" charset="-128"/>
        </a:defRPr>
      </a:lvl8pPr>
      <a:lvl9pPr marL="1828800" algn="r" rtl="0" fontAlgn="base">
        <a:spcBef>
          <a:spcPct val="0"/>
        </a:spcBef>
        <a:spcAft>
          <a:spcPct val="0"/>
        </a:spcAft>
        <a:defRPr sz="4000">
          <a:solidFill>
            <a:schemeClr val="tx2"/>
          </a:solidFill>
          <a:latin typeface="Lucida Handwriting" pitchFamily="-112" charset="0"/>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mn-cs"/>
        </a:defRPr>
      </a:lvl1pPr>
      <a:lvl2pPr marL="742950" indent="-285750" algn="l" rtl="0" eaLnBrk="0" fontAlgn="base" hangingPunct="0">
        <a:spcBef>
          <a:spcPct val="20000"/>
        </a:spcBef>
        <a:spcAft>
          <a:spcPct val="0"/>
        </a:spcAft>
        <a:buFont typeface="Times" charset="0"/>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Font typeface="Times" charset="0"/>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Font typeface="Times" charset="0"/>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2098" name="Group 2"/>
          <p:cNvGrpSpPr>
            <a:grpSpLocks/>
          </p:cNvGrpSpPr>
          <p:nvPr/>
        </p:nvGrpSpPr>
        <p:grpSpPr bwMode="auto">
          <a:xfrm>
            <a:off x="0" y="3902075"/>
            <a:ext cx="3400425" cy="2949575"/>
            <a:chOff x="0" y="2458"/>
            <a:chExt cx="2142" cy="1858"/>
          </a:xfrm>
        </p:grpSpPr>
        <p:sp>
          <p:nvSpPr>
            <p:cNvPr id="414723"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28" charset="0"/>
                <a:ea typeface="+mn-ea"/>
                <a:cs typeface="+mn-cs"/>
              </a:endParaRPr>
            </a:p>
          </p:txBody>
        </p:sp>
        <p:sp>
          <p:nvSpPr>
            <p:cNvPr id="414724"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28" charset="0"/>
                <a:ea typeface="+mn-ea"/>
                <a:cs typeface="+mn-cs"/>
              </a:endParaRPr>
            </a:p>
          </p:txBody>
        </p:sp>
        <p:sp>
          <p:nvSpPr>
            <p:cNvPr id="414725"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28" charset="0"/>
                <a:ea typeface="+mn-ea"/>
                <a:cs typeface="+mn-cs"/>
              </a:endParaRPr>
            </a:p>
          </p:txBody>
        </p:sp>
        <p:sp>
          <p:nvSpPr>
            <p:cNvPr id="414726"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28" charset="0"/>
                <a:ea typeface="+mn-ea"/>
                <a:cs typeface="+mn-cs"/>
              </a:endParaRPr>
            </a:p>
          </p:txBody>
        </p:sp>
        <p:sp>
          <p:nvSpPr>
            <p:cNvPr id="1321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321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321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414730"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414731"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14732"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414733"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414734"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F6D4F97D-A9BF-824C-85C3-C6822245AA39}" type="slidenum">
              <a:rPr lang="en-US" smtClean="0"/>
              <a:pPr>
                <a:defRPr/>
              </a:pPr>
              <a:t>‹#›</a:t>
            </a:fld>
            <a:endParaRPr lang="en-US" dirty="0"/>
          </a:p>
        </p:txBody>
      </p:sp>
    </p:spTree>
    <p:extLst>
      <p:ext uri="{BB962C8B-B14F-4D97-AF65-F5344CB8AC3E}">
        <p14:creationId xmlns:p14="http://schemas.microsoft.com/office/powerpoint/2010/main" val="2388566349"/>
      </p:ext>
    </p:extLst>
  </p:cSld>
  <p:clrMap bg1="dk2" tx1="lt1" bg2="dk1" tx2="lt2" accent1="accent1" accent2="accent2" accent3="accent3" accent4="accent4" accent5="accent5" accent6="accent6" hlink="hlink" folHlink="folHlink"/>
  <p:sldLayoutIdLst>
    <p:sldLayoutId id="2147497194" r:id="rId1"/>
  </p:sldLayoutIdLst>
  <p:transition advClick="0" advTm="5000"/>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ＭＳ Ｐゴシック" pitchFamily="-112"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381000"/>
            <a:ext cx="77724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462851" name="Rectangle 3"/>
          <p:cNvSpPr>
            <a:spLocks noGrp="1" noChangeArrowheads="1"/>
          </p:cNvSpPr>
          <p:nvPr>
            <p:ph type="dt" sz="half" idx="2"/>
          </p:nvPr>
        </p:nvSpPr>
        <p:spPr bwMode="auto">
          <a:xfrm>
            <a:off x="685800" y="63246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l" eaLnBrk="1" hangingPunct="1">
              <a:spcBef>
                <a:spcPct val="50000"/>
              </a:spcBef>
              <a:defRPr sz="1400" b="1" i="0">
                <a:latin typeface="Arial" panose="020B0604020202020204" pitchFamily="34" charset="0"/>
                <a:ea typeface="+mn-ea"/>
                <a:cs typeface="+mn-cs"/>
              </a:defRPr>
            </a:lvl1pPr>
          </a:lstStyle>
          <a:p>
            <a:pPr>
              <a:defRPr/>
            </a:pPr>
            <a:endParaRPr lang="en-US" dirty="0"/>
          </a:p>
        </p:txBody>
      </p:sp>
      <p:sp>
        <p:nvSpPr>
          <p:cNvPr id="462852" name="Rectangle 4"/>
          <p:cNvSpPr>
            <a:spLocks noGrp="1" noChangeArrowheads="1"/>
          </p:cNvSpPr>
          <p:nvPr>
            <p:ph type="ftr" sz="quarter" idx="3"/>
          </p:nvPr>
        </p:nvSpPr>
        <p:spPr bwMode="auto">
          <a:xfrm>
            <a:off x="2743200" y="63246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eaLnBrk="1" hangingPunct="1">
              <a:spcBef>
                <a:spcPct val="50000"/>
              </a:spcBef>
              <a:defRPr sz="1400" b="1" i="0">
                <a:latin typeface="Arial" panose="020B0604020202020204" pitchFamily="34" charset="0"/>
                <a:ea typeface="+mn-ea"/>
                <a:cs typeface="+mn-cs"/>
              </a:defRPr>
            </a:lvl1pPr>
          </a:lstStyle>
          <a:p>
            <a:pPr>
              <a:defRPr/>
            </a:pPr>
            <a:endParaRPr lang="en-US" dirty="0"/>
          </a:p>
        </p:txBody>
      </p:sp>
      <p:sp>
        <p:nvSpPr>
          <p:cNvPr id="462853" name="Rectangle 5"/>
          <p:cNvSpPr>
            <a:spLocks noGrp="1" noChangeArrowheads="1"/>
          </p:cNvSpPr>
          <p:nvPr>
            <p:ph type="sldNum" sz="quarter" idx="4"/>
          </p:nvPr>
        </p:nvSpPr>
        <p:spPr bwMode="auto">
          <a:xfrm>
            <a:off x="6553200" y="63246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1" hangingPunct="1">
              <a:spcBef>
                <a:spcPct val="50000"/>
              </a:spcBef>
              <a:defRPr sz="1400" b="1" i="0">
                <a:latin typeface="Arial" panose="020B0604020202020204" pitchFamily="34" charset="0"/>
              </a:defRPr>
            </a:lvl1pPr>
          </a:lstStyle>
          <a:p>
            <a:pPr>
              <a:defRPr/>
            </a:pPr>
            <a:fld id="{A1E52AA9-4B1B-C34D-BC9F-1E9B4D3875C6}" type="slidenum">
              <a:rPr lang="en-US" smtClean="0"/>
              <a:pPr>
                <a:defRPr/>
              </a:pPr>
              <a:t>‹#›</a:t>
            </a:fld>
            <a:endParaRPr lang="en-US" dirty="0"/>
          </a:p>
        </p:txBody>
      </p:sp>
      <p:sp>
        <p:nvSpPr>
          <p:cNvPr id="462854" name="Rectangle 6"/>
          <p:cNvSpPr>
            <a:spLocks noGrp="1" noChangeArrowheads="1"/>
          </p:cNvSpPr>
          <p:nvPr>
            <p:ph type="body" idx="1"/>
          </p:nvPr>
        </p:nvSpPr>
        <p:spPr bwMode="auto">
          <a:xfrm>
            <a:off x="685800" y="1828800"/>
            <a:ext cx="7772400" cy="4267200"/>
          </a:xfrm>
          <a:prstGeom prst="rect">
            <a:avLst/>
          </a:prstGeom>
          <a:noFill/>
          <a:ln w="12700" cap="sq">
            <a:noFill/>
            <a:miter lim="800000"/>
            <a:headEnd type="none" w="sm" len="sm"/>
            <a:tailEnd type="none" w="sm" len="sm"/>
          </a:ln>
          <a:effectLst>
            <a:outerShdw blurRad="381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96506" r:id="rId1"/>
    <p:sldLayoutId id="2147496405" r:id="rId2"/>
    <p:sldLayoutId id="2147496406" r:id="rId3"/>
    <p:sldLayoutId id="2147496407" r:id="rId4"/>
    <p:sldLayoutId id="2147496408" r:id="rId5"/>
    <p:sldLayoutId id="2147496409" r:id="rId6"/>
    <p:sldLayoutId id="2147496410" r:id="rId7"/>
    <p:sldLayoutId id="2147496411" r:id="rId8"/>
    <p:sldLayoutId id="2147496412" r:id="rId9"/>
    <p:sldLayoutId id="2147496413" r:id="rId10"/>
    <p:sldLayoutId id="2147496414" r:id="rId11"/>
  </p:sldLayoutIdLst>
  <p:txStyles>
    <p:titleStyle>
      <a:lvl1pPr algn="l" rtl="0" eaLnBrk="0" fontAlgn="base" hangingPunct="0">
        <a:lnSpc>
          <a:spcPct val="90000"/>
        </a:lnSpc>
        <a:spcBef>
          <a:spcPct val="20000"/>
        </a:spcBef>
        <a:spcAft>
          <a:spcPct val="0"/>
        </a:spcAft>
        <a:defRPr sz="4400" b="1">
          <a:solidFill>
            <a:schemeClr val="tx2"/>
          </a:solidFill>
          <a:latin typeface="+mj-lt"/>
          <a:ea typeface="ＭＳ Ｐゴシック" pitchFamily="-112" charset="-128"/>
          <a:cs typeface="ＭＳ Ｐゴシック" pitchFamily="-112" charset="-128"/>
        </a:defRPr>
      </a:lvl1pPr>
      <a:lvl2pPr algn="l" rtl="0" eaLnBrk="0" fontAlgn="base" hangingPunct="0">
        <a:lnSpc>
          <a:spcPct val="90000"/>
        </a:lnSpc>
        <a:spcBef>
          <a:spcPct val="20000"/>
        </a:spcBef>
        <a:spcAft>
          <a:spcPct val="0"/>
        </a:spcAft>
        <a:defRPr sz="4400" b="1">
          <a:solidFill>
            <a:schemeClr val="tx2"/>
          </a:solidFill>
          <a:latin typeface="Times New Roman" pitchFamily="-112" charset="0"/>
          <a:ea typeface="ＭＳ Ｐゴシック" pitchFamily="-112" charset="-128"/>
          <a:cs typeface="ＭＳ Ｐゴシック" pitchFamily="-112" charset="-128"/>
        </a:defRPr>
      </a:lvl2pPr>
      <a:lvl3pPr algn="l" rtl="0" eaLnBrk="0" fontAlgn="base" hangingPunct="0">
        <a:lnSpc>
          <a:spcPct val="90000"/>
        </a:lnSpc>
        <a:spcBef>
          <a:spcPct val="20000"/>
        </a:spcBef>
        <a:spcAft>
          <a:spcPct val="0"/>
        </a:spcAft>
        <a:defRPr sz="4400" b="1">
          <a:solidFill>
            <a:schemeClr val="tx2"/>
          </a:solidFill>
          <a:latin typeface="Times New Roman" pitchFamily="-112" charset="0"/>
          <a:ea typeface="ＭＳ Ｐゴシック" pitchFamily="-112" charset="-128"/>
          <a:cs typeface="ＭＳ Ｐゴシック" pitchFamily="-112" charset="-128"/>
        </a:defRPr>
      </a:lvl3pPr>
      <a:lvl4pPr algn="l" rtl="0" eaLnBrk="0" fontAlgn="base" hangingPunct="0">
        <a:lnSpc>
          <a:spcPct val="90000"/>
        </a:lnSpc>
        <a:spcBef>
          <a:spcPct val="20000"/>
        </a:spcBef>
        <a:spcAft>
          <a:spcPct val="0"/>
        </a:spcAft>
        <a:defRPr sz="4400" b="1">
          <a:solidFill>
            <a:schemeClr val="tx2"/>
          </a:solidFill>
          <a:latin typeface="Times New Roman" pitchFamily="-112" charset="0"/>
          <a:ea typeface="ＭＳ Ｐゴシック" pitchFamily="-112" charset="-128"/>
          <a:cs typeface="ＭＳ Ｐゴシック" pitchFamily="-112" charset="-128"/>
        </a:defRPr>
      </a:lvl4pPr>
      <a:lvl5pPr algn="l" rtl="0" eaLnBrk="0" fontAlgn="base" hangingPunct="0">
        <a:lnSpc>
          <a:spcPct val="90000"/>
        </a:lnSpc>
        <a:spcBef>
          <a:spcPct val="20000"/>
        </a:spcBef>
        <a:spcAft>
          <a:spcPct val="0"/>
        </a:spcAft>
        <a:defRPr sz="4400" b="1">
          <a:solidFill>
            <a:schemeClr val="tx2"/>
          </a:solidFill>
          <a:latin typeface="Times New Roman" pitchFamily="-112" charset="0"/>
          <a:ea typeface="ＭＳ Ｐゴシック" pitchFamily="-112" charset="-128"/>
          <a:cs typeface="ＭＳ Ｐゴシック" pitchFamily="-112" charset="-128"/>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p:titleStyle>
    <p:bodyStyle>
      <a:lvl1pPr marL="342900" indent="-342900" algn="l" rtl="0" eaLnBrk="0" fontAlgn="base" hangingPunct="0">
        <a:lnSpc>
          <a:spcPct val="90000"/>
        </a:lnSpc>
        <a:spcBef>
          <a:spcPct val="20000"/>
        </a:spcBef>
        <a:spcAft>
          <a:spcPct val="0"/>
        </a:spcAft>
        <a:buClr>
          <a:schemeClr val="bg2"/>
        </a:buClr>
        <a:buSzPct val="85000"/>
        <a:buFont typeface="Wingdings" charset="0"/>
        <a:buChar char="v"/>
        <a:defRPr sz="3000" b="1" i="0">
          <a:solidFill>
            <a:schemeClr val="tx1"/>
          </a:solidFill>
          <a:latin typeface="Arial" panose="020B0604020202020204" pitchFamily="34" charset="0"/>
          <a:ea typeface="ＭＳ Ｐゴシック" pitchFamily="-112" charset="-128"/>
          <a:cs typeface="ＭＳ Ｐゴシック" pitchFamily="-112" charset="-128"/>
        </a:defRPr>
      </a:lvl1pPr>
      <a:lvl2pPr marL="742950" indent="-285750" algn="l" rtl="0" eaLnBrk="0" fontAlgn="base" hangingPunct="0">
        <a:lnSpc>
          <a:spcPct val="90000"/>
        </a:lnSpc>
        <a:spcBef>
          <a:spcPct val="20000"/>
        </a:spcBef>
        <a:spcAft>
          <a:spcPct val="0"/>
        </a:spcAft>
        <a:buClr>
          <a:schemeClr val="bg2"/>
        </a:buClr>
        <a:buSzPct val="85000"/>
        <a:buFont typeface="Wingdings" charset="0"/>
        <a:buChar char="v"/>
        <a:defRPr sz="2600" b="1" i="0">
          <a:solidFill>
            <a:schemeClr val="tx1"/>
          </a:solidFill>
          <a:latin typeface="Arial" panose="020B0604020202020204" pitchFamily="34" charset="0"/>
          <a:ea typeface="ＭＳ Ｐゴシック" pitchFamily="-112" charset="-128"/>
          <a:cs typeface="ＭＳ Ｐゴシック" pitchFamily="-112" charset="-128"/>
        </a:defRPr>
      </a:lvl2pPr>
      <a:lvl3pPr marL="1143000" indent="-228600" algn="l" rtl="0" eaLnBrk="0" fontAlgn="base" hangingPunct="0">
        <a:lnSpc>
          <a:spcPct val="90000"/>
        </a:lnSpc>
        <a:spcBef>
          <a:spcPct val="20000"/>
        </a:spcBef>
        <a:spcAft>
          <a:spcPct val="0"/>
        </a:spcAft>
        <a:buClr>
          <a:schemeClr val="bg2"/>
        </a:buClr>
        <a:buSzPct val="85000"/>
        <a:buFont typeface="Wingdings" charset="0"/>
        <a:buChar char="v"/>
        <a:defRPr sz="2600" b="1" i="0">
          <a:solidFill>
            <a:schemeClr val="tx1"/>
          </a:solidFill>
          <a:latin typeface="Arial" panose="020B0604020202020204" pitchFamily="34" charset="0"/>
          <a:ea typeface="ＭＳ Ｐゴシック" pitchFamily="-112" charset="-128"/>
          <a:cs typeface="ＭＳ Ｐゴシック" pitchFamily="-112" charset="-128"/>
        </a:defRPr>
      </a:lvl3pPr>
      <a:lvl4pPr marL="1600200" indent="-228600" algn="l" rtl="0" eaLnBrk="0" fontAlgn="base" hangingPunct="0">
        <a:lnSpc>
          <a:spcPct val="90000"/>
        </a:lnSpc>
        <a:spcBef>
          <a:spcPct val="20000"/>
        </a:spcBef>
        <a:spcAft>
          <a:spcPct val="0"/>
        </a:spcAft>
        <a:buClr>
          <a:schemeClr val="bg2"/>
        </a:buClr>
        <a:buSzPct val="85000"/>
        <a:buFont typeface="Wingdings" charset="0"/>
        <a:buChar char="v"/>
        <a:defRPr sz="2600" b="1" i="0">
          <a:solidFill>
            <a:schemeClr val="tx1"/>
          </a:solidFill>
          <a:latin typeface="Arial" panose="020B0604020202020204" pitchFamily="34" charset="0"/>
          <a:ea typeface="ＭＳ Ｐゴシック" pitchFamily="-112" charset="-128"/>
          <a:cs typeface="ＭＳ Ｐゴシック" pitchFamily="-112" charset="-128"/>
        </a:defRPr>
      </a:lvl4pPr>
      <a:lvl5pPr marL="2057400" indent="-228600" algn="l" rtl="0" eaLnBrk="0" fontAlgn="base" hangingPunct="0">
        <a:lnSpc>
          <a:spcPct val="90000"/>
        </a:lnSpc>
        <a:spcBef>
          <a:spcPct val="20000"/>
        </a:spcBef>
        <a:spcAft>
          <a:spcPct val="0"/>
        </a:spcAft>
        <a:buClr>
          <a:schemeClr val="bg2"/>
        </a:buClr>
        <a:buSzPct val="85000"/>
        <a:buFont typeface="Wingdings" charset="0"/>
        <a:buChar char="v"/>
        <a:defRPr sz="2600" b="1" i="0">
          <a:solidFill>
            <a:schemeClr val="tx1"/>
          </a:solidFill>
          <a:latin typeface="Arial" panose="020B0604020202020204" pitchFamily="34" charset="0"/>
          <a:ea typeface="ＭＳ Ｐゴシック" pitchFamily="-112" charset="-128"/>
          <a:cs typeface="ＭＳ Ｐゴシック" pitchFamily="-112" charset="-128"/>
        </a:defRPr>
      </a:lvl5pPr>
      <a:lvl6pPr marL="2514600" indent="-228600" algn="l" rtl="0" fontAlgn="base">
        <a:lnSpc>
          <a:spcPct val="90000"/>
        </a:lnSpc>
        <a:spcBef>
          <a:spcPct val="20000"/>
        </a:spcBef>
        <a:spcAft>
          <a:spcPct val="0"/>
        </a:spcAft>
        <a:buClr>
          <a:schemeClr val="bg2"/>
        </a:buClr>
        <a:buSzPct val="85000"/>
        <a:buFont typeface="Wingdings" pitchFamily="-112" charset="2"/>
        <a:buChar char="v"/>
        <a:defRPr sz="2600">
          <a:solidFill>
            <a:schemeClr val="tx1"/>
          </a:solidFill>
          <a:latin typeface="+mn-lt"/>
          <a:ea typeface="ＭＳ Ｐゴシック" pitchFamily="-112" charset="-128"/>
        </a:defRPr>
      </a:lvl6pPr>
      <a:lvl7pPr marL="2971800" indent="-228600" algn="l" rtl="0" fontAlgn="base">
        <a:lnSpc>
          <a:spcPct val="90000"/>
        </a:lnSpc>
        <a:spcBef>
          <a:spcPct val="20000"/>
        </a:spcBef>
        <a:spcAft>
          <a:spcPct val="0"/>
        </a:spcAft>
        <a:buClr>
          <a:schemeClr val="bg2"/>
        </a:buClr>
        <a:buSzPct val="85000"/>
        <a:buFont typeface="Wingdings" pitchFamily="-112" charset="2"/>
        <a:buChar char="v"/>
        <a:defRPr sz="2600">
          <a:solidFill>
            <a:schemeClr val="tx1"/>
          </a:solidFill>
          <a:latin typeface="+mn-lt"/>
          <a:ea typeface="ＭＳ Ｐゴシック" pitchFamily="-112" charset="-128"/>
        </a:defRPr>
      </a:lvl7pPr>
      <a:lvl8pPr marL="3429000" indent="-228600" algn="l" rtl="0" fontAlgn="base">
        <a:lnSpc>
          <a:spcPct val="90000"/>
        </a:lnSpc>
        <a:spcBef>
          <a:spcPct val="20000"/>
        </a:spcBef>
        <a:spcAft>
          <a:spcPct val="0"/>
        </a:spcAft>
        <a:buClr>
          <a:schemeClr val="bg2"/>
        </a:buClr>
        <a:buSzPct val="85000"/>
        <a:buFont typeface="Wingdings" pitchFamily="-112" charset="2"/>
        <a:buChar char="v"/>
        <a:defRPr sz="2600">
          <a:solidFill>
            <a:schemeClr val="tx1"/>
          </a:solidFill>
          <a:latin typeface="+mn-lt"/>
          <a:ea typeface="ＭＳ Ｐゴシック" pitchFamily="-112" charset="-128"/>
        </a:defRPr>
      </a:lvl8pPr>
      <a:lvl9pPr marL="3886200" indent="-228600" algn="l" rtl="0" fontAlgn="base">
        <a:lnSpc>
          <a:spcPct val="90000"/>
        </a:lnSpc>
        <a:spcBef>
          <a:spcPct val="20000"/>
        </a:spcBef>
        <a:spcAft>
          <a:spcPct val="0"/>
        </a:spcAft>
        <a:buClr>
          <a:schemeClr val="bg2"/>
        </a:buClr>
        <a:buSzPct val="85000"/>
        <a:buFont typeface="Wingdings" pitchFamily="-112" charset="2"/>
        <a:buChar char="v"/>
        <a:defRPr sz="26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25282" name="Freeform 4"/>
          <p:cNvSpPr>
            <a:spLocks/>
          </p:cNvSpPr>
          <p:nvPr/>
        </p:nvSpPr>
        <p:spPr bwMode="auto">
          <a:xfrm>
            <a:off x="285750" y="2803525"/>
            <a:ext cx="1588"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59778"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59779"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5"/>
          <p:cNvSpPr>
            <a:spLocks noGrp="1" noChangeArrowheads="1"/>
          </p:cNvSpPr>
          <p:nvPr>
            <p:ph type="ftr" sz="quarter" idx="3"/>
          </p:nvPr>
        </p:nvSpPr>
        <p:spPr bwMode="auto">
          <a:xfrm>
            <a:off x="3124200" y="6245225"/>
            <a:ext cx="2895600" cy="476250"/>
          </a:xfrm>
          <a:prstGeom prst="rect">
            <a:avLst/>
          </a:prstGeom>
          <a:ln>
            <a:miter lim="800000"/>
            <a:headEnd/>
            <a:tailEnd/>
          </a:ln>
          <a:effectLst>
            <a:outerShdw blurRad="68580" dist="25399" dir="2700000" algn="ctr" rotWithShape="0">
              <a:srgbClr val="000000">
                <a:alpha val="75000"/>
              </a:srgbClr>
            </a:outerShdw>
          </a:effectLst>
        </p:spPr>
        <p:txBody>
          <a:bodyPr vert="horz" wrap="square" lIns="91440" tIns="45720" rIns="91440" bIns="45720" numCol="1" anchor="b" anchorCtr="0" compatLnSpc="1">
            <a:prstTxWarp prst="textNoShape">
              <a:avLst/>
            </a:prstTxWarp>
          </a:bodyPr>
          <a:lstStyle>
            <a:lvl1pPr algn="ctr" eaLnBrk="1" hangingPunct="1">
              <a:defRPr sz="1400" b="1" i="0">
                <a:solidFill>
                  <a:srgbClr val="FFFFFF"/>
                </a:solidFill>
                <a:effectLst>
                  <a:outerShdw blurRad="38100" dist="38100" dir="2700000" algn="tl">
                    <a:srgbClr val="000000"/>
                  </a:outerShdw>
                </a:effectLst>
                <a:latin typeface="Arial" panose="020B0604020202020204" pitchFamily="34" charset="0"/>
                <a:ea typeface="ＭＳ Ｐゴシック"/>
                <a:cs typeface="ＭＳ Ｐゴシック"/>
              </a:defRPr>
            </a:lvl1pPr>
          </a:lstStyle>
          <a:p>
            <a:pPr>
              <a:defRPr/>
            </a:pPr>
            <a:endParaRPr lang="en-US" dirty="0"/>
          </a:p>
        </p:txBody>
      </p:sp>
      <p:sp>
        <p:nvSpPr>
          <p:cNvPr id="9" name="Rectangle 6"/>
          <p:cNvSpPr>
            <a:spLocks noGrp="1" noChangeArrowheads="1"/>
          </p:cNvSpPr>
          <p:nvPr>
            <p:ph type="sldNum" sz="quarter" idx="4"/>
          </p:nvPr>
        </p:nvSpPr>
        <p:spPr bwMode="auto">
          <a:xfrm>
            <a:off x="6553200" y="6245225"/>
            <a:ext cx="2133600" cy="476250"/>
          </a:xfrm>
          <a:prstGeom prst="rect">
            <a:avLst/>
          </a:prstGeom>
          <a:ln>
            <a:miter lim="800000"/>
            <a:headEnd/>
            <a:tailEnd/>
          </a:ln>
          <a:effectLst>
            <a:outerShdw blurRad="68580" dist="25399" dir="2700000" algn="ctr" rotWithShape="0">
              <a:srgbClr val="000000">
                <a:alpha val="75000"/>
              </a:srgbClr>
            </a:outerShdw>
          </a:effectLst>
        </p:spPr>
        <p:txBody>
          <a:bodyPr vert="horz" wrap="square" lIns="91440" tIns="45720" rIns="91440" bIns="45720" numCol="1" anchor="b" anchorCtr="0" compatLnSpc="1">
            <a:prstTxWarp prst="textNoShape">
              <a:avLst/>
            </a:prstTxWarp>
          </a:bodyPr>
          <a:lstStyle>
            <a:lvl1pPr algn="r" eaLnBrk="1" hangingPunct="1">
              <a:defRPr sz="1400" b="1" i="0">
                <a:solidFill>
                  <a:srgbClr val="FFFFFF"/>
                </a:solidFill>
                <a:effectLst>
                  <a:outerShdw blurRad="38100" dist="38100" dir="2700000" algn="tl">
                    <a:srgbClr val="000000"/>
                  </a:outerShdw>
                </a:effectLst>
                <a:latin typeface="Arial" panose="020B0604020202020204" pitchFamily="34" charset="0"/>
                <a:ea typeface="ＭＳ Ｐゴシック" charset="0"/>
                <a:cs typeface="ＭＳ Ｐゴシック" charset="0"/>
              </a:defRPr>
            </a:lvl1pPr>
          </a:lstStyle>
          <a:p>
            <a:pPr>
              <a:defRPr/>
            </a:pPr>
            <a:fld id="{5E419C6E-06F4-FA4E-9F04-CE375FF05A90}" type="slidenum">
              <a:rPr lang="en-US" smtClean="0"/>
              <a:pPr>
                <a:defRPr/>
              </a:pPr>
              <a:t>‹#›</a:t>
            </a:fld>
            <a:endParaRPr lang="en-US" dirty="0"/>
          </a:p>
        </p:txBody>
      </p:sp>
      <p:sp>
        <p:nvSpPr>
          <p:cNvPr id="10" name="Rectangle 7"/>
          <p:cNvSpPr>
            <a:spLocks noGrp="1" noChangeArrowheads="1"/>
          </p:cNvSpPr>
          <p:nvPr>
            <p:ph type="dt" sz="quarter" idx="2"/>
          </p:nvPr>
        </p:nvSpPr>
        <p:spPr bwMode="auto">
          <a:xfrm>
            <a:off x="457200" y="6245225"/>
            <a:ext cx="2133600" cy="476250"/>
          </a:xfrm>
          <a:prstGeom prst="rect">
            <a:avLst/>
          </a:prstGeom>
          <a:ln>
            <a:miter lim="800000"/>
            <a:headEnd/>
            <a:tailEnd/>
          </a:ln>
          <a:effectLst>
            <a:outerShdw blurRad="68580" dist="25399" dir="2700000" algn="ctr" rotWithShape="0">
              <a:srgbClr val="000000">
                <a:alpha val="75000"/>
              </a:srgbClr>
            </a:outerShdw>
          </a:effectLst>
        </p:spPr>
        <p:txBody>
          <a:bodyPr vert="horz" wrap="square" lIns="91440" tIns="45720" rIns="91440" bIns="45720" numCol="1" anchor="b" anchorCtr="0" compatLnSpc="1">
            <a:prstTxWarp prst="textNoShape">
              <a:avLst/>
            </a:prstTxWarp>
          </a:bodyPr>
          <a:lstStyle>
            <a:lvl1pPr algn="l" eaLnBrk="1" hangingPunct="1">
              <a:defRPr sz="1400" b="1" i="0">
                <a:solidFill>
                  <a:srgbClr val="FFFFFF"/>
                </a:solidFill>
                <a:effectLst>
                  <a:outerShdw blurRad="38100" dist="38100" dir="2700000" algn="tl">
                    <a:srgbClr val="000000"/>
                  </a:outerShdw>
                </a:effectLst>
                <a:latin typeface="Arial" panose="020B0604020202020204" pitchFamily="34" charset="0"/>
                <a:ea typeface="ＭＳ Ｐゴシック"/>
                <a:cs typeface="ＭＳ Ｐゴシック"/>
              </a:defRPr>
            </a:lvl1pPr>
          </a:lstStyle>
          <a:p>
            <a:pPr>
              <a:defRPr/>
            </a:pPr>
            <a:endParaRPr lang="en-US" dirty="0"/>
          </a:p>
        </p:txBody>
      </p:sp>
    </p:spTree>
    <p:extLst>
      <p:ext uri="{BB962C8B-B14F-4D97-AF65-F5344CB8AC3E}">
        <p14:creationId xmlns:p14="http://schemas.microsoft.com/office/powerpoint/2010/main" val="2202221739"/>
      </p:ext>
    </p:extLst>
  </p:cSld>
  <p:clrMap bg1="dk2" tx1="lt1" bg2="dk1" tx2="lt2" accent1="accent1" accent2="accent2" accent3="accent3" accent4="accent4" accent5="accent5" accent6="accent6" hlink="hlink" folHlink="folHlink"/>
  <p:sldLayoutIdLst>
    <p:sldLayoutId id="2147497196" r:id="rId1"/>
    <p:sldLayoutId id="2147497197" r:id="rId2"/>
    <p:sldLayoutId id="2147497198" r:id="rId3"/>
    <p:sldLayoutId id="2147497199" r:id="rId4"/>
    <p:sldLayoutId id="2147497200" r:id="rId5"/>
    <p:sldLayoutId id="2147497201" r:id="rId6"/>
    <p:sldLayoutId id="2147497202" r:id="rId7"/>
    <p:sldLayoutId id="2147497203" r:id="rId8"/>
    <p:sldLayoutId id="2147497204" r:id="rId9"/>
    <p:sldLayoutId id="2147497205" r:id="rId10"/>
    <p:sldLayoutId id="2147497206" r:id="rId11"/>
  </p:sldLayoutIdLst>
  <p:hf sldNum="0" hdr="0"/>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6pPr>
      <a:lvl7pPr marL="914400"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7pPr>
      <a:lvl8pPr marL="1371600"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8pPr>
      <a:lvl9pPr marL="1828800"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chemeClr val="hlink"/>
        </a:buClr>
        <a:buSzPct val="120000"/>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Font typeface="Arial" charset="0"/>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lr>
          <a:schemeClr val="hlink"/>
        </a:buClr>
        <a:buSzPct val="120000"/>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Font typeface="Arial" charset="0"/>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80000"/>
        <a:buFont typeface="Wingdings" charset="0"/>
        <a:buChar char="v"/>
        <a:defRPr sz="2000" b="1" i="0">
          <a:solidFill>
            <a:schemeClr val="tx1"/>
          </a:solidFill>
          <a:latin typeface="Arial" panose="020B0604020202020204" pitchFamily="34" charset="0"/>
          <a:ea typeface="+mn-ea"/>
        </a:defRPr>
      </a:lvl5pPr>
      <a:lvl6pPr marL="25146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latin typeface="+mn-lt"/>
          <a:ea typeface="+mn-ea"/>
        </a:defRPr>
      </a:lvl6pPr>
      <a:lvl7pPr marL="29718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latin typeface="+mn-lt"/>
          <a:ea typeface="+mn-ea"/>
        </a:defRPr>
      </a:lvl7pPr>
      <a:lvl8pPr marL="34290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latin typeface="+mn-lt"/>
          <a:ea typeface="+mn-ea"/>
        </a:defRPr>
      </a:lvl8pPr>
      <a:lvl9pPr marL="38862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74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874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1" i="0">
                <a:solidFill>
                  <a:srgbClr val="000000"/>
                </a:solidFill>
                <a:latin typeface="Arial" panose="020B0604020202020204" pitchFamily="34" charset="0"/>
                <a:ea typeface="ＭＳ Ｐゴシック"/>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ＭＳ Ｐゴシック"/>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ea typeface="ＭＳ Ｐゴシック" charset="0"/>
                <a:cs typeface="ＭＳ Ｐゴシック" charset="0"/>
              </a:defRPr>
            </a:lvl1pPr>
          </a:lstStyle>
          <a:p>
            <a:pPr>
              <a:defRPr/>
            </a:pPr>
            <a:fld id="{459D67E3-3CED-2B4F-A021-7B9B1EE72CA2}" type="slidenum">
              <a:rPr lang="en-US" smtClean="0"/>
              <a:pPr>
                <a:defRPr/>
              </a:pPr>
              <a:t>‹#›</a:t>
            </a:fld>
            <a:endParaRPr lang="en-US" dirty="0"/>
          </a:p>
        </p:txBody>
      </p:sp>
    </p:spTree>
    <p:extLst>
      <p:ext uri="{BB962C8B-B14F-4D97-AF65-F5344CB8AC3E}">
        <p14:creationId xmlns:p14="http://schemas.microsoft.com/office/powerpoint/2010/main" val="1045034546"/>
      </p:ext>
    </p:extLst>
  </p:cSld>
  <p:clrMap bg1="lt1" tx1="dk1" bg2="lt2" tx2="dk2" accent1="accent1" accent2="accent2" accent3="accent3" accent4="accent4" accent5="accent5" accent6="accent6" hlink="hlink" folHlink="folHlink"/>
  <p:sldLayoutIdLst>
    <p:sldLayoutId id="2147497208"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ＭＳ Ｐゴシック" pitchFamily="-112" charset="-128"/>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charset="0"/>
          <a:ea typeface="ＭＳ Ｐゴシック" pitchFamily="112" charset="-128"/>
        </a:defRPr>
      </a:lvl6pPr>
      <a:lvl7pPr marL="914400" algn="ctr" rtl="0" fontAlgn="base">
        <a:spcBef>
          <a:spcPct val="0"/>
        </a:spcBef>
        <a:spcAft>
          <a:spcPct val="0"/>
        </a:spcAft>
        <a:defRPr sz="4400">
          <a:solidFill>
            <a:schemeClr val="tx2"/>
          </a:solidFill>
          <a:latin typeface="Arial" charset="0"/>
          <a:ea typeface="ＭＳ Ｐゴシック" pitchFamily="112" charset="-128"/>
        </a:defRPr>
      </a:lvl7pPr>
      <a:lvl8pPr marL="1371600" algn="ctr" rtl="0" fontAlgn="base">
        <a:spcBef>
          <a:spcPct val="0"/>
        </a:spcBef>
        <a:spcAft>
          <a:spcPct val="0"/>
        </a:spcAft>
        <a:defRPr sz="4400">
          <a:solidFill>
            <a:schemeClr val="tx2"/>
          </a:solidFill>
          <a:latin typeface="Arial" charset="0"/>
          <a:ea typeface="ＭＳ Ｐゴシック" pitchFamily="112" charset="-128"/>
        </a:defRPr>
      </a:lvl8pPr>
      <a:lvl9pPr marL="1828800" algn="ctr" rtl="0" fontAlgn="base">
        <a:spcBef>
          <a:spcPct val="0"/>
        </a:spcBef>
        <a:spcAft>
          <a:spcPct val="0"/>
        </a:spcAft>
        <a:defRPr sz="4400">
          <a:solidFill>
            <a:schemeClr val="tx2"/>
          </a:solidFill>
          <a:latin typeface="Arial" charset="0"/>
          <a:ea typeface="ＭＳ Ｐゴシック" pitchFamily="112"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ＭＳ Ｐゴシック" pitchFamily="-112"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49506" name="Group 2"/>
          <p:cNvGrpSpPr>
            <a:grpSpLocks/>
          </p:cNvGrpSpPr>
          <p:nvPr/>
        </p:nvGrpSpPr>
        <p:grpSpPr bwMode="auto">
          <a:xfrm>
            <a:off x="3800475" y="1789113"/>
            <a:ext cx="5340350" cy="5056187"/>
            <a:chOff x="2394" y="1127"/>
            <a:chExt cx="3364" cy="3185"/>
          </a:xfrm>
        </p:grpSpPr>
        <p:sp>
          <p:nvSpPr>
            <p:cNvPr id="53657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28" charset="0"/>
                <a:ea typeface="+mn-ea"/>
                <a:cs typeface="+mn-cs"/>
              </a:endParaRPr>
            </a:p>
          </p:txBody>
        </p:sp>
        <p:sp>
          <p:nvSpPr>
            <p:cNvPr id="53658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imes New Roman" pitchFamily="-128" charset="0"/>
                <a:ea typeface="+mn-ea"/>
                <a:cs typeface="+mn-cs"/>
              </a:endParaRPr>
            </a:p>
          </p:txBody>
        </p:sp>
        <p:sp>
          <p:nvSpPr>
            <p:cNvPr id="53658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28" charset="0"/>
                <a:ea typeface="+mn-ea"/>
                <a:cs typeface="+mn-cs"/>
              </a:endParaRPr>
            </a:p>
          </p:txBody>
        </p:sp>
        <p:sp>
          <p:nvSpPr>
            <p:cNvPr id="53658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mn-ea"/>
                <a:cs typeface="+mn-cs"/>
              </a:endParaRPr>
            </a:p>
          </p:txBody>
        </p:sp>
        <p:sp>
          <p:nvSpPr>
            <p:cNvPr id="53658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28" charset="0"/>
                <a:ea typeface="+mn-ea"/>
                <a:cs typeface="+mn-cs"/>
              </a:endParaRPr>
            </a:p>
          </p:txBody>
        </p:sp>
        <p:sp>
          <p:nvSpPr>
            <p:cNvPr id="53658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28" charset="0"/>
                <a:ea typeface="+mn-ea"/>
                <a:cs typeface="+mn-cs"/>
              </a:endParaRPr>
            </a:p>
          </p:txBody>
        </p:sp>
        <p:sp>
          <p:nvSpPr>
            <p:cNvPr id="53658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28" charset="0"/>
                <a:ea typeface="+mn-ea"/>
                <a:cs typeface="+mn-cs"/>
              </a:endParaRPr>
            </a:p>
          </p:txBody>
        </p:sp>
        <p:sp>
          <p:nvSpPr>
            <p:cNvPr id="53658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28" charset="0"/>
                <a:ea typeface="+mn-ea"/>
                <a:cs typeface="+mn-cs"/>
              </a:endParaRPr>
            </a:p>
          </p:txBody>
        </p:sp>
        <p:sp>
          <p:nvSpPr>
            <p:cNvPr id="53658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28" charset="0"/>
                <a:ea typeface="+mn-ea"/>
                <a:cs typeface="+mn-cs"/>
              </a:endParaRPr>
            </a:p>
          </p:txBody>
        </p:sp>
        <p:sp>
          <p:nvSpPr>
            <p:cNvPr id="53658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mn-ea"/>
                <a:cs typeface="+mn-cs"/>
              </a:endParaRPr>
            </a:p>
          </p:txBody>
        </p:sp>
        <p:sp>
          <p:nvSpPr>
            <p:cNvPr id="53658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mn-ea"/>
                <a:cs typeface="+mn-cs"/>
              </a:endParaRPr>
            </a:p>
          </p:txBody>
        </p:sp>
        <p:sp>
          <p:nvSpPr>
            <p:cNvPr id="53659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latin typeface="Times New Roman" pitchFamily="-128" charset="0"/>
                <a:ea typeface="+mn-ea"/>
                <a:cs typeface="+mn-cs"/>
              </a:endParaRPr>
            </a:p>
          </p:txBody>
        </p:sp>
        <p:sp>
          <p:nvSpPr>
            <p:cNvPr id="53659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28" charset="0"/>
                <a:ea typeface="+mn-ea"/>
                <a:cs typeface="+mn-cs"/>
              </a:endParaRPr>
            </a:p>
          </p:txBody>
        </p:sp>
        <p:sp>
          <p:nvSpPr>
            <p:cNvPr id="53659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mn-ea"/>
                <a:cs typeface="+mn-cs"/>
              </a:endParaRPr>
            </a:p>
          </p:txBody>
        </p:sp>
        <p:sp>
          <p:nvSpPr>
            <p:cNvPr id="53659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mn-ea"/>
                <a:cs typeface="+mn-cs"/>
              </a:endParaRPr>
            </a:p>
          </p:txBody>
        </p:sp>
        <p:sp>
          <p:nvSpPr>
            <p:cNvPr id="53659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mn-ea"/>
                <a:cs typeface="+mn-cs"/>
              </a:endParaRPr>
            </a:p>
          </p:txBody>
        </p:sp>
        <p:sp>
          <p:nvSpPr>
            <p:cNvPr id="53659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mn-ea"/>
                <a:cs typeface="+mn-cs"/>
              </a:endParaRPr>
            </a:p>
          </p:txBody>
        </p:sp>
        <p:sp>
          <p:nvSpPr>
            <p:cNvPr id="53659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mn-ea"/>
                <a:cs typeface="+mn-cs"/>
              </a:endParaRPr>
            </a:p>
          </p:txBody>
        </p:sp>
        <p:sp>
          <p:nvSpPr>
            <p:cNvPr id="53659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mn-ea"/>
                <a:cs typeface="+mn-cs"/>
              </a:endParaRPr>
            </a:p>
          </p:txBody>
        </p:sp>
        <p:sp>
          <p:nvSpPr>
            <p:cNvPr id="53659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mn-ea"/>
                <a:cs typeface="+mn-cs"/>
              </a:endParaRPr>
            </a:p>
          </p:txBody>
        </p:sp>
        <p:sp>
          <p:nvSpPr>
            <p:cNvPr id="53659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28" charset="0"/>
                <a:ea typeface="+mn-ea"/>
                <a:cs typeface="+mn-cs"/>
              </a:endParaRPr>
            </a:p>
          </p:txBody>
        </p:sp>
        <p:sp>
          <p:nvSpPr>
            <p:cNvPr id="53660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mn-ea"/>
                <a:cs typeface="+mn-cs"/>
              </a:endParaRPr>
            </a:p>
          </p:txBody>
        </p:sp>
        <p:sp>
          <p:nvSpPr>
            <p:cNvPr id="53660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mn-ea"/>
                <a:cs typeface="+mn-cs"/>
              </a:endParaRPr>
            </a:p>
          </p:txBody>
        </p:sp>
        <p:sp>
          <p:nvSpPr>
            <p:cNvPr id="53660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mn-ea"/>
                <a:cs typeface="+mn-cs"/>
              </a:endParaRPr>
            </a:p>
          </p:txBody>
        </p:sp>
        <p:sp>
          <p:nvSpPr>
            <p:cNvPr id="53660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solidFill>
                  <a:srgbClr val="FFFFFF"/>
                </a:solidFill>
                <a:latin typeface="Times New Roman" pitchFamily="-128" charset="0"/>
                <a:ea typeface="+mn-ea"/>
                <a:cs typeface="+mn-cs"/>
              </a:endParaRPr>
            </a:p>
          </p:txBody>
        </p:sp>
        <p:sp>
          <p:nvSpPr>
            <p:cNvPr id="53660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imes New Roman" pitchFamily="-128" charset="0"/>
                <a:ea typeface="+mn-ea"/>
                <a:cs typeface="+mn-cs"/>
              </a:endParaRPr>
            </a:p>
          </p:txBody>
        </p:sp>
        <p:sp>
          <p:nvSpPr>
            <p:cNvPr id="53660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solidFill>
                  <a:srgbClr val="FFFFFF"/>
                </a:solidFill>
                <a:latin typeface="Times New Roman" pitchFamily="-128" charset="0"/>
                <a:ea typeface="+mn-ea"/>
                <a:cs typeface="+mn-cs"/>
              </a:endParaRPr>
            </a:p>
          </p:txBody>
        </p:sp>
        <p:sp>
          <p:nvSpPr>
            <p:cNvPr id="53660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mn-ea"/>
                <a:cs typeface="+mn-cs"/>
              </a:endParaRPr>
            </a:p>
          </p:txBody>
        </p:sp>
        <p:sp>
          <p:nvSpPr>
            <p:cNvPr id="53660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mn-ea"/>
                <a:cs typeface="+mn-cs"/>
              </a:endParaRPr>
            </a:p>
          </p:txBody>
        </p:sp>
        <p:sp>
          <p:nvSpPr>
            <p:cNvPr id="53660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solidFill>
                  <a:srgbClr val="FFFFFF"/>
                </a:solidFill>
                <a:latin typeface="Times New Roman" pitchFamily="-128" charset="0"/>
                <a:ea typeface="+mn-ea"/>
                <a:cs typeface="+mn-cs"/>
              </a:endParaRPr>
            </a:p>
          </p:txBody>
        </p:sp>
        <p:sp>
          <p:nvSpPr>
            <p:cNvPr id="53660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28" charset="0"/>
                <a:ea typeface="+mn-ea"/>
                <a:cs typeface="+mn-cs"/>
              </a:endParaRPr>
            </a:p>
          </p:txBody>
        </p:sp>
        <p:sp>
          <p:nvSpPr>
            <p:cNvPr id="53661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imes New Roman" pitchFamily="-128" charset="0"/>
                <a:ea typeface="+mn-ea"/>
                <a:cs typeface="+mn-cs"/>
              </a:endParaRPr>
            </a:p>
          </p:txBody>
        </p:sp>
        <p:sp>
          <p:nvSpPr>
            <p:cNvPr id="53661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imes New Roman" pitchFamily="-128" charset="0"/>
                <a:ea typeface="+mn-ea"/>
                <a:cs typeface="+mn-cs"/>
              </a:endParaRPr>
            </a:p>
          </p:txBody>
        </p:sp>
        <p:sp>
          <p:nvSpPr>
            <p:cNvPr id="53661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28" charset="0"/>
                <a:ea typeface="+mn-ea"/>
                <a:cs typeface="+mn-cs"/>
              </a:endParaRPr>
            </a:p>
          </p:txBody>
        </p:sp>
      </p:grpSp>
      <p:sp>
        <p:nvSpPr>
          <p:cNvPr id="149507" name="Rectangle 37"/>
          <p:cNvSpPr>
            <a:spLocks noGrp="1" noChangeArrowheads="1"/>
          </p:cNvSpPr>
          <p:nvPr>
            <p:ph type="title"/>
          </p:nvPr>
        </p:nvSpPr>
        <p:spPr bwMode="auto">
          <a:xfrm>
            <a:off x="457200" y="277813"/>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49508" name="Rectangle 38"/>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36615"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solidFill>
                  <a:srgbClr val="FFFFFF"/>
                </a:solidFill>
                <a:latin typeface="+mn-lt"/>
                <a:ea typeface="+mn-ea"/>
                <a:cs typeface="+mn-cs"/>
              </a:defRPr>
            </a:lvl1pPr>
          </a:lstStyle>
          <a:p>
            <a:pPr>
              <a:defRPr/>
            </a:pPr>
            <a:endParaRPr lang="en-US"/>
          </a:p>
        </p:txBody>
      </p:sp>
      <p:sp>
        <p:nvSpPr>
          <p:cNvPr id="536616"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latin typeface="+mn-lt"/>
                <a:ea typeface="+mn-ea"/>
                <a:cs typeface="+mn-cs"/>
              </a:defRPr>
            </a:lvl1pPr>
          </a:lstStyle>
          <a:p>
            <a:pPr>
              <a:defRPr/>
            </a:pPr>
            <a:endParaRPr lang="en-US"/>
          </a:p>
        </p:txBody>
      </p:sp>
      <p:sp>
        <p:nvSpPr>
          <p:cNvPr id="536617"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latin typeface="Tahoma" charset="0"/>
                <a:ea typeface="ＭＳ Ｐゴシック" charset="0"/>
                <a:cs typeface="ＭＳ Ｐゴシック" charset="0"/>
              </a:defRPr>
            </a:lvl1pPr>
          </a:lstStyle>
          <a:p>
            <a:pPr>
              <a:defRPr/>
            </a:pPr>
            <a:fld id="{6E043F06-8163-B642-AE34-185BD65B0D8C}" type="slidenum">
              <a:rPr lang="en-US"/>
              <a:pPr>
                <a:defRPr/>
              </a:pPr>
              <a:t>‹#›</a:t>
            </a:fld>
            <a:endParaRPr lang="en-US"/>
          </a:p>
        </p:txBody>
      </p:sp>
    </p:spTree>
    <p:extLst>
      <p:ext uri="{BB962C8B-B14F-4D97-AF65-F5344CB8AC3E}">
        <p14:creationId xmlns:p14="http://schemas.microsoft.com/office/powerpoint/2010/main" val="3673551301"/>
      </p:ext>
    </p:extLst>
  </p:cSld>
  <p:clrMap bg1="dk2" tx1="lt1" bg2="dk1" tx2="lt2" accent1="accent1" accent2="accent2" accent3="accent3" accent4="accent4" accent5="accent5" accent6="accent6" hlink="hlink" folHlink="folHlink"/>
  <p:sldLayoutIdLst>
    <p:sldLayoutId id="2147497210"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latin typeface="+mn-lt"/>
          <a:ea typeface="+mn-ea"/>
        </a:defRPr>
      </a:lvl5pPr>
      <a:lvl6pPr marL="2514600" indent="-228600" algn="l" rtl="0" eaLnBrk="0" fontAlgn="base" hangingPunct="0">
        <a:spcBef>
          <a:spcPct val="20000"/>
        </a:spcBef>
        <a:spcAft>
          <a:spcPct val="0"/>
        </a:spcAft>
        <a:buClr>
          <a:schemeClr val="folHlink"/>
        </a:buClr>
        <a:buSzPct val="65000"/>
        <a:buFont typeface="Wingdings" pitchFamily="-112" charset="2"/>
        <a:buChar char="n"/>
        <a:defRPr sz="2000">
          <a:solidFill>
            <a:schemeClr val="tx1"/>
          </a:solidFill>
          <a:latin typeface="+mn-lt"/>
          <a:ea typeface="+mn-ea"/>
        </a:defRPr>
      </a:lvl6pPr>
      <a:lvl7pPr marL="2971800" indent="-228600" algn="l" rtl="0" eaLnBrk="0" fontAlgn="base" hangingPunct="0">
        <a:spcBef>
          <a:spcPct val="20000"/>
        </a:spcBef>
        <a:spcAft>
          <a:spcPct val="0"/>
        </a:spcAft>
        <a:buClr>
          <a:schemeClr val="folHlink"/>
        </a:buClr>
        <a:buSzPct val="65000"/>
        <a:buFont typeface="Wingdings" pitchFamily="-112" charset="2"/>
        <a:buChar char="n"/>
        <a:defRPr sz="2000">
          <a:solidFill>
            <a:schemeClr val="tx1"/>
          </a:solidFill>
          <a:latin typeface="+mn-lt"/>
          <a:ea typeface="+mn-ea"/>
        </a:defRPr>
      </a:lvl7pPr>
      <a:lvl8pPr marL="3429000" indent="-228600" algn="l" rtl="0" eaLnBrk="0" fontAlgn="base" hangingPunct="0">
        <a:spcBef>
          <a:spcPct val="20000"/>
        </a:spcBef>
        <a:spcAft>
          <a:spcPct val="0"/>
        </a:spcAft>
        <a:buClr>
          <a:schemeClr val="folHlink"/>
        </a:buClr>
        <a:buSzPct val="65000"/>
        <a:buFont typeface="Wingdings" pitchFamily="-112" charset="2"/>
        <a:buChar char="n"/>
        <a:defRPr sz="2000">
          <a:solidFill>
            <a:schemeClr val="tx1"/>
          </a:solidFill>
          <a:latin typeface="+mn-lt"/>
          <a:ea typeface="+mn-ea"/>
        </a:defRPr>
      </a:lvl8pPr>
      <a:lvl9pPr marL="3886200" indent="-228600" algn="l" rtl="0" eaLnBrk="0" fontAlgn="base" hangingPunct="0">
        <a:spcBef>
          <a:spcPct val="20000"/>
        </a:spcBef>
        <a:spcAft>
          <a:spcPct val="0"/>
        </a:spcAft>
        <a:buClr>
          <a:schemeClr val="folHlink"/>
        </a:buClr>
        <a:buSzPct val="65000"/>
        <a:buFont typeface="Wingdings" pitchFamily="-112" charset="2"/>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8242" name="Rectangle 1026">
            <a:extLst>
              <a:ext uri="{FF2B5EF4-FFF2-40B4-BE49-F238E27FC236}">
                <a16:creationId xmlns:a16="http://schemas.microsoft.com/office/drawing/2014/main" id="{F73DC186-1C7B-2831-DEF8-5690342FD4C5}"/>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38243" name="Rectangle 1027">
            <a:extLst>
              <a:ext uri="{FF2B5EF4-FFF2-40B4-BE49-F238E27FC236}">
                <a16:creationId xmlns:a16="http://schemas.microsoft.com/office/drawing/2014/main" id="{A0EA0F8D-1C27-0F52-9F99-CC23A6F4DB51}"/>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6" name="Rectangle 1028">
            <a:extLst>
              <a:ext uri="{FF2B5EF4-FFF2-40B4-BE49-F238E27FC236}">
                <a16:creationId xmlns:a16="http://schemas.microsoft.com/office/drawing/2014/main" id="{15DC7CEA-010F-D0F5-98AA-D72128460A82}"/>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100357" name="Rectangle 1029">
            <a:extLst>
              <a:ext uri="{FF2B5EF4-FFF2-40B4-BE49-F238E27FC236}">
                <a16:creationId xmlns:a16="http://schemas.microsoft.com/office/drawing/2014/main" id="{75AFFD5F-E5C2-EFEA-2CB4-AC1217222B8F}"/>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100358" name="Rectangle 1030">
            <a:extLst>
              <a:ext uri="{FF2B5EF4-FFF2-40B4-BE49-F238E27FC236}">
                <a16:creationId xmlns:a16="http://schemas.microsoft.com/office/drawing/2014/main" id="{76AE8A13-F8D6-F710-400B-90BA0CC0D7B1}"/>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F5766D22-22BB-6940-B3E8-D7915C25C6FE}" type="slidenum">
              <a:rPr lang="en-US" altLang="en-US"/>
              <a:pPr/>
              <a:t>‹#›</a:t>
            </a:fld>
            <a:endParaRPr lang="en-US" altLang="en-US"/>
          </a:p>
        </p:txBody>
      </p:sp>
    </p:spTree>
    <p:extLst>
      <p:ext uri="{BB962C8B-B14F-4D97-AF65-F5344CB8AC3E}">
        <p14:creationId xmlns:p14="http://schemas.microsoft.com/office/powerpoint/2010/main" val="1628896487"/>
      </p:ext>
    </p:extLst>
  </p:cSld>
  <p:clrMap bg1="lt1" tx1="dk1" bg2="lt2" tx2="dk2" accent1="accent1" accent2="accent2" accent3="accent3" accent4="accent4" accent5="accent5" accent6="accent6" hlink="hlink" folHlink="folHlink"/>
  <p:sldLayoutIdLst>
    <p:sldLayoutId id="2147497213"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8"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50178"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b="1" i="0" dirty="0">
              <a:solidFill>
                <a:srgbClr val="003300"/>
              </a:solidFill>
              <a:latin typeface="Arial" panose="020B0604020202020204" pitchFamily="34" charset="0"/>
              <a:ea typeface="ＭＳ Ｐゴシック" charset="0"/>
              <a:cs typeface="ＭＳ Ｐゴシック" charset="0"/>
            </a:endParaRPr>
          </a:p>
        </p:txBody>
      </p:sp>
      <p:sp>
        <p:nvSpPr>
          <p:cNvPr id="50179"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003300"/>
              </a:solidFill>
              <a:latin typeface="Arial" panose="020B0604020202020204" pitchFamily="34" charset="0"/>
              <a:ea typeface="ＭＳ Ｐゴシック" charset="0"/>
              <a:cs typeface="ＭＳ Ｐゴシック" charset="0"/>
            </a:endParaRPr>
          </a:p>
        </p:txBody>
      </p:sp>
      <p:sp>
        <p:nvSpPr>
          <p:cNvPr id="50180"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003300"/>
              </a:solidFill>
              <a:latin typeface="Arial" panose="020B0604020202020204" pitchFamily="34" charset="0"/>
              <a:ea typeface="ＭＳ Ｐゴシック" charset="0"/>
              <a:cs typeface="ＭＳ Ｐゴシック" charset="0"/>
            </a:endParaRPr>
          </a:p>
        </p:txBody>
      </p:sp>
      <p:sp>
        <p:nvSpPr>
          <p:cNvPr id="50181"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003300"/>
              </a:solidFill>
              <a:latin typeface="Arial" panose="020B0604020202020204" pitchFamily="34" charset="0"/>
              <a:ea typeface="ＭＳ Ｐゴシック" charset="0"/>
              <a:cs typeface="ＭＳ Ｐゴシック" charset="0"/>
            </a:endParaRPr>
          </a:p>
        </p:txBody>
      </p:sp>
      <p:sp>
        <p:nvSpPr>
          <p:cNvPr id="50182"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b="1" i="0" dirty="0">
              <a:solidFill>
                <a:srgbClr val="003300"/>
              </a:solidFill>
              <a:latin typeface="Arial" panose="020B0604020202020204" pitchFamily="34" charset="0"/>
              <a:ea typeface="ＭＳ Ｐゴシック" charset="0"/>
              <a:cs typeface="ＭＳ Ｐゴシック" charset="0"/>
            </a:endParaRPr>
          </a:p>
        </p:txBody>
      </p:sp>
      <p:sp>
        <p:nvSpPr>
          <p:cNvPr id="50183"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003300"/>
              </a:solidFill>
              <a:latin typeface="Arial" panose="020B0604020202020204" pitchFamily="34" charset="0"/>
              <a:ea typeface="ＭＳ Ｐゴシック" charset="0"/>
              <a:cs typeface="ＭＳ Ｐゴシック" charset="0"/>
            </a:endParaRPr>
          </a:p>
        </p:txBody>
      </p:sp>
      <p:sp>
        <p:nvSpPr>
          <p:cNvPr id="12296"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85"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9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mn-lt"/>
                <a:ea typeface="ＭＳ Ｐゴシック" pitchFamily="24" charset="-128"/>
                <a:cs typeface="ＭＳ Ｐゴシック" pitchFamily="24" charset="-128"/>
              </a:defRPr>
            </a:lvl1pPr>
          </a:lstStyle>
          <a:p>
            <a:pPr defTabSz="914400" eaLnBrk="0" fontAlgn="base" hangingPunct="0">
              <a:spcAft>
                <a:spcPct val="0"/>
              </a:spcAft>
              <a:defRPr/>
            </a:pPr>
            <a:endParaRPr lang="en-US">
              <a:solidFill>
                <a:srgbClr val="003300"/>
              </a:solidFill>
              <a:latin typeface="Times New Roman"/>
            </a:endParaRPr>
          </a:p>
        </p:txBody>
      </p:sp>
      <p:sp>
        <p:nvSpPr>
          <p:cNvPr id="1229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mn-lt"/>
                <a:ea typeface="ＭＳ Ｐゴシック" pitchFamily="24" charset="-128"/>
                <a:cs typeface="ＭＳ Ｐゴシック" pitchFamily="24" charset="-128"/>
              </a:defRPr>
            </a:lvl1pPr>
          </a:lstStyle>
          <a:p>
            <a:pPr defTabSz="914400" eaLnBrk="0" fontAlgn="base" hangingPunct="0">
              <a:spcAft>
                <a:spcPct val="0"/>
              </a:spcAft>
              <a:defRPr/>
            </a:pPr>
            <a:endParaRPr lang="en-US">
              <a:solidFill>
                <a:srgbClr val="003300"/>
              </a:solidFill>
              <a:latin typeface="Times New Roman"/>
            </a:endParaRPr>
          </a:p>
        </p:txBody>
      </p:sp>
      <p:sp>
        <p:nvSpPr>
          <p:cNvPr id="1230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atin typeface="Times New Roman" charset="0"/>
              </a:defRPr>
            </a:lvl1pPr>
          </a:lstStyle>
          <a:p>
            <a:pPr defTabSz="914400" eaLnBrk="0" fontAlgn="base" hangingPunct="0">
              <a:spcAft>
                <a:spcPct val="0"/>
              </a:spcAft>
              <a:defRPr/>
            </a:pPr>
            <a:fld id="{7865248F-0810-8C40-8997-E4577F09E724}" type="slidenum">
              <a:rPr lang="en-US">
                <a:solidFill>
                  <a:srgbClr val="003300"/>
                </a:solidFill>
                <a:ea typeface="ＭＳ Ｐゴシック" charset="0"/>
                <a:cs typeface="ＭＳ Ｐゴシック" charset="0"/>
              </a:rPr>
              <a:pPr defTabSz="914400" eaLnBrk="0" fontAlgn="base" hangingPunct="0">
                <a:spcAft>
                  <a:spcPct val="0"/>
                </a:spcAft>
                <a:defRPr/>
              </a:pPr>
              <a:t>‹#›</a:t>
            </a:fld>
            <a:endParaRPr lang="en-US">
              <a:solidFill>
                <a:srgbClr val="003300"/>
              </a:solidFill>
              <a:ea typeface="ＭＳ Ｐゴシック" charset="0"/>
              <a:cs typeface="ＭＳ Ｐゴシック" charset="0"/>
            </a:endParaRPr>
          </a:p>
        </p:txBody>
      </p:sp>
    </p:spTree>
    <p:extLst>
      <p:ext uri="{BB962C8B-B14F-4D97-AF65-F5344CB8AC3E}">
        <p14:creationId xmlns:p14="http://schemas.microsoft.com/office/powerpoint/2010/main" val="719981065"/>
      </p:ext>
    </p:extLst>
  </p:cSld>
  <p:clrMap bg1="lt1" tx1="dk1" bg2="lt2" tx2="dk2" accent1="accent1" accent2="accent2" accent3="accent3" accent4="accent4" accent5="accent5" accent6="accent6" hlink="hlink" folHlink="folHlink"/>
  <p:sldLayoutIdLst>
    <p:sldLayoutId id="2147497215" r:id="rId1"/>
    <p:sldLayoutId id="2147497216" r:id="rId2"/>
    <p:sldLayoutId id="2147497217" r:id="rId3"/>
    <p:sldLayoutId id="2147497218" r:id="rId4"/>
    <p:sldLayoutId id="2147497219" r:id="rId5"/>
    <p:sldLayoutId id="2147497220" r:id="rId6"/>
    <p:sldLayoutId id="2147497221" r:id="rId7"/>
    <p:sldLayoutId id="2147497222" r:id="rId8"/>
    <p:sldLayoutId id="2147497223" r:id="rId9"/>
    <p:sldLayoutId id="2147497224" r:id="rId10"/>
    <p:sldLayoutId id="2147497225" r:id="rId11"/>
  </p:sldLayoutIdLst>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24" charset="0"/>
          <a:ea typeface="ＭＳ Ｐゴシック" pitchFamily="-112" charset="-128"/>
          <a:cs typeface="ＭＳ Ｐゴシック" pitchFamily="-112" charset="-128"/>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24" charset="0"/>
          <a:ea typeface="ＭＳ Ｐゴシック" pitchFamily="-112" charset="-128"/>
          <a:cs typeface="ＭＳ Ｐゴシック" pitchFamily="-112" charset="-128"/>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24" charset="0"/>
          <a:ea typeface="ＭＳ Ｐゴシック" pitchFamily="-112" charset="-128"/>
          <a:cs typeface="ＭＳ Ｐゴシック" pitchFamily="-112" charset="-128"/>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24" charset="0"/>
          <a:ea typeface="ＭＳ Ｐゴシック" pitchFamily="-112" charset="-128"/>
          <a:cs typeface="ＭＳ Ｐゴシック" pitchFamily="-112"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24"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24"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24"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24"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ＭＳ Ｐゴシック" pitchFamily="24"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pitchFamily="24"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pitchFamily="24"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pitchFamily="24" charset="-128"/>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24"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24"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24"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kumimoji="0"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kumimoji="0"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kumimoji="0" lang="en-US"/>
              <a:pPr>
                <a:defRPr/>
              </a:pPr>
              <a:t>‹#›</a:t>
            </a:fld>
            <a:endParaRPr kumimoji="0" lang="en-US"/>
          </a:p>
        </p:txBody>
      </p:sp>
    </p:spTree>
    <p:extLst>
      <p:ext uri="{BB962C8B-B14F-4D97-AF65-F5344CB8AC3E}">
        <p14:creationId xmlns:p14="http://schemas.microsoft.com/office/powerpoint/2010/main" val="3910727123"/>
      </p:ext>
    </p:extLst>
  </p:cSld>
  <p:clrMap bg1="lt1" tx1="dk1" bg2="lt2" tx2="dk2" accent1="accent1" accent2="accent2" accent3="accent3" accent4="accent4" accent5="accent5" accent6="accent6" hlink="hlink" folHlink="folHlink"/>
  <p:sldLayoutIdLst>
    <p:sldLayoutId id="2147497227" r:id="rId1"/>
    <p:sldLayoutId id="2147497228" r:id="rId2"/>
    <p:sldLayoutId id="2147497229" r:id="rId3"/>
    <p:sldLayoutId id="2147497230" r:id="rId4"/>
    <p:sldLayoutId id="2147497231" r:id="rId5"/>
    <p:sldLayoutId id="2147497232" r:id="rId6"/>
    <p:sldLayoutId id="2147497233" r:id="rId7"/>
    <p:sldLayoutId id="2147497234" r:id="rId8"/>
    <p:sldLayoutId id="2147497235" r:id="rId9"/>
    <p:sldLayoutId id="2147497236" r:id="rId10"/>
    <p:sldLayoutId id="2147497237" r:id="rId11"/>
    <p:sldLayoutId id="2147497238" r:id="rId12"/>
    <p:sldLayoutId id="2147497239"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spcBef>
                <a:spcPct val="0"/>
              </a:spcBef>
              <a:buFontTx/>
              <a:buNone/>
              <a:defRPr sz="1400">
                <a:solidFill>
                  <a:srgbClr val="000000"/>
                </a:solidFill>
                <a:latin typeface="Times New Roman" charset="0"/>
                <a:cs typeface="+mn-cs"/>
              </a:defRPr>
            </a:lvl1pPr>
          </a:lstStyle>
          <a:p>
            <a:pPr defTabSz="914400" fontAlgn="base">
              <a:spcAft>
                <a:spcPct val="0"/>
              </a:spcAft>
              <a:defRPr/>
            </a:pPr>
            <a:endParaRPr lang="en-US">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spcBef>
                <a:spcPct val="0"/>
              </a:spcBef>
              <a:buFontTx/>
              <a:buNone/>
              <a:defRPr sz="1400">
                <a:solidFill>
                  <a:srgbClr val="000000"/>
                </a:solidFill>
                <a:latin typeface="Times New Roman" charset="0"/>
                <a:cs typeface="+mn-cs"/>
              </a:defRPr>
            </a:lvl1pPr>
          </a:lstStyle>
          <a:p>
            <a:pPr defTabSz="914400" fontAlgn="base">
              <a:spcAft>
                <a:spcPct val="0"/>
              </a:spcAft>
              <a:defRPr/>
            </a:pPr>
            <a:endParaRPr lang="en-US">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spcBef>
                <a:spcPct val="0"/>
              </a:spcBef>
              <a:buFontTx/>
              <a:buNone/>
              <a:defRPr sz="1400">
                <a:solidFill>
                  <a:srgbClr val="000000"/>
                </a:solidFill>
                <a:latin typeface="Times New Roman" charset="0"/>
                <a:cs typeface="+mn-cs"/>
              </a:defRPr>
            </a:lvl1pPr>
          </a:lstStyle>
          <a:p>
            <a:pPr defTabSz="914400" fontAlgn="base">
              <a:spcAft>
                <a:spcPct val="0"/>
              </a:spcAft>
              <a:defRPr/>
            </a:pPr>
            <a:fld id="{78A1280F-381E-F64C-992E-E836F593C607}" type="slidenum">
              <a:rPr lang="en-US">
                <a:ea typeface="ＭＳ Ｐゴシック" charset="0"/>
              </a:rPr>
              <a:pPr defTabSz="914400" fontAlgn="base">
                <a:spcAft>
                  <a:spcPct val="0"/>
                </a:spcAft>
                <a:defRPr/>
              </a:pPr>
              <a:t>‹#›</a:t>
            </a:fld>
            <a:endParaRPr lang="en-US">
              <a:ea typeface="ＭＳ Ｐゴシック" charset="0"/>
            </a:endParaRPr>
          </a:p>
        </p:txBody>
      </p:sp>
    </p:spTree>
    <p:extLst>
      <p:ext uri="{BB962C8B-B14F-4D97-AF65-F5344CB8AC3E}">
        <p14:creationId xmlns:p14="http://schemas.microsoft.com/office/powerpoint/2010/main" val="2151951250"/>
      </p:ext>
    </p:extLst>
  </p:cSld>
  <p:clrMap bg1="lt1" tx1="dk1" bg2="lt2" tx2="dk2" accent1="accent1" accent2="accent2" accent3="accent3" accent4="accent4" accent5="accent5" accent6="accent6" hlink="hlink" folHlink="folHlink"/>
  <p:sldLayoutIdLst>
    <p:sldLayoutId id="2147497241" r:id="rId1"/>
    <p:sldLayoutId id="2147497242" r:id="rId2"/>
    <p:sldLayoutId id="2147497243" r:id="rId3"/>
    <p:sldLayoutId id="2147497244" r:id="rId4"/>
    <p:sldLayoutId id="2147497245" r:id="rId5"/>
    <p:sldLayoutId id="2147497246" r:id="rId6"/>
    <p:sldLayoutId id="2147497247" r:id="rId7"/>
    <p:sldLayoutId id="2147497248" r:id="rId8"/>
    <p:sldLayoutId id="2147497249" r:id="rId9"/>
    <p:sldLayoutId id="2147497250" r:id="rId10"/>
    <p:sldLayoutId id="2147497251"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26" charset="0"/>
                <a:ea typeface="+mn-ea"/>
                <a:cs typeface="+mn-cs"/>
              </a:endParaRPr>
            </a:p>
          </p:txBody>
        </p:sp>
        <p:grpSp>
          <p:nvGrpSpPr>
            <p:cNvPr id="1030" name="Group 4"/>
            <p:cNvGrpSpPr>
              <a:grpSpLocks/>
            </p:cNvGrpSpPr>
            <p:nvPr/>
          </p:nvGrpSpPr>
          <p:grpSpPr bwMode="auto">
            <a:xfrm>
              <a:off x="48" y="102"/>
              <a:ext cx="96" cy="4128"/>
              <a:chOff x="48" y="102"/>
              <a:chExt cx="96" cy="4128"/>
            </a:xfrm>
          </p:grpSpPr>
          <p:sp>
            <p:nvSpPr>
              <p:cNvPr id="1031"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2"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3"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4"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5"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6"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7"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8"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9"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0"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1"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2"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3"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4"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5"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6"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7"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8"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9"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0"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1"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2"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3"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4"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5"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6"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7"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8"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9"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85225776"/>
      </p:ext>
    </p:extLst>
  </p:cSld>
  <p:clrMap bg1="dk2" tx1="lt1" bg2="dk1" tx2="lt2" accent1="accent1" accent2="accent2" accent3="accent3" accent4="accent4" accent5="accent5" accent6="accent6" hlink="hlink" folHlink="folHlink"/>
  <p:sldLayoutIdLst>
    <p:sldLayoutId id="2147497253" r:id="rId1"/>
    <p:sldLayoutId id="2147497254" r:id="rId2"/>
    <p:sldLayoutId id="2147497255" r:id="rId3"/>
    <p:sldLayoutId id="2147497256" r:id="rId4"/>
    <p:sldLayoutId id="2147497257" r:id="rId5"/>
    <p:sldLayoutId id="2147497258" r:id="rId6"/>
    <p:sldLayoutId id="2147497259" r:id="rId7"/>
    <p:sldLayoutId id="2147497260" r:id="rId8"/>
    <p:sldLayoutId id="2147497261" r:id="rId9"/>
    <p:sldLayoutId id="2147497262" r:id="rId10"/>
    <p:sldLayoutId id="2147497263" r:id="rId11"/>
    <p:sldLayoutId id="2147497264" r:id="rId12"/>
    <p:sldLayoutId id="2147497265" r:id="rId13"/>
    <p:sldLayoutId id="2147497266" r:id="rId14"/>
    <p:sldLayoutId id="2147497267" r:id="rId15"/>
  </p:sldLayoutIdLst>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7" charset="-128"/>
          <a:cs typeface="Arial" panose="020B0604020202020204" pitchFamily="34" charset="0"/>
        </a:defRPr>
      </a:lvl1pPr>
      <a:lvl2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07" charset="-128"/>
          <a:cs typeface="Arial" panose="020B0604020202020204" pitchFamily="34" charset="0"/>
        </a:defRPr>
      </a:lvl1pPr>
      <a:lvl2pPr marL="742950" indent="-285750" algn="l" rtl="0" eaLnBrk="0" fontAlgn="base" hangingPunct="0">
        <a:spcBef>
          <a:spcPct val="20000"/>
        </a:spcBef>
        <a:spcAft>
          <a:spcPct val="0"/>
        </a:spcAft>
        <a:buClr>
          <a:schemeClr val="folHlink"/>
        </a:buClr>
        <a:buSzPct val="60000"/>
        <a:buFont typeface="Wingdings" charset="0"/>
        <a:buChar char="u"/>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26" charset="-128"/>
          <a:cs typeface="Arial" panose="020B0604020202020204" pitchFamily="34" charset="0"/>
        </a:defRPr>
      </a:lvl2pPr>
      <a:lvl3pPr marL="1143000" indent="-228600" algn="l" rtl="0" eaLnBrk="0" fontAlgn="base" hangingPunct="0">
        <a:spcBef>
          <a:spcPct val="20000"/>
        </a:spcBef>
        <a:spcAft>
          <a:spcPct val="0"/>
        </a:spcAft>
        <a:buClr>
          <a:schemeClr val="tx2"/>
        </a:buClr>
        <a:buSzPct val="60000"/>
        <a:buFont typeface="Wingdings" charset="0"/>
        <a:buChar char="t"/>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26" charset="-128"/>
          <a:cs typeface="Arial" panose="020B0604020202020204" pitchFamily="34" charset="0"/>
        </a:defRPr>
      </a:lvl3pPr>
      <a:lvl4pPr marL="1600200" indent="-228600" algn="l" rtl="0" eaLnBrk="0" fontAlgn="base" hangingPunct="0">
        <a:spcBef>
          <a:spcPct val="20000"/>
        </a:spcBef>
        <a:spcAft>
          <a:spcPct val="0"/>
        </a:spcAft>
        <a:buClr>
          <a:schemeClr val="tx1"/>
        </a:buClr>
        <a:buSzPct val="100000"/>
        <a:buChar char="•"/>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26" charset="-128"/>
          <a:cs typeface="Arial" panose="020B0604020202020204" pitchFamily="34" charset="0"/>
        </a:defRPr>
      </a:lvl4pPr>
      <a:lvl5pPr marL="2057400" indent="-228600" algn="l" rtl="0" eaLnBrk="0" fontAlgn="base" hangingPunct="0">
        <a:spcBef>
          <a:spcPct val="20000"/>
        </a:spcBef>
        <a:spcAft>
          <a:spcPct val="0"/>
        </a:spcAft>
        <a:buClr>
          <a:schemeClr val="tx1"/>
        </a:buClr>
        <a:buSzPct val="100000"/>
        <a:buChar char="–"/>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26" charset="-128"/>
          <a:cs typeface="Arial" panose="020B060402020202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800475" y="1789113"/>
            <a:ext cx="5340350" cy="5056187"/>
            <a:chOff x="2394" y="1127"/>
            <a:chExt cx="3364" cy="3185"/>
          </a:xfrm>
        </p:grpSpPr>
        <p:sp>
          <p:nvSpPr>
            <p:cNvPr id="1638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8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38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0"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6"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7"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8"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9" charset="-52"/>
                <a:ea typeface="+mn-ea"/>
                <a:cs typeface="+mn-cs"/>
              </a:endParaRPr>
            </a:p>
          </p:txBody>
        </p:sp>
        <p:sp>
          <p:nvSpPr>
            <p:cNvPr id="16399"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6400"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1"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2"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3"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4"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5"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6"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7"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6408"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9"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0"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4"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5"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41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41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9"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9" charset="-52"/>
                <a:ea typeface="+mn-ea"/>
                <a:cs typeface="+mn-cs"/>
              </a:endParaRPr>
            </a:p>
          </p:txBody>
        </p:sp>
        <p:sp>
          <p:nvSpPr>
            <p:cNvPr id="16420"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grpSp>
      <p:sp>
        <p:nvSpPr>
          <p:cNvPr id="16421"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6422"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3"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ahoma" pitchFamily="19" charset="-52"/>
                <a:ea typeface="+mn-ea"/>
                <a:cs typeface="+mn-cs"/>
              </a:defRPr>
            </a:lvl1pPr>
          </a:lstStyle>
          <a:p>
            <a:pPr>
              <a:defRPr/>
            </a:pPr>
            <a:endParaRPr lang="en-US"/>
          </a:p>
        </p:txBody>
      </p:sp>
      <p:sp>
        <p:nvSpPr>
          <p:cNvPr id="16424"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Tahoma" pitchFamily="19" charset="-52"/>
                <a:ea typeface="+mn-ea"/>
                <a:cs typeface="+mn-cs"/>
              </a:defRPr>
            </a:lvl1pPr>
          </a:lstStyle>
          <a:p>
            <a:pPr>
              <a:defRPr/>
            </a:pPr>
            <a:endParaRPr lang="en-US"/>
          </a:p>
        </p:txBody>
      </p:sp>
      <p:sp>
        <p:nvSpPr>
          <p:cNvPr id="16425"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C6CDC40E-B97B-C04E-9632-E1C110889C35}" type="slidenum">
              <a:rPr lang="en-US"/>
              <a:pPr>
                <a:defRPr/>
              </a:pPr>
              <a:t>‹#›</a:t>
            </a:fld>
            <a:endParaRPr lang="en-US"/>
          </a:p>
        </p:txBody>
      </p:sp>
    </p:spTree>
    <p:extLst>
      <p:ext uri="{BB962C8B-B14F-4D97-AF65-F5344CB8AC3E}">
        <p14:creationId xmlns:p14="http://schemas.microsoft.com/office/powerpoint/2010/main" val="977309633"/>
      </p:ext>
    </p:extLst>
  </p:cSld>
  <p:clrMap bg1="dk2" tx1="lt1" bg2="dk1" tx2="lt2" accent1="accent1" accent2="accent2" accent3="accent3" accent4="accent4" accent5="accent5" accent6="accent6" hlink="hlink" folHlink="folHlink"/>
  <p:sldLayoutIdLst>
    <p:sldLayoutId id="2147497269" r:id="rId1"/>
    <p:sldLayoutId id="2147497270" r:id="rId2"/>
    <p:sldLayoutId id="2147497271" r:id="rId3"/>
    <p:sldLayoutId id="2147497272" r:id="rId4"/>
    <p:sldLayoutId id="2147497273" r:id="rId5"/>
    <p:sldLayoutId id="2147497274" r:id="rId6"/>
    <p:sldLayoutId id="2147497275" r:id="rId7"/>
    <p:sldLayoutId id="2147497276" r:id="rId8"/>
    <p:sldLayoutId id="2147497277" r:id="rId9"/>
    <p:sldLayoutId id="2147497278" r:id="rId10"/>
    <p:sldLayoutId id="2147497279"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9"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9"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5pPr>
      <a:lvl6pPr marL="25146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6pPr>
      <a:lvl7pPr marL="29718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7pPr>
      <a:lvl8pPr marL="34290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8pPr>
      <a:lvl9pPr marL="38862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43362" name="Group 2"/>
          <p:cNvGrpSpPr>
            <a:grpSpLocks/>
          </p:cNvGrpSpPr>
          <p:nvPr/>
        </p:nvGrpSpPr>
        <p:grpSpPr bwMode="auto">
          <a:xfrm>
            <a:off x="3800480" y="1789131"/>
            <a:ext cx="5340350" cy="5056187"/>
            <a:chOff x="2394" y="1127"/>
            <a:chExt cx="3364" cy="3185"/>
          </a:xfrm>
        </p:grpSpPr>
        <p:sp>
          <p:nvSpPr>
            <p:cNvPr id="1638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8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8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0"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6"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7"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8"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9"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0"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1"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2"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3"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4"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5"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6"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7"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8"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9"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0"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4"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5"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9"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20"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grpSp>
      <p:sp>
        <p:nvSpPr>
          <p:cNvPr id="16421"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334" tIns="45667" rIns="91334" bIns="45667" numCol="1" anchor="ctr" anchorCtr="0" compatLnSpc="1">
            <a:prstTxWarp prst="textNoShape">
              <a:avLst/>
            </a:prstTxWarp>
          </a:bodyPr>
          <a:lstStyle/>
          <a:p>
            <a:pPr lvl="0"/>
            <a:r>
              <a:rPr lang="en-US" dirty="0"/>
              <a:t>Click to edit Master title style</a:t>
            </a:r>
          </a:p>
        </p:txBody>
      </p:sp>
      <p:sp>
        <p:nvSpPr>
          <p:cNvPr id="16422" name="Rectangle 38"/>
          <p:cNvSpPr>
            <a:spLocks noGrp="1" noChangeArrowheads="1"/>
          </p:cNvSpPr>
          <p:nvPr>
            <p:ph type="body" idx="1"/>
          </p:nvPr>
        </p:nvSpPr>
        <p:spPr bwMode="auto">
          <a:xfrm>
            <a:off x="457200" y="1600216"/>
            <a:ext cx="8229600" cy="4530725"/>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3" name="Rectangle 39"/>
          <p:cNvSpPr>
            <a:spLocks noGrp="1" noChangeArrowheads="1"/>
          </p:cNvSpPr>
          <p:nvPr>
            <p:ph type="dt" sz="half" idx="2"/>
          </p:nvPr>
        </p:nvSpPr>
        <p:spPr bwMode="auto">
          <a:xfrm>
            <a:off x="457201" y="6278563"/>
            <a:ext cx="2133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l" eaLnBrk="1" hangingPunct="1">
              <a:spcBef>
                <a:spcPct val="0"/>
              </a:spcBef>
              <a:buClrTx/>
              <a:buFontTx/>
              <a:buNone/>
              <a:defRPr sz="1200">
                <a:solidFill>
                  <a:srgbClr val="FFFFFF"/>
                </a:solidFill>
                <a:latin typeface="Tahoma" pitchFamily="19" charset="-52"/>
                <a:ea typeface="+mn-ea"/>
                <a:cs typeface="+mn-cs"/>
              </a:defRPr>
            </a:lvl1pPr>
          </a:lstStyle>
          <a:p>
            <a:pPr>
              <a:defRPr/>
            </a:pPr>
            <a:endParaRPr lang="en-US"/>
          </a:p>
        </p:txBody>
      </p:sp>
      <p:sp>
        <p:nvSpPr>
          <p:cNvPr id="16424"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ctr" eaLnBrk="1" hangingPunct="1">
              <a:spcBef>
                <a:spcPct val="0"/>
              </a:spcBef>
              <a:buClrTx/>
              <a:buFontTx/>
              <a:buNone/>
              <a:defRPr sz="1200">
                <a:solidFill>
                  <a:srgbClr val="FFFFFF"/>
                </a:solidFill>
                <a:latin typeface="Tahoma" pitchFamily="19" charset="-52"/>
                <a:ea typeface="+mn-ea"/>
                <a:cs typeface="+mn-cs"/>
              </a:defRPr>
            </a:lvl1pPr>
          </a:lstStyle>
          <a:p>
            <a:pPr>
              <a:defRPr/>
            </a:pPr>
            <a:endParaRPr lang="en-US"/>
          </a:p>
        </p:txBody>
      </p:sp>
      <p:sp>
        <p:nvSpPr>
          <p:cNvPr id="16425"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r">
              <a:defRPr sz="1200">
                <a:solidFill>
                  <a:srgbClr val="FFFFFF"/>
                </a:solidFill>
                <a:latin typeface="Tahoma" charset="0"/>
              </a:defRPr>
            </a:lvl1pPr>
          </a:lstStyle>
          <a:p>
            <a:pPr>
              <a:defRPr/>
            </a:pPr>
            <a:fld id="{D460F8C5-AF2D-7C4D-AA01-1AEE94FF1447}" type="slidenum">
              <a:rPr lang="en-US"/>
              <a:pPr>
                <a:defRPr/>
              </a:pPr>
              <a:t>‹#›</a:t>
            </a:fld>
            <a:endParaRPr lang="en-US"/>
          </a:p>
        </p:txBody>
      </p:sp>
    </p:spTree>
    <p:extLst>
      <p:ext uri="{BB962C8B-B14F-4D97-AF65-F5344CB8AC3E}">
        <p14:creationId xmlns:p14="http://schemas.microsoft.com/office/powerpoint/2010/main" val="4108263809"/>
      </p:ext>
    </p:extLst>
  </p:cSld>
  <p:clrMap bg1="dk2" tx1="lt1" bg2="dk1" tx2="lt2" accent1="accent1" accent2="accent2" accent3="accent3" accent4="accent4" accent5="accent5" accent6="accent6" hlink="hlink" folHlink="folHlink"/>
  <p:sldLayoutIdLst>
    <p:sldLayoutId id="2147497281" r:id="rId1"/>
    <p:sldLayoutId id="2147497282" r:id="rId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12" charset="-128"/>
          <a:cs typeface="ＭＳ Ｐゴシック" pitchFamily="-112" charset="-128"/>
        </a:defRPr>
      </a:lvl5pPr>
      <a:lvl6pPr marL="456686"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6pPr>
      <a:lvl7pPr marL="91337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7pPr>
      <a:lvl8pPr marL="1370051"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8pPr>
      <a:lvl9pPr marL="1826739"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9pPr>
    </p:titleStyle>
    <p:bodyStyle>
      <a:lvl1pPr marL="342512" indent="-342512"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108" indent="-285428"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9" charset="-128"/>
        </a:defRPr>
      </a:lvl2pPr>
      <a:lvl3pPr marL="1141708" indent="-228341"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9" charset="-128"/>
        </a:defRPr>
      </a:lvl3pPr>
      <a:lvl4pPr marL="1598393" indent="-228341"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4pPr>
      <a:lvl5pPr marL="2055075" indent="-228341"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5pPr>
      <a:lvl6pPr marL="2511759" indent="-228341"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6pPr>
      <a:lvl7pPr marL="2968447" indent="-228341"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7pPr>
      <a:lvl8pPr marL="3425126" indent="-228341"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8pPr>
      <a:lvl9pPr marL="3881814" indent="-228341"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16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802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1" i="0">
                <a:latin typeface="Arial" panose="020B0604020202020204" pitchFamily="34" charset="0"/>
                <a:ea typeface="+mn-ea"/>
                <a:cs typeface="+mn-cs"/>
              </a:defRPr>
            </a:lvl1pPr>
          </a:lstStyle>
          <a:p>
            <a:pPr>
              <a:defRPr/>
            </a:pPr>
            <a:endParaRPr lang="en-US" dirty="0"/>
          </a:p>
        </p:txBody>
      </p:sp>
      <p:sp>
        <p:nvSpPr>
          <p:cNvPr id="4802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p>
        </p:txBody>
      </p:sp>
      <p:sp>
        <p:nvSpPr>
          <p:cNvPr id="4802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82FE5867-3696-0F45-A95B-A29F40EDFEC7}"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96415" r:id="rId1"/>
    <p:sldLayoutId id="2147496416" r:id="rId2"/>
    <p:sldLayoutId id="2147496417" r:id="rId3"/>
    <p:sldLayoutId id="2147496418" r:id="rId4"/>
    <p:sldLayoutId id="2147496419" r:id="rId5"/>
    <p:sldLayoutId id="2147496420" r:id="rId6"/>
    <p:sldLayoutId id="2147496421" r:id="rId7"/>
    <p:sldLayoutId id="2147496422" r:id="rId8"/>
    <p:sldLayoutId id="2147496423" r:id="rId9"/>
    <p:sldLayoutId id="2147496424" r:id="rId10"/>
    <p:sldLayoutId id="2147496425"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3906" name="Group 2"/>
          <p:cNvGrpSpPr>
            <a:grpSpLocks/>
          </p:cNvGrpSpPr>
          <p:nvPr/>
        </p:nvGrpSpPr>
        <p:grpSpPr bwMode="auto">
          <a:xfrm>
            <a:off x="6303980" y="16"/>
            <a:ext cx="2840037" cy="3254375"/>
            <a:chOff x="3115" y="0"/>
            <a:chExt cx="2170" cy="2486"/>
          </a:xfrm>
        </p:grpSpPr>
        <p:grpSp>
          <p:nvGrpSpPr>
            <p:cNvPr id="123912" name="Group 3"/>
            <p:cNvGrpSpPr>
              <a:grpSpLocks/>
            </p:cNvGrpSpPr>
            <p:nvPr/>
          </p:nvGrpSpPr>
          <p:grpSpPr bwMode="auto">
            <a:xfrm>
              <a:off x="4080" y="1910"/>
              <a:ext cx="768" cy="576"/>
              <a:chOff x="0" y="0"/>
              <a:chExt cx="768" cy="576"/>
            </a:xfrm>
          </p:grpSpPr>
          <p:sp>
            <p:nvSpPr>
              <p:cNvPr id="124044" name="Oval 4"/>
              <p:cNvSpPr>
                <a:spLocks noChangeArrowheads="1"/>
              </p:cNvSpPr>
              <p:nvPr/>
            </p:nvSpPr>
            <p:spPr bwMode="hidden">
              <a:xfrm>
                <a:off x="3"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sp>
            <p:nvSpPr>
              <p:cNvPr id="124045" name="Oval 5"/>
              <p:cNvSpPr>
                <a:spLocks noChangeArrowheads="1"/>
              </p:cNvSpPr>
              <p:nvPr/>
            </p:nvSpPr>
            <p:spPr bwMode="hidden">
              <a:xfrm>
                <a:off x="276" y="252"/>
                <a:ext cx="188"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grpSp>
        <p:grpSp>
          <p:nvGrpSpPr>
            <p:cNvPr id="123913" name="Group 6"/>
            <p:cNvGrpSpPr>
              <a:grpSpLocks/>
            </p:cNvGrpSpPr>
            <p:nvPr/>
          </p:nvGrpSpPr>
          <p:grpSpPr bwMode="auto">
            <a:xfrm>
              <a:off x="4257" y="1103"/>
              <a:ext cx="768" cy="576"/>
              <a:chOff x="0" y="0"/>
              <a:chExt cx="768" cy="576"/>
            </a:xfrm>
          </p:grpSpPr>
          <p:sp>
            <p:nvSpPr>
              <p:cNvPr id="124042" name="Oval 7"/>
              <p:cNvSpPr>
                <a:spLocks noChangeArrowheads="1"/>
              </p:cNvSpPr>
              <p:nvPr/>
            </p:nvSpPr>
            <p:spPr bwMode="hidden">
              <a:xfrm>
                <a:off x="-3" y="3"/>
                <a:ext cx="771"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sp>
            <p:nvSpPr>
              <p:cNvPr id="124043" name="Oval 8"/>
              <p:cNvSpPr>
                <a:spLocks noChangeArrowheads="1"/>
              </p:cNvSpPr>
              <p:nvPr/>
            </p:nvSpPr>
            <p:spPr bwMode="hidden">
              <a:xfrm>
                <a:off x="276" y="254"/>
                <a:ext cx="186" cy="109"/>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grpSp>
        <p:grpSp>
          <p:nvGrpSpPr>
            <p:cNvPr id="123914" name="Group 9"/>
            <p:cNvGrpSpPr>
              <a:grpSpLocks/>
            </p:cNvGrpSpPr>
            <p:nvPr/>
          </p:nvGrpSpPr>
          <p:grpSpPr bwMode="auto">
            <a:xfrm>
              <a:off x="3134" y="0"/>
              <a:ext cx="768" cy="576"/>
              <a:chOff x="0" y="0"/>
              <a:chExt cx="768" cy="576"/>
            </a:xfrm>
          </p:grpSpPr>
          <p:sp>
            <p:nvSpPr>
              <p:cNvPr id="124040"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sp>
            <p:nvSpPr>
              <p:cNvPr id="124041" name="Oval 11"/>
              <p:cNvSpPr>
                <a:spLocks noChangeArrowheads="1"/>
              </p:cNvSpPr>
              <p:nvPr/>
            </p:nvSpPr>
            <p:spPr bwMode="hidden">
              <a:xfrm>
                <a:off x="276" y="252"/>
                <a:ext cx="188"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grpSp>
        <p:grpSp>
          <p:nvGrpSpPr>
            <p:cNvPr id="123915" name="Group 12"/>
            <p:cNvGrpSpPr>
              <a:grpSpLocks/>
            </p:cNvGrpSpPr>
            <p:nvPr/>
          </p:nvGrpSpPr>
          <p:grpSpPr bwMode="auto">
            <a:xfrm>
              <a:off x="3115" y="0"/>
              <a:ext cx="2170" cy="1702"/>
              <a:chOff x="3115" y="0"/>
              <a:chExt cx="2170" cy="1702"/>
            </a:xfrm>
          </p:grpSpPr>
          <p:grpSp>
            <p:nvGrpSpPr>
              <p:cNvPr id="123916" name="Group 13"/>
              <p:cNvGrpSpPr>
                <a:grpSpLocks/>
              </p:cNvGrpSpPr>
              <p:nvPr/>
            </p:nvGrpSpPr>
            <p:grpSpPr bwMode="auto">
              <a:xfrm>
                <a:off x="3640" y="308"/>
                <a:ext cx="1145" cy="844"/>
                <a:chOff x="1265" y="814"/>
                <a:chExt cx="2919" cy="2151"/>
              </a:xfrm>
            </p:grpSpPr>
            <p:sp>
              <p:nvSpPr>
                <p:cNvPr id="124038"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sp>
              <p:nvSpPr>
                <p:cNvPr id="124039"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grpSp>
          <p:grpSp>
            <p:nvGrpSpPr>
              <p:cNvPr id="123917" name="Group 16"/>
              <p:cNvGrpSpPr>
                <a:grpSpLocks/>
              </p:cNvGrpSpPr>
              <p:nvPr/>
            </p:nvGrpSpPr>
            <p:grpSpPr bwMode="auto">
              <a:xfrm>
                <a:off x="3115" y="0"/>
                <a:ext cx="2145" cy="1702"/>
                <a:chOff x="3115" y="0"/>
                <a:chExt cx="2145" cy="1702"/>
              </a:xfrm>
            </p:grpSpPr>
            <p:grpSp>
              <p:nvGrpSpPr>
                <p:cNvPr id="123940" name="Group 17"/>
                <p:cNvGrpSpPr>
                  <a:grpSpLocks/>
                </p:cNvGrpSpPr>
                <p:nvPr/>
              </p:nvGrpSpPr>
              <p:grpSpPr bwMode="auto">
                <a:xfrm>
                  <a:off x="4505" y="589"/>
                  <a:ext cx="493" cy="912"/>
                  <a:chOff x="3471" y="1530"/>
                  <a:chExt cx="1258" cy="2327"/>
                </a:xfrm>
              </p:grpSpPr>
              <p:sp>
                <p:nvSpPr>
                  <p:cNvPr id="124036" name="Freeform 18"/>
                  <p:cNvSpPr>
                    <a:spLocks/>
                  </p:cNvSpPr>
                  <p:nvPr/>
                </p:nvSpPr>
                <p:spPr bwMode="hidden">
                  <a:xfrm rot="2711884">
                    <a:off x="2778" y="2236"/>
                    <a:ext cx="1699" cy="313"/>
                  </a:xfrm>
                  <a:custGeom>
                    <a:avLst/>
                    <a:gdLst>
                      <a:gd name="T0" fmla="*/ 0 w 2736"/>
                      <a:gd name="T1" fmla="*/ 47 h 504"/>
                      <a:gd name="T2" fmla="*/ 80 w 2736"/>
                      <a:gd name="T3" fmla="*/ 16 h 504"/>
                      <a:gd name="T4" fmla="*/ 164 w 2736"/>
                      <a:gd name="T5" fmla="*/ 2 h 504"/>
                      <a:gd name="T6" fmla="*/ 253 w 2736"/>
                      <a:gd name="T7" fmla="*/ 2 h 504"/>
                      <a:gd name="T8" fmla="*/ 251 w 2736"/>
                      <a:gd name="T9" fmla="*/ 10 h 504"/>
                      <a:gd name="T10" fmla="*/ 163 w 2736"/>
                      <a:gd name="T11" fmla="*/ 10 h 504"/>
                      <a:gd name="T12" fmla="*/ 60 w 2736"/>
                      <a:gd name="T13" fmla="*/ 27 h 504"/>
                      <a:gd name="T14" fmla="*/ 0 w 2736"/>
                      <a:gd name="T15" fmla="*/ 4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24037" name="Freeform 19"/>
                  <p:cNvSpPr>
                    <a:spLocks/>
                  </p:cNvSpPr>
                  <p:nvPr/>
                </p:nvSpPr>
                <p:spPr bwMode="hidden">
                  <a:xfrm rot="2711884">
                    <a:off x="4038" y="3131"/>
                    <a:ext cx="888" cy="486"/>
                  </a:xfrm>
                  <a:custGeom>
                    <a:avLst/>
                    <a:gdLst>
                      <a:gd name="T0" fmla="*/ 1 w 1769"/>
                      <a:gd name="T1" fmla="*/ 1 h 791"/>
                      <a:gd name="T2" fmla="*/ 16 w 1769"/>
                      <a:gd name="T3" fmla="*/ 5 h 791"/>
                      <a:gd name="T4" fmla="*/ 37 w 1769"/>
                      <a:gd name="T5" fmla="*/ 18 h 791"/>
                      <a:gd name="T6" fmla="*/ 51 w 1769"/>
                      <a:gd name="T7" fmla="*/ 37 h 791"/>
                      <a:gd name="T8" fmla="*/ 56 w 1769"/>
                      <a:gd name="T9" fmla="*/ 53 h 791"/>
                      <a:gd name="T10" fmla="*/ 54 w 1769"/>
                      <a:gd name="T11" fmla="*/ 69 h 791"/>
                      <a:gd name="T12" fmla="*/ 51 w 1769"/>
                      <a:gd name="T13" fmla="*/ 55 h 791"/>
                      <a:gd name="T14" fmla="*/ 44 w 1769"/>
                      <a:gd name="T15" fmla="*/ 40 h 791"/>
                      <a:gd name="T16" fmla="*/ 36 w 1769"/>
                      <a:gd name="T17" fmla="*/ 26 h 791"/>
                      <a:gd name="T18" fmla="*/ 19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41" name="Group 20"/>
                <p:cNvGrpSpPr>
                  <a:grpSpLocks/>
                </p:cNvGrpSpPr>
                <p:nvPr/>
              </p:nvGrpSpPr>
              <p:grpSpPr bwMode="auto">
                <a:xfrm>
                  <a:off x="4267" y="781"/>
                  <a:ext cx="966" cy="522"/>
                  <a:chOff x="2864" y="2019"/>
                  <a:chExt cx="2463" cy="1332"/>
                </a:xfrm>
              </p:grpSpPr>
              <p:sp>
                <p:nvSpPr>
                  <p:cNvPr id="124034" name="Freeform 21"/>
                  <p:cNvSpPr>
                    <a:spLocks/>
                  </p:cNvSpPr>
                  <p:nvPr/>
                </p:nvSpPr>
                <p:spPr bwMode="hidden">
                  <a:xfrm rot="2104081">
                    <a:off x="2865" y="2019"/>
                    <a:ext cx="1812" cy="347"/>
                  </a:xfrm>
                  <a:custGeom>
                    <a:avLst/>
                    <a:gdLst>
                      <a:gd name="T0" fmla="*/ 0 w 2736"/>
                      <a:gd name="T1" fmla="*/ 78 h 504"/>
                      <a:gd name="T2" fmla="*/ 110 w 2736"/>
                      <a:gd name="T3" fmla="*/ 26 h 504"/>
                      <a:gd name="T4" fmla="*/ 226 w 2736"/>
                      <a:gd name="T5" fmla="*/ 4 h 504"/>
                      <a:gd name="T6" fmla="*/ 349 w 2736"/>
                      <a:gd name="T7" fmla="*/ 4 h 504"/>
                      <a:gd name="T8" fmla="*/ 346 w 2736"/>
                      <a:gd name="T9" fmla="*/ 16 h 504"/>
                      <a:gd name="T10" fmla="*/ 225 w 2736"/>
                      <a:gd name="T11" fmla="*/ 16 h 504"/>
                      <a:gd name="T12" fmla="*/ 83 w 2736"/>
                      <a:gd name="T13" fmla="*/ 45 h 504"/>
                      <a:gd name="T14" fmla="*/ 0 w 2736"/>
                      <a:gd name="T15" fmla="*/ 7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35" name="Freeform 22"/>
                  <p:cNvSpPr>
                    <a:spLocks/>
                  </p:cNvSpPr>
                  <p:nvPr/>
                </p:nvSpPr>
                <p:spPr bwMode="hidden">
                  <a:xfrm rot="2104081">
                    <a:off x="4352" y="2805"/>
                    <a:ext cx="974" cy="545"/>
                  </a:xfrm>
                  <a:custGeom>
                    <a:avLst/>
                    <a:gdLst>
                      <a:gd name="T0" fmla="*/ 1 w 1769"/>
                      <a:gd name="T1" fmla="*/ 1 h 791"/>
                      <a:gd name="T2" fmla="*/ 25 w 1769"/>
                      <a:gd name="T3" fmla="*/ 9 h 791"/>
                      <a:gd name="T4" fmla="*/ 58 w 1769"/>
                      <a:gd name="T5" fmla="*/ 31 h 791"/>
                      <a:gd name="T6" fmla="*/ 81 w 1769"/>
                      <a:gd name="T7" fmla="*/ 67 h 791"/>
                      <a:gd name="T8" fmla="*/ 89 w 1769"/>
                      <a:gd name="T9" fmla="*/ 94 h 791"/>
                      <a:gd name="T10" fmla="*/ 85 w 1769"/>
                      <a:gd name="T11" fmla="*/ 122 h 791"/>
                      <a:gd name="T12" fmla="*/ 80 w 1769"/>
                      <a:gd name="T13" fmla="*/ 99 h 791"/>
                      <a:gd name="T14" fmla="*/ 70 w 1769"/>
                      <a:gd name="T15" fmla="*/ 71 h 791"/>
                      <a:gd name="T16" fmla="*/ 56 w 1769"/>
                      <a:gd name="T17" fmla="*/ 46 h 791"/>
                      <a:gd name="T18" fmla="*/ 29 w 1769"/>
                      <a:gd name="T19" fmla="*/ 23 h 791"/>
                      <a:gd name="T20" fmla="*/ 0 w 1769"/>
                      <a:gd name="T21" fmla="*/ 1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23942" name="Group 23"/>
                <p:cNvGrpSpPr>
                  <a:grpSpLocks/>
                </p:cNvGrpSpPr>
                <p:nvPr/>
              </p:nvGrpSpPr>
              <p:grpSpPr bwMode="auto">
                <a:xfrm>
                  <a:off x="4280" y="707"/>
                  <a:ext cx="971" cy="417"/>
                  <a:chOff x="2897" y="1832"/>
                  <a:chExt cx="2477" cy="1064"/>
                </a:xfrm>
              </p:grpSpPr>
              <p:sp>
                <p:nvSpPr>
                  <p:cNvPr id="124032" name="Freeform 24"/>
                  <p:cNvSpPr>
                    <a:spLocks/>
                  </p:cNvSpPr>
                  <p:nvPr/>
                </p:nvSpPr>
                <p:spPr bwMode="hidden">
                  <a:xfrm rot="1582915">
                    <a:off x="2896" y="1832"/>
                    <a:ext cx="1736" cy="303"/>
                  </a:xfrm>
                  <a:custGeom>
                    <a:avLst/>
                    <a:gdLst>
                      <a:gd name="T0" fmla="*/ 0 w 2736"/>
                      <a:gd name="T1" fmla="*/ 40 h 504"/>
                      <a:gd name="T2" fmla="*/ 89 w 2736"/>
                      <a:gd name="T3" fmla="*/ 13 h 504"/>
                      <a:gd name="T4" fmla="*/ 183 w 2736"/>
                      <a:gd name="T5" fmla="*/ 2 h 504"/>
                      <a:gd name="T6" fmla="*/ 282 w 2736"/>
                      <a:gd name="T7" fmla="*/ 2 h 504"/>
                      <a:gd name="T8" fmla="*/ 280 w 2736"/>
                      <a:gd name="T9" fmla="*/ 8 h 504"/>
                      <a:gd name="T10" fmla="*/ 181 w 2736"/>
                      <a:gd name="T11" fmla="*/ 8 h 504"/>
                      <a:gd name="T12" fmla="*/ 67 w 2736"/>
                      <a:gd name="T13" fmla="*/ 23 h 504"/>
                      <a:gd name="T14" fmla="*/ 0 w 2736"/>
                      <a:gd name="T15" fmla="*/ 4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33" name="Freeform 25"/>
                  <p:cNvSpPr>
                    <a:spLocks/>
                  </p:cNvSpPr>
                  <p:nvPr/>
                </p:nvSpPr>
                <p:spPr bwMode="hidden">
                  <a:xfrm rot="1582915">
                    <a:off x="4443" y="2420"/>
                    <a:ext cx="931" cy="477"/>
                  </a:xfrm>
                  <a:custGeom>
                    <a:avLst/>
                    <a:gdLst>
                      <a:gd name="T0" fmla="*/ 1 w 1769"/>
                      <a:gd name="T1" fmla="*/ 1 h 791"/>
                      <a:gd name="T2" fmla="*/ 19 w 1769"/>
                      <a:gd name="T3" fmla="*/ 5 h 791"/>
                      <a:gd name="T4" fmla="*/ 47 w 1769"/>
                      <a:gd name="T5" fmla="*/ 16 h 791"/>
                      <a:gd name="T6" fmla="*/ 65 w 1769"/>
                      <a:gd name="T7" fmla="*/ 34 h 791"/>
                      <a:gd name="T8" fmla="*/ 71 w 1769"/>
                      <a:gd name="T9" fmla="*/ 48 h 791"/>
                      <a:gd name="T10" fmla="*/ 68 w 1769"/>
                      <a:gd name="T11" fmla="*/ 63 h 791"/>
                      <a:gd name="T12" fmla="*/ 64 w 1769"/>
                      <a:gd name="T13" fmla="*/ 51 h 791"/>
                      <a:gd name="T14" fmla="*/ 56 w 1769"/>
                      <a:gd name="T15" fmla="*/ 36 h 791"/>
                      <a:gd name="T16" fmla="*/ 45 w 1769"/>
                      <a:gd name="T17" fmla="*/ 24 h 791"/>
                      <a:gd name="T18" fmla="*/ 24 w 1769"/>
                      <a:gd name="T19" fmla="*/ 12 h 791"/>
                      <a:gd name="T20" fmla="*/ 0 w 1769"/>
                      <a:gd name="T21" fmla="*/ 6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23943" name="Group 26"/>
                <p:cNvGrpSpPr>
                  <a:grpSpLocks/>
                </p:cNvGrpSpPr>
                <p:nvPr/>
              </p:nvGrpSpPr>
              <p:grpSpPr bwMode="auto">
                <a:xfrm>
                  <a:off x="4291" y="630"/>
                  <a:ext cx="969" cy="364"/>
                  <a:chOff x="2924" y="1636"/>
                  <a:chExt cx="2472" cy="927"/>
                </a:xfrm>
              </p:grpSpPr>
              <p:sp>
                <p:nvSpPr>
                  <p:cNvPr id="124030" name="Freeform 27"/>
                  <p:cNvSpPr>
                    <a:spLocks/>
                  </p:cNvSpPr>
                  <p:nvPr/>
                </p:nvSpPr>
                <p:spPr bwMode="hidden">
                  <a:xfrm rot="1080363">
                    <a:off x="2907" y="1616"/>
                    <a:ext cx="1680" cy="346"/>
                  </a:xfrm>
                  <a:custGeom>
                    <a:avLst/>
                    <a:gdLst>
                      <a:gd name="T0" fmla="*/ 0 w 2736"/>
                      <a:gd name="T1" fmla="*/ 77 h 504"/>
                      <a:gd name="T2" fmla="*/ 76 w 2736"/>
                      <a:gd name="T3" fmla="*/ 25 h 504"/>
                      <a:gd name="T4" fmla="*/ 155 w 2736"/>
                      <a:gd name="T5" fmla="*/ 3 h 504"/>
                      <a:gd name="T6" fmla="*/ 239 w 2736"/>
                      <a:gd name="T7" fmla="*/ 3 h 504"/>
                      <a:gd name="T8" fmla="*/ 237 w 2736"/>
                      <a:gd name="T9" fmla="*/ 16 h 504"/>
                      <a:gd name="T10" fmla="*/ 154 w 2736"/>
                      <a:gd name="T11" fmla="*/ 16 h 504"/>
                      <a:gd name="T12" fmla="*/ 57 w 2736"/>
                      <a:gd name="T13" fmla="*/ 45 h 504"/>
                      <a:gd name="T14" fmla="*/ 0 w 2736"/>
                      <a:gd name="T15" fmla="*/ 7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31" name="Freeform 28"/>
                  <p:cNvSpPr>
                    <a:spLocks/>
                  </p:cNvSpPr>
                  <p:nvPr/>
                </p:nvSpPr>
                <p:spPr bwMode="hidden">
                  <a:xfrm rot="1080363">
                    <a:off x="4488" y="2030"/>
                    <a:ext cx="891" cy="513"/>
                  </a:xfrm>
                  <a:custGeom>
                    <a:avLst/>
                    <a:gdLst>
                      <a:gd name="T0" fmla="*/ 1 w 1769"/>
                      <a:gd name="T1" fmla="*/ 1 h 791"/>
                      <a:gd name="T2" fmla="*/ 16 w 1769"/>
                      <a:gd name="T3" fmla="*/ 6 h 791"/>
                      <a:gd name="T4" fmla="*/ 38 w 1769"/>
                      <a:gd name="T5" fmla="*/ 23 h 791"/>
                      <a:gd name="T6" fmla="*/ 52 w 1769"/>
                      <a:gd name="T7" fmla="*/ 50 h 791"/>
                      <a:gd name="T8" fmla="*/ 57 w 1769"/>
                      <a:gd name="T9" fmla="*/ 70 h 791"/>
                      <a:gd name="T10" fmla="*/ 55 w 1769"/>
                      <a:gd name="T11" fmla="*/ 90 h 791"/>
                      <a:gd name="T12" fmla="*/ 51 w 1769"/>
                      <a:gd name="T13" fmla="*/ 73 h 791"/>
                      <a:gd name="T14" fmla="*/ 45 w 1769"/>
                      <a:gd name="T15" fmla="*/ 52 h 791"/>
                      <a:gd name="T16" fmla="*/ 36 w 1769"/>
                      <a:gd name="T17" fmla="*/ 34 h 791"/>
                      <a:gd name="T18" fmla="*/ 19 w 1769"/>
                      <a:gd name="T19" fmla="*/ 18 h 791"/>
                      <a:gd name="T20" fmla="*/ 0 w 1769"/>
                      <a:gd name="T21" fmla="*/ 9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23944" name="Group 29"/>
                <p:cNvGrpSpPr>
                  <a:grpSpLocks/>
                </p:cNvGrpSpPr>
                <p:nvPr/>
              </p:nvGrpSpPr>
              <p:grpSpPr bwMode="auto">
                <a:xfrm>
                  <a:off x="4304" y="543"/>
                  <a:ext cx="918" cy="258"/>
                  <a:chOff x="2958" y="1414"/>
                  <a:chExt cx="2342" cy="657"/>
                </a:xfrm>
              </p:grpSpPr>
              <p:sp>
                <p:nvSpPr>
                  <p:cNvPr id="124028" name="Freeform 30"/>
                  <p:cNvSpPr>
                    <a:spLocks/>
                  </p:cNvSpPr>
                  <p:nvPr/>
                </p:nvSpPr>
                <p:spPr bwMode="hidden">
                  <a:xfrm rot="463793">
                    <a:off x="2957" y="1415"/>
                    <a:ext cx="1544" cy="312"/>
                  </a:xfrm>
                  <a:custGeom>
                    <a:avLst/>
                    <a:gdLst>
                      <a:gd name="T0" fmla="*/ 0 w 2736"/>
                      <a:gd name="T1" fmla="*/ 46 h 504"/>
                      <a:gd name="T2" fmla="*/ 49 w 2736"/>
                      <a:gd name="T3" fmla="*/ 15 h 504"/>
                      <a:gd name="T4" fmla="*/ 102 w 2736"/>
                      <a:gd name="T5" fmla="*/ 2 h 504"/>
                      <a:gd name="T6" fmla="*/ 157 w 2736"/>
                      <a:gd name="T7" fmla="*/ 2 h 504"/>
                      <a:gd name="T8" fmla="*/ 156 w 2736"/>
                      <a:gd name="T9" fmla="*/ 9 h 504"/>
                      <a:gd name="T10" fmla="*/ 101 w 2736"/>
                      <a:gd name="T11" fmla="*/ 9 h 504"/>
                      <a:gd name="T12" fmla="*/ 37 w 2736"/>
                      <a:gd name="T13" fmla="*/ 27 h 504"/>
                      <a:gd name="T14" fmla="*/ 0 w 2736"/>
                      <a:gd name="T15" fmla="*/ 4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29" name="Freeform 31"/>
                  <p:cNvSpPr>
                    <a:spLocks/>
                  </p:cNvSpPr>
                  <p:nvPr/>
                </p:nvSpPr>
                <p:spPr bwMode="hidden">
                  <a:xfrm rot="463793">
                    <a:off x="4470" y="1581"/>
                    <a:ext cx="829" cy="451"/>
                  </a:xfrm>
                  <a:custGeom>
                    <a:avLst/>
                    <a:gdLst>
                      <a:gd name="T0" fmla="*/ 0 w 1769"/>
                      <a:gd name="T1" fmla="*/ 1 h 791"/>
                      <a:gd name="T2" fmla="*/ 11 w 1769"/>
                      <a:gd name="T3" fmla="*/ 3 h 791"/>
                      <a:gd name="T4" fmla="*/ 26 w 1769"/>
                      <a:gd name="T5" fmla="*/ 12 h 791"/>
                      <a:gd name="T6" fmla="*/ 37 w 1769"/>
                      <a:gd name="T7" fmla="*/ 26 h 791"/>
                      <a:gd name="T8" fmla="*/ 40 w 1769"/>
                      <a:gd name="T9" fmla="*/ 36 h 791"/>
                      <a:gd name="T10" fmla="*/ 38 w 1769"/>
                      <a:gd name="T11" fmla="*/ 47 h 791"/>
                      <a:gd name="T12" fmla="*/ 36 w 1769"/>
                      <a:gd name="T13" fmla="*/ 38 h 791"/>
                      <a:gd name="T14" fmla="*/ 31 w 1769"/>
                      <a:gd name="T15" fmla="*/ 27 h 791"/>
                      <a:gd name="T16" fmla="*/ 25 w 1769"/>
                      <a:gd name="T17" fmla="*/ 18 h 791"/>
                      <a:gd name="T18" fmla="*/ 13 w 1769"/>
                      <a:gd name="T19" fmla="*/ 10 h 791"/>
                      <a:gd name="T20" fmla="*/ 0 w 1769"/>
                      <a:gd name="T21" fmla="*/ 5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23945" name="Group 32"/>
                <p:cNvGrpSpPr>
                  <a:grpSpLocks/>
                </p:cNvGrpSpPr>
                <p:nvPr/>
              </p:nvGrpSpPr>
              <p:grpSpPr bwMode="auto">
                <a:xfrm>
                  <a:off x="4314" y="487"/>
                  <a:ext cx="843" cy="134"/>
                  <a:chOff x="2983" y="1269"/>
                  <a:chExt cx="2150" cy="343"/>
                </a:xfrm>
              </p:grpSpPr>
              <p:sp>
                <p:nvSpPr>
                  <p:cNvPr id="124026" name="Freeform 33"/>
                  <p:cNvSpPr>
                    <a:spLocks/>
                  </p:cNvSpPr>
                  <p:nvPr/>
                </p:nvSpPr>
                <p:spPr bwMode="hidden">
                  <a:xfrm rot="-84182">
                    <a:off x="2982" y="1286"/>
                    <a:ext cx="1404" cy="220"/>
                  </a:xfrm>
                  <a:custGeom>
                    <a:avLst/>
                    <a:gdLst>
                      <a:gd name="T0" fmla="*/ 0 w 2736"/>
                      <a:gd name="T1" fmla="*/ 8 h 504"/>
                      <a:gd name="T2" fmla="*/ 31 w 2736"/>
                      <a:gd name="T3" fmla="*/ 3 h 504"/>
                      <a:gd name="T4" fmla="*/ 63 w 2736"/>
                      <a:gd name="T5" fmla="*/ 0 h 504"/>
                      <a:gd name="T6" fmla="*/ 97 w 2736"/>
                      <a:gd name="T7" fmla="*/ 0 h 504"/>
                      <a:gd name="T8" fmla="*/ 96 w 2736"/>
                      <a:gd name="T9" fmla="*/ 2 h 504"/>
                      <a:gd name="T10" fmla="*/ 63 w 2736"/>
                      <a:gd name="T11" fmla="*/ 2 h 504"/>
                      <a:gd name="T12" fmla="*/ 23 w 2736"/>
                      <a:gd name="T13" fmla="*/ 4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27" name="Freeform 34"/>
                  <p:cNvSpPr>
                    <a:spLocks/>
                  </p:cNvSpPr>
                  <p:nvPr/>
                </p:nvSpPr>
                <p:spPr bwMode="hidden">
                  <a:xfrm rot="-84182">
                    <a:off x="4377" y="1249"/>
                    <a:ext cx="755" cy="363"/>
                  </a:xfrm>
                  <a:custGeom>
                    <a:avLst/>
                    <a:gdLst>
                      <a:gd name="T0" fmla="*/ 0 w 1769"/>
                      <a:gd name="T1" fmla="*/ 0 h 791"/>
                      <a:gd name="T2" fmla="*/ 7 w 1769"/>
                      <a:gd name="T3" fmla="*/ 1 h 791"/>
                      <a:gd name="T4" fmla="*/ 16 w 1769"/>
                      <a:gd name="T5" fmla="*/ 4 h 791"/>
                      <a:gd name="T6" fmla="*/ 23 w 1769"/>
                      <a:gd name="T7" fmla="*/ 9 h 791"/>
                      <a:gd name="T8" fmla="*/ 25 w 1769"/>
                      <a:gd name="T9" fmla="*/ 12 h 791"/>
                      <a:gd name="T10" fmla="*/ 24 w 1769"/>
                      <a:gd name="T11" fmla="*/ 16 h 791"/>
                      <a:gd name="T12" fmla="*/ 22 w 1769"/>
                      <a:gd name="T13" fmla="*/ 13 h 791"/>
                      <a:gd name="T14" fmla="*/ 20 w 1769"/>
                      <a:gd name="T15" fmla="*/ 9 h 791"/>
                      <a:gd name="T16" fmla="*/ 16 w 1769"/>
                      <a:gd name="T17" fmla="*/ 6 h 791"/>
                      <a:gd name="T18" fmla="*/ 8 w 1769"/>
                      <a:gd name="T19" fmla="*/ 3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23946" name="Group 35"/>
                <p:cNvGrpSpPr>
                  <a:grpSpLocks/>
                </p:cNvGrpSpPr>
                <p:nvPr/>
              </p:nvGrpSpPr>
              <p:grpSpPr bwMode="auto">
                <a:xfrm>
                  <a:off x="4296" y="349"/>
                  <a:ext cx="737" cy="167"/>
                  <a:chOff x="2938" y="917"/>
                  <a:chExt cx="1879" cy="427"/>
                </a:xfrm>
              </p:grpSpPr>
              <p:sp>
                <p:nvSpPr>
                  <p:cNvPr id="124024" name="Freeform 36"/>
                  <p:cNvSpPr>
                    <a:spLocks/>
                  </p:cNvSpPr>
                  <p:nvPr/>
                </p:nvSpPr>
                <p:spPr bwMode="hidden">
                  <a:xfrm rot="-802576">
                    <a:off x="2899" y="1128"/>
                    <a:ext cx="1252" cy="202"/>
                  </a:xfrm>
                  <a:custGeom>
                    <a:avLst/>
                    <a:gdLst>
                      <a:gd name="T0" fmla="*/ 0 w 2736"/>
                      <a:gd name="T1" fmla="*/ 5 h 504"/>
                      <a:gd name="T2" fmla="*/ 17 w 2736"/>
                      <a:gd name="T3" fmla="*/ 2 h 504"/>
                      <a:gd name="T4" fmla="*/ 36 w 2736"/>
                      <a:gd name="T5" fmla="*/ 0 h 504"/>
                      <a:gd name="T6" fmla="*/ 55 w 2736"/>
                      <a:gd name="T7" fmla="*/ 0 h 504"/>
                      <a:gd name="T8" fmla="*/ 54 w 2736"/>
                      <a:gd name="T9" fmla="*/ 1 h 504"/>
                      <a:gd name="T10" fmla="*/ 35 w 2736"/>
                      <a:gd name="T11" fmla="*/ 1 h 504"/>
                      <a:gd name="T12" fmla="*/ 13 w 2736"/>
                      <a:gd name="T13" fmla="*/ 3 h 504"/>
                      <a:gd name="T14" fmla="*/ 0 w 2736"/>
                      <a:gd name="T15" fmla="*/ 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25" name="Freeform 37"/>
                  <p:cNvSpPr>
                    <a:spLocks/>
                  </p:cNvSpPr>
                  <p:nvPr/>
                </p:nvSpPr>
                <p:spPr bwMode="hidden">
                  <a:xfrm rot="-802576">
                    <a:off x="4148" y="918"/>
                    <a:ext cx="668" cy="335"/>
                  </a:xfrm>
                  <a:custGeom>
                    <a:avLst/>
                    <a:gdLst>
                      <a:gd name="T0" fmla="*/ 0 w 1769"/>
                      <a:gd name="T1" fmla="*/ 0 h 791"/>
                      <a:gd name="T2" fmla="*/ 4 w 1769"/>
                      <a:gd name="T3" fmla="*/ 1 h 791"/>
                      <a:gd name="T4" fmla="*/ 9 w 1769"/>
                      <a:gd name="T5" fmla="*/ 3 h 791"/>
                      <a:gd name="T6" fmla="*/ 12 w 1769"/>
                      <a:gd name="T7" fmla="*/ 6 h 791"/>
                      <a:gd name="T8" fmla="*/ 13 w 1769"/>
                      <a:gd name="T9" fmla="*/ 8 h 791"/>
                      <a:gd name="T10" fmla="*/ 13 w 1769"/>
                      <a:gd name="T11" fmla="*/ 11 h 791"/>
                      <a:gd name="T12" fmla="*/ 12 w 1769"/>
                      <a:gd name="T13" fmla="*/ 8 h 791"/>
                      <a:gd name="T14" fmla="*/ 11 w 1769"/>
                      <a:gd name="T15" fmla="*/ 6 h 791"/>
                      <a:gd name="T16" fmla="*/ 9 w 1769"/>
                      <a:gd name="T17" fmla="*/ 4 h 791"/>
                      <a:gd name="T18" fmla="*/ 5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23947" name="Group 38"/>
                <p:cNvGrpSpPr>
                  <a:grpSpLocks/>
                </p:cNvGrpSpPr>
                <p:nvPr/>
              </p:nvGrpSpPr>
              <p:grpSpPr bwMode="auto">
                <a:xfrm>
                  <a:off x="3394" y="637"/>
                  <a:ext cx="493" cy="912"/>
                  <a:chOff x="637" y="1653"/>
                  <a:chExt cx="1257" cy="2326"/>
                </a:xfrm>
              </p:grpSpPr>
              <p:sp>
                <p:nvSpPr>
                  <p:cNvPr id="124022" name="Freeform 39"/>
                  <p:cNvSpPr>
                    <a:spLocks/>
                  </p:cNvSpPr>
                  <p:nvPr/>
                </p:nvSpPr>
                <p:spPr bwMode="hidden">
                  <a:xfrm rot="18888116" flipH="1">
                    <a:off x="866" y="2351"/>
                    <a:ext cx="1726" cy="297"/>
                  </a:xfrm>
                  <a:custGeom>
                    <a:avLst/>
                    <a:gdLst>
                      <a:gd name="T0" fmla="*/ 0 w 2736"/>
                      <a:gd name="T1" fmla="*/ 36 h 504"/>
                      <a:gd name="T2" fmla="*/ 86 w 2736"/>
                      <a:gd name="T3" fmla="*/ 12 h 504"/>
                      <a:gd name="T4" fmla="*/ 177 w 2736"/>
                      <a:gd name="T5" fmla="*/ 2 h 504"/>
                      <a:gd name="T6" fmla="*/ 273 w 2736"/>
                      <a:gd name="T7" fmla="*/ 2 h 504"/>
                      <a:gd name="T8" fmla="*/ 272 w 2736"/>
                      <a:gd name="T9" fmla="*/ 7 h 504"/>
                      <a:gd name="T10" fmla="*/ 176 w 2736"/>
                      <a:gd name="T11" fmla="*/ 7 h 504"/>
                      <a:gd name="T12" fmla="*/ 66 w 2736"/>
                      <a:gd name="T13" fmla="*/ 21 h 504"/>
                      <a:gd name="T14" fmla="*/ 0 w 2736"/>
                      <a:gd name="T15" fmla="*/ 3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23" name="Freeform 40"/>
                  <p:cNvSpPr>
                    <a:spLocks/>
                  </p:cNvSpPr>
                  <p:nvPr/>
                </p:nvSpPr>
                <p:spPr bwMode="hidden">
                  <a:xfrm rot="18888116" flipH="1">
                    <a:off x="419" y="3271"/>
                    <a:ext cx="925" cy="489"/>
                  </a:xfrm>
                  <a:custGeom>
                    <a:avLst/>
                    <a:gdLst>
                      <a:gd name="T0" fmla="*/ 1 w 1769"/>
                      <a:gd name="T1" fmla="*/ 1 h 791"/>
                      <a:gd name="T2" fmla="*/ 19 w 1769"/>
                      <a:gd name="T3" fmla="*/ 6 h 791"/>
                      <a:gd name="T4" fmla="*/ 45 w 1769"/>
                      <a:gd name="T5" fmla="*/ 19 h 791"/>
                      <a:gd name="T6" fmla="*/ 63 w 1769"/>
                      <a:gd name="T7" fmla="*/ 39 h 791"/>
                      <a:gd name="T8" fmla="*/ 68 w 1769"/>
                      <a:gd name="T9" fmla="*/ 54 h 791"/>
                      <a:gd name="T10" fmla="*/ 66 w 1769"/>
                      <a:gd name="T11" fmla="*/ 71 h 791"/>
                      <a:gd name="T12" fmla="*/ 62 w 1769"/>
                      <a:gd name="T13" fmla="*/ 57 h 791"/>
                      <a:gd name="T14" fmla="*/ 54 w 1769"/>
                      <a:gd name="T15" fmla="*/ 41 h 791"/>
                      <a:gd name="T16" fmla="*/ 43 w 1769"/>
                      <a:gd name="T17" fmla="*/ 27 h 791"/>
                      <a:gd name="T18" fmla="*/ 22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48" name="Group 41"/>
                <p:cNvGrpSpPr>
                  <a:grpSpLocks/>
                </p:cNvGrpSpPr>
                <p:nvPr/>
              </p:nvGrpSpPr>
              <p:grpSpPr bwMode="auto">
                <a:xfrm>
                  <a:off x="3142" y="850"/>
                  <a:ext cx="966" cy="522"/>
                  <a:chOff x="-5" y="2196"/>
                  <a:chExt cx="2463" cy="1332"/>
                </a:xfrm>
              </p:grpSpPr>
              <p:sp>
                <p:nvSpPr>
                  <p:cNvPr id="124020" name="Freeform 42"/>
                  <p:cNvSpPr>
                    <a:spLocks/>
                  </p:cNvSpPr>
                  <p:nvPr/>
                </p:nvSpPr>
                <p:spPr bwMode="hidden">
                  <a:xfrm rot="19495919" flipH="1">
                    <a:off x="644" y="2196"/>
                    <a:ext cx="1797" cy="347"/>
                  </a:xfrm>
                  <a:custGeom>
                    <a:avLst/>
                    <a:gdLst>
                      <a:gd name="T0" fmla="*/ 0 w 2736"/>
                      <a:gd name="T1" fmla="*/ 78 h 504"/>
                      <a:gd name="T2" fmla="*/ 105 w 2736"/>
                      <a:gd name="T3" fmla="*/ 26 h 504"/>
                      <a:gd name="T4" fmla="*/ 217 w 2736"/>
                      <a:gd name="T5" fmla="*/ 4 h 504"/>
                      <a:gd name="T6" fmla="*/ 334 w 2736"/>
                      <a:gd name="T7" fmla="*/ 4 h 504"/>
                      <a:gd name="T8" fmla="*/ 332 w 2736"/>
                      <a:gd name="T9" fmla="*/ 16 h 504"/>
                      <a:gd name="T10" fmla="*/ 215 w 2736"/>
                      <a:gd name="T11" fmla="*/ 16 h 504"/>
                      <a:gd name="T12" fmla="*/ 80 w 2736"/>
                      <a:gd name="T13" fmla="*/ 45 h 504"/>
                      <a:gd name="T14" fmla="*/ 0 w 2736"/>
                      <a:gd name="T15" fmla="*/ 7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21" name="Freeform 43"/>
                  <p:cNvSpPr>
                    <a:spLocks/>
                  </p:cNvSpPr>
                  <p:nvPr/>
                </p:nvSpPr>
                <p:spPr bwMode="hidden">
                  <a:xfrm rot="19495919" flipH="1">
                    <a:off x="-6" y="2982"/>
                    <a:ext cx="968" cy="545"/>
                  </a:xfrm>
                  <a:custGeom>
                    <a:avLst/>
                    <a:gdLst>
                      <a:gd name="T0" fmla="*/ 1 w 1769"/>
                      <a:gd name="T1" fmla="*/ 1 h 791"/>
                      <a:gd name="T2" fmla="*/ 24 w 1769"/>
                      <a:gd name="T3" fmla="*/ 9 h 791"/>
                      <a:gd name="T4" fmla="*/ 56 w 1769"/>
                      <a:gd name="T5" fmla="*/ 31 h 791"/>
                      <a:gd name="T6" fmla="*/ 79 w 1769"/>
                      <a:gd name="T7" fmla="*/ 67 h 791"/>
                      <a:gd name="T8" fmla="*/ 86 w 1769"/>
                      <a:gd name="T9" fmla="*/ 94 h 791"/>
                      <a:gd name="T10" fmla="*/ 83 w 1769"/>
                      <a:gd name="T11" fmla="*/ 122 h 791"/>
                      <a:gd name="T12" fmla="*/ 78 w 1769"/>
                      <a:gd name="T13" fmla="*/ 99 h 791"/>
                      <a:gd name="T14" fmla="*/ 68 w 1769"/>
                      <a:gd name="T15" fmla="*/ 71 h 791"/>
                      <a:gd name="T16" fmla="*/ 55 w 1769"/>
                      <a:gd name="T17" fmla="*/ 46 h 791"/>
                      <a:gd name="T18" fmla="*/ 28 w 1769"/>
                      <a:gd name="T19" fmla="*/ 23 h 791"/>
                      <a:gd name="T20" fmla="*/ 0 w 1769"/>
                      <a:gd name="T21" fmla="*/ 1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49" name="Group 44"/>
                <p:cNvGrpSpPr>
                  <a:grpSpLocks/>
                </p:cNvGrpSpPr>
                <p:nvPr/>
              </p:nvGrpSpPr>
              <p:grpSpPr bwMode="auto">
                <a:xfrm>
                  <a:off x="3124" y="777"/>
                  <a:ext cx="971" cy="417"/>
                  <a:chOff x="-52" y="2009"/>
                  <a:chExt cx="2477" cy="1064"/>
                </a:xfrm>
              </p:grpSpPr>
              <p:sp>
                <p:nvSpPr>
                  <p:cNvPr id="124018" name="Freeform 45"/>
                  <p:cNvSpPr>
                    <a:spLocks/>
                  </p:cNvSpPr>
                  <p:nvPr/>
                </p:nvSpPr>
                <p:spPr bwMode="hidden">
                  <a:xfrm rot="20017085" flipH="1">
                    <a:off x="689" y="2010"/>
                    <a:ext cx="1736" cy="303"/>
                  </a:xfrm>
                  <a:custGeom>
                    <a:avLst/>
                    <a:gdLst>
                      <a:gd name="T0" fmla="*/ 0 w 2736"/>
                      <a:gd name="T1" fmla="*/ 40 h 504"/>
                      <a:gd name="T2" fmla="*/ 89 w 2736"/>
                      <a:gd name="T3" fmla="*/ 13 h 504"/>
                      <a:gd name="T4" fmla="*/ 183 w 2736"/>
                      <a:gd name="T5" fmla="*/ 2 h 504"/>
                      <a:gd name="T6" fmla="*/ 282 w 2736"/>
                      <a:gd name="T7" fmla="*/ 2 h 504"/>
                      <a:gd name="T8" fmla="*/ 280 w 2736"/>
                      <a:gd name="T9" fmla="*/ 8 h 504"/>
                      <a:gd name="T10" fmla="*/ 181 w 2736"/>
                      <a:gd name="T11" fmla="*/ 8 h 504"/>
                      <a:gd name="T12" fmla="*/ 67 w 2736"/>
                      <a:gd name="T13" fmla="*/ 23 h 504"/>
                      <a:gd name="T14" fmla="*/ 0 w 2736"/>
                      <a:gd name="T15" fmla="*/ 4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19" name="Freeform 46"/>
                  <p:cNvSpPr>
                    <a:spLocks/>
                  </p:cNvSpPr>
                  <p:nvPr/>
                </p:nvSpPr>
                <p:spPr bwMode="hidden">
                  <a:xfrm rot="20017085" flipH="1">
                    <a:off x="-53" y="2598"/>
                    <a:ext cx="931" cy="458"/>
                  </a:xfrm>
                  <a:custGeom>
                    <a:avLst/>
                    <a:gdLst>
                      <a:gd name="T0" fmla="*/ 1 w 1769"/>
                      <a:gd name="T1" fmla="*/ 1 h 791"/>
                      <a:gd name="T2" fmla="*/ 19 w 1769"/>
                      <a:gd name="T3" fmla="*/ 3 h 791"/>
                      <a:gd name="T4" fmla="*/ 47 w 1769"/>
                      <a:gd name="T5" fmla="*/ 13 h 791"/>
                      <a:gd name="T6" fmla="*/ 65 w 1769"/>
                      <a:gd name="T7" fmla="*/ 28 h 791"/>
                      <a:gd name="T8" fmla="*/ 71 w 1769"/>
                      <a:gd name="T9" fmla="*/ 39 h 791"/>
                      <a:gd name="T10" fmla="*/ 68 w 1769"/>
                      <a:gd name="T11" fmla="*/ 52 h 791"/>
                      <a:gd name="T12" fmla="*/ 64 w 1769"/>
                      <a:gd name="T13" fmla="*/ 41 h 791"/>
                      <a:gd name="T14" fmla="*/ 56 w 1769"/>
                      <a:gd name="T15" fmla="*/ 30 h 791"/>
                      <a:gd name="T16" fmla="*/ 45 w 1769"/>
                      <a:gd name="T17" fmla="*/ 19 h 791"/>
                      <a:gd name="T18" fmla="*/ 24 w 1769"/>
                      <a:gd name="T19" fmla="*/ 10 h 791"/>
                      <a:gd name="T20" fmla="*/ 0 w 1769"/>
                      <a:gd name="T21" fmla="*/ 5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50" name="Group 47"/>
                <p:cNvGrpSpPr>
                  <a:grpSpLocks/>
                </p:cNvGrpSpPr>
                <p:nvPr/>
              </p:nvGrpSpPr>
              <p:grpSpPr bwMode="auto">
                <a:xfrm>
                  <a:off x="3115" y="700"/>
                  <a:ext cx="969" cy="363"/>
                  <a:chOff x="-74" y="1813"/>
                  <a:chExt cx="2472" cy="927"/>
                </a:xfrm>
              </p:grpSpPr>
              <p:sp>
                <p:nvSpPr>
                  <p:cNvPr id="124016" name="Freeform 48"/>
                  <p:cNvSpPr>
                    <a:spLocks/>
                  </p:cNvSpPr>
                  <p:nvPr/>
                </p:nvSpPr>
                <p:spPr bwMode="hidden">
                  <a:xfrm rot="20519637" flipH="1">
                    <a:off x="721" y="1812"/>
                    <a:ext cx="1677" cy="325"/>
                  </a:xfrm>
                  <a:custGeom>
                    <a:avLst/>
                    <a:gdLst>
                      <a:gd name="T0" fmla="*/ 0 w 2736"/>
                      <a:gd name="T1" fmla="*/ 56 h 504"/>
                      <a:gd name="T2" fmla="*/ 75 w 2736"/>
                      <a:gd name="T3" fmla="*/ 19 h 504"/>
                      <a:gd name="T4" fmla="*/ 154 w 2736"/>
                      <a:gd name="T5" fmla="*/ 3 h 504"/>
                      <a:gd name="T6" fmla="*/ 237 w 2736"/>
                      <a:gd name="T7" fmla="*/ 3 h 504"/>
                      <a:gd name="T8" fmla="*/ 235 w 2736"/>
                      <a:gd name="T9" fmla="*/ 12 h 504"/>
                      <a:gd name="T10" fmla="*/ 153 w 2736"/>
                      <a:gd name="T11" fmla="*/ 12 h 504"/>
                      <a:gd name="T12" fmla="*/ 57 w 2736"/>
                      <a:gd name="T13" fmla="*/ 32 h 504"/>
                      <a:gd name="T14" fmla="*/ 0 w 2736"/>
                      <a:gd name="T15" fmla="*/ 5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17" name="Freeform 49"/>
                  <p:cNvSpPr>
                    <a:spLocks/>
                  </p:cNvSpPr>
                  <p:nvPr/>
                </p:nvSpPr>
                <p:spPr bwMode="hidden">
                  <a:xfrm rot="20519637" flipH="1">
                    <a:off x="-74" y="2212"/>
                    <a:ext cx="900" cy="511"/>
                  </a:xfrm>
                  <a:custGeom>
                    <a:avLst/>
                    <a:gdLst>
                      <a:gd name="T0" fmla="*/ 1 w 1769"/>
                      <a:gd name="T1" fmla="*/ 1 h 791"/>
                      <a:gd name="T2" fmla="*/ 17 w 1769"/>
                      <a:gd name="T3" fmla="*/ 6 h 791"/>
                      <a:gd name="T4" fmla="*/ 40 w 1769"/>
                      <a:gd name="T5" fmla="*/ 23 h 791"/>
                      <a:gd name="T6" fmla="*/ 55 w 1769"/>
                      <a:gd name="T7" fmla="*/ 48 h 791"/>
                      <a:gd name="T8" fmla="*/ 60 w 1769"/>
                      <a:gd name="T9" fmla="*/ 68 h 791"/>
                      <a:gd name="T10" fmla="*/ 57 w 1769"/>
                      <a:gd name="T11" fmla="*/ 89 h 791"/>
                      <a:gd name="T12" fmla="*/ 54 w 1769"/>
                      <a:gd name="T13" fmla="*/ 71 h 791"/>
                      <a:gd name="T14" fmla="*/ 47 w 1769"/>
                      <a:gd name="T15" fmla="*/ 51 h 791"/>
                      <a:gd name="T16" fmla="*/ 38 w 1769"/>
                      <a:gd name="T17" fmla="*/ 33 h 791"/>
                      <a:gd name="T18" fmla="*/ 20 w 1769"/>
                      <a:gd name="T19" fmla="*/ 17 h 791"/>
                      <a:gd name="T20" fmla="*/ 0 w 1769"/>
                      <a:gd name="T21" fmla="*/ 9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51" name="Group 50"/>
                <p:cNvGrpSpPr>
                  <a:grpSpLocks/>
                </p:cNvGrpSpPr>
                <p:nvPr/>
              </p:nvGrpSpPr>
              <p:grpSpPr bwMode="auto">
                <a:xfrm>
                  <a:off x="3153" y="613"/>
                  <a:ext cx="918" cy="257"/>
                  <a:chOff x="22" y="1591"/>
                  <a:chExt cx="2342" cy="657"/>
                </a:xfrm>
              </p:grpSpPr>
              <p:sp>
                <p:nvSpPr>
                  <p:cNvPr id="124014" name="Freeform 51"/>
                  <p:cNvSpPr>
                    <a:spLocks/>
                  </p:cNvSpPr>
                  <p:nvPr/>
                </p:nvSpPr>
                <p:spPr bwMode="hidden">
                  <a:xfrm rot="21136207" flipH="1">
                    <a:off x="819" y="1574"/>
                    <a:ext cx="1544" cy="313"/>
                  </a:xfrm>
                  <a:custGeom>
                    <a:avLst/>
                    <a:gdLst>
                      <a:gd name="T0" fmla="*/ 0 w 2736"/>
                      <a:gd name="T1" fmla="*/ 47 h 504"/>
                      <a:gd name="T2" fmla="*/ 49 w 2736"/>
                      <a:gd name="T3" fmla="*/ 16 h 504"/>
                      <a:gd name="T4" fmla="*/ 102 w 2736"/>
                      <a:gd name="T5" fmla="*/ 2 h 504"/>
                      <a:gd name="T6" fmla="*/ 157 w 2736"/>
                      <a:gd name="T7" fmla="*/ 2 h 504"/>
                      <a:gd name="T8" fmla="*/ 156 w 2736"/>
                      <a:gd name="T9" fmla="*/ 10 h 504"/>
                      <a:gd name="T10" fmla="*/ 101 w 2736"/>
                      <a:gd name="T11" fmla="*/ 10 h 504"/>
                      <a:gd name="T12" fmla="*/ 37 w 2736"/>
                      <a:gd name="T13" fmla="*/ 27 h 504"/>
                      <a:gd name="T14" fmla="*/ 0 w 2736"/>
                      <a:gd name="T15" fmla="*/ 4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15" name="Freeform 52"/>
                  <p:cNvSpPr>
                    <a:spLocks/>
                  </p:cNvSpPr>
                  <p:nvPr/>
                </p:nvSpPr>
                <p:spPr bwMode="hidden">
                  <a:xfrm rot="21136207" flipH="1">
                    <a:off x="21" y="1757"/>
                    <a:ext cx="829" cy="490"/>
                  </a:xfrm>
                  <a:custGeom>
                    <a:avLst/>
                    <a:gdLst>
                      <a:gd name="T0" fmla="*/ 0 w 1769"/>
                      <a:gd name="T1" fmla="*/ 1 h 791"/>
                      <a:gd name="T2" fmla="*/ 11 w 1769"/>
                      <a:gd name="T3" fmla="*/ 6 h 791"/>
                      <a:gd name="T4" fmla="*/ 26 w 1769"/>
                      <a:gd name="T5" fmla="*/ 19 h 791"/>
                      <a:gd name="T6" fmla="*/ 37 w 1769"/>
                      <a:gd name="T7" fmla="*/ 40 h 791"/>
                      <a:gd name="T8" fmla="*/ 40 w 1769"/>
                      <a:gd name="T9" fmla="*/ 56 h 791"/>
                      <a:gd name="T10" fmla="*/ 38 w 1769"/>
                      <a:gd name="T11" fmla="*/ 72 h 791"/>
                      <a:gd name="T12" fmla="*/ 36 w 1769"/>
                      <a:gd name="T13" fmla="*/ 58 h 791"/>
                      <a:gd name="T14" fmla="*/ 31 w 1769"/>
                      <a:gd name="T15" fmla="*/ 42 h 791"/>
                      <a:gd name="T16" fmla="*/ 25 w 1769"/>
                      <a:gd name="T17" fmla="*/ 27 h 791"/>
                      <a:gd name="T18" fmla="*/ 13 w 1769"/>
                      <a:gd name="T19" fmla="*/ 14 h 791"/>
                      <a:gd name="T20" fmla="*/ 0 w 1769"/>
                      <a:gd name="T21" fmla="*/ 7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52" name="Group 53"/>
                <p:cNvGrpSpPr>
                  <a:grpSpLocks/>
                </p:cNvGrpSpPr>
                <p:nvPr/>
              </p:nvGrpSpPr>
              <p:grpSpPr bwMode="auto">
                <a:xfrm>
                  <a:off x="3218" y="556"/>
                  <a:ext cx="843" cy="134"/>
                  <a:chOff x="189" y="1446"/>
                  <a:chExt cx="2150" cy="343"/>
                </a:xfrm>
              </p:grpSpPr>
              <p:sp>
                <p:nvSpPr>
                  <p:cNvPr id="124012" name="Freeform 54"/>
                  <p:cNvSpPr>
                    <a:spLocks/>
                  </p:cNvSpPr>
                  <p:nvPr/>
                </p:nvSpPr>
                <p:spPr bwMode="hidden">
                  <a:xfrm rot="84182" flipH="1">
                    <a:off x="935" y="1463"/>
                    <a:ext cx="1404" cy="220"/>
                  </a:xfrm>
                  <a:custGeom>
                    <a:avLst/>
                    <a:gdLst>
                      <a:gd name="T0" fmla="*/ 0 w 2736"/>
                      <a:gd name="T1" fmla="*/ 8 h 504"/>
                      <a:gd name="T2" fmla="*/ 31 w 2736"/>
                      <a:gd name="T3" fmla="*/ 3 h 504"/>
                      <a:gd name="T4" fmla="*/ 63 w 2736"/>
                      <a:gd name="T5" fmla="*/ 0 h 504"/>
                      <a:gd name="T6" fmla="*/ 97 w 2736"/>
                      <a:gd name="T7" fmla="*/ 0 h 504"/>
                      <a:gd name="T8" fmla="*/ 96 w 2736"/>
                      <a:gd name="T9" fmla="*/ 2 h 504"/>
                      <a:gd name="T10" fmla="*/ 63 w 2736"/>
                      <a:gd name="T11" fmla="*/ 2 h 504"/>
                      <a:gd name="T12" fmla="*/ 23 w 2736"/>
                      <a:gd name="T13" fmla="*/ 4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13" name="Freeform 55"/>
                  <p:cNvSpPr>
                    <a:spLocks/>
                  </p:cNvSpPr>
                  <p:nvPr/>
                </p:nvSpPr>
                <p:spPr bwMode="hidden">
                  <a:xfrm rot="84182" flipH="1">
                    <a:off x="189" y="1426"/>
                    <a:ext cx="755" cy="363"/>
                  </a:xfrm>
                  <a:custGeom>
                    <a:avLst/>
                    <a:gdLst>
                      <a:gd name="T0" fmla="*/ 0 w 1769"/>
                      <a:gd name="T1" fmla="*/ 0 h 791"/>
                      <a:gd name="T2" fmla="*/ 7 w 1769"/>
                      <a:gd name="T3" fmla="*/ 1 h 791"/>
                      <a:gd name="T4" fmla="*/ 16 w 1769"/>
                      <a:gd name="T5" fmla="*/ 4 h 791"/>
                      <a:gd name="T6" fmla="*/ 23 w 1769"/>
                      <a:gd name="T7" fmla="*/ 9 h 791"/>
                      <a:gd name="T8" fmla="*/ 25 w 1769"/>
                      <a:gd name="T9" fmla="*/ 12 h 791"/>
                      <a:gd name="T10" fmla="*/ 24 w 1769"/>
                      <a:gd name="T11" fmla="*/ 16 h 791"/>
                      <a:gd name="T12" fmla="*/ 22 w 1769"/>
                      <a:gd name="T13" fmla="*/ 13 h 791"/>
                      <a:gd name="T14" fmla="*/ 20 w 1769"/>
                      <a:gd name="T15" fmla="*/ 9 h 791"/>
                      <a:gd name="T16" fmla="*/ 16 w 1769"/>
                      <a:gd name="T17" fmla="*/ 6 h 791"/>
                      <a:gd name="T18" fmla="*/ 8 w 1769"/>
                      <a:gd name="T19" fmla="*/ 3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53" name="Group 56"/>
                <p:cNvGrpSpPr>
                  <a:grpSpLocks/>
                </p:cNvGrpSpPr>
                <p:nvPr/>
              </p:nvGrpSpPr>
              <p:grpSpPr bwMode="auto">
                <a:xfrm>
                  <a:off x="3342" y="418"/>
                  <a:ext cx="737" cy="167"/>
                  <a:chOff x="505" y="1094"/>
                  <a:chExt cx="1879" cy="427"/>
                </a:xfrm>
              </p:grpSpPr>
              <p:sp>
                <p:nvSpPr>
                  <p:cNvPr id="124010" name="Freeform 57"/>
                  <p:cNvSpPr>
                    <a:spLocks/>
                  </p:cNvSpPr>
                  <p:nvPr/>
                </p:nvSpPr>
                <p:spPr bwMode="hidden">
                  <a:xfrm rot="802576" flipH="1">
                    <a:off x="1151" y="1306"/>
                    <a:ext cx="1234" cy="214"/>
                  </a:xfrm>
                  <a:custGeom>
                    <a:avLst/>
                    <a:gdLst>
                      <a:gd name="T0" fmla="*/ 0 w 2736"/>
                      <a:gd name="T1" fmla="*/ 7 h 504"/>
                      <a:gd name="T2" fmla="*/ 16 w 2736"/>
                      <a:gd name="T3" fmla="*/ 3 h 504"/>
                      <a:gd name="T4" fmla="*/ 33 w 2736"/>
                      <a:gd name="T5" fmla="*/ 0 h 504"/>
                      <a:gd name="T6" fmla="*/ 51 w 2736"/>
                      <a:gd name="T7" fmla="*/ 0 h 504"/>
                      <a:gd name="T8" fmla="*/ 51 w 2736"/>
                      <a:gd name="T9" fmla="*/ 1 h 504"/>
                      <a:gd name="T10" fmla="*/ 33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11" name="Freeform 58"/>
                  <p:cNvSpPr>
                    <a:spLocks/>
                  </p:cNvSpPr>
                  <p:nvPr/>
                </p:nvSpPr>
                <p:spPr bwMode="hidden">
                  <a:xfrm rot="802576" flipH="1">
                    <a:off x="505" y="1095"/>
                    <a:ext cx="662" cy="335"/>
                  </a:xfrm>
                  <a:custGeom>
                    <a:avLst/>
                    <a:gdLst>
                      <a:gd name="T0" fmla="*/ 0 w 1769"/>
                      <a:gd name="T1" fmla="*/ 0 h 791"/>
                      <a:gd name="T2" fmla="*/ 3 w 1769"/>
                      <a:gd name="T3" fmla="*/ 1 h 791"/>
                      <a:gd name="T4" fmla="*/ 9 w 1769"/>
                      <a:gd name="T5" fmla="*/ 3 h 791"/>
                      <a:gd name="T6" fmla="*/ 12 w 1769"/>
                      <a:gd name="T7" fmla="*/ 6 h 791"/>
                      <a:gd name="T8" fmla="*/ 13 w 1769"/>
                      <a:gd name="T9" fmla="*/ 8 h 791"/>
                      <a:gd name="T10" fmla="*/ 12 w 1769"/>
                      <a:gd name="T11" fmla="*/ 11 h 791"/>
                      <a:gd name="T12" fmla="*/ 12 w 1769"/>
                      <a:gd name="T13" fmla="*/ 8 h 791"/>
                      <a:gd name="T14" fmla="*/ 10 w 1769"/>
                      <a:gd name="T15" fmla="*/ 6 h 791"/>
                      <a:gd name="T16" fmla="*/ 8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23954" name="Group 59"/>
                <p:cNvGrpSpPr>
                  <a:grpSpLocks/>
                </p:cNvGrpSpPr>
                <p:nvPr/>
              </p:nvGrpSpPr>
              <p:grpSpPr bwMode="auto">
                <a:xfrm>
                  <a:off x="3386" y="341"/>
                  <a:ext cx="725" cy="218"/>
                  <a:chOff x="616" y="899"/>
                  <a:chExt cx="1850" cy="554"/>
                </a:xfrm>
              </p:grpSpPr>
              <p:sp>
                <p:nvSpPr>
                  <p:cNvPr id="124008" name="Freeform 60"/>
                  <p:cNvSpPr>
                    <a:spLocks/>
                  </p:cNvSpPr>
                  <p:nvPr/>
                </p:nvSpPr>
                <p:spPr bwMode="hidden">
                  <a:xfrm rot="1277471" flipH="1">
                    <a:off x="1231" y="1237"/>
                    <a:ext cx="1235" cy="216"/>
                  </a:xfrm>
                  <a:custGeom>
                    <a:avLst/>
                    <a:gdLst>
                      <a:gd name="T0" fmla="*/ 0 w 2736"/>
                      <a:gd name="T1" fmla="*/ 7 h 504"/>
                      <a:gd name="T2" fmla="*/ 16 w 2736"/>
                      <a:gd name="T3" fmla="*/ 3 h 504"/>
                      <a:gd name="T4" fmla="*/ 33 w 2736"/>
                      <a:gd name="T5" fmla="*/ 0 h 504"/>
                      <a:gd name="T6" fmla="*/ 51 w 2736"/>
                      <a:gd name="T7" fmla="*/ 0 h 504"/>
                      <a:gd name="T8" fmla="*/ 51 w 2736"/>
                      <a:gd name="T9" fmla="*/ 1 h 504"/>
                      <a:gd name="T10" fmla="*/ 33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09" name="Freeform 61"/>
                  <p:cNvSpPr>
                    <a:spLocks/>
                  </p:cNvSpPr>
                  <p:nvPr/>
                </p:nvSpPr>
                <p:spPr bwMode="hidden">
                  <a:xfrm rot="1277471" flipH="1">
                    <a:off x="615" y="898"/>
                    <a:ext cx="662" cy="339"/>
                  </a:xfrm>
                  <a:custGeom>
                    <a:avLst/>
                    <a:gdLst>
                      <a:gd name="T0" fmla="*/ 0 w 1769"/>
                      <a:gd name="T1" fmla="*/ 0 h 791"/>
                      <a:gd name="T2" fmla="*/ 3 w 1769"/>
                      <a:gd name="T3" fmla="*/ 1 h 791"/>
                      <a:gd name="T4" fmla="*/ 9 w 1769"/>
                      <a:gd name="T5" fmla="*/ 3 h 791"/>
                      <a:gd name="T6" fmla="*/ 12 w 1769"/>
                      <a:gd name="T7" fmla="*/ 6 h 791"/>
                      <a:gd name="T8" fmla="*/ 13 w 1769"/>
                      <a:gd name="T9" fmla="*/ 9 h 791"/>
                      <a:gd name="T10" fmla="*/ 12 w 1769"/>
                      <a:gd name="T11" fmla="*/ 12 h 791"/>
                      <a:gd name="T12" fmla="*/ 12 w 1769"/>
                      <a:gd name="T13" fmla="*/ 9 h 791"/>
                      <a:gd name="T14" fmla="*/ 10 w 1769"/>
                      <a:gd name="T15" fmla="*/ 6 h 791"/>
                      <a:gd name="T16" fmla="*/ 8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23955" name="Group 62"/>
                <p:cNvGrpSpPr>
                  <a:grpSpLocks/>
                </p:cNvGrpSpPr>
                <p:nvPr/>
              </p:nvGrpSpPr>
              <p:grpSpPr bwMode="auto">
                <a:xfrm>
                  <a:off x="3472" y="231"/>
                  <a:ext cx="693" cy="291"/>
                  <a:chOff x="3472" y="231"/>
                  <a:chExt cx="693" cy="291"/>
                </a:xfrm>
              </p:grpSpPr>
              <p:sp>
                <p:nvSpPr>
                  <p:cNvPr id="124006" name="Freeform 63"/>
                  <p:cNvSpPr>
                    <a:spLocks/>
                  </p:cNvSpPr>
                  <p:nvPr/>
                </p:nvSpPr>
                <p:spPr bwMode="hidden">
                  <a:xfrm rot="2028410" flipH="1">
                    <a:off x="3679" y="438"/>
                    <a:ext cx="483" cy="84"/>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07" name="Freeform 64"/>
                  <p:cNvSpPr>
                    <a:spLocks/>
                  </p:cNvSpPr>
                  <p:nvPr/>
                </p:nvSpPr>
                <p:spPr bwMode="hidden">
                  <a:xfrm rot="2028410" flipH="1">
                    <a:off x="3472" y="228"/>
                    <a:ext cx="260" cy="13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23956" name="Group 65"/>
                <p:cNvGrpSpPr>
                  <a:grpSpLocks/>
                </p:cNvGrpSpPr>
                <p:nvPr/>
              </p:nvGrpSpPr>
              <p:grpSpPr bwMode="auto">
                <a:xfrm>
                  <a:off x="3554" y="118"/>
                  <a:ext cx="664" cy="349"/>
                  <a:chOff x="3554" y="118"/>
                  <a:chExt cx="664" cy="349"/>
                </a:xfrm>
              </p:grpSpPr>
              <p:sp>
                <p:nvSpPr>
                  <p:cNvPr id="124004"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05"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23957" name="Group 68"/>
                <p:cNvGrpSpPr>
                  <a:grpSpLocks/>
                </p:cNvGrpSpPr>
                <p:nvPr/>
              </p:nvGrpSpPr>
              <p:grpSpPr bwMode="auto">
                <a:xfrm>
                  <a:off x="3784" y="30"/>
                  <a:ext cx="305" cy="593"/>
                  <a:chOff x="1633" y="104"/>
                  <a:chExt cx="778" cy="1512"/>
                </a:xfrm>
              </p:grpSpPr>
              <p:sp>
                <p:nvSpPr>
                  <p:cNvPr id="124002" name="Freeform 69"/>
                  <p:cNvSpPr>
                    <a:spLocks/>
                  </p:cNvSpPr>
                  <p:nvPr/>
                </p:nvSpPr>
                <p:spPr bwMode="hidden">
                  <a:xfrm rot="3473776" flipH="1">
                    <a:off x="1752" y="958"/>
                    <a:ext cx="1101" cy="217"/>
                  </a:xfrm>
                  <a:custGeom>
                    <a:avLst/>
                    <a:gdLst>
                      <a:gd name="T0" fmla="*/ 0 w 2736"/>
                      <a:gd name="T1" fmla="*/ 7 h 504"/>
                      <a:gd name="T2" fmla="*/ 9 w 2736"/>
                      <a:gd name="T3" fmla="*/ 3 h 504"/>
                      <a:gd name="T4" fmla="*/ 19 w 2736"/>
                      <a:gd name="T5" fmla="*/ 0 h 504"/>
                      <a:gd name="T6" fmla="*/ 29 w 2736"/>
                      <a:gd name="T7" fmla="*/ 0 h 504"/>
                      <a:gd name="T8" fmla="*/ 29 w 2736"/>
                      <a:gd name="T9" fmla="*/ 1 h 504"/>
                      <a:gd name="T10" fmla="*/ 19 w 2736"/>
                      <a:gd name="T11" fmla="*/ 1 h 504"/>
                      <a:gd name="T12" fmla="*/ 7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03" name="Freeform 70"/>
                  <p:cNvSpPr>
                    <a:spLocks/>
                  </p:cNvSpPr>
                  <p:nvPr/>
                </p:nvSpPr>
                <p:spPr bwMode="hidden">
                  <a:xfrm rot="3473776" flipH="1">
                    <a:off x="1505" y="231"/>
                    <a:ext cx="591" cy="337"/>
                  </a:xfrm>
                  <a:custGeom>
                    <a:avLst/>
                    <a:gdLst>
                      <a:gd name="T0" fmla="*/ 0 w 1769"/>
                      <a:gd name="T1" fmla="*/ 0 h 791"/>
                      <a:gd name="T2" fmla="*/ 2 w 1769"/>
                      <a:gd name="T3" fmla="*/ 1 h 791"/>
                      <a:gd name="T4" fmla="*/ 5 w 1769"/>
                      <a:gd name="T5" fmla="*/ 3 h 791"/>
                      <a:gd name="T6" fmla="*/ 7 w 1769"/>
                      <a:gd name="T7" fmla="*/ 6 h 791"/>
                      <a:gd name="T8" fmla="*/ 7 w 1769"/>
                      <a:gd name="T9" fmla="*/ 9 h 791"/>
                      <a:gd name="T10" fmla="*/ 7 w 1769"/>
                      <a:gd name="T11" fmla="*/ 11 h 791"/>
                      <a:gd name="T12" fmla="*/ 7 w 1769"/>
                      <a:gd name="T13" fmla="*/ 9 h 791"/>
                      <a:gd name="T14" fmla="*/ 6 w 1769"/>
                      <a:gd name="T15" fmla="*/ 6 h 791"/>
                      <a:gd name="T16" fmla="*/ 5 w 1769"/>
                      <a:gd name="T17" fmla="*/ 4 h 791"/>
                      <a:gd name="T18" fmla="*/ 2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23958" name="Group 71"/>
                <p:cNvGrpSpPr>
                  <a:grpSpLocks/>
                </p:cNvGrpSpPr>
                <p:nvPr/>
              </p:nvGrpSpPr>
              <p:grpSpPr bwMode="auto">
                <a:xfrm>
                  <a:off x="3903" y="0"/>
                  <a:ext cx="248" cy="601"/>
                  <a:chOff x="1935" y="28"/>
                  <a:chExt cx="634" cy="1534"/>
                </a:xfrm>
              </p:grpSpPr>
              <p:sp>
                <p:nvSpPr>
                  <p:cNvPr id="124000" name="Freeform 72"/>
                  <p:cNvSpPr>
                    <a:spLocks/>
                  </p:cNvSpPr>
                  <p:nvPr/>
                </p:nvSpPr>
                <p:spPr bwMode="hidden">
                  <a:xfrm rot="4126480" flipH="1">
                    <a:off x="1942" y="915"/>
                    <a:ext cx="1040" cy="214"/>
                  </a:xfrm>
                  <a:custGeom>
                    <a:avLst/>
                    <a:gdLst>
                      <a:gd name="T0" fmla="*/ 0 w 2736"/>
                      <a:gd name="T1" fmla="*/ 7 h 504"/>
                      <a:gd name="T2" fmla="*/ 7 w 2736"/>
                      <a:gd name="T3" fmla="*/ 3 h 504"/>
                      <a:gd name="T4" fmla="*/ 14 w 2736"/>
                      <a:gd name="T5" fmla="*/ 0 h 504"/>
                      <a:gd name="T6" fmla="*/ 22 w 2736"/>
                      <a:gd name="T7" fmla="*/ 0 h 504"/>
                      <a:gd name="T8" fmla="*/ 22 w 2736"/>
                      <a:gd name="T9" fmla="*/ 1 h 504"/>
                      <a:gd name="T10" fmla="*/ 14 w 2736"/>
                      <a:gd name="T11" fmla="*/ 1 h 504"/>
                      <a:gd name="T12" fmla="*/ 5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01" name="Freeform 73"/>
                  <p:cNvSpPr>
                    <a:spLocks/>
                  </p:cNvSpPr>
                  <p:nvPr/>
                </p:nvSpPr>
                <p:spPr bwMode="hidden">
                  <a:xfrm rot="4126480" flipH="1">
                    <a:off x="1820" y="144"/>
                    <a:ext cx="570" cy="338"/>
                  </a:xfrm>
                  <a:custGeom>
                    <a:avLst/>
                    <a:gdLst>
                      <a:gd name="T0" fmla="*/ 0 w 1769"/>
                      <a:gd name="T1" fmla="*/ 0 h 791"/>
                      <a:gd name="T2" fmla="*/ 2 w 1769"/>
                      <a:gd name="T3" fmla="*/ 1 h 791"/>
                      <a:gd name="T4" fmla="*/ 4 w 1769"/>
                      <a:gd name="T5" fmla="*/ 3 h 791"/>
                      <a:gd name="T6" fmla="*/ 5 w 1769"/>
                      <a:gd name="T7" fmla="*/ 6 h 791"/>
                      <a:gd name="T8" fmla="*/ 6 w 1769"/>
                      <a:gd name="T9" fmla="*/ 9 h 791"/>
                      <a:gd name="T10" fmla="*/ 6 w 1769"/>
                      <a:gd name="T11" fmla="*/ 11 h 791"/>
                      <a:gd name="T12" fmla="*/ 5 w 1769"/>
                      <a:gd name="T13" fmla="*/ 9 h 791"/>
                      <a:gd name="T14" fmla="*/ 5 w 1769"/>
                      <a:gd name="T15" fmla="*/ 6 h 791"/>
                      <a:gd name="T16" fmla="*/ 4 w 1769"/>
                      <a:gd name="T17" fmla="*/ 4 h 791"/>
                      <a:gd name="T18" fmla="*/ 2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23959" name="Group 74"/>
                <p:cNvGrpSpPr>
                  <a:grpSpLocks/>
                </p:cNvGrpSpPr>
                <p:nvPr/>
              </p:nvGrpSpPr>
              <p:grpSpPr bwMode="auto">
                <a:xfrm>
                  <a:off x="4251" y="252"/>
                  <a:ext cx="723" cy="222"/>
                  <a:chOff x="2822" y="672"/>
                  <a:chExt cx="1845" cy="566"/>
                </a:xfrm>
              </p:grpSpPr>
              <p:sp>
                <p:nvSpPr>
                  <p:cNvPr id="123998" name="Freeform 75"/>
                  <p:cNvSpPr>
                    <a:spLocks/>
                  </p:cNvSpPr>
                  <p:nvPr/>
                </p:nvSpPr>
                <p:spPr bwMode="hidden">
                  <a:xfrm rot="-1325434">
                    <a:off x="2805" y="1022"/>
                    <a:ext cx="1229" cy="216"/>
                  </a:xfrm>
                  <a:custGeom>
                    <a:avLst/>
                    <a:gdLst>
                      <a:gd name="T0" fmla="*/ 0 w 2736"/>
                      <a:gd name="T1" fmla="*/ 7 h 504"/>
                      <a:gd name="T2" fmla="*/ 16 w 2736"/>
                      <a:gd name="T3" fmla="*/ 3 h 504"/>
                      <a:gd name="T4" fmla="*/ 32 w 2736"/>
                      <a:gd name="T5" fmla="*/ 0 h 504"/>
                      <a:gd name="T6" fmla="*/ 50 w 2736"/>
                      <a:gd name="T7" fmla="*/ 0 h 504"/>
                      <a:gd name="T8" fmla="*/ 50 w 2736"/>
                      <a:gd name="T9" fmla="*/ 1 h 504"/>
                      <a:gd name="T10" fmla="*/ 32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99" name="Freeform 76"/>
                  <p:cNvSpPr>
                    <a:spLocks/>
                  </p:cNvSpPr>
                  <p:nvPr/>
                </p:nvSpPr>
                <p:spPr bwMode="hidden">
                  <a:xfrm rot="-1325434">
                    <a:off x="4003" y="673"/>
                    <a:ext cx="647" cy="337"/>
                  </a:xfrm>
                  <a:custGeom>
                    <a:avLst/>
                    <a:gdLst>
                      <a:gd name="T0" fmla="*/ 0 w 1769"/>
                      <a:gd name="T1" fmla="*/ 0 h 791"/>
                      <a:gd name="T2" fmla="*/ 3 w 1769"/>
                      <a:gd name="T3" fmla="*/ 1 h 791"/>
                      <a:gd name="T4" fmla="*/ 8 w 1769"/>
                      <a:gd name="T5" fmla="*/ 3 h 791"/>
                      <a:gd name="T6" fmla="*/ 11 w 1769"/>
                      <a:gd name="T7" fmla="*/ 6 h 791"/>
                      <a:gd name="T8" fmla="*/ 11 w 1769"/>
                      <a:gd name="T9" fmla="*/ 9 h 791"/>
                      <a:gd name="T10" fmla="*/ 11 w 1769"/>
                      <a:gd name="T11" fmla="*/ 11 h 791"/>
                      <a:gd name="T12" fmla="*/ 11 w 1769"/>
                      <a:gd name="T13" fmla="*/ 9 h 791"/>
                      <a:gd name="T14" fmla="*/ 9 w 1769"/>
                      <a:gd name="T15" fmla="*/ 6 h 791"/>
                      <a:gd name="T16" fmla="*/ 7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23960" name="Group 77"/>
                <p:cNvGrpSpPr>
                  <a:grpSpLocks/>
                </p:cNvGrpSpPr>
                <p:nvPr/>
              </p:nvGrpSpPr>
              <p:grpSpPr bwMode="auto">
                <a:xfrm>
                  <a:off x="4196" y="163"/>
                  <a:ext cx="699" cy="282"/>
                  <a:chOff x="2683" y="445"/>
                  <a:chExt cx="1781" cy="717"/>
                </a:xfrm>
              </p:grpSpPr>
              <p:sp>
                <p:nvSpPr>
                  <p:cNvPr id="123996" name="Freeform 78"/>
                  <p:cNvSpPr>
                    <a:spLocks/>
                  </p:cNvSpPr>
                  <p:nvPr/>
                </p:nvSpPr>
                <p:spPr bwMode="hidden">
                  <a:xfrm rot="-1921064">
                    <a:off x="2682" y="946"/>
                    <a:ext cx="1227" cy="216"/>
                  </a:xfrm>
                  <a:custGeom>
                    <a:avLst/>
                    <a:gdLst>
                      <a:gd name="T0" fmla="*/ 0 w 2736"/>
                      <a:gd name="T1" fmla="*/ 7 h 504"/>
                      <a:gd name="T2" fmla="*/ 16 w 2736"/>
                      <a:gd name="T3" fmla="*/ 3 h 504"/>
                      <a:gd name="T4" fmla="*/ 32 w 2736"/>
                      <a:gd name="T5" fmla="*/ 0 h 504"/>
                      <a:gd name="T6" fmla="*/ 50 w 2736"/>
                      <a:gd name="T7" fmla="*/ 0 h 504"/>
                      <a:gd name="T8" fmla="*/ 49 w 2736"/>
                      <a:gd name="T9" fmla="*/ 1 h 504"/>
                      <a:gd name="T10" fmla="*/ 32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97" name="Freeform 79"/>
                  <p:cNvSpPr>
                    <a:spLocks/>
                  </p:cNvSpPr>
                  <p:nvPr/>
                </p:nvSpPr>
                <p:spPr bwMode="hidden">
                  <a:xfrm rot="-1921064">
                    <a:off x="3801" y="444"/>
                    <a:ext cx="646" cy="339"/>
                  </a:xfrm>
                  <a:custGeom>
                    <a:avLst/>
                    <a:gdLst>
                      <a:gd name="T0" fmla="*/ 0 w 1769"/>
                      <a:gd name="T1" fmla="*/ 0 h 791"/>
                      <a:gd name="T2" fmla="*/ 3 w 1769"/>
                      <a:gd name="T3" fmla="*/ 1 h 791"/>
                      <a:gd name="T4" fmla="*/ 7 w 1769"/>
                      <a:gd name="T5" fmla="*/ 3 h 791"/>
                      <a:gd name="T6" fmla="*/ 11 w 1769"/>
                      <a:gd name="T7" fmla="*/ 6 h 791"/>
                      <a:gd name="T8" fmla="*/ 11 w 1769"/>
                      <a:gd name="T9" fmla="*/ 9 h 791"/>
                      <a:gd name="T10" fmla="*/ 11 w 1769"/>
                      <a:gd name="T11" fmla="*/ 12 h 791"/>
                      <a:gd name="T12" fmla="*/ 10 w 1769"/>
                      <a:gd name="T13" fmla="*/ 9 h 791"/>
                      <a:gd name="T14" fmla="*/ 9 w 1769"/>
                      <a:gd name="T15" fmla="*/ 6 h 791"/>
                      <a:gd name="T16" fmla="*/ 7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123961"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23962"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nvGrpSpPr>
                <p:cNvPr id="123963" name="Group 82"/>
                <p:cNvGrpSpPr>
                  <a:grpSpLocks/>
                </p:cNvGrpSpPr>
                <p:nvPr/>
              </p:nvGrpSpPr>
              <p:grpSpPr bwMode="auto">
                <a:xfrm>
                  <a:off x="4242" y="5"/>
                  <a:ext cx="251" cy="596"/>
                  <a:chOff x="2800" y="41"/>
                  <a:chExt cx="640" cy="1520"/>
                </a:xfrm>
              </p:grpSpPr>
              <p:sp>
                <p:nvSpPr>
                  <p:cNvPr id="123994" name="Freeform 83"/>
                  <p:cNvSpPr>
                    <a:spLocks/>
                  </p:cNvSpPr>
                  <p:nvPr/>
                </p:nvSpPr>
                <p:spPr bwMode="hidden">
                  <a:xfrm rot="-3857755">
                    <a:off x="2371" y="927"/>
                    <a:ext cx="1042" cy="186"/>
                  </a:xfrm>
                  <a:custGeom>
                    <a:avLst/>
                    <a:gdLst>
                      <a:gd name="T0" fmla="*/ 0 w 2736"/>
                      <a:gd name="T1" fmla="*/ 3 h 504"/>
                      <a:gd name="T2" fmla="*/ 7 w 2736"/>
                      <a:gd name="T3" fmla="*/ 1 h 504"/>
                      <a:gd name="T4" fmla="*/ 14 w 2736"/>
                      <a:gd name="T5" fmla="*/ 0 h 504"/>
                      <a:gd name="T6" fmla="*/ 22 w 2736"/>
                      <a:gd name="T7" fmla="*/ 0 h 504"/>
                      <a:gd name="T8" fmla="*/ 22 w 2736"/>
                      <a:gd name="T9" fmla="*/ 1 h 504"/>
                      <a:gd name="T10" fmla="*/ 14 w 2736"/>
                      <a:gd name="T11" fmla="*/ 1 h 504"/>
                      <a:gd name="T12" fmla="*/ 5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95" name="Freeform 84"/>
                  <p:cNvSpPr>
                    <a:spLocks/>
                  </p:cNvSpPr>
                  <p:nvPr/>
                </p:nvSpPr>
                <p:spPr bwMode="hidden">
                  <a:xfrm rot="-3857755">
                    <a:off x="3013" y="180"/>
                    <a:ext cx="566" cy="288"/>
                  </a:xfrm>
                  <a:custGeom>
                    <a:avLst/>
                    <a:gdLst>
                      <a:gd name="T0" fmla="*/ 0 w 1769"/>
                      <a:gd name="T1" fmla="*/ 0 h 791"/>
                      <a:gd name="T2" fmla="*/ 2 w 1769"/>
                      <a:gd name="T3" fmla="*/ 0 h 791"/>
                      <a:gd name="T4" fmla="*/ 4 w 1769"/>
                      <a:gd name="T5" fmla="*/ 1 h 791"/>
                      <a:gd name="T6" fmla="*/ 5 w 1769"/>
                      <a:gd name="T7" fmla="*/ 3 h 791"/>
                      <a:gd name="T8" fmla="*/ 6 w 1769"/>
                      <a:gd name="T9" fmla="*/ 4 h 791"/>
                      <a:gd name="T10" fmla="*/ 6 w 1769"/>
                      <a:gd name="T11" fmla="*/ 5 h 791"/>
                      <a:gd name="T12" fmla="*/ 5 w 1769"/>
                      <a:gd name="T13" fmla="*/ 4 h 791"/>
                      <a:gd name="T14" fmla="*/ 4 w 1769"/>
                      <a:gd name="T15" fmla="*/ 3 h 791"/>
                      <a:gd name="T16" fmla="*/ 4 w 1769"/>
                      <a:gd name="T17" fmla="*/ 2 h 791"/>
                      <a:gd name="T18" fmla="*/ 2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23964" name="Group 85"/>
                <p:cNvGrpSpPr>
                  <a:grpSpLocks/>
                </p:cNvGrpSpPr>
                <p:nvPr/>
              </p:nvGrpSpPr>
              <p:grpSpPr bwMode="auto">
                <a:xfrm>
                  <a:off x="4295" y="53"/>
                  <a:ext cx="398" cy="574"/>
                  <a:chOff x="2934" y="163"/>
                  <a:chExt cx="1017" cy="1464"/>
                </a:xfrm>
              </p:grpSpPr>
              <p:sp>
                <p:nvSpPr>
                  <p:cNvPr id="123992" name="Freeform 86"/>
                  <p:cNvSpPr>
                    <a:spLocks/>
                  </p:cNvSpPr>
                  <p:nvPr/>
                </p:nvSpPr>
                <p:spPr bwMode="hidden">
                  <a:xfrm rot="-2777260">
                    <a:off x="2493" y="915"/>
                    <a:ext cx="1154" cy="270"/>
                  </a:xfrm>
                  <a:custGeom>
                    <a:avLst/>
                    <a:gdLst>
                      <a:gd name="T0" fmla="*/ 0 w 2736"/>
                      <a:gd name="T1" fmla="*/ 23 h 504"/>
                      <a:gd name="T2" fmla="*/ 11 w 2736"/>
                      <a:gd name="T3" fmla="*/ 8 h 504"/>
                      <a:gd name="T4" fmla="*/ 24 w 2736"/>
                      <a:gd name="T5" fmla="*/ 1 h 504"/>
                      <a:gd name="T6" fmla="*/ 36 w 2736"/>
                      <a:gd name="T7" fmla="*/ 1 h 504"/>
                      <a:gd name="T8" fmla="*/ 36 w 2736"/>
                      <a:gd name="T9" fmla="*/ 5 h 504"/>
                      <a:gd name="T10" fmla="*/ 24 w 2736"/>
                      <a:gd name="T11" fmla="*/ 5 h 504"/>
                      <a:gd name="T12" fmla="*/ 9 w 2736"/>
                      <a:gd name="T13" fmla="*/ 13 h 504"/>
                      <a:gd name="T14" fmla="*/ 0 w 2736"/>
                      <a:gd name="T15" fmla="*/ 2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93" name="Freeform 87"/>
                  <p:cNvSpPr>
                    <a:spLocks/>
                  </p:cNvSpPr>
                  <p:nvPr/>
                </p:nvSpPr>
                <p:spPr bwMode="hidden">
                  <a:xfrm rot="-2777260">
                    <a:off x="3431" y="262"/>
                    <a:ext cx="619" cy="422"/>
                  </a:xfrm>
                  <a:custGeom>
                    <a:avLst/>
                    <a:gdLst>
                      <a:gd name="T0" fmla="*/ 0 w 1769"/>
                      <a:gd name="T1" fmla="*/ 1 h 791"/>
                      <a:gd name="T2" fmla="*/ 2 w 1769"/>
                      <a:gd name="T3" fmla="*/ 3 h 791"/>
                      <a:gd name="T4" fmla="*/ 6 w 1769"/>
                      <a:gd name="T5" fmla="*/ 9 h 791"/>
                      <a:gd name="T6" fmla="*/ 8 w 1769"/>
                      <a:gd name="T7" fmla="*/ 19 h 791"/>
                      <a:gd name="T8" fmla="*/ 9 w 1769"/>
                      <a:gd name="T9" fmla="*/ 26 h 791"/>
                      <a:gd name="T10" fmla="*/ 9 w 1769"/>
                      <a:gd name="T11" fmla="*/ 34 h 791"/>
                      <a:gd name="T12" fmla="*/ 8 w 1769"/>
                      <a:gd name="T13" fmla="*/ 27 h 791"/>
                      <a:gd name="T14" fmla="*/ 7 w 1769"/>
                      <a:gd name="T15" fmla="*/ 20 h 791"/>
                      <a:gd name="T16" fmla="*/ 6 w 1769"/>
                      <a:gd name="T17" fmla="*/ 13 h 791"/>
                      <a:gd name="T18" fmla="*/ 3 w 1769"/>
                      <a:gd name="T19" fmla="*/ 6 h 791"/>
                      <a:gd name="T20" fmla="*/ 0 w 1769"/>
                      <a:gd name="T21" fmla="*/ 3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23965" name="Group 88"/>
                <p:cNvGrpSpPr>
                  <a:grpSpLocks/>
                </p:cNvGrpSpPr>
                <p:nvPr/>
              </p:nvGrpSpPr>
              <p:grpSpPr bwMode="auto">
                <a:xfrm>
                  <a:off x="4215" y="2"/>
                  <a:ext cx="95" cy="567"/>
                  <a:chOff x="2730" y="32"/>
                  <a:chExt cx="243" cy="1448"/>
                </a:xfrm>
              </p:grpSpPr>
              <p:sp>
                <p:nvSpPr>
                  <p:cNvPr id="123990" name="Freeform 89"/>
                  <p:cNvSpPr>
                    <a:spLocks/>
                  </p:cNvSpPr>
                  <p:nvPr/>
                </p:nvSpPr>
                <p:spPr bwMode="hidden">
                  <a:xfrm rot="-4903748">
                    <a:off x="2297" y="959"/>
                    <a:ext cx="954" cy="87"/>
                  </a:xfrm>
                  <a:custGeom>
                    <a:avLst/>
                    <a:gdLst>
                      <a:gd name="T0" fmla="*/ 0 w 2736"/>
                      <a:gd name="T1" fmla="*/ 0 h 504"/>
                      <a:gd name="T2" fmla="*/ 5 w 2736"/>
                      <a:gd name="T3" fmla="*/ 0 h 504"/>
                      <a:gd name="T4" fmla="*/ 9 w 2736"/>
                      <a:gd name="T5" fmla="*/ 0 h 504"/>
                      <a:gd name="T6" fmla="*/ 14 w 2736"/>
                      <a:gd name="T7" fmla="*/ 0 h 504"/>
                      <a:gd name="T8" fmla="*/ 14 w 2736"/>
                      <a:gd name="T9" fmla="*/ 0 h 504"/>
                      <a:gd name="T10" fmla="*/ 9 w 2736"/>
                      <a:gd name="T11" fmla="*/ 0 h 504"/>
                      <a:gd name="T12" fmla="*/ 3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91" name="Freeform 90"/>
                  <p:cNvSpPr>
                    <a:spLocks/>
                  </p:cNvSpPr>
                  <p:nvPr/>
                </p:nvSpPr>
                <p:spPr bwMode="hidden">
                  <a:xfrm rot="-4903748">
                    <a:off x="2650" y="222"/>
                    <a:ext cx="511" cy="133"/>
                  </a:xfrm>
                  <a:custGeom>
                    <a:avLst/>
                    <a:gdLst>
                      <a:gd name="T0" fmla="*/ 0 w 1769"/>
                      <a:gd name="T1" fmla="*/ 0 h 791"/>
                      <a:gd name="T2" fmla="*/ 1 w 1769"/>
                      <a:gd name="T3" fmla="*/ 0 h 791"/>
                      <a:gd name="T4" fmla="*/ 2 w 1769"/>
                      <a:gd name="T5" fmla="*/ 0 h 791"/>
                      <a:gd name="T6" fmla="*/ 3 w 1769"/>
                      <a:gd name="T7" fmla="*/ 0 h 791"/>
                      <a:gd name="T8" fmla="*/ 3 w 1769"/>
                      <a:gd name="T9" fmla="*/ 0 h 791"/>
                      <a:gd name="T10" fmla="*/ 3 w 1769"/>
                      <a:gd name="T11" fmla="*/ 0 h 791"/>
                      <a:gd name="T12" fmla="*/ 3 w 1769"/>
                      <a:gd name="T13" fmla="*/ 0 h 791"/>
                      <a:gd name="T14" fmla="*/ 3 w 1769"/>
                      <a:gd name="T15" fmla="*/ 0 h 791"/>
                      <a:gd name="T16" fmla="*/ 2 w 1769"/>
                      <a:gd name="T17" fmla="*/ 0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23966" name="Group 91"/>
                <p:cNvGrpSpPr>
                  <a:grpSpLocks/>
                </p:cNvGrpSpPr>
                <p:nvPr/>
              </p:nvGrpSpPr>
              <p:grpSpPr bwMode="auto">
                <a:xfrm>
                  <a:off x="3514" y="683"/>
                  <a:ext cx="425" cy="960"/>
                  <a:chOff x="943" y="1769"/>
                  <a:chExt cx="1085" cy="2450"/>
                </a:xfrm>
              </p:grpSpPr>
              <p:sp>
                <p:nvSpPr>
                  <p:cNvPr id="123988" name="Freeform 92"/>
                  <p:cNvSpPr>
                    <a:spLocks/>
                  </p:cNvSpPr>
                  <p:nvPr/>
                </p:nvSpPr>
                <p:spPr bwMode="hidden">
                  <a:xfrm rot="18335692" flipH="1">
                    <a:off x="1009" y="2474"/>
                    <a:ext cx="1724" cy="313"/>
                  </a:xfrm>
                  <a:custGeom>
                    <a:avLst/>
                    <a:gdLst>
                      <a:gd name="T0" fmla="*/ 0 w 2736"/>
                      <a:gd name="T1" fmla="*/ 47 h 504"/>
                      <a:gd name="T2" fmla="*/ 86 w 2736"/>
                      <a:gd name="T3" fmla="*/ 16 h 504"/>
                      <a:gd name="T4" fmla="*/ 176 w 2736"/>
                      <a:gd name="T5" fmla="*/ 2 h 504"/>
                      <a:gd name="T6" fmla="*/ 272 w 2736"/>
                      <a:gd name="T7" fmla="*/ 2 h 504"/>
                      <a:gd name="T8" fmla="*/ 270 w 2736"/>
                      <a:gd name="T9" fmla="*/ 10 h 504"/>
                      <a:gd name="T10" fmla="*/ 176 w 2736"/>
                      <a:gd name="T11" fmla="*/ 10 h 504"/>
                      <a:gd name="T12" fmla="*/ 65 w 2736"/>
                      <a:gd name="T13" fmla="*/ 27 h 504"/>
                      <a:gd name="T14" fmla="*/ 0 w 2736"/>
                      <a:gd name="T15" fmla="*/ 4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89" name="Freeform 93"/>
                  <p:cNvSpPr>
                    <a:spLocks/>
                  </p:cNvSpPr>
                  <p:nvPr/>
                </p:nvSpPr>
                <p:spPr bwMode="hidden">
                  <a:xfrm rot="18335692" flipH="1">
                    <a:off x="731" y="3478"/>
                    <a:ext cx="913" cy="489"/>
                  </a:xfrm>
                  <a:custGeom>
                    <a:avLst/>
                    <a:gdLst>
                      <a:gd name="T0" fmla="*/ 1 w 1769"/>
                      <a:gd name="T1" fmla="*/ 1 h 791"/>
                      <a:gd name="T2" fmla="*/ 18 w 1769"/>
                      <a:gd name="T3" fmla="*/ 6 h 791"/>
                      <a:gd name="T4" fmla="*/ 42 w 1769"/>
                      <a:gd name="T5" fmla="*/ 19 h 791"/>
                      <a:gd name="T6" fmla="*/ 59 w 1769"/>
                      <a:gd name="T7" fmla="*/ 39 h 791"/>
                      <a:gd name="T8" fmla="*/ 65 w 1769"/>
                      <a:gd name="T9" fmla="*/ 54 h 791"/>
                      <a:gd name="T10" fmla="*/ 62 w 1769"/>
                      <a:gd name="T11" fmla="*/ 71 h 791"/>
                      <a:gd name="T12" fmla="*/ 58 w 1769"/>
                      <a:gd name="T13" fmla="*/ 57 h 791"/>
                      <a:gd name="T14" fmla="*/ 51 w 1769"/>
                      <a:gd name="T15" fmla="*/ 41 h 791"/>
                      <a:gd name="T16" fmla="*/ 40 w 1769"/>
                      <a:gd name="T17" fmla="*/ 27 h 791"/>
                      <a:gd name="T18" fmla="*/ 21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67" name="Group 94"/>
                <p:cNvGrpSpPr>
                  <a:grpSpLocks/>
                </p:cNvGrpSpPr>
                <p:nvPr/>
              </p:nvGrpSpPr>
              <p:grpSpPr bwMode="auto">
                <a:xfrm>
                  <a:off x="3715" y="748"/>
                  <a:ext cx="300" cy="930"/>
                  <a:chOff x="1455" y="1936"/>
                  <a:chExt cx="766" cy="2373"/>
                </a:xfrm>
              </p:grpSpPr>
              <p:sp>
                <p:nvSpPr>
                  <p:cNvPr id="123986" name="Freeform 95"/>
                  <p:cNvSpPr>
                    <a:spLocks/>
                  </p:cNvSpPr>
                  <p:nvPr/>
                </p:nvSpPr>
                <p:spPr bwMode="hidden">
                  <a:xfrm rot="17542885" flipH="1">
                    <a:off x="1268" y="2577"/>
                    <a:ext cx="1594" cy="313"/>
                  </a:xfrm>
                  <a:custGeom>
                    <a:avLst/>
                    <a:gdLst>
                      <a:gd name="T0" fmla="*/ 0 w 2736"/>
                      <a:gd name="T1" fmla="*/ 47 h 504"/>
                      <a:gd name="T2" fmla="*/ 58 w 2736"/>
                      <a:gd name="T3" fmla="*/ 16 h 504"/>
                      <a:gd name="T4" fmla="*/ 119 w 2736"/>
                      <a:gd name="T5" fmla="*/ 2 h 504"/>
                      <a:gd name="T6" fmla="*/ 184 w 2736"/>
                      <a:gd name="T7" fmla="*/ 2 h 504"/>
                      <a:gd name="T8" fmla="*/ 182 w 2736"/>
                      <a:gd name="T9" fmla="*/ 10 h 504"/>
                      <a:gd name="T10" fmla="*/ 118 w 2736"/>
                      <a:gd name="T11" fmla="*/ 10 h 504"/>
                      <a:gd name="T12" fmla="*/ 44 w 2736"/>
                      <a:gd name="T13" fmla="*/ 27 h 504"/>
                      <a:gd name="T14" fmla="*/ 0 w 2736"/>
                      <a:gd name="T15" fmla="*/ 4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87" name="Freeform 96"/>
                  <p:cNvSpPr>
                    <a:spLocks/>
                  </p:cNvSpPr>
                  <p:nvPr/>
                </p:nvSpPr>
                <p:spPr bwMode="hidden">
                  <a:xfrm rot="17542885" flipH="1">
                    <a:off x="1285" y="3609"/>
                    <a:ext cx="832" cy="489"/>
                  </a:xfrm>
                  <a:custGeom>
                    <a:avLst/>
                    <a:gdLst>
                      <a:gd name="T0" fmla="*/ 0 w 1769"/>
                      <a:gd name="T1" fmla="*/ 1 h 791"/>
                      <a:gd name="T2" fmla="*/ 11 w 1769"/>
                      <a:gd name="T3" fmla="*/ 6 h 791"/>
                      <a:gd name="T4" fmla="*/ 26 w 1769"/>
                      <a:gd name="T5" fmla="*/ 19 h 791"/>
                      <a:gd name="T6" fmla="*/ 37 w 1769"/>
                      <a:gd name="T7" fmla="*/ 39 h 791"/>
                      <a:gd name="T8" fmla="*/ 40 w 1769"/>
                      <a:gd name="T9" fmla="*/ 54 h 791"/>
                      <a:gd name="T10" fmla="*/ 39 w 1769"/>
                      <a:gd name="T11" fmla="*/ 71 h 791"/>
                      <a:gd name="T12" fmla="*/ 37 w 1769"/>
                      <a:gd name="T13" fmla="*/ 57 h 791"/>
                      <a:gd name="T14" fmla="*/ 32 w 1769"/>
                      <a:gd name="T15" fmla="*/ 41 h 791"/>
                      <a:gd name="T16" fmla="*/ 26 w 1769"/>
                      <a:gd name="T17" fmla="*/ 27 h 791"/>
                      <a:gd name="T18" fmla="*/ 13 w 1769"/>
                      <a:gd name="T19" fmla="*/ 14 h 791"/>
                      <a:gd name="T20" fmla="*/ 0 w 1769"/>
                      <a:gd name="T21" fmla="*/ 7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68" name="Group 97"/>
                <p:cNvGrpSpPr>
                  <a:grpSpLocks/>
                </p:cNvGrpSpPr>
                <p:nvPr/>
              </p:nvGrpSpPr>
              <p:grpSpPr bwMode="auto">
                <a:xfrm rot="88588">
                  <a:off x="3923" y="769"/>
                  <a:ext cx="180" cy="913"/>
                  <a:chOff x="1956" y="1990"/>
                  <a:chExt cx="492" cy="2604"/>
                </a:xfrm>
              </p:grpSpPr>
              <p:sp>
                <p:nvSpPr>
                  <p:cNvPr id="123984" name="Freeform 98"/>
                  <p:cNvSpPr>
                    <a:spLocks/>
                  </p:cNvSpPr>
                  <p:nvPr/>
                </p:nvSpPr>
                <p:spPr bwMode="hidden">
                  <a:xfrm rot="16782062" flipH="1">
                    <a:off x="1392" y="2657"/>
                    <a:ext cx="1722" cy="302"/>
                  </a:xfrm>
                  <a:custGeom>
                    <a:avLst/>
                    <a:gdLst>
                      <a:gd name="T0" fmla="*/ 0 w 2736"/>
                      <a:gd name="T1" fmla="*/ 39 h 504"/>
                      <a:gd name="T2" fmla="*/ 85 w 2736"/>
                      <a:gd name="T3" fmla="*/ 13 h 504"/>
                      <a:gd name="T4" fmla="*/ 176 w 2736"/>
                      <a:gd name="T5" fmla="*/ 2 h 504"/>
                      <a:gd name="T6" fmla="*/ 270 w 2736"/>
                      <a:gd name="T7" fmla="*/ 2 h 504"/>
                      <a:gd name="T8" fmla="*/ 269 w 2736"/>
                      <a:gd name="T9" fmla="*/ 8 h 504"/>
                      <a:gd name="T10" fmla="*/ 174 w 2736"/>
                      <a:gd name="T11" fmla="*/ 8 h 504"/>
                      <a:gd name="T12" fmla="*/ 65 w 2736"/>
                      <a:gd name="T13" fmla="*/ 23 h 504"/>
                      <a:gd name="T14" fmla="*/ 0 w 2736"/>
                      <a:gd name="T15" fmla="*/ 3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85" name="Freeform 99"/>
                  <p:cNvSpPr>
                    <a:spLocks/>
                  </p:cNvSpPr>
                  <p:nvPr/>
                </p:nvSpPr>
                <p:spPr bwMode="hidden">
                  <a:xfrm rot="16782062" flipH="1">
                    <a:off x="1686" y="3864"/>
                    <a:ext cx="923" cy="464"/>
                  </a:xfrm>
                  <a:custGeom>
                    <a:avLst/>
                    <a:gdLst>
                      <a:gd name="T0" fmla="*/ 1 w 1769"/>
                      <a:gd name="T1" fmla="*/ 1 h 791"/>
                      <a:gd name="T2" fmla="*/ 19 w 1769"/>
                      <a:gd name="T3" fmla="*/ 4 h 791"/>
                      <a:gd name="T4" fmla="*/ 45 w 1769"/>
                      <a:gd name="T5" fmla="*/ 13 h 791"/>
                      <a:gd name="T6" fmla="*/ 62 w 1769"/>
                      <a:gd name="T7" fmla="*/ 30 h 791"/>
                      <a:gd name="T8" fmla="*/ 68 w 1769"/>
                      <a:gd name="T9" fmla="*/ 42 h 791"/>
                      <a:gd name="T10" fmla="*/ 65 w 1769"/>
                      <a:gd name="T11" fmla="*/ 55 h 791"/>
                      <a:gd name="T12" fmla="*/ 62 w 1769"/>
                      <a:gd name="T13" fmla="*/ 44 h 791"/>
                      <a:gd name="T14" fmla="*/ 54 w 1769"/>
                      <a:gd name="T15" fmla="*/ 32 h 791"/>
                      <a:gd name="T16" fmla="*/ 43 w 1769"/>
                      <a:gd name="T17" fmla="*/ 21 h 791"/>
                      <a:gd name="T18" fmla="*/ 22 w 1769"/>
                      <a:gd name="T19" fmla="*/ 11 h 791"/>
                      <a:gd name="T20" fmla="*/ 0 w 1769"/>
                      <a:gd name="T21" fmla="*/ 5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69" name="Group 100"/>
                <p:cNvGrpSpPr>
                  <a:grpSpLocks/>
                </p:cNvGrpSpPr>
                <p:nvPr/>
              </p:nvGrpSpPr>
              <p:grpSpPr bwMode="auto">
                <a:xfrm>
                  <a:off x="4451" y="662"/>
                  <a:ext cx="442" cy="951"/>
                  <a:chOff x="3334" y="1717"/>
                  <a:chExt cx="1125" cy="2426"/>
                </a:xfrm>
              </p:grpSpPr>
              <p:sp>
                <p:nvSpPr>
                  <p:cNvPr id="123982" name="Freeform 101"/>
                  <p:cNvSpPr>
                    <a:spLocks/>
                  </p:cNvSpPr>
                  <p:nvPr/>
                </p:nvSpPr>
                <p:spPr bwMode="hidden">
                  <a:xfrm rot="3144576">
                    <a:off x="2627" y="2423"/>
                    <a:ext cx="1723" cy="312"/>
                  </a:xfrm>
                  <a:custGeom>
                    <a:avLst/>
                    <a:gdLst>
                      <a:gd name="T0" fmla="*/ 0 w 2736"/>
                      <a:gd name="T1" fmla="*/ 46 h 504"/>
                      <a:gd name="T2" fmla="*/ 86 w 2736"/>
                      <a:gd name="T3" fmla="*/ 15 h 504"/>
                      <a:gd name="T4" fmla="*/ 176 w 2736"/>
                      <a:gd name="T5" fmla="*/ 2 h 504"/>
                      <a:gd name="T6" fmla="*/ 271 w 2736"/>
                      <a:gd name="T7" fmla="*/ 2 h 504"/>
                      <a:gd name="T8" fmla="*/ 270 w 2736"/>
                      <a:gd name="T9" fmla="*/ 9 h 504"/>
                      <a:gd name="T10" fmla="*/ 175 w 2736"/>
                      <a:gd name="T11" fmla="*/ 9 h 504"/>
                      <a:gd name="T12" fmla="*/ 65 w 2736"/>
                      <a:gd name="T13" fmla="*/ 27 h 504"/>
                      <a:gd name="T14" fmla="*/ 0 w 2736"/>
                      <a:gd name="T15" fmla="*/ 4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23983" name="Freeform 102"/>
                  <p:cNvSpPr>
                    <a:spLocks/>
                  </p:cNvSpPr>
                  <p:nvPr/>
                </p:nvSpPr>
                <p:spPr bwMode="hidden">
                  <a:xfrm rot="3144576">
                    <a:off x="3752" y="3435"/>
                    <a:ext cx="925" cy="491"/>
                  </a:xfrm>
                  <a:custGeom>
                    <a:avLst/>
                    <a:gdLst>
                      <a:gd name="T0" fmla="*/ 1 w 1769"/>
                      <a:gd name="T1" fmla="*/ 1 h 791"/>
                      <a:gd name="T2" fmla="*/ 19 w 1769"/>
                      <a:gd name="T3" fmla="*/ 6 h 791"/>
                      <a:gd name="T4" fmla="*/ 45 w 1769"/>
                      <a:gd name="T5" fmla="*/ 19 h 791"/>
                      <a:gd name="T6" fmla="*/ 63 w 1769"/>
                      <a:gd name="T7" fmla="*/ 40 h 791"/>
                      <a:gd name="T8" fmla="*/ 68 w 1769"/>
                      <a:gd name="T9" fmla="*/ 56 h 791"/>
                      <a:gd name="T10" fmla="*/ 66 w 1769"/>
                      <a:gd name="T11" fmla="*/ 73 h 791"/>
                      <a:gd name="T12" fmla="*/ 62 w 1769"/>
                      <a:gd name="T13" fmla="*/ 58 h 791"/>
                      <a:gd name="T14" fmla="*/ 54 w 1769"/>
                      <a:gd name="T15" fmla="*/ 42 h 791"/>
                      <a:gd name="T16" fmla="*/ 43 w 1769"/>
                      <a:gd name="T17" fmla="*/ 27 h 791"/>
                      <a:gd name="T18" fmla="*/ 22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70" name="Group 103"/>
                <p:cNvGrpSpPr>
                  <a:grpSpLocks/>
                </p:cNvGrpSpPr>
                <p:nvPr/>
              </p:nvGrpSpPr>
              <p:grpSpPr bwMode="auto">
                <a:xfrm>
                  <a:off x="4391" y="721"/>
                  <a:ext cx="347" cy="951"/>
                  <a:chOff x="3181" y="1866"/>
                  <a:chExt cx="883" cy="2426"/>
                </a:xfrm>
              </p:grpSpPr>
              <p:sp>
                <p:nvSpPr>
                  <p:cNvPr id="123980" name="Freeform 104"/>
                  <p:cNvSpPr>
                    <a:spLocks/>
                  </p:cNvSpPr>
                  <p:nvPr/>
                </p:nvSpPr>
                <p:spPr bwMode="hidden">
                  <a:xfrm rot="3745735">
                    <a:off x="2509" y="2505"/>
                    <a:ext cx="1643" cy="299"/>
                  </a:xfrm>
                  <a:custGeom>
                    <a:avLst/>
                    <a:gdLst>
                      <a:gd name="T0" fmla="*/ 0 w 2736"/>
                      <a:gd name="T1" fmla="*/ 37 h 504"/>
                      <a:gd name="T2" fmla="*/ 67 w 2736"/>
                      <a:gd name="T3" fmla="*/ 12 h 504"/>
                      <a:gd name="T4" fmla="*/ 139 w 2736"/>
                      <a:gd name="T5" fmla="*/ 2 h 504"/>
                      <a:gd name="T6" fmla="*/ 214 w 2736"/>
                      <a:gd name="T7" fmla="*/ 2 h 504"/>
                      <a:gd name="T8" fmla="*/ 213 w 2736"/>
                      <a:gd name="T9" fmla="*/ 7 h 504"/>
                      <a:gd name="T10" fmla="*/ 138 w 2736"/>
                      <a:gd name="T11" fmla="*/ 7 h 504"/>
                      <a:gd name="T12" fmla="*/ 51 w 2736"/>
                      <a:gd name="T13" fmla="*/ 21 h 504"/>
                      <a:gd name="T14" fmla="*/ 0 w 2736"/>
                      <a:gd name="T15" fmla="*/ 3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23981" name="Freeform 105"/>
                  <p:cNvSpPr>
                    <a:spLocks/>
                  </p:cNvSpPr>
                  <p:nvPr/>
                </p:nvSpPr>
                <p:spPr bwMode="hidden">
                  <a:xfrm rot="3745735">
                    <a:off x="3387" y="3576"/>
                    <a:ext cx="885" cy="469"/>
                  </a:xfrm>
                  <a:custGeom>
                    <a:avLst/>
                    <a:gdLst>
                      <a:gd name="T0" fmla="*/ 1 w 1769"/>
                      <a:gd name="T1" fmla="*/ 1 h 791"/>
                      <a:gd name="T2" fmla="*/ 16 w 1769"/>
                      <a:gd name="T3" fmla="*/ 4 h 791"/>
                      <a:gd name="T4" fmla="*/ 37 w 1769"/>
                      <a:gd name="T5" fmla="*/ 15 h 791"/>
                      <a:gd name="T6" fmla="*/ 51 w 1769"/>
                      <a:gd name="T7" fmla="*/ 31 h 791"/>
                      <a:gd name="T8" fmla="*/ 55 w 1769"/>
                      <a:gd name="T9" fmla="*/ 44 h 791"/>
                      <a:gd name="T10" fmla="*/ 53 w 1769"/>
                      <a:gd name="T11" fmla="*/ 58 h 791"/>
                      <a:gd name="T12" fmla="*/ 50 w 1769"/>
                      <a:gd name="T13" fmla="*/ 46 h 791"/>
                      <a:gd name="T14" fmla="*/ 44 w 1769"/>
                      <a:gd name="T15" fmla="*/ 33 h 791"/>
                      <a:gd name="T16" fmla="*/ 35 w 1769"/>
                      <a:gd name="T17" fmla="*/ 22 h 791"/>
                      <a:gd name="T18" fmla="*/ 19 w 1769"/>
                      <a:gd name="T19" fmla="*/ 11 h 791"/>
                      <a:gd name="T20" fmla="*/ 0 w 1769"/>
                      <a:gd name="T21" fmla="*/ 5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71" name="Group 106"/>
                <p:cNvGrpSpPr>
                  <a:grpSpLocks/>
                </p:cNvGrpSpPr>
                <p:nvPr/>
              </p:nvGrpSpPr>
              <p:grpSpPr bwMode="auto">
                <a:xfrm>
                  <a:off x="4323" y="767"/>
                  <a:ext cx="243" cy="935"/>
                  <a:chOff x="3006" y="1983"/>
                  <a:chExt cx="619" cy="2386"/>
                </a:xfrm>
              </p:grpSpPr>
              <p:sp>
                <p:nvSpPr>
                  <p:cNvPr id="123978" name="Freeform 107"/>
                  <p:cNvSpPr>
                    <a:spLocks/>
                  </p:cNvSpPr>
                  <p:nvPr/>
                </p:nvSpPr>
                <p:spPr bwMode="hidden">
                  <a:xfrm rot="4286818">
                    <a:off x="2328" y="2644"/>
                    <a:ext cx="1600" cy="244"/>
                  </a:xfrm>
                  <a:custGeom>
                    <a:avLst/>
                    <a:gdLst>
                      <a:gd name="T0" fmla="*/ 0 w 2736"/>
                      <a:gd name="T1" fmla="*/ 14 h 504"/>
                      <a:gd name="T2" fmla="*/ 59 w 2736"/>
                      <a:gd name="T3" fmla="*/ 4 h 504"/>
                      <a:gd name="T4" fmla="*/ 122 w 2736"/>
                      <a:gd name="T5" fmla="*/ 0 h 504"/>
                      <a:gd name="T6" fmla="*/ 187 w 2736"/>
                      <a:gd name="T7" fmla="*/ 0 h 504"/>
                      <a:gd name="T8" fmla="*/ 186 w 2736"/>
                      <a:gd name="T9" fmla="*/ 3 h 504"/>
                      <a:gd name="T10" fmla="*/ 120 w 2736"/>
                      <a:gd name="T11" fmla="*/ 3 h 504"/>
                      <a:gd name="T12" fmla="*/ 44 w 2736"/>
                      <a:gd name="T13" fmla="*/ 8 h 504"/>
                      <a:gd name="T14" fmla="*/ 0 w 2736"/>
                      <a:gd name="T15" fmla="*/ 1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23979" name="Freeform 108"/>
                  <p:cNvSpPr>
                    <a:spLocks/>
                  </p:cNvSpPr>
                  <p:nvPr/>
                </p:nvSpPr>
                <p:spPr bwMode="hidden">
                  <a:xfrm rot="4286818">
                    <a:off x="3003" y="3709"/>
                    <a:ext cx="857" cy="386"/>
                  </a:xfrm>
                  <a:custGeom>
                    <a:avLst/>
                    <a:gdLst>
                      <a:gd name="T0" fmla="*/ 0 w 1769"/>
                      <a:gd name="T1" fmla="*/ 0 h 791"/>
                      <a:gd name="T2" fmla="*/ 13 w 1769"/>
                      <a:gd name="T3" fmla="*/ 1 h 791"/>
                      <a:gd name="T4" fmla="*/ 31 w 1769"/>
                      <a:gd name="T5" fmla="*/ 5 h 791"/>
                      <a:gd name="T6" fmla="*/ 43 w 1769"/>
                      <a:gd name="T7" fmla="*/ 12 h 791"/>
                      <a:gd name="T8" fmla="*/ 47 w 1769"/>
                      <a:gd name="T9" fmla="*/ 17 h 791"/>
                      <a:gd name="T10" fmla="*/ 45 w 1769"/>
                      <a:gd name="T11" fmla="*/ 21 h 791"/>
                      <a:gd name="T12" fmla="*/ 43 w 1769"/>
                      <a:gd name="T13" fmla="*/ 18 h 791"/>
                      <a:gd name="T14" fmla="*/ 37 w 1769"/>
                      <a:gd name="T15" fmla="*/ 13 h 791"/>
                      <a:gd name="T16" fmla="*/ 30 w 1769"/>
                      <a:gd name="T17" fmla="*/ 8 h 791"/>
                      <a:gd name="T18" fmla="*/ 16 w 1769"/>
                      <a:gd name="T19" fmla="*/ 4 h 791"/>
                      <a:gd name="T20" fmla="*/ 0 w 1769"/>
                      <a:gd name="T21" fmla="*/ 2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23972" name="Group 109"/>
                <p:cNvGrpSpPr>
                  <a:grpSpLocks/>
                </p:cNvGrpSpPr>
                <p:nvPr/>
              </p:nvGrpSpPr>
              <p:grpSpPr bwMode="auto">
                <a:xfrm>
                  <a:off x="4249" y="813"/>
                  <a:ext cx="159" cy="870"/>
                  <a:chOff x="2819" y="2101"/>
                  <a:chExt cx="405" cy="2219"/>
                </a:xfrm>
              </p:grpSpPr>
              <p:sp>
                <p:nvSpPr>
                  <p:cNvPr id="123976" name="Freeform 110"/>
                  <p:cNvSpPr>
                    <a:spLocks/>
                  </p:cNvSpPr>
                  <p:nvPr/>
                </p:nvSpPr>
                <p:spPr bwMode="hidden">
                  <a:xfrm rot="4898956">
                    <a:off x="2219" y="2684"/>
                    <a:ext cx="1448" cy="247"/>
                  </a:xfrm>
                  <a:custGeom>
                    <a:avLst/>
                    <a:gdLst>
                      <a:gd name="T0" fmla="*/ 0 w 2736"/>
                      <a:gd name="T1" fmla="*/ 14 h 504"/>
                      <a:gd name="T2" fmla="*/ 36 w 2736"/>
                      <a:gd name="T3" fmla="*/ 5 h 504"/>
                      <a:gd name="T4" fmla="*/ 74 w 2736"/>
                      <a:gd name="T5" fmla="*/ 0 h 504"/>
                      <a:gd name="T6" fmla="*/ 113 w 2736"/>
                      <a:gd name="T7" fmla="*/ 0 h 504"/>
                      <a:gd name="T8" fmla="*/ 113 w 2736"/>
                      <a:gd name="T9" fmla="*/ 3 h 504"/>
                      <a:gd name="T10" fmla="*/ 73 w 2736"/>
                      <a:gd name="T11" fmla="*/ 3 h 504"/>
                      <a:gd name="T12" fmla="*/ 27 w 2736"/>
                      <a:gd name="T13" fmla="*/ 8 h 504"/>
                      <a:gd name="T14" fmla="*/ 0 w 2736"/>
                      <a:gd name="T15" fmla="*/ 1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23977" name="Freeform 111"/>
                  <p:cNvSpPr>
                    <a:spLocks/>
                  </p:cNvSpPr>
                  <p:nvPr/>
                </p:nvSpPr>
                <p:spPr bwMode="hidden">
                  <a:xfrm rot="4898956">
                    <a:off x="2637" y="3693"/>
                    <a:ext cx="789" cy="386"/>
                  </a:xfrm>
                  <a:custGeom>
                    <a:avLst/>
                    <a:gdLst>
                      <a:gd name="T0" fmla="*/ 0 w 1769"/>
                      <a:gd name="T1" fmla="*/ 0 h 791"/>
                      <a:gd name="T2" fmla="*/ 8 w 1769"/>
                      <a:gd name="T3" fmla="*/ 1 h 791"/>
                      <a:gd name="T4" fmla="*/ 21 w 1769"/>
                      <a:gd name="T5" fmla="*/ 5 h 791"/>
                      <a:gd name="T6" fmla="*/ 29 w 1769"/>
                      <a:gd name="T7" fmla="*/ 12 h 791"/>
                      <a:gd name="T8" fmla="*/ 31 w 1769"/>
                      <a:gd name="T9" fmla="*/ 17 h 791"/>
                      <a:gd name="T10" fmla="*/ 30 w 1769"/>
                      <a:gd name="T11" fmla="*/ 21 h 791"/>
                      <a:gd name="T12" fmla="*/ 28 w 1769"/>
                      <a:gd name="T13" fmla="*/ 18 h 791"/>
                      <a:gd name="T14" fmla="*/ 25 w 1769"/>
                      <a:gd name="T15" fmla="*/ 13 h 791"/>
                      <a:gd name="T16" fmla="*/ 20 w 1769"/>
                      <a:gd name="T17" fmla="*/ 8 h 791"/>
                      <a:gd name="T18" fmla="*/ 10 w 1769"/>
                      <a:gd name="T19" fmla="*/ 4 h 791"/>
                      <a:gd name="T20" fmla="*/ 0 w 1769"/>
                      <a:gd name="T21" fmla="*/ 2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23973" name="Group 112"/>
                <p:cNvGrpSpPr>
                  <a:grpSpLocks/>
                </p:cNvGrpSpPr>
                <p:nvPr/>
              </p:nvGrpSpPr>
              <p:grpSpPr bwMode="auto">
                <a:xfrm>
                  <a:off x="4045" y="826"/>
                  <a:ext cx="167" cy="857"/>
                  <a:chOff x="2287" y="2135"/>
                  <a:chExt cx="426" cy="2185"/>
                </a:xfrm>
              </p:grpSpPr>
              <p:sp>
                <p:nvSpPr>
                  <p:cNvPr id="123974" name="Freeform 113"/>
                  <p:cNvSpPr>
                    <a:spLocks/>
                  </p:cNvSpPr>
                  <p:nvPr/>
                </p:nvSpPr>
                <p:spPr bwMode="hidden">
                  <a:xfrm rot="5755659">
                    <a:off x="1903" y="2758"/>
                    <a:ext cx="1432" cy="186"/>
                  </a:xfrm>
                  <a:custGeom>
                    <a:avLst/>
                    <a:gdLst>
                      <a:gd name="T0" fmla="*/ 0 w 2736"/>
                      <a:gd name="T1" fmla="*/ 3 h 504"/>
                      <a:gd name="T2" fmla="*/ 34 w 2736"/>
                      <a:gd name="T3" fmla="*/ 1 h 504"/>
                      <a:gd name="T4" fmla="*/ 70 w 2736"/>
                      <a:gd name="T5" fmla="*/ 0 h 504"/>
                      <a:gd name="T6" fmla="*/ 107 w 2736"/>
                      <a:gd name="T7" fmla="*/ 0 h 504"/>
                      <a:gd name="T8" fmla="*/ 107 w 2736"/>
                      <a:gd name="T9" fmla="*/ 1 h 504"/>
                      <a:gd name="T10" fmla="*/ 69 w 2736"/>
                      <a:gd name="T11" fmla="*/ 1 h 504"/>
                      <a:gd name="T12" fmla="*/ 26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23975" name="Freeform 114"/>
                  <p:cNvSpPr>
                    <a:spLocks/>
                  </p:cNvSpPr>
                  <p:nvPr/>
                </p:nvSpPr>
                <p:spPr bwMode="hidden">
                  <a:xfrm rot="5755659">
                    <a:off x="2051" y="3750"/>
                    <a:ext cx="767" cy="294"/>
                  </a:xfrm>
                  <a:custGeom>
                    <a:avLst/>
                    <a:gdLst>
                      <a:gd name="T0" fmla="*/ 0 w 1769"/>
                      <a:gd name="T1" fmla="*/ 0 h 791"/>
                      <a:gd name="T2" fmla="*/ 7 w 1769"/>
                      <a:gd name="T3" fmla="*/ 0 h 791"/>
                      <a:gd name="T4" fmla="*/ 18 w 1769"/>
                      <a:gd name="T5" fmla="*/ 1 h 791"/>
                      <a:gd name="T6" fmla="*/ 25 w 1769"/>
                      <a:gd name="T7" fmla="*/ 3 h 791"/>
                      <a:gd name="T8" fmla="*/ 27 w 1769"/>
                      <a:gd name="T9" fmla="*/ 4 h 791"/>
                      <a:gd name="T10" fmla="*/ 26 w 1769"/>
                      <a:gd name="T11" fmla="*/ 6 h 791"/>
                      <a:gd name="T12" fmla="*/ 24 w 1769"/>
                      <a:gd name="T13" fmla="*/ 4 h 791"/>
                      <a:gd name="T14" fmla="*/ 21 w 1769"/>
                      <a:gd name="T15" fmla="*/ 3 h 791"/>
                      <a:gd name="T16" fmla="*/ 17 w 1769"/>
                      <a:gd name="T17" fmla="*/ 2 h 791"/>
                      <a:gd name="T18" fmla="*/ 9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sp>
            <p:nvSpPr>
              <p:cNvPr id="123918"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1 h 2368"/>
                  <a:gd name="T22" fmla="*/ 0 w 776"/>
                  <a:gd name="T23" fmla="*/ 1 h 2368"/>
                  <a:gd name="T24" fmla="*/ 0 w 776"/>
                  <a:gd name="T25" fmla="*/ 1 h 2368"/>
                  <a:gd name="T26" fmla="*/ 0 w 776"/>
                  <a:gd name="T27" fmla="*/ 1 h 2368"/>
                  <a:gd name="T28" fmla="*/ 0 w 776"/>
                  <a:gd name="T29" fmla="*/ 1 h 2368"/>
                  <a:gd name="T30" fmla="*/ 1 w 776"/>
                  <a:gd name="T31" fmla="*/ 1 h 2368"/>
                  <a:gd name="T32" fmla="*/ 0 w 776"/>
                  <a:gd name="T33" fmla="*/ 1 h 2368"/>
                  <a:gd name="T34" fmla="*/ 1 w 776"/>
                  <a:gd name="T35" fmla="*/ 1 h 2368"/>
                  <a:gd name="T36" fmla="*/ 0 w 776"/>
                  <a:gd name="T37" fmla="*/ 1 h 2368"/>
                  <a:gd name="T38" fmla="*/ 1 w 776"/>
                  <a:gd name="T39" fmla="*/ 2 h 2368"/>
                  <a:gd name="T40" fmla="*/ 1 w 776"/>
                  <a:gd name="T41" fmla="*/ 2 h 2368"/>
                  <a:gd name="T42" fmla="*/ 1 w 776"/>
                  <a:gd name="T43" fmla="*/ 2 h 2368"/>
                  <a:gd name="T44" fmla="*/ 1 w 776"/>
                  <a:gd name="T45" fmla="*/ 2 h 2368"/>
                  <a:gd name="T46" fmla="*/ 1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19" name="Arc 116"/>
              <p:cNvSpPr>
                <a:spLocks/>
              </p:cNvSpPr>
              <p:nvPr/>
            </p:nvSpPr>
            <p:spPr bwMode="hidden">
              <a:xfrm flipH="1">
                <a:off x="3527" y="725"/>
                <a:ext cx="832" cy="900"/>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20"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21" name="Arc 118"/>
              <p:cNvSpPr>
                <a:spLocks/>
              </p:cNvSpPr>
              <p:nvPr/>
            </p:nvSpPr>
            <p:spPr bwMode="hidden">
              <a:xfrm flipH="1">
                <a:off x="3612" y="580"/>
                <a:ext cx="485"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22" name="Arc 119"/>
              <p:cNvSpPr>
                <a:spLocks/>
              </p:cNvSpPr>
              <p:nvPr/>
            </p:nvSpPr>
            <p:spPr bwMode="hidden">
              <a:xfrm flipH="1">
                <a:off x="3267" y="628"/>
                <a:ext cx="791" cy="928"/>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23"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24"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25"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26" name="Arc 123"/>
              <p:cNvSpPr>
                <a:spLocks/>
              </p:cNvSpPr>
              <p:nvPr/>
            </p:nvSpPr>
            <p:spPr bwMode="hidden">
              <a:xfrm>
                <a:off x="4302" y="463"/>
                <a:ext cx="558"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27" name="Freeform 124"/>
              <p:cNvSpPr>
                <a:spLocks/>
              </p:cNvSpPr>
              <p:nvPr/>
            </p:nvSpPr>
            <p:spPr bwMode="hidden">
              <a:xfrm>
                <a:off x="4410" y="1033"/>
                <a:ext cx="188"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1 h 2368"/>
                  <a:gd name="T22" fmla="*/ 0 w 776"/>
                  <a:gd name="T23" fmla="*/ 1 h 2368"/>
                  <a:gd name="T24" fmla="*/ 0 w 776"/>
                  <a:gd name="T25" fmla="*/ 1 h 2368"/>
                  <a:gd name="T26" fmla="*/ 0 w 776"/>
                  <a:gd name="T27" fmla="*/ 1 h 2368"/>
                  <a:gd name="T28" fmla="*/ 0 w 776"/>
                  <a:gd name="T29" fmla="*/ 1 h 2368"/>
                  <a:gd name="T30" fmla="*/ 0 w 776"/>
                  <a:gd name="T31" fmla="*/ 1 h 2368"/>
                  <a:gd name="T32" fmla="*/ 0 w 776"/>
                  <a:gd name="T33" fmla="*/ 1 h 2368"/>
                  <a:gd name="T34" fmla="*/ 0 w 776"/>
                  <a:gd name="T35" fmla="*/ 1 h 2368"/>
                  <a:gd name="T36" fmla="*/ 0 w 776"/>
                  <a:gd name="T37" fmla="*/ 1 h 2368"/>
                  <a:gd name="T38" fmla="*/ 1 w 776"/>
                  <a:gd name="T39" fmla="*/ 2 h 2368"/>
                  <a:gd name="T40" fmla="*/ 0 w 776"/>
                  <a:gd name="T41" fmla="*/ 2 h 2368"/>
                  <a:gd name="T42" fmla="*/ 1 w 776"/>
                  <a:gd name="T43" fmla="*/ 2 h 2368"/>
                  <a:gd name="T44" fmla="*/ 0 w 776"/>
                  <a:gd name="T45" fmla="*/ 2 h 2368"/>
                  <a:gd name="T46" fmla="*/ 1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28" name="Freeform 125"/>
              <p:cNvSpPr>
                <a:spLocks/>
              </p:cNvSpPr>
              <p:nvPr/>
            </p:nvSpPr>
            <p:spPr bwMode="hidden">
              <a:xfrm rot="19660755" flipV="1">
                <a:off x="4114" y="843"/>
                <a:ext cx="171" cy="326"/>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29"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30" name="Arc 127"/>
              <p:cNvSpPr>
                <a:spLocks/>
              </p:cNvSpPr>
              <p:nvPr/>
            </p:nvSpPr>
            <p:spPr bwMode="hidden">
              <a:xfrm flipH="1">
                <a:off x="3426" y="122"/>
                <a:ext cx="724" cy="899"/>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31" name="Arc 128"/>
              <p:cNvSpPr>
                <a:spLocks/>
              </p:cNvSpPr>
              <p:nvPr/>
            </p:nvSpPr>
            <p:spPr bwMode="hidden">
              <a:xfrm>
                <a:off x="4199" y="502"/>
                <a:ext cx="297" cy="901"/>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32" name="Freeform 129"/>
              <p:cNvSpPr>
                <a:spLocks/>
              </p:cNvSpPr>
              <p:nvPr/>
            </p:nvSpPr>
            <p:spPr bwMode="hidden">
              <a:xfrm flipH="1">
                <a:off x="3307" y="981"/>
                <a:ext cx="426" cy="598"/>
              </a:xfrm>
              <a:custGeom>
                <a:avLst/>
                <a:gdLst>
                  <a:gd name="T0" fmla="*/ 0 w 776"/>
                  <a:gd name="T1" fmla="*/ 0 h 2368"/>
                  <a:gd name="T2" fmla="*/ 12 w 776"/>
                  <a:gd name="T3" fmla="*/ 0 h 2368"/>
                  <a:gd name="T4" fmla="*/ 5 w 776"/>
                  <a:gd name="T5" fmla="*/ 0 h 2368"/>
                  <a:gd name="T6" fmla="*/ 16 w 776"/>
                  <a:gd name="T7" fmla="*/ 0 h 2368"/>
                  <a:gd name="T8" fmla="*/ 10 w 776"/>
                  <a:gd name="T9" fmla="*/ 0 h 2368"/>
                  <a:gd name="T10" fmla="*/ 19 w 776"/>
                  <a:gd name="T11" fmla="*/ 1 h 2368"/>
                  <a:gd name="T12" fmla="*/ 14 w 776"/>
                  <a:gd name="T13" fmla="*/ 1 h 2368"/>
                  <a:gd name="T14" fmla="*/ 24 w 776"/>
                  <a:gd name="T15" fmla="*/ 1 h 2368"/>
                  <a:gd name="T16" fmla="*/ 19 w 776"/>
                  <a:gd name="T17" fmla="*/ 1 h 2368"/>
                  <a:gd name="T18" fmla="*/ 26 w 776"/>
                  <a:gd name="T19" fmla="*/ 1 h 2368"/>
                  <a:gd name="T20" fmla="*/ 24 w 776"/>
                  <a:gd name="T21" fmla="*/ 1 h 2368"/>
                  <a:gd name="T22" fmla="*/ 29 w 776"/>
                  <a:gd name="T23" fmla="*/ 1 h 2368"/>
                  <a:gd name="T24" fmla="*/ 29 w 776"/>
                  <a:gd name="T25" fmla="*/ 1 h 2368"/>
                  <a:gd name="T26" fmla="*/ 33 w 776"/>
                  <a:gd name="T27" fmla="*/ 1 h 2368"/>
                  <a:gd name="T28" fmla="*/ 31 w 776"/>
                  <a:gd name="T29" fmla="*/ 1 h 2368"/>
                  <a:gd name="T30" fmla="*/ 36 w 776"/>
                  <a:gd name="T31" fmla="*/ 1 h 2368"/>
                  <a:gd name="T32" fmla="*/ 33 w 776"/>
                  <a:gd name="T33" fmla="*/ 2 h 2368"/>
                  <a:gd name="T34" fmla="*/ 36 w 776"/>
                  <a:gd name="T35" fmla="*/ 2 h 2368"/>
                  <a:gd name="T36" fmla="*/ 33 w 776"/>
                  <a:gd name="T37" fmla="*/ 2 h 2368"/>
                  <a:gd name="T38" fmla="*/ 38 w 776"/>
                  <a:gd name="T39" fmla="*/ 2 h 2368"/>
                  <a:gd name="T40" fmla="*/ 36 w 776"/>
                  <a:gd name="T41" fmla="*/ 2 h 2368"/>
                  <a:gd name="T42" fmla="*/ 38 w 776"/>
                  <a:gd name="T43" fmla="*/ 2 h 2368"/>
                  <a:gd name="T44" fmla="*/ 36 w 776"/>
                  <a:gd name="T45" fmla="*/ 2 h 2368"/>
                  <a:gd name="T46" fmla="*/ 38 w 776"/>
                  <a:gd name="T47" fmla="*/ 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33" name="Freeform 130"/>
              <p:cNvSpPr>
                <a:spLocks/>
              </p:cNvSpPr>
              <p:nvPr/>
            </p:nvSpPr>
            <p:spPr bwMode="hidden">
              <a:xfrm flipH="1">
                <a:off x="3507" y="350"/>
                <a:ext cx="273" cy="597"/>
              </a:xfrm>
              <a:custGeom>
                <a:avLst/>
                <a:gdLst>
                  <a:gd name="T0" fmla="*/ 0 w 776"/>
                  <a:gd name="T1" fmla="*/ 0 h 2368"/>
                  <a:gd name="T2" fmla="*/ 1 w 776"/>
                  <a:gd name="T3" fmla="*/ 0 h 2368"/>
                  <a:gd name="T4" fmla="*/ 0 w 776"/>
                  <a:gd name="T5" fmla="*/ 0 h 2368"/>
                  <a:gd name="T6" fmla="*/ 2 w 776"/>
                  <a:gd name="T7" fmla="*/ 0 h 2368"/>
                  <a:gd name="T8" fmla="*/ 1 w 776"/>
                  <a:gd name="T9" fmla="*/ 0 h 2368"/>
                  <a:gd name="T10" fmla="*/ 2 w 776"/>
                  <a:gd name="T11" fmla="*/ 1 h 2368"/>
                  <a:gd name="T12" fmla="*/ 2 w 776"/>
                  <a:gd name="T13" fmla="*/ 1 h 2368"/>
                  <a:gd name="T14" fmla="*/ 2 w 776"/>
                  <a:gd name="T15" fmla="*/ 1 h 2368"/>
                  <a:gd name="T16" fmla="*/ 2 w 776"/>
                  <a:gd name="T17" fmla="*/ 1 h 2368"/>
                  <a:gd name="T18" fmla="*/ 3 w 776"/>
                  <a:gd name="T19" fmla="*/ 1 h 2368"/>
                  <a:gd name="T20" fmla="*/ 2 w 776"/>
                  <a:gd name="T21" fmla="*/ 1 h 2368"/>
                  <a:gd name="T22" fmla="*/ 3 w 776"/>
                  <a:gd name="T23" fmla="*/ 1 h 2368"/>
                  <a:gd name="T24" fmla="*/ 3 w 776"/>
                  <a:gd name="T25" fmla="*/ 1 h 2368"/>
                  <a:gd name="T26" fmla="*/ 4 w 776"/>
                  <a:gd name="T27" fmla="*/ 1 h 2368"/>
                  <a:gd name="T28" fmla="*/ 3 w 776"/>
                  <a:gd name="T29" fmla="*/ 1 h 2368"/>
                  <a:gd name="T30" fmla="*/ 4 w 776"/>
                  <a:gd name="T31" fmla="*/ 1 h 2368"/>
                  <a:gd name="T32" fmla="*/ 4 w 776"/>
                  <a:gd name="T33" fmla="*/ 2 h 2368"/>
                  <a:gd name="T34" fmla="*/ 4 w 776"/>
                  <a:gd name="T35" fmla="*/ 2 h 2368"/>
                  <a:gd name="T36" fmla="*/ 4 w 776"/>
                  <a:gd name="T37" fmla="*/ 2 h 2368"/>
                  <a:gd name="T38" fmla="*/ 4 w 776"/>
                  <a:gd name="T39" fmla="*/ 2 h 2368"/>
                  <a:gd name="T40" fmla="*/ 4 w 776"/>
                  <a:gd name="T41" fmla="*/ 2 h 2368"/>
                  <a:gd name="T42" fmla="*/ 4 w 776"/>
                  <a:gd name="T43" fmla="*/ 2 h 2368"/>
                  <a:gd name="T44" fmla="*/ 4 w 776"/>
                  <a:gd name="T45" fmla="*/ 2 h 2368"/>
                  <a:gd name="T46" fmla="*/ 4 w 776"/>
                  <a:gd name="T47" fmla="*/ 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34"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1 h 2368"/>
                  <a:gd name="T12" fmla="*/ 0 w 776"/>
                  <a:gd name="T13" fmla="*/ 1 h 2368"/>
                  <a:gd name="T14" fmla="*/ 0 w 776"/>
                  <a:gd name="T15" fmla="*/ 1 h 2368"/>
                  <a:gd name="T16" fmla="*/ 0 w 776"/>
                  <a:gd name="T17" fmla="*/ 1 h 2368"/>
                  <a:gd name="T18" fmla="*/ 0 w 776"/>
                  <a:gd name="T19" fmla="*/ 1 h 2368"/>
                  <a:gd name="T20" fmla="*/ 0 w 776"/>
                  <a:gd name="T21" fmla="*/ 1 h 2368"/>
                  <a:gd name="T22" fmla="*/ 0 w 776"/>
                  <a:gd name="T23" fmla="*/ 1 h 2368"/>
                  <a:gd name="T24" fmla="*/ 0 w 776"/>
                  <a:gd name="T25" fmla="*/ 1 h 2368"/>
                  <a:gd name="T26" fmla="*/ 0 w 776"/>
                  <a:gd name="T27" fmla="*/ 1 h 2368"/>
                  <a:gd name="T28" fmla="*/ 0 w 776"/>
                  <a:gd name="T29" fmla="*/ 1 h 2368"/>
                  <a:gd name="T30" fmla="*/ 0 w 776"/>
                  <a:gd name="T31" fmla="*/ 1 h 2368"/>
                  <a:gd name="T32" fmla="*/ 0 w 776"/>
                  <a:gd name="T33" fmla="*/ 2 h 2368"/>
                  <a:gd name="T34" fmla="*/ 0 w 776"/>
                  <a:gd name="T35" fmla="*/ 2 h 2368"/>
                  <a:gd name="T36" fmla="*/ 0 w 776"/>
                  <a:gd name="T37" fmla="*/ 2 h 2368"/>
                  <a:gd name="T38" fmla="*/ 0 w 776"/>
                  <a:gd name="T39" fmla="*/ 2 h 2368"/>
                  <a:gd name="T40" fmla="*/ 0 w 776"/>
                  <a:gd name="T41" fmla="*/ 2 h 2368"/>
                  <a:gd name="T42" fmla="*/ 0 w 776"/>
                  <a:gd name="T43" fmla="*/ 2 h 2368"/>
                  <a:gd name="T44" fmla="*/ 0 w 776"/>
                  <a:gd name="T45" fmla="*/ 2 h 2368"/>
                  <a:gd name="T46" fmla="*/ 0 w 776"/>
                  <a:gd name="T47" fmla="*/ 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35" name="Freeform 132"/>
              <p:cNvSpPr>
                <a:spLocks/>
              </p:cNvSpPr>
              <p:nvPr/>
            </p:nvSpPr>
            <p:spPr bwMode="hidden">
              <a:xfrm>
                <a:off x="4841" y="894"/>
                <a:ext cx="395" cy="628"/>
              </a:xfrm>
              <a:custGeom>
                <a:avLst/>
                <a:gdLst>
                  <a:gd name="T0" fmla="*/ 0 w 776"/>
                  <a:gd name="T1" fmla="*/ 0 h 2368"/>
                  <a:gd name="T2" fmla="*/ 8 w 776"/>
                  <a:gd name="T3" fmla="*/ 0 h 2368"/>
                  <a:gd name="T4" fmla="*/ 4 w 776"/>
                  <a:gd name="T5" fmla="*/ 0 h 2368"/>
                  <a:gd name="T6" fmla="*/ 11 w 776"/>
                  <a:gd name="T7" fmla="*/ 0 h 2368"/>
                  <a:gd name="T8" fmla="*/ 7 w 776"/>
                  <a:gd name="T9" fmla="*/ 1 h 2368"/>
                  <a:gd name="T10" fmla="*/ 13 w 776"/>
                  <a:gd name="T11" fmla="*/ 1 h 2368"/>
                  <a:gd name="T12" fmla="*/ 10 w 776"/>
                  <a:gd name="T13" fmla="*/ 1 h 2368"/>
                  <a:gd name="T14" fmla="*/ 16 w 776"/>
                  <a:gd name="T15" fmla="*/ 1 h 2368"/>
                  <a:gd name="T16" fmla="*/ 13 w 776"/>
                  <a:gd name="T17" fmla="*/ 1 h 2368"/>
                  <a:gd name="T18" fmla="*/ 18 w 776"/>
                  <a:gd name="T19" fmla="*/ 1 h 2368"/>
                  <a:gd name="T20" fmla="*/ 16 w 776"/>
                  <a:gd name="T21" fmla="*/ 1 h 2368"/>
                  <a:gd name="T22" fmla="*/ 20 w 776"/>
                  <a:gd name="T23" fmla="*/ 1 h 2368"/>
                  <a:gd name="T24" fmla="*/ 20 w 776"/>
                  <a:gd name="T25" fmla="*/ 1 h 2368"/>
                  <a:gd name="T26" fmla="*/ 23 w 776"/>
                  <a:gd name="T27" fmla="*/ 1 h 2368"/>
                  <a:gd name="T28" fmla="*/ 21 w 776"/>
                  <a:gd name="T29" fmla="*/ 2 h 2368"/>
                  <a:gd name="T30" fmla="*/ 24 w 776"/>
                  <a:gd name="T31" fmla="*/ 2 h 2368"/>
                  <a:gd name="T32" fmla="*/ 23 w 776"/>
                  <a:gd name="T33" fmla="*/ 2 h 2368"/>
                  <a:gd name="T34" fmla="*/ 24 w 776"/>
                  <a:gd name="T35" fmla="*/ 2 h 2368"/>
                  <a:gd name="T36" fmla="*/ 23 w 776"/>
                  <a:gd name="T37" fmla="*/ 2 h 2368"/>
                  <a:gd name="T38" fmla="*/ 26 w 776"/>
                  <a:gd name="T39" fmla="*/ 2 h 2368"/>
                  <a:gd name="T40" fmla="*/ 24 w 776"/>
                  <a:gd name="T41" fmla="*/ 3 h 2368"/>
                  <a:gd name="T42" fmla="*/ 26 w 776"/>
                  <a:gd name="T43" fmla="*/ 3 h 2368"/>
                  <a:gd name="T44" fmla="*/ 24 w 776"/>
                  <a:gd name="T45" fmla="*/ 3 h 2368"/>
                  <a:gd name="T46" fmla="*/ 26 w 776"/>
                  <a:gd name="T47" fmla="*/ 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36" name="Freeform 133"/>
              <p:cNvSpPr>
                <a:spLocks/>
              </p:cNvSpPr>
              <p:nvPr/>
            </p:nvSpPr>
            <p:spPr bwMode="hidden">
              <a:xfrm>
                <a:off x="4636" y="576"/>
                <a:ext cx="594" cy="417"/>
              </a:xfrm>
              <a:custGeom>
                <a:avLst/>
                <a:gdLst>
                  <a:gd name="T0" fmla="*/ 0 w 776"/>
                  <a:gd name="T1" fmla="*/ 0 h 2368"/>
                  <a:gd name="T2" fmla="*/ 64 w 776"/>
                  <a:gd name="T3" fmla="*/ 0 h 2368"/>
                  <a:gd name="T4" fmla="*/ 25 w 776"/>
                  <a:gd name="T5" fmla="*/ 0 h 2368"/>
                  <a:gd name="T6" fmla="*/ 89 w 776"/>
                  <a:gd name="T7" fmla="*/ 0 h 2368"/>
                  <a:gd name="T8" fmla="*/ 51 w 776"/>
                  <a:gd name="T9" fmla="*/ 0 h 2368"/>
                  <a:gd name="T10" fmla="*/ 101 w 776"/>
                  <a:gd name="T11" fmla="*/ 0 h 2368"/>
                  <a:gd name="T12" fmla="*/ 76 w 776"/>
                  <a:gd name="T13" fmla="*/ 0 h 2368"/>
                  <a:gd name="T14" fmla="*/ 126 w 776"/>
                  <a:gd name="T15" fmla="*/ 0 h 2368"/>
                  <a:gd name="T16" fmla="*/ 101 w 776"/>
                  <a:gd name="T17" fmla="*/ 0 h 2368"/>
                  <a:gd name="T18" fmla="*/ 139 w 776"/>
                  <a:gd name="T19" fmla="*/ 0 h 2368"/>
                  <a:gd name="T20" fmla="*/ 126 w 776"/>
                  <a:gd name="T21" fmla="*/ 0 h 2368"/>
                  <a:gd name="T22" fmla="*/ 152 w 776"/>
                  <a:gd name="T23" fmla="*/ 0 h 2368"/>
                  <a:gd name="T24" fmla="*/ 152 w 776"/>
                  <a:gd name="T25" fmla="*/ 0 h 2368"/>
                  <a:gd name="T26" fmla="*/ 176 w 776"/>
                  <a:gd name="T27" fmla="*/ 0 h 2368"/>
                  <a:gd name="T28" fmla="*/ 164 w 776"/>
                  <a:gd name="T29" fmla="*/ 0 h 2368"/>
                  <a:gd name="T30" fmla="*/ 189 w 776"/>
                  <a:gd name="T31" fmla="*/ 0 h 2368"/>
                  <a:gd name="T32" fmla="*/ 176 w 776"/>
                  <a:gd name="T33" fmla="*/ 0 h 2368"/>
                  <a:gd name="T34" fmla="*/ 189 w 776"/>
                  <a:gd name="T35" fmla="*/ 0 h 2368"/>
                  <a:gd name="T36" fmla="*/ 176 w 776"/>
                  <a:gd name="T37" fmla="*/ 0 h 2368"/>
                  <a:gd name="T38" fmla="*/ 201 w 776"/>
                  <a:gd name="T39" fmla="*/ 0 h 2368"/>
                  <a:gd name="T40" fmla="*/ 189 w 776"/>
                  <a:gd name="T41" fmla="*/ 0 h 2368"/>
                  <a:gd name="T42" fmla="*/ 201 w 776"/>
                  <a:gd name="T43" fmla="*/ 0 h 2368"/>
                  <a:gd name="T44" fmla="*/ 189 w 776"/>
                  <a:gd name="T45" fmla="*/ 0 h 2368"/>
                  <a:gd name="T46" fmla="*/ 20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37" name="Freeform 134"/>
              <p:cNvSpPr>
                <a:spLocks/>
              </p:cNvSpPr>
              <p:nvPr/>
            </p:nvSpPr>
            <p:spPr bwMode="hidden">
              <a:xfrm>
                <a:off x="4658" y="132"/>
                <a:ext cx="260" cy="559"/>
              </a:xfrm>
              <a:custGeom>
                <a:avLst/>
                <a:gdLst>
                  <a:gd name="T0" fmla="*/ 0 w 776"/>
                  <a:gd name="T1" fmla="*/ 0 h 2368"/>
                  <a:gd name="T2" fmla="*/ 1 w 776"/>
                  <a:gd name="T3" fmla="*/ 0 h 2368"/>
                  <a:gd name="T4" fmla="*/ 0 w 776"/>
                  <a:gd name="T5" fmla="*/ 0 h 2368"/>
                  <a:gd name="T6" fmla="*/ 1 w 776"/>
                  <a:gd name="T7" fmla="*/ 0 h 2368"/>
                  <a:gd name="T8" fmla="*/ 1 w 776"/>
                  <a:gd name="T9" fmla="*/ 0 h 2368"/>
                  <a:gd name="T10" fmla="*/ 2 w 776"/>
                  <a:gd name="T11" fmla="*/ 0 h 2368"/>
                  <a:gd name="T12" fmla="*/ 1 w 776"/>
                  <a:gd name="T13" fmla="*/ 0 h 2368"/>
                  <a:gd name="T14" fmla="*/ 2 w 776"/>
                  <a:gd name="T15" fmla="*/ 0 h 2368"/>
                  <a:gd name="T16" fmla="*/ 2 w 776"/>
                  <a:gd name="T17" fmla="*/ 0 h 2368"/>
                  <a:gd name="T18" fmla="*/ 2 w 776"/>
                  <a:gd name="T19" fmla="*/ 0 h 2368"/>
                  <a:gd name="T20" fmla="*/ 2 w 776"/>
                  <a:gd name="T21" fmla="*/ 0 h 2368"/>
                  <a:gd name="T22" fmla="*/ 2 w 776"/>
                  <a:gd name="T23" fmla="*/ 1 h 2368"/>
                  <a:gd name="T24" fmla="*/ 2 w 776"/>
                  <a:gd name="T25" fmla="*/ 1 h 2368"/>
                  <a:gd name="T26" fmla="*/ 3 w 776"/>
                  <a:gd name="T27" fmla="*/ 1 h 2368"/>
                  <a:gd name="T28" fmla="*/ 3 w 776"/>
                  <a:gd name="T29" fmla="*/ 1 h 2368"/>
                  <a:gd name="T30" fmla="*/ 3 w 776"/>
                  <a:gd name="T31" fmla="*/ 1 h 2368"/>
                  <a:gd name="T32" fmla="*/ 3 w 776"/>
                  <a:gd name="T33" fmla="*/ 1 h 2368"/>
                  <a:gd name="T34" fmla="*/ 3 w 776"/>
                  <a:gd name="T35" fmla="*/ 1 h 2368"/>
                  <a:gd name="T36" fmla="*/ 3 w 776"/>
                  <a:gd name="T37" fmla="*/ 1 h 2368"/>
                  <a:gd name="T38" fmla="*/ 3 w 776"/>
                  <a:gd name="T39" fmla="*/ 1 h 2368"/>
                  <a:gd name="T40" fmla="*/ 3 w 776"/>
                  <a:gd name="T41" fmla="*/ 1 h 2368"/>
                  <a:gd name="T42" fmla="*/ 3 w 776"/>
                  <a:gd name="T43" fmla="*/ 2 h 2368"/>
                  <a:gd name="T44" fmla="*/ 3 w 776"/>
                  <a:gd name="T45" fmla="*/ 2 h 2368"/>
                  <a:gd name="T46" fmla="*/ 3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38"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39"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grpSp>
      <p:sp>
        <p:nvSpPr>
          <p:cNvPr id="123907" name="Rectangle 137"/>
          <p:cNvSpPr>
            <a:spLocks noGrp="1" noChangeArrowheads="1"/>
          </p:cNvSpPr>
          <p:nvPr>
            <p:ph type="title"/>
          </p:nvPr>
        </p:nvSpPr>
        <p:spPr bwMode="auto">
          <a:xfrm>
            <a:off x="685800" y="301627"/>
            <a:ext cx="7772400" cy="1462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123908"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7403"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l">
              <a:spcBef>
                <a:spcPct val="0"/>
              </a:spcBef>
              <a:buClrTx/>
              <a:buFontTx/>
              <a:buNone/>
              <a:defRPr sz="1400">
                <a:solidFill>
                  <a:srgbClr val="FFCC00"/>
                </a:solidFill>
                <a:latin typeface="Arial Black" pitchFamily="-112" charset="0"/>
                <a:ea typeface="+mn-ea"/>
                <a:cs typeface="+mn-cs"/>
              </a:defRPr>
            </a:lvl1pPr>
          </a:lstStyle>
          <a:p>
            <a:pPr>
              <a:defRPr/>
            </a:pPr>
            <a:endParaRPr lang="en-US"/>
          </a:p>
        </p:txBody>
      </p:sp>
      <p:sp>
        <p:nvSpPr>
          <p:cNvPr id="267404"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ctr">
              <a:spcBef>
                <a:spcPct val="0"/>
              </a:spcBef>
              <a:buClrTx/>
              <a:buFontTx/>
              <a:buNone/>
              <a:defRPr sz="1400">
                <a:solidFill>
                  <a:srgbClr val="FFCC00"/>
                </a:solidFill>
                <a:latin typeface="Arial Black" pitchFamily="-112" charset="0"/>
                <a:ea typeface="+mn-ea"/>
                <a:cs typeface="+mn-cs"/>
              </a:defRPr>
            </a:lvl1pPr>
          </a:lstStyle>
          <a:p>
            <a:pPr>
              <a:defRPr/>
            </a:pPr>
            <a:endParaRPr lang="en-US"/>
          </a:p>
        </p:txBody>
      </p:sp>
      <p:sp>
        <p:nvSpPr>
          <p:cNvPr id="267405"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r">
              <a:defRPr sz="1400">
                <a:solidFill>
                  <a:srgbClr val="FFCC00"/>
                </a:solidFill>
                <a:latin typeface="Arial Black" charset="0"/>
              </a:defRPr>
            </a:lvl1pPr>
          </a:lstStyle>
          <a:p>
            <a:pPr>
              <a:defRPr/>
            </a:pPr>
            <a:fld id="{FE9862EE-534D-4741-9D19-97510A4A7B6C}" type="slidenum">
              <a:rPr lang="en-US"/>
              <a:pPr>
                <a:defRPr/>
              </a:pPr>
              <a:t>‹#›</a:t>
            </a:fld>
            <a:endParaRPr lang="en-US"/>
          </a:p>
        </p:txBody>
      </p:sp>
    </p:spTree>
    <p:extLst>
      <p:ext uri="{BB962C8B-B14F-4D97-AF65-F5344CB8AC3E}">
        <p14:creationId xmlns:p14="http://schemas.microsoft.com/office/powerpoint/2010/main" val="687062078"/>
      </p:ext>
    </p:extLst>
  </p:cSld>
  <p:clrMap bg1="dk2" tx1="lt1" bg2="dk1" tx2="lt2" accent1="accent1" accent2="accent2" accent3="accent3" accent4="accent4" accent5="accent5" accent6="accent6" hlink="hlink" folHlink="folHlink"/>
  <p:sldLayoutIdLst>
    <p:sldLayoutId id="2147497284" r:id="rId1"/>
    <p:sldLayoutId id="2147497285" r:id="rId2"/>
    <p:sldLayoutId id="2147497286" r:id="rId3"/>
    <p:sldLayoutId id="2147497287" r:id="rId4"/>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5pPr>
      <a:lvl6pPr marL="456686" algn="l" rtl="0" fontAlgn="base">
        <a:spcBef>
          <a:spcPct val="0"/>
        </a:spcBef>
        <a:spcAft>
          <a:spcPct val="0"/>
        </a:spcAft>
        <a:defRPr sz="4400">
          <a:solidFill>
            <a:schemeClr val="tx2"/>
          </a:solidFill>
          <a:latin typeface="Arial Black" pitchFamily="-112" charset="0"/>
        </a:defRPr>
      </a:lvl6pPr>
      <a:lvl7pPr marL="913370" algn="l" rtl="0" fontAlgn="base">
        <a:spcBef>
          <a:spcPct val="0"/>
        </a:spcBef>
        <a:spcAft>
          <a:spcPct val="0"/>
        </a:spcAft>
        <a:defRPr sz="4400">
          <a:solidFill>
            <a:schemeClr val="tx2"/>
          </a:solidFill>
          <a:latin typeface="Arial Black" pitchFamily="-112" charset="0"/>
        </a:defRPr>
      </a:lvl7pPr>
      <a:lvl8pPr marL="1370051" algn="l" rtl="0" fontAlgn="base">
        <a:spcBef>
          <a:spcPct val="0"/>
        </a:spcBef>
        <a:spcAft>
          <a:spcPct val="0"/>
        </a:spcAft>
        <a:defRPr sz="4400">
          <a:solidFill>
            <a:schemeClr val="tx2"/>
          </a:solidFill>
          <a:latin typeface="Arial Black" pitchFamily="-112" charset="0"/>
        </a:defRPr>
      </a:lvl8pPr>
      <a:lvl9pPr marL="1826739" algn="l" rtl="0" fontAlgn="base">
        <a:spcBef>
          <a:spcPct val="0"/>
        </a:spcBef>
        <a:spcAft>
          <a:spcPct val="0"/>
        </a:spcAft>
        <a:defRPr sz="4400">
          <a:solidFill>
            <a:schemeClr val="tx2"/>
          </a:solidFill>
          <a:latin typeface="Arial Black" pitchFamily="-112" charset="0"/>
        </a:defRPr>
      </a:lvl9pPr>
    </p:titleStyle>
    <p:bodyStyle>
      <a:lvl1pPr marL="342512" indent="-342512" algn="l" rtl="0" eaLnBrk="0" fontAlgn="base" hangingPunct="0">
        <a:spcBef>
          <a:spcPct val="20000"/>
        </a:spcBef>
        <a:spcAft>
          <a:spcPct val="0"/>
        </a:spcAft>
        <a:buClr>
          <a:schemeClr val="hlink"/>
        </a:buClr>
        <a:buChar char="•"/>
        <a:defRPr sz="3200">
          <a:solidFill>
            <a:schemeClr val="tx1"/>
          </a:solidFill>
          <a:latin typeface="+mn-lt"/>
          <a:ea typeface="ＭＳ Ｐゴシック" pitchFamily="-112" charset="-128"/>
          <a:cs typeface="ＭＳ Ｐゴシック" pitchFamily="-112" charset="-128"/>
        </a:defRPr>
      </a:lvl1pPr>
      <a:lvl2pPr marL="742108" indent="-285428" algn="l" rtl="0" eaLnBrk="0" fontAlgn="base" hangingPunct="0">
        <a:spcBef>
          <a:spcPct val="20000"/>
        </a:spcBef>
        <a:spcAft>
          <a:spcPct val="0"/>
        </a:spcAft>
        <a:buClr>
          <a:schemeClr val="folHlink"/>
        </a:buClr>
        <a:buChar char="•"/>
        <a:defRPr sz="2800">
          <a:solidFill>
            <a:schemeClr val="tx1"/>
          </a:solidFill>
          <a:latin typeface="+mn-lt"/>
          <a:ea typeface="ＭＳ Ｐゴシック" pitchFamily="-112" charset="-128"/>
        </a:defRPr>
      </a:lvl2pPr>
      <a:lvl3pPr marL="1141708" indent="-228341"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598393" indent="-228341"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2" charset="-128"/>
        </a:defRPr>
      </a:lvl4pPr>
      <a:lvl5pPr marL="2055075" indent="-228341"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2" charset="-128"/>
        </a:defRPr>
      </a:lvl5pPr>
      <a:lvl6pPr marL="2511759" indent="-228341"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6pPr>
      <a:lvl7pPr marL="2968447" indent="-228341"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7pPr>
      <a:lvl8pPr marL="3425126" indent="-228341"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8pPr>
      <a:lvl9pPr marL="3881814" indent="-228341"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CC99"/>
            </a:gs>
            <a:gs pos="50000">
              <a:schemeClr val="bg1"/>
            </a:gs>
            <a:gs pos="100000">
              <a:srgbClr val="FFCC99"/>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47"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b="1" i="0">
                <a:latin typeface="Arial" panose="020B0604020202020204" pitchFamily="34" charset="0"/>
                <a:ea typeface="+mn-ea"/>
                <a:cs typeface="+mn-cs"/>
              </a:defRPr>
            </a:lvl1pPr>
          </a:lstStyle>
          <a:p>
            <a:pPr>
              <a:defRPr/>
            </a:pPr>
            <a:endParaRPr lang="en-US" dirty="0"/>
          </a:p>
        </p:txBody>
      </p:sp>
      <p:sp>
        <p:nvSpPr>
          <p:cNvPr id="6148"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b="1" i="0">
                <a:latin typeface="Arial" panose="020B0604020202020204" pitchFamily="34" charset="0"/>
                <a:ea typeface="+mn-ea"/>
                <a:cs typeface="+mn-cs"/>
              </a:defRPr>
            </a:lvl1pPr>
          </a:lstStyle>
          <a:p>
            <a:pPr>
              <a:defRPr/>
            </a:pPr>
            <a:endParaRPr lang="en-US" dirty="0"/>
          </a:p>
        </p:txBody>
      </p:sp>
      <p:sp>
        <p:nvSpPr>
          <p:cNvPr id="6149"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b="1" i="0">
                <a:latin typeface="Arial" panose="020B0604020202020204" pitchFamily="34" charset="0"/>
              </a:defRPr>
            </a:lvl1pPr>
          </a:lstStyle>
          <a:p>
            <a:pPr>
              <a:defRPr/>
            </a:pPr>
            <a:fld id="{FEE40C2F-0213-394F-8663-E2A8DD345CF4}" type="slidenum">
              <a:rPr lang="en-US" smtClean="0"/>
              <a:pPr>
                <a:defRPr/>
              </a:pPr>
              <a:t>‹#›</a:t>
            </a:fld>
            <a:endParaRPr lang="en-US" dirty="0"/>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59970148"/>
      </p:ext>
    </p:extLst>
  </p:cSld>
  <p:clrMap bg1="lt1" tx1="dk1" bg2="lt2" tx2="dk2" accent1="accent1" accent2="accent2" accent3="accent3" accent4="accent4" accent5="accent5" accent6="accent6" hlink="hlink" folHlink="folHlink"/>
  <p:sldLayoutIdLst>
    <p:sldLayoutId id="2147497289" r:id="rId1"/>
    <p:sldLayoutId id="2147497290" r:id="rId2"/>
    <p:sldLayoutId id="2147497291" r:id="rId3"/>
    <p:sldLayoutId id="2147497292" r:id="rId4"/>
    <p:sldLayoutId id="2147497293" r:id="rId5"/>
    <p:sldLayoutId id="2147497294" r:id="rId6"/>
    <p:sldLayoutId id="2147497295" r:id="rId7"/>
    <p:sldLayoutId id="2147497296" r:id="rId8"/>
    <p:sldLayoutId id="2147497297" r:id="rId9"/>
    <p:sldLayoutId id="2147497298" r:id="rId10"/>
    <p:sldLayoutId id="2147497299"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SzPct val="95000"/>
        <a:buChar char="–"/>
        <a:defRPr sz="2800" b="1" i="0">
          <a:solidFill>
            <a:schemeClr val="tx1"/>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4578" name="Group 2"/>
          <p:cNvGrpSpPr>
            <a:grpSpLocks/>
          </p:cNvGrpSpPr>
          <p:nvPr/>
        </p:nvGrpSpPr>
        <p:grpSpPr bwMode="auto">
          <a:xfrm>
            <a:off x="0" y="0"/>
            <a:ext cx="8839200" cy="6858000"/>
            <a:chOff x="0" y="0"/>
            <a:chExt cx="5568" cy="4320"/>
          </a:xfrm>
        </p:grpSpPr>
        <p:grpSp>
          <p:nvGrpSpPr>
            <p:cNvPr id="24584" name="Group 3"/>
            <p:cNvGrpSpPr>
              <a:grpSpLocks/>
            </p:cNvGrpSpPr>
            <p:nvPr userDrawn="1"/>
          </p:nvGrpSpPr>
          <p:grpSpPr bwMode="auto">
            <a:xfrm>
              <a:off x="0" y="0"/>
              <a:ext cx="3216" cy="3072"/>
              <a:chOff x="0" y="0"/>
              <a:chExt cx="2928" cy="2784"/>
            </a:xfrm>
          </p:grpSpPr>
          <p:sp>
            <p:nvSpPr>
              <p:cNvPr id="13333"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34"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35"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36"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37"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grpSp>
        <p:grpSp>
          <p:nvGrpSpPr>
            <p:cNvPr id="24585" name="Group 9"/>
            <p:cNvGrpSpPr>
              <a:grpSpLocks/>
            </p:cNvGrpSpPr>
            <p:nvPr userDrawn="1"/>
          </p:nvGrpSpPr>
          <p:grpSpPr bwMode="auto">
            <a:xfrm>
              <a:off x="2016" y="2016"/>
              <a:ext cx="2448" cy="2304"/>
              <a:chOff x="0" y="0"/>
              <a:chExt cx="2928" cy="2784"/>
            </a:xfrm>
          </p:grpSpPr>
          <p:sp>
            <p:nvSpPr>
              <p:cNvPr id="13328"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29"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30"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31"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32"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grpSp>
        <p:grpSp>
          <p:nvGrpSpPr>
            <p:cNvPr id="24586" name="Group 15"/>
            <p:cNvGrpSpPr>
              <a:grpSpLocks/>
            </p:cNvGrpSpPr>
            <p:nvPr userDrawn="1"/>
          </p:nvGrpSpPr>
          <p:grpSpPr bwMode="auto">
            <a:xfrm>
              <a:off x="2832" y="96"/>
              <a:ext cx="2736" cy="2592"/>
              <a:chOff x="0" y="0"/>
              <a:chExt cx="2928" cy="2784"/>
            </a:xfrm>
          </p:grpSpPr>
          <p:sp>
            <p:nvSpPr>
              <p:cNvPr id="13323"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24"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25"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26"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27"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grpSp>
      </p:grpSp>
      <p:sp>
        <p:nvSpPr>
          <p:cNvPr id="24579"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0"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67"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a:defRPr sz="1400" b="1" smtClean="0">
                <a:solidFill>
                  <a:srgbClr val="EAEAEA"/>
                </a:solidFill>
                <a:latin typeface="Times New Roman" pitchFamily="18" charset="0"/>
              </a:defRPr>
            </a:lvl1pPr>
          </a:lstStyle>
          <a:p>
            <a:pPr>
              <a:defRPr/>
            </a:pPr>
            <a:endParaRPr lang="en-US"/>
          </a:p>
        </p:txBody>
      </p:sp>
      <p:sp>
        <p:nvSpPr>
          <p:cNvPr id="6168"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a:defRPr sz="1400" b="1" smtClean="0">
                <a:solidFill>
                  <a:srgbClr val="EAEAEA"/>
                </a:solidFill>
                <a:latin typeface="Times New Roman" pitchFamily="18" charset="0"/>
              </a:defRPr>
            </a:lvl1pPr>
          </a:lstStyle>
          <a:p>
            <a:pPr>
              <a:defRPr/>
            </a:pPr>
            <a:endParaRPr lang="en-US"/>
          </a:p>
        </p:txBody>
      </p:sp>
      <p:sp>
        <p:nvSpPr>
          <p:cNvPr id="6169"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rtl="0">
              <a:defRPr sz="1400" b="1" smtClean="0">
                <a:solidFill>
                  <a:srgbClr val="EAEAEA"/>
                </a:solidFill>
                <a:latin typeface="Times New Roman" pitchFamily="18" charset="0"/>
              </a:defRPr>
            </a:lvl1pPr>
          </a:lstStyle>
          <a:p>
            <a:pPr>
              <a:defRPr/>
            </a:pPr>
            <a:fld id="{39596F40-16C5-4B3E-8C10-649516152D9F}" type="slidenum">
              <a:rPr lang="en-US"/>
              <a:pPr>
                <a:defRPr/>
              </a:pPr>
              <a:t>‹#›</a:t>
            </a:fld>
            <a:endParaRPr lang="en-US"/>
          </a:p>
        </p:txBody>
      </p:sp>
    </p:spTree>
    <p:extLst>
      <p:ext uri="{BB962C8B-B14F-4D97-AF65-F5344CB8AC3E}">
        <p14:creationId xmlns:p14="http://schemas.microsoft.com/office/powerpoint/2010/main" val="3445751934"/>
      </p:ext>
    </p:extLst>
  </p:cSld>
  <p:clrMap bg1="dk2" tx1="lt1" bg2="dk1" tx2="lt2" accent1="accent1" accent2="accent2" accent3="accent3" accent4="accent4" accent5="accent5" accent6="accent6" hlink="hlink" folHlink="folHlink"/>
  <p:sldLayoutIdLst>
    <p:sldLayoutId id="2147497301" r:id="rId1"/>
    <p:sldLayoutId id="2147497302" r:id="rId2"/>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MS PGothic" pitchFamily="34" charset="-128"/>
          <a:cs typeface="ＭＳ Ｐゴシック" pitchFamily="-112"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MS PGothic" pitchFamily="34"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907" name="Rectangle 3"/>
          <p:cNvSpPr>
            <a:spLocks noGrp="1" noChangeArrowheads="1"/>
          </p:cNvSpPr>
          <p:nvPr>
            <p:ph type="body" idx="1"/>
          </p:nvPr>
        </p:nvSpPr>
        <p:spPr bwMode="auto">
          <a:xfrm>
            <a:off x="685800" y="1981200"/>
            <a:ext cx="67056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24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Century Gothic" pitchFamily="-112" charset="0"/>
                <a:ea typeface="+mn-ea"/>
                <a:cs typeface="+mn-cs"/>
              </a:defRPr>
            </a:lvl1pPr>
          </a:lstStyle>
          <a:p>
            <a:pPr>
              <a:defRPr/>
            </a:pPr>
            <a:endParaRPr lang="en-US"/>
          </a:p>
        </p:txBody>
      </p:sp>
      <p:sp>
        <p:nvSpPr>
          <p:cNvPr id="4024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Century Gothic" pitchFamily="-112" charset="0"/>
                <a:ea typeface="+mn-ea"/>
                <a:cs typeface="+mn-cs"/>
              </a:defRPr>
            </a:lvl1pPr>
          </a:lstStyle>
          <a:p>
            <a:pPr>
              <a:defRPr/>
            </a:pPr>
            <a:endParaRPr lang="en-US"/>
          </a:p>
        </p:txBody>
      </p:sp>
      <p:sp>
        <p:nvSpPr>
          <p:cNvPr id="4024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Century Gothic" charset="0"/>
              </a:defRPr>
            </a:lvl1pPr>
          </a:lstStyle>
          <a:p>
            <a:pPr>
              <a:defRPr/>
            </a:pPr>
            <a:fld id="{C8514EA3-E304-A747-9B03-E9F0E232F53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6969" r:id="rId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Century Gothic" pitchFamily="-112" charset="0"/>
          <a:ea typeface="Osaka" pitchFamily="-112" charset="-128"/>
          <a:cs typeface="Osaka" pitchFamily="-112" charset="-128"/>
        </a:defRPr>
      </a:lvl2pPr>
      <a:lvl3pPr algn="l" rtl="0" eaLnBrk="0" fontAlgn="base" hangingPunct="0">
        <a:spcBef>
          <a:spcPct val="0"/>
        </a:spcBef>
        <a:spcAft>
          <a:spcPct val="0"/>
        </a:spcAft>
        <a:defRPr sz="4400">
          <a:solidFill>
            <a:schemeClr val="tx2"/>
          </a:solidFill>
          <a:latin typeface="Century Gothic" pitchFamily="-112" charset="0"/>
          <a:ea typeface="Osaka" pitchFamily="-112" charset="-128"/>
          <a:cs typeface="Osaka" pitchFamily="-112" charset="-128"/>
        </a:defRPr>
      </a:lvl3pPr>
      <a:lvl4pPr algn="l" rtl="0" eaLnBrk="0" fontAlgn="base" hangingPunct="0">
        <a:spcBef>
          <a:spcPct val="0"/>
        </a:spcBef>
        <a:spcAft>
          <a:spcPct val="0"/>
        </a:spcAft>
        <a:defRPr sz="4400">
          <a:solidFill>
            <a:schemeClr val="tx2"/>
          </a:solidFill>
          <a:latin typeface="Century Gothic" pitchFamily="-112" charset="0"/>
          <a:ea typeface="Osaka" pitchFamily="-112" charset="-128"/>
          <a:cs typeface="Osaka" pitchFamily="-112" charset="-128"/>
        </a:defRPr>
      </a:lvl4pPr>
      <a:lvl5pPr algn="l" rtl="0" eaLnBrk="0" fontAlgn="base" hangingPunct="0">
        <a:spcBef>
          <a:spcPct val="0"/>
        </a:spcBef>
        <a:spcAft>
          <a:spcPct val="0"/>
        </a:spcAft>
        <a:defRPr sz="4400">
          <a:solidFill>
            <a:schemeClr val="tx2"/>
          </a:solidFill>
          <a:latin typeface="Century Gothic" pitchFamily="-112" charset="0"/>
          <a:ea typeface="Osaka" pitchFamily="-112" charset="-128"/>
          <a:cs typeface="Osaka" pitchFamily="-112" charset="-128"/>
        </a:defRPr>
      </a:lvl5pPr>
      <a:lvl6pPr marL="457200" algn="l" rtl="0" fontAlgn="base">
        <a:spcBef>
          <a:spcPct val="0"/>
        </a:spcBef>
        <a:spcAft>
          <a:spcPct val="0"/>
        </a:spcAft>
        <a:defRPr sz="4400">
          <a:solidFill>
            <a:schemeClr val="tx2"/>
          </a:solidFill>
          <a:latin typeface="Century Gothic" pitchFamily="-112" charset="0"/>
          <a:ea typeface="Osaka" pitchFamily="-112" charset="-128"/>
          <a:cs typeface="Osaka" pitchFamily="-112" charset="-128"/>
        </a:defRPr>
      </a:lvl6pPr>
      <a:lvl7pPr marL="914400" algn="l" rtl="0" fontAlgn="base">
        <a:spcBef>
          <a:spcPct val="0"/>
        </a:spcBef>
        <a:spcAft>
          <a:spcPct val="0"/>
        </a:spcAft>
        <a:defRPr sz="4400">
          <a:solidFill>
            <a:schemeClr val="tx2"/>
          </a:solidFill>
          <a:latin typeface="Century Gothic" pitchFamily="-112" charset="0"/>
          <a:ea typeface="Osaka" pitchFamily="-112" charset="-128"/>
          <a:cs typeface="Osaka" pitchFamily="-112" charset="-128"/>
        </a:defRPr>
      </a:lvl7pPr>
      <a:lvl8pPr marL="1371600" algn="l" rtl="0" fontAlgn="base">
        <a:spcBef>
          <a:spcPct val="0"/>
        </a:spcBef>
        <a:spcAft>
          <a:spcPct val="0"/>
        </a:spcAft>
        <a:defRPr sz="4400">
          <a:solidFill>
            <a:schemeClr val="tx2"/>
          </a:solidFill>
          <a:latin typeface="Century Gothic" pitchFamily="-112" charset="0"/>
          <a:ea typeface="Osaka" pitchFamily="-112" charset="-128"/>
          <a:cs typeface="Osaka" pitchFamily="-112" charset="-128"/>
        </a:defRPr>
      </a:lvl8pPr>
      <a:lvl9pPr marL="1828800" algn="l" rtl="0" fontAlgn="base">
        <a:spcBef>
          <a:spcPct val="0"/>
        </a:spcBef>
        <a:spcAft>
          <a:spcPct val="0"/>
        </a:spcAft>
        <a:defRPr sz="4400">
          <a:solidFill>
            <a:schemeClr val="tx2"/>
          </a:solidFill>
          <a:latin typeface="Century Gothic"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lr>
          <a:srgbClr val="FF0000"/>
        </a:buClr>
        <a:buFont typeface="Monotype Sorts" charset="0"/>
        <a:buChar char="Z"/>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0E18F3"/>
        </a:buClr>
        <a:buFont typeface="Monotype Sorts" charset="0"/>
        <a:buChar char="Z"/>
        <a:defRPr sz="2800">
          <a:solidFill>
            <a:schemeClr val="tx1"/>
          </a:solidFill>
          <a:latin typeface="+mn-lt"/>
          <a:ea typeface="+mn-ea"/>
          <a:cs typeface="+mn-cs"/>
        </a:defRPr>
      </a:lvl2pPr>
      <a:lvl3pPr marL="1143000" indent="-228600" algn="l" rtl="0" eaLnBrk="0" fontAlgn="base" hangingPunct="0">
        <a:spcBef>
          <a:spcPct val="20000"/>
        </a:spcBef>
        <a:spcAft>
          <a:spcPct val="0"/>
        </a:spcAft>
        <a:buClr>
          <a:srgbClr val="20CD02"/>
        </a:buClr>
        <a:buFont typeface="Monotype Sorts" charset="0"/>
        <a:buChar char="Z"/>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EAEF06"/>
        </a:buClr>
        <a:buFont typeface="Monotype Sorts" charset="0"/>
        <a:buChar char="Z"/>
        <a:defRPr sz="2000">
          <a:solidFill>
            <a:schemeClr val="tx1"/>
          </a:solidFill>
          <a:latin typeface="+mn-lt"/>
          <a:ea typeface="+mn-ea"/>
          <a:cs typeface="+mn-cs"/>
        </a:defRPr>
      </a:lvl4pPr>
      <a:lvl5pPr marL="2057400" indent="-228600" algn="l" rtl="0" eaLnBrk="0" fontAlgn="base" hangingPunct="0">
        <a:spcBef>
          <a:spcPct val="20000"/>
        </a:spcBef>
        <a:spcAft>
          <a:spcPct val="0"/>
        </a:spcAft>
        <a:buClr>
          <a:srgbClr val="FF8000"/>
        </a:buClr>
        <a:buFont typeface="Monotype Sorts" charset="0"/>
        <a:buChar char="Z"/>
        <a:defRPr sz="2000">
          <a:solidFill>
            <a:schemeClr val="tx1"/>
          </a:solidFill>
          <a:latin typeface="+mn-lt"/>
          <a:ea typeface="+mn-ea"/>
          <a:cs typeface="+mn-cs"/>
        </a:defRPr>
      </a:lvl5pPr>
      <a:lvl6pPr marL="2514600" indent="-228600" algn="l" rtl="0" fontAlgn="base">
        <a:spcBef>
          <a:spcPct val="20000"/>
        </a:spcBef>
        <a:spcAft>
          <a:spcPct val="0"/>
        </a:spcAft>
        <a:buClr>
          <a:srgbClr val="FF8000"/>
        </a:buClr>
        <a:buFont typeface="Monotype Sorts" pitchFamily="-112" charset="2"/>
        <a:buChar char="Z"/>
        <a:defRPr sz="2000">
          <a:solidFill>
            <a:schemeClr val="tx1"/>
          </a:solidFill>
          <a:latin typeface="+mn-lt"/>
          <a:ea typeface="+mn-ea"/>
          <a:cs typeface="+mn-cs"/>
        </a:defRPr>
      </a:lvl6pPr>
      <a:lvl7pPr marL="2971800" indent="-228600" algn="l" rtl="0" fontAlgn="base">
        <a:spcBef>
          <a:spcPct val="20000"/>
        </a:spcBef>
        <a:spcAft>
          <a:spcPct val="0"/>
        </a:spcAft>
        <a:buClr>
          <a:srgbClr val="FF8000"/>
        </a:buClr>
        <a:buFont typeface="Monotype Sorts" pitchFamily="-112" charset="2"/>
        <a:buChar char="Z"/>
        <a:defRPr sz="2000">
          <a:solidFill>
            <a:schemeClr val="tx1"/>
          </a:solidFill>
          <a:latin typeface="+mn-lt"/>
          <a:ea typeface="+mn-ea"/>
          <a:cs typeface="+mn-cs"/>
        </a:defRPr>
      </a:lvl7pPr>
      <a:lvl8pPr marL="3429000" indent="-228600" algn="l" rtl="0" fontAlgn="base">
        <a:spcBef>
          <a:spcPct val="20000"/>
        </a:spcBef>
        <a:spcAft>
          <a:spcPct val="0"/>
        </a:spcAft>
        <a:buClr>
          <a:srgbClr val="FF8000"/>
        </a:buClr>
        <a:buFont typeface="Monotype Sorts" pitchFamily="-112" charset="2"/>
        <a:buChar char="Z"/>
        <a:defRPr sz="2000">
          <a:solidFill>
            <a:schemeClr val="tx1"/>
          </a:solidFill>
          <a:latin typeface="+mn-lt"/>
          <a:ea typeface="+mn-ea"/>
          <a:cs typeface="+mn-cs"/>
        </a:defRPr>
      </a:lvl8pPr>
      <a:lvl9pPr marL="3886200" indent="-228600" algn="l" rtl="0" fontAlgn="base">
        <a:spcBef>
          <a:spcPct val="20000"/>
        </a:spcBef>
        <a:spcAft>
          <a:spcPct val="0"/>
        </a:spcAft>
        <a:buClr>
          <a:srgbClr val="FF8000"/>
        </a:buClr>
        <a:buFont typeface="Monotype Sorts" pitchFamily="-112" charset="2"/>
        <a:buChar char="Z"/>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59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35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pitchFamily="-105" charset="0"/>
                <a:ea typeface="+mn-ea"/>
                <a:cs typeface="+mn-cs"/>
              </a:defRPr>
            </a:lvl1pPr>
          </a:lstStyle>
          <a:p>
            <a:pPr>
              <a:defRPr/>
            </a:pPr>
            <a:endParaRPr lang="en-US"/>
          </a:p>
        </p:txBody>
      </p:sp>
      <p:sp>
        <p:nvSpPr>
          <p:cNvPr id="3635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05" charset="0"/>
                <a:ea typeface="+mn-ea"/>
                <a:cs typeface="+mn-cs"/>
              </a:defRPr>
            </a:lvl1pPr>
          </a:lstStyle>
          <a:p>
            <a:pPr>
              <a:defRPr/>
            </a:pPr>
            <a:endParaRPr lang="en-US"/>
          </a:p>
        </p:txBody>
      </p:sp>
      <p:sp>
        <p:nvSpPr>
          <p:cNvPr id="3635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27DA1F80-7576-8649-B8B2-B95F564C6C6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211"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Geneva" pitchFamily="19"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9" charset="-128"/>
          <a:cs typeface="ＭＳ Ｐゴシック" pitchFamily="19"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326.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367.xml"/></Relationships>
</file>

<file path=ppt/slides/_rels/slide100.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82.xml"/><Relationship Id="rId1" Type="http://schemas.openxmlformats.org/officeDocument/2006/relationships/slideLayout" Target="../slideLayouts/slideLayout86.xml"/><Relationship Id="rId4" Type="http://schemas.openxmlformats.org/officeDocument/2006/relationships/image" Target="../media/image146.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103.xml.rels><?xml version="1.0" encoding="UTF-8" standalone="yes"?>
<Relationships xmlns="http://schemas.openxmlformats.org/package/2006/relationships"><Relationship Id="rId3" Type="http://schemas.openxmlformats.org/officeDocument/2006/relationships/image" Target="../media/image147.gif"/><Relationship Id="rId2" Type="http://schemas.openxmlformats.org/officeDocument/2006/relationships/notesSlide" Target="../notesSlides/notesSlide83.xml"/><Relationship Id="rId1" Type="http://schemas.openxmlformats.org/officeDocument/2006/relationships/slideLayout" Target="../slideLayouts/slideLayout521.xml"/><Relationship Id="rId4" Type="http://schemas.openxmlformats.org/officeDocument/2006/relationships/image" Target="../media/image148.gif"/></Relationships>
</file>

<file path=ppt/slides/_rels/slide104.xml.rels><?xml version="1.0" encoding="UTF-8" standalone="yes"?>
<Relationships xmlns="http://schemas.openxmlformats.org/package/2006/relationships"><Relationship Id="rId3" Type="http://schemas.openxmlformats.org/officeDocument/2006/relationships/hyperlink" Target="http://www.google.com.sg/imgres?imgurl=standardtimes.koz.com/communities/457/FSLO-997122906-618457.JPG&amp;imgrefurl=http://standardtimes.koz.com/servlet/communities_ProcServ/dbpage=page&amp;gid=01192001300996759206388204&amp;h=720&amp;w=900&amp;prev=/images?q=California+BY+aREA&amp;start=20&amp;imgsz=xxlarge&amp;svnum=10&amp;hl=en&amp;lr=&amp;ie=UTF-8&amp;oe=UTF-8&amp;sa=N" TargetMode="External"/><Relationship Id="rId2" Type="http://schemas.openxmlformats.org/officeDocument/2006/relationships/notesSlide" Target="../notesSlides/notesSlide84.xml"/><Relationship Id="rId1" Type="http://schemas.openxmlformats.org/officeDocument/2006/relationships/slideLayout" Target="../slideLayouts/slideLayout103.xml"/><Relationship Id="rId4" Type="http://schemas.openxmlformats.org/officeDocument/2006/relationships/image" Target="../media/image149.jpe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03.xml"/></Relationships>
</file>

<file path=ppt/slides/_rels/slide106.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86.xml"/><Relationship Id="rId1" Type="http://schemas.openxmlformats.org/officeDocument/2006/relationships/slideLayout" Target="../slideLayouts/slideLayout143.xml"/></Relationships>
</file>

<file path=ppt/slides/_rels/slide107.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87.xml"/><Relationship Id="rId1" Type="http://schemas.openxmlformats.org/officeDocument/2006/relationships/slideLayout" Target="../slideLayouts/slideLayout110.xml"/><Relationship Id="rId4" Type="http://schemas.openxmlformats.org/officeDocument/2006/relationships/image" Target="../media/image152.jpeg"/></Relationships>
</file>

<file path=ppt/slides/_rels/slide108.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88.xml"/><Relationship Id="rId1" Type="http://schemas.openxmlformats.org/officeDocument/2006/relationships/slideLayout" Target="../slideLayouts/slideLayout110.xml"/><Relationship Id="rId4" Type="http://schemas.openxmlformats.org/officeDocument/2006/relationships/image" Target="../media/image154.jpeg"/></Relationships>
</file>

<file path=ppt/slides/_rels/slide109.xml.rels><?xml version="1.0" encoding="UTF-8" standalone="yes"?>
<Relationships xmlns="http://schemas.openxmlformats.org/package/2006/relationships"><Relationship Id="rId3" Type="http://schemas.openxmlformats.org/officeDocument/2006/relationships/image" Target="../media/image155.jpeg"/><Relationship Id="rId7" Type="http://schemas.openxmlformats.org/officeDocument/2006/relationships/image" Target="../media/image158.jpeg"/><Relationship Id="rId2" Type="http://schemas.openxmlformats.org/officeDocument/2006/relationships/notesSlide" Target="../notesSlides/notesSlide89.xml"/><Relationship Id="rId1" Type="http://schemas.openxmlformats.org/officeDocument/2006/relationships/slideLayout" Target="../slideLayouts/slideLayout110.xml"/><Relationship Id="rId6" Type="http://schemas.openxmlformats.org/officeDocument/2006/relationships/hyperlink" Target="http://www.google.com.sg/imgres?imgurl=wwwflag.wr.usgs.gov/USGSFlag/Data/maps/California.gif&amp;imgrefurl=http://www.lib.utexas.edu/maps/map_sites/states_sites.html&amp;h=1943&amp;w=1742&amp;prev=/images?q=California&amp;imgsz=xxlarge&amp;svnum=10&amp;hl=en&amp;lr=&amp;ie=UTF-8&amp;oe=UTF-8&amp;sa=G" TargetMode="External"/><Relationship Id="rId5" Type="http://schemas.openxmlformats.org/officeDocument/2006/relationships/image" Target="../media/image157.png"/><Relationship Id="rId4" Type="http://schemas.openxmlformats.org/officeDocument/2006/relationships/image" Target="../media/image156.jpeg"/></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75.xml"/></Relationships>
</file>

<file path=ppt/slides/_rels/slide110.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90.xml"/><Relationship Id="rId1" Type="http://schemas.openxmlformats.org/officeDocument/2006/relationships/slideLayout" Target="../slideLayouts/slideLayout110.xml"/></Relationships>
</file>

<file path=ppt/slides/_rels/slide111.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91.xml"/><Relationship Id="rId1" Type="http://schemas.openxmlformats.org/officeDocument/2006/relationships/slideLayout" Target="../slideLayouts/slideLayout110.xml"/><Relationship Id="rId4" Type="http://schemas.openxmlformats.org/officeDocument/2006/relationships/image" Target="../media/image152.jpeg"/></Relationships>
</file>

<file path=ppt/slides/_rels/slide112.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92.xml"/><Relationship Id="rId1" Type="http://schemas.openxmlformats.org/officeDocument/2006/relationships/slideLayout" Target="../slideLayouts/slideLayout110.xml"/></Relationships>
</file>

<file path=ppt/slides/_rels/slide113.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93.xml"/><Relationship Id="rId1" Type="http://schemas.openxmlformats.org/officeDocument/2006/relationships/slideLayout" Target="../slideLayouts/slideLayout110.xml"/><Relationship Id="rId6" Type="http://schemas.openxmlformats.org/officeDocument/2006/relationships/image" Target="../media/image164.jpeg"/><Relationship Id="rId5" Type="http://schemas.openxmlformats.org/officeDocument/2006/relationships/image" Target="../media/image163.jpeg"/><Relationship Id="rId4" Type="http://schemas.openxmlformats.org/officeDocument/2006/relationships/image" Target="../media/image162.jpeg"/></Relationships>
</file>

<file path=ppt/slides/_rels/slide114.xml.rels><?xml version="1.0" encoding="UTF-8" standalone="yes"?>
<Relationships xmlns="http://schemas.openxmlformats.org/package/2006/relationships"><Relationship Id="rId3" Type="http://schemas.openxmlformats.org/officeDocument/2006/relationships/image" Target="../media/image165.jpeg"/><Relationship Id="rId7" Type="http://schemas.openxmlformats.org/officeDocument/2006/relationships/image" Target="../media/image169.jpeg"/><Relationship Id="rId2" Type="http://schemas.openxmlformats.org/officeDocument/2006/relationships/notesSlide" Target="../notesSlides/notesSlide94.xml"/><Relationship Id="rId1" Type="http://schemas.openxmlformats.org/officeDocument/2006/relationships/slideLayout" Target="../slideLayouts/slideLayout110.xml"/><Relationship Id="rId6" Type="http://schemas.openxmlformats.org/officeDocument/2006/relationships/image" Target="../media/image168.jpeg"/><Relationship Id="rId5" Type="http://schemas.openxmlformats.org/officeDocument/2006/relationships/image" Target="../media/image167.jpeg"/><Relationship Id="rId4" Type="http://schemas.openxmlformats.org/officeDocument/2006/relationships/image" Target="../media/image166.jpeg"/></Relationships>
</file>

<file path=ppt/slides/_rels/slide115.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95.xml"/><Relationship Id="rId1" Type="http://schemas.openxmlformats.org/officeDocument/2006/relationships/slideLayout" Target="../slideLayouts/slideLayout110.xml"/></Relationships>
</file>

<file path=ppt/slides/_rels/slide116.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96.xml"/><Relationship Id="rId1" Type="http://schemas.openxmlformats.org/officeDocument/2006/relationships/slideLayout" Target="../slideLayouts/slideLayout110.xml"/><Relationship Id="rId6" Type="http://schemas.openxmlformats.org/officeDocument/2006/relationships/image" Target="../media/image174.jpeg"/><Relationship Id="rId5" Type="http://schemas.openxmlformats.org/officeDocument/2006/relationships/image" Target="../media/image173.jpeg"/><Relationship Id="rId4" Type="http://schemas.openxmlformats.org/officeDocument/2006/relationships/image" Target="../media/image172.jpeg"/></Relationships>
</file>

<file path=ppt/slides/_rels/slide117.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97.xml"/><Relationship Id="rId1" Type="http://schemas.openxmlformats.org/officeDocument/2006/relationships/slideLayout" Target="../slideLayouts/slideLayout110.xml"/><Relationship Id="rId4" Type="http://schemas.openxmlformats.org/officeDocument/2006/relationships/image" Target="../media/image176.jpeg"/></Relationships>
</file>

<file path=ppt/slides/_rels/slide118.xml.rels><?xml version="1.0" encoding="UTF-8" standalone="yes"?>
<Relationships xmlns="http://schemas.openxmlformats.org/package/2006/relationships"><Relationship Id="rId8" Type="http://schemas.openxmlformats.org/officeDocument/2006/relationships/image" Target="../media/image182.jpeg"/><Relationship Id="rId3" Type="http://schemas.openxmlformats.org/officeDocument/2006/relationships/image" Target="../media/image177.jpeg"/><Relationship Id="rId7" Type="http://schemas.openxmlformats.org/officeDocument/2006/relationships/image" Target="../media/image181.jpeg"/><Relationship Id="rId2" Type="http://schemas.openxmlformats.org/officeDocument/2006/relationships/notesSlide" Target="../notesSlides/notesSlide98.xml"/><Relationship Id="rId1" Type="http://schemas.openxmlformats.org/officeDocument/2006/relationships/slideLayout" Target="../slideLayouts/slideLayout110.xml"/><Relationship Id="rId6" Type="http://schemas.openxmlformats.org/officeDocument/2006/relationships/image" Target="../media/image180.jpeg"/><Relationship Id="rId5" Type="http://schemas.openxmlformats.org/officeDocument/2006/relationships/image" Target="../media/image179.jpeg"/><Relationship Id="rId4" Type="http://schemas.openxmlformats.org/officeDocument/2006/relationships/image" Target="../media/image178.jpeg"/></Relationships>
</file>

<file path=ppt/slides/_rels/slide119.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99.xml"/><Relationship Id="rId1" Type="http://schemas.openxmlformats.org/officeDocument/2006/relationships/slideLayout" Target="../slideLayouts/slideLayout110.xml"/><Relationship Id="rId4" Type="http://schemas.openxmlformats.org/officeDocument/2006/relationships/image" Target="../media/image184.jpe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92.xml"/></Relationships>
</file>

<file path=ppt/slides/_rels/slide120.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00.xml"/><Relationship Id="rId1" Type="http://schemas.openxmlformats.org/officeDocument/2006/relationships/slideLayout" Target="../slideLayouts/slideLayout110.xml"/><Relationship Id="rId6" Type="http://schemas.openxmlformats.org/officeDocument/2006/relationships/image" Target="../media/image188.jpeg"/><Relationship Id="rId5" Type="http://schemas.openxmlformats.org/officeDocument/2006/relationships/image" Target="../media/image187.jpeg"/><Relationship Id="rId4" Type="http://schemas.openxmlformats.org/officeDocument/2006/relationships/image" Target="../media/image186.jpeg"/></Relationships>
</file>

<file path=ppt/slides/_rels/slide121.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01.xml"/><Relationship Id="rId1" Type="http://schemas.openxmlformats.org/officeDocument/2006/relationships/slideLayout" Target="../slideLayouts/slideLayout110.xml"/><Relationship Id="rId4" Type="http://schemas.openxmlformats.org/officeDocument/2006/relationships/image" Target="../media/image190.jpeg"/></Relationships>
</file>

<file path=ppt/slides/_rels/slide122.xml.rels><?xml version="1.0" encoding="UTF-8" standalone="yes"?>
<Relationships xmlns="http://schemas.openxmlformats.org/package/2006/relationships"><Relationship Id="rId3" Type="http://schemas.openxmlformats.org/officeDocument/2006/relationships/hyperlink" Target="http://images.google.com.sg/imgres?imgurl=img.163.com/sms/mm/love.jpg&amp;imgrefurl=http://mm.163.com/express.jsp&amp;h=350&amp;w=420&amp;prev=/images?q=Love&amp;start=20&amp;svnum=10&amp;hl=en&amp;lr=&amp;ie=UTF-8&amp;oe=UTF-8&amp;sa=N" TargetMode="External"/><Relationship Id="rId2" Type="http://schemas.openxmlformats.org/officeDocument/2006/relationships/notesSlide" Target="../notesSlides/notesSlide102.xml"/><Relationship Id="rId1" Type="http://schemas.openxmlformats.org/officeDocument/2006/relationships/slideLayout" Target="../slideLayouts/slideLayout110.xml"/><Relationship Id="rId6" Type="http://schemas.openxmlformats.org/officeDocument/2006/relationships/image" Target="../media/image192.jpeg"/><Relationship Id="rId5" Type="http://schemas.openxmlformats.org/officeDocument/2006/relationships/hyperlink" Target="http://images.google.com.sg/imgres?imgurl=www.visualparadox.com/images/no-linking-allowed/peacesign640.jpg&amp;imgrefurl=http://www.visualparadox.com/wallpapers/peacesign640.htm&amp;h=480&amp;w=640&amp;prev=/images?q=peace+sign&amp;svnum=10&amp;hl=en&amp;lr=&amp;ie=UTF-8&amp;oe=UTF-8" TargetMode="External"/><Relationship Id="rId4" Type="http://schemas.openxmlformats.org/officeDocument/2006/relationships/image" Target="../media/image191.jpeg"/></Relationships>
</file>

<file path=ppt/slides/_rels/slide123.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103.xml"/><Relationship Id="rId1" Type="http://schemas.openxmlformats.org/officeDocument/2006/relationships/slideLayout" Target="../slideLayouts/slideLayout110.xml"/><Relationship Id="rId4" Type="http://schemas.openxmlformats.org/officeDocument/2006/relationships/image" Target="../media/image194.jpeg"/></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54.xml"/></Relationships>
</file>

<file path=ppt/slides/_rels/slide125.xml.rels><?xml version="1.0" encoding="UTF-8" standalone="yes"?>
<Relationships xmlns="http://schemas.openxmlformats.org/package/2006/relationships"><Relationship Id="rId3" Type="http://schemas.openxmlformats.org/officeDocument/2006/relationships/hyperlink" Target="http://www.google.com.sg/imgres?imgurl=standardtimes.koz.com/communities/457/FSLO-997122906-618457.JPG&amp;imgrefurl=http://standardtimes.koz.com/servlet/communities_ProcServ/dbpage=page&amp;gid=01192001300996759206388204&amp;h=720&amp;w=900&amp;prev=/images?q=California+BY+aREA&amp;start=20&amp;imgsz=xxlarge&amp;svnum=10&amp;hl=en&amp;lr=&amp;ie=UTF-8&amp;oe=UTF-8&amp;sa=N" TargetMode="External"/><Relationship Id="rId2" Type="http://schemas.openxmlformats.org/officeDocument/2006/relationships/notesSlide" Target="../notesSlides/notesSlide105.xml"/><Relationship Id="rId1" Type="http://schemas.openxmlformats.org/officeDocument/2006/relationships/slideLayout" Target="../slideLayouts/slideLayout154.xml"/><Relationship Id="rId4" Type="http://schemas.openxmlformats.org/officeDocument/2006/relationships/image" Target="../media/image149.jpeg"/></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54.xml"/></Relationships>
</file>

<file path=ppt/slides/_rels/slide127.xml.rels><?xml version="1.0" encoding="UTF-8" standalone="yes"?>
<Relationships xmlns="http://schemas.openxmlformats.org/package/2006/relationships"><Relationship Id="rId3" Type="http://schemas.openxmlformats.org/officeDocument/2006/relationships/image" Target="../media/image196.emf"/><Relationship Id="rId2" Type="http://schemas.openxmlformats.org/officeDocument/2006/relationships/image" Target="../media/image195.gif"/><Relationship Id="rId1" Type="http://schemas.openxmlformats.org/officeDocument/2006/relationships/slideLayout" Target="../slideLayouts/slideLayout165.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65.xml"/></Relationships>
</file>

<file path=ppt/slides/_rels/slide129.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76.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92.xml"/></Relationships>
</file>

<file path=ppt/slides/_rels/slide130.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84.xml"/></Relationships>
</file>

<file path=ppt/slides/_rels/slide131.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81.xml"/></Relationships>
</file>

<file path=ppt/slides/_rels/slide138.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114.xml"/><Relationship Id="rId1" Type="http://schemas.openxmlformats.org/officeDocument/2006/relationships/slideLayout" Target="../slideLayouts/slideLayout188.xml"/></Relationships>
</file>

<file path=ppt/slides/_rels/slide139.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115.xml"/><Relationship Id="rId1" Type="http://schemas.openxmlformats.org/officeDocument/2006/relationships/slideLayout" Target="../slideLayouts/slideLayout18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116.xml"/><Relationship Id="rId1" Type="http://schemas.openxmlformats.org/officeDocument/2006/relationships/slideLayout" Target="../slideLayouts/slideLayout188.xml"/></Relationships>
</file>

<file path=ppt/slides/_rels/slide141.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17.xml"/><Relationship Id="rId1" Type="http://schemas.openxmlformats.org/officeDocument/2006/relationships/slideLayout" Target="../slideLayouts/slideLayout188.xml"/></Relationships>
</file>

<file path=ppt/slides/_rels/slide142.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118.xml"/><Relationship Id="rId1" Type="http://schemas.openxmlformats.org/officeDocument/2006/relationships/slideLayout" Target="../slideLayouts/slideLayout188.xml"/></Relationships>
</file>

<file path=ppt/slides/_rels/slide143.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119.xml"/><Relationship Id="rId1" Type="http://schemas.openxmlformats.org/officeDocument/2006/relationships/slideLayout" Target="../slideLayouts/slideLayout188.xml"/></Relationships>
</file>

<file path=ppt/slides/_rels/slide144.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120.xml"/><Relationship Id="rId1" Type="http://schemas.openxmlformats.org/officeDocument/2006/relationships/slideLayout" Target="../slideLayouts/slideLayout188.xml"/></Relationships>
</file>

<file path=ppt/slides/_rels/slide145.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121.xml"/><Relationship Id="rId1" Type="http://schemas.openxmlformats.org/officeDocument/2006/relationships/slideLayout" Target="../slideLayouts/slideLayout199.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10.xml"/></Relationships>
</file>

<file path=ppt/slides/_rels/slide147.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123.xml"/><Relationship Id="rId1" Type="http://schemas.openxmlformats.org/officeDocument/2006/relationships/slideLayout" Target="../slideLayouts/slideLayout221.xml"/></Relationships>
</file>

<file path=ppt/slides/_rels/slide14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4.xml"/><Relationship Id="rId1" Type="http://schemas.openxmlformats.org/officeDocument/2006/relationships/slideLayout" Target="../slideLayouts/slideLayout367.xml"/></Relationships>
</file>

<file path=ppt/slides/_rels/slide149.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125.xml"/><Relationship Id="rId1" Type="http://schemas.openxmlformats.org/officeDocument/2006/relationships/slideLayout" Target="../slideLayouts/slideLayout232.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03.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88.xml"/></Relationships>
</file>

<file path=ppt/slides/_rels/slide151.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126.xml"/><Relationship Id="rId1" Type="http://schemas.openxmlformats.org/officeDocument/2006/relationships/slideLayout" Target="../slideLayouts/slideLayout188.xml"/></Relationships>
</file>

<file path=ppt/slides/_rels/slide152.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188.xml"/></Relationships>
</file>

<file path=ppt/slides/_rels/slide153.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127.xml"/><Relationship Id="rId1" Type="http://schemas.openxmlformats.org/officeDocument/2006/relationships/slideLayout" Target="../slideLayouts/slideLayout188.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3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88.xml"/></Relationships>
</file>

<file path=ppt/slides/_rels/slide15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30.xml"/><Relationship Id="rId1" Type="http://schemas.openxmlformats.org/officeDocument/2006/relationships/slideLayout" Target="../slideLayouts/slideLayout188.xml"/><Relationship Id="rId5" Type="http://schemas.openxmlformats.org/officeDocument/2006/relationships/image" Target="../media/image216.jpeg"/><Relationship Id="rId4" Type="http://schemas.openxmlformats.org/officeDocument/2006/relationships/image" Target="../media/image215.jpeg"/></Relationships>
</file>

<file path=ppt/slides/_rels/slide157.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131.xml"/><Relationship Id="rId1" Type="http://schemas.openxmlformats.org/officeDocument/2006/relationships/slideLayout" Target="../slideLayouts/slideLayout188.xml"/><Relationship Id="rId4" Type="http://schemas.openxmlformats.org/officeDocument/2006/relationships/image" Target="../media/image218.png"/></Relationships>
</file>

<file path=ppt/slides/_rels/slide15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2.xml"/><Relationship Id="rId1" Type="http://schemas.openxmlformats.org/officeDocument/2006/relationships/slideLayout" Target="../slideLayouts/slideLayout450.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39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1.xml"/></Relationships>
</file>

<file path=ppt/slides/_rels/slide160.xml.rels><?xml version="1.0" encoding="UTF-8" standalone="yes"?>
<Relationships xmlns="http://schemas.openxmlformats.org/package/2006/relationships"><Relationship Id="rId2" Type="http://schemas.openxmlformats.org/officeDocument/2006/relationships/image" Target="../media/image219.gif"/><Relationship Id="rId1" Type="http://schemas.openxmlformats.org/officeDocument/2006/relationships/slideLayout" Target="../slideLayouts/slideLayout243.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88.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32.xml"/></Relationships>
</file>

<file path=ppt/slides/_rels/slide163.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136.xml"/><Relationship Id="rId1" Type="http://schemas.openxmlformats.org/officeDocument/2006/relationships/slideLayout" Target="../slideLayouts/slideLayout85.xml"/></Relationships>
</file>

<file path=ppt/slides/_rels/slide164.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137.xml"/><Relationship Id="rId1" Type="http://schemas.openxmlformats.org/officeDocument/2006/relationships/slideLayout" Target="../slideLayouts/slideLayout232.xml"/><Relationship Id="rId6" Type="http://schemas.openxmlformats.org/officeDocument/2006/relationships/image" Target="../media/image224.jpeg"/><Relationship Id="rId5" Type="http://schemas.openxmlformats.org/officeDocument/2006/relationships/image" Target="../media/image223.jpeg"/><Relationship Id="rId4" Type="http://schemas.openxmlformats.org/officeDocument/2006/relationships/image" Target="../media/image222.jpeg"/></Relationships>
</file>

<file path=ppt/slides/_rels/slide165.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138.xml"/><Relationship Id="rId1" Type="http://schemas.openxmlformats.org/officeDocument/2006/relationships/slideLayout" Target="../slideLayouts/slideLayout188.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54.xml"/></Relationships>
</file>

<file path=ppt/slides/_rels/slide167.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140.xml"/><Relationship Id="rId1" Type="http://schemas.openxmlformats.org/officeDocument/2006/relationships/slideLayout" Target="../slideLayouts/slideLayout265.xml"/></Relationships>
</file>

<file path=ppt/slides/_rels/slide168.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141.xml"/><Relationship Id="rId1" Type="http://schemas.openxmlformats.org/officeDocument/2006/relationships/slideLayout" Target="../slideLayouts/slideLayout276.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7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6.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87.xml"/></Relationships>
</file>

<file path=ppt/slides/_rels/slide171.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144.xml"/><Relationship Id="rId1" Type="http://schemas.openxmlformats.org/officeDocument/2006/relationships/slideLayout" Target="../slideLayouts/slideLayout276.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76.xml"/></Relationships>
</file>

<file path=ppt/slides/_rels/slide173.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3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62.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154.xml"/></Relationships>
</file>

<file path=ppt/slides/_rels/slide176.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148.xml"/><Relationship Id="rId1" Type="http://schemas.openxmlformats.org/officeDocument/2006/relationships/slideLayout" Target="../slideLayouts/slideLayout35.xml"/><Relationship Id="rId4" Type="http://schemas.openxmlformats.org/officeDocument/2006/relationships/image" Target="../media/image230.jpeg"/></Relationships>
</file>

<file path=ppt/slides/_rels/slide177.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149.xml"/><Relationship Id="rId1" Type="http://schemas.openxmlformats.org/officeDocument/2006/relationships/slideLayout" Target="../slideLayouts/slideLayout35.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62.xml"/></Relationships>
</file>

<file path=ppt/slides/_rels/slide179.xml.rels><?xml version="1.0" encoding="UTF-8" standalone="yes"?>
<Relationships xmlns="http://schemas.openxmlformats.org/package/2006/relationships"><Relationship Id="rId3" Type="http://schemas.openxmlformats.org/officeDocument/2006/relationships/notesSlide" Target="../notesSlides/notesSlide151.xml"/><Relationship Id="rId2" Type="http://schemas.openxmlformats.org/officeDocument/2006/relationships/slideLayout" Target="../slideLayouts/slideLayout409.xml"/><Relationship Id="rId1" Type="http://schemas.openxmlformats.org/officeDocument/2006/relationships/themeOverride" Target="../theme/themeOverride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00.xml"/><Relationship Id="rId1" Type="http://schemas.openxmlformats.org/officeDocument/2006/relationships/themeOverride" Target="../theme/themeOverride3.xml"/><Relationship Id="rId4" Type="http://schemas.openxmlformats.org/officeDocument/2006/relationships/image" Target="../media/image33.jpeg"/></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86.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87.xml"/></Relationships>
</file>

<file path=ppt/slides/_rels/slide182.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notesSlide" Target="../notesSlides/notesSlide154.xml"/><Relationship Id="rId1" Type="http://schemas.openxmlformats.org/officeDocument/2006/relationships/slideLayout" Target="../slideLayouts/slideLayout87.xml"/></Relationships>
</file>

<file path=ppt/slides/_rels/slide183.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png"/><Relationship Id="rId18" Type="http://schemas.openxmlformats.org/officeDocument/2006/relationships/image" Target="../media/image95.png"/><Relationship Id="rId26" Type="http://schemas.openxmlformats.org/officeDocument/2006/relationships/image" Target="../media/image103.png"/><Relationship Id="rId3" Type="http://schemas.openxmlformats.org/officeDocument/2006/relationships/image" Target="../media/image233.emf"/><Relationship Id="rId21" Type="http://schemas.openxmlformats.org/officeDocument/2006/relationships/image" Target="../media/image98.png"/><Relationship Id="rId7" Type="http://schemas.openxmlformats.org/officeDocument/2006/relationships/image" Target="../media/image84.png"/><Relationship Id="rId12" Type="http://schemas.openxmlformats.org/officeDocument/2006/relationships/image" Target="../media/image89.png"/><Relationship Id="rId17" Type="http://schemas.openxmlformats.org/officeDocument/2006/relationships/image" Target="../media/image94.png"/><Relationship Id="rId25" Type="http://schemas.openxmlformats.org/officeDocument/2006/relationships/image" Target="../media/image102.png"/><Relationship Id="rId2" Type="http://schemas.openxmlformats.org/officeDocument/2006/relationships/notesSlide" Target="../notesSlides/notesSlide155.xml"/><Relationship Id="rId16" Type="http://schemas.openxmlformats.org/officeDocument/2006/relationships/image" Target="../media/image93.png"/><Relationship Id="rId20" Type="http://schemas.openxmlformats.org/officeDocument/2006/relationships/image" Target="../media/image97.png"/><Relationship Id="rId29" Type="http://schemas.openxmlformats.org/officeDocument/2006/relationships/image" Target="../media/image106.png"/><Relationship Id="rId1" Type="http://schemas.openxmlformats.org/officeDocument/2006/relationships/slideLayout" Target="../slideLayouts/slideLayout88.xml"/><Relationship Id="rId6" Type="http://schemas.openxmlformats.org/officeDocument/2006/relationships/image" Target="../media/image83.png"/><Relationship Id="rId11" Type="http://schemas.openxmlformats.org/officeDocument/2006/relationships/image" Target="../media/image88.png"/><Relationship Id="rId24" Type="http://schemas.openxmlformats.org/officeDocument/2006/relationships/image" Target="../media/image101.png"/><Relationship Id="rId32" Type="http://schemas.openxmlformats.org/officeDocument/2006/relationships/image" Target="../media/image109.png"/><Relationship Id="rId5" Type="http://schemas.openxmlformats.org/officeDocument/2006/relationships/image" Target="../media/image82.png"/><Relationship Id="rId15" Type="http://schemas.openxmlformats.org/officeDocument/2006/relationships/image" Target="../media/image92.png"/><Relationship Id="rId23" Type="http://schemas.openxmlformats.org/officeDocument/2006/relationships/image" Target="../media/image100.png"/><Relationship Id="rId28" Type="http://schemas.openxmlformats.org/officeDocument/2006/relationships/image" Target="../media/image105.png"/><Relationship Id="rId10" Type="http://schemas.openxmlformats.org/officeDocument/2006/relationships/image" Target="../media/image87.png"/><Relationship Id="rId19" Type="http://schemas.openxmlformats.org/officeDocument/2006/relationships/image" Target="../media/image96.png"/><Relationship Id="rId31" Type="http://schemas.openxmlformats.org/officeDocument/2006/relationships/image" Target="../media/image108.png"/><Relationship Id="rId4" Type="http://schemas.openxmlformats.org/officeDocument/2006/relationships/image" Target="../media/image52.png"/><Relationship Id="rId9" Type="http://schemas.openxmlformats.org/officeDocument/2006/relationships/image" Target="../media/image86.png"/><Relationship Id="rId14" Type="http://schemas.openxmlformats.org/officeDocument/2006/relationships/image" Target="../media/image91.png"/><Relationship Id="rId22" Type="http://schemas.openxmlformats.org/officeDocument/2006/relationships/image" Target="../media/image99.png"/><Relationship Id="rId27" Type="http://schemas.openxmlformats.org/officeDocument/2006/relationships/image" Target="../media/image104.png"/><Relationship Id="rId30" Type="http://schemas.openxmlformats.org/officeDocument/2006/relationships/image" Target="../media/image107.png"/></Relationships>
</file>

<file path=ppt/slides/_rels/slide18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56.xml"/><Relationship Id="rId1" Type="http://schemas.openxmlformats.org/officeDocument/2006/relationships/slideLayout" Target="../slideLayouts/slideLayout95.xml"/></Relationships>
</file>

<file path=ppt/slides/_rels/slide185.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57.xml"/><Relationship Id="rId1" Type="http://schemas.openxmlformats.org/officeDocument/2006/relationships/slideLayout" Target="../slideLayouts/slideLayout86.xml"/><Relationship Id="rId4" Type="http://schemas.openxmlformats.org/officeDocument/2006/relationships/image" Target="../media/image146.jpeg"/></Relationships>
</file>

<file path=ppt/slides/_rels/slide186.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158.xml"/><Relationship Id="rId1" Type="http://schemas.openxmlformats.org/officeDocument/2006/relationships/slideLayout" Target="../slideLayouts/slideLayout232.xml"/><Relationship Id="rId6" Type="http://schemas.openxmlformats.org/officeDocument/2006/relationships/image" Target="../media/image224.jpeg"/><Relationship Id="rId5" Type="http://schemas.openxmlformats.org/officeDocument/2006/relationships/image" Target="../media/image223.jpeg"/><Relationship Id="rId4" Type="http://schemas.openxmlformats.org/officeDocument/2006/relationships/image" Target="../media/image222.jpeg"/></Relationships>
</file>

<file path=ppt/slides/_rels/slide18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9.xml"/><Relationship Id="rId1" Type="http://schemas.openxmlformats.org/officeDocument/2006/relationships/slideLayout" Target="../slideLayouts/slideLayout367.xml"/></Relationships>
</file>

<file path=ppt/slides/_rels/slide188.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160.xml"/><Relationship Id="rId1" Type="http://schemas.openxmlformats.org/officeDocument/2006/relationships/slideLayout" Target="../slideLayouts/slideLayout87.xml"/></Relationships>
</file>

<file path=ppt/slides/_rels/slide189.xml.rels><?xml version="1.0" encoding="UTF-8" standalone="yes"?>
<Relationships xmlns="http://schemas.openxmlformats.org/package/2006/relationships"><Relationship Id="rId3" Type="http://schemas.openxmlformats.org/officeDocument/2006/relationships/image" Target="../media/image235.emf"/><Relationship Id="rId2" Type="http://schemas.openxmlformats.org/officeDocument/2006/relationships/notesSlide" Target="../notesSlides/notesSlide161.xml"/><Relationship Id="rId1" Type="http://schemas.openxmlformats.org/officeDocument/2006/relationships/slideLayout" Target="../slideLayouts/slideLayout308.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87.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87.xml"/></Relationships>
</file>

<file path=ppt/slides/_rels/slide191.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notesSlide" Target="../notesSlides/notesSlide163.xml"/><Relationship Id="rId1" Type="http://schemas.openxmlformats.org/officeDocument/2006/relationships/slideLayout" Target="../slideLayouts/slideLayout87.xml"/></Relationships>
</file>

<file path=ppt/slides/_rels/slide192.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notesSlide" Target="../notesSlides/notesSlide164.xml"/><Relationship Id="rId1" Type="http://schemas.openxmlformats.org/officeDocument/2006/relationships/slideLayout" Target="../slideLayouts/slideLayout100.xml"/></Relationships>
</file>

<file path=ppt/slides/_rels/slide193.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notesSlide" Target="../notesSlides/notesSlide165.xml"/><Relationship Id="rId1" Type="http://schemas.openxmlformats.org/officeDocument/2006/relationships/slideLayout" Target="../slideLayouts/slideLayout306.xml"/></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166.xml"/><Relationship Id="rId2" Type="http://schemas.openxmlformats.org/officeDocument/2006/relationships/slideLayout" Target="../slideLayouts/slideLayout448.xml"/><Relationship Id="rId1" Type="http://schemas.openxmlformats.org/officeDocument/2006/relationships/themeOverride" Target="../theme/themeOverride8.xml"/><Relationship Id="rId4" Type="http://schemas.openxmlformats.org/officeDocument/2006/relationships/image" Target="../media/image239.png"/></Relationships>
</file>

<file path=ppt/slides/_rels/slide195.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notesSlide" Target="../notesSlides/notesSlide167.xml"/><Relationship Id="rId1" Type="http://schemas.openxmlformats.org/officeDocument/2006/relationships/slideLayout" Target="../slideLayouts/slideLayout87.xml"/></Relationships>
</file>

<file path=ppt/slides/_rels/slide196.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notesSlide" Target="../notesSlides/notesSlide168.xml"/><Relationship Id="rId1" Type="http://schemas.openxmlformats.org/officeDocument/2006/relationships/slideLayout" Target="../slideLayouts/slideLayout307.xml"/></Relationships>
</file>

<file path=ppt/slides/_rels/slide197.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169.xml"/><Relationship Id="rId1" Type="http://schemas.openxmlformats.org/officeDocument/2006/relationships/slideLayout" Target="../slideLayouts/slideLayout307.xml"/></Relationships>
</file>

<file path=ppt/slides/_rels/slide198.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170.xml"/><Relationship Id="rId1" Type="http://schemas.openxmlformats.org/officeDocument/2006/relationships/slideLayout" Target="../slideLayouts/slideLayout449.xml"/></Relationships>
</file>

<file path=ppt/slides/_rels/slide199.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171.xml"/><Relationship Id="rId1" Type="http://schemas.openxmlformats.org/officeDocument/2006/relationships/slideLayout" Target="../slideLayouts/slideLayout44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3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0.xml"/></Relationships>
</file>

<file path=ppt/slides/_rels/slide200.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notesSlide" Target="../notesSlides/notesSlide172.xml"/><Relationship Id="rId1" Type="http://schemas.openxmlformats.org/officeDocument/2006/relationships/slideLayout" Target="../slideLayouts/slideLayout101.xml"/></Relationships>
</file>

<file path=ppt/slides/_rels/slide201.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notesSlide" Target="../notesSlides/notesSlide173.xml"/><Relationship Id="rId1" Type="http://schemas.openxmlformats.org/officeDocument/2006/relationships/slideLayout" Target="../slideLayouts/slideLayout101.xml"/><Relationship Id="rId4" Type="http://schemas.openxmlformats.org/officeDocument/2006/relationships/image" Target="../media/image245.jpeg"/></Relationships>
</file>

<file path=ppt/slides/_rels/slide202.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notesSlide" Target="../notesSlides/notesSlide174.xml"/><Relationship Id="rId1" Type="http://schemas.openxmlformats.org/officeDocument/2006/relationships/slideLayout" Target="../slideLayouts/slideLayout305.xml"/></Relationships>
</file>

<file path=ppt/slides/_rels/slide203.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notesSlide" Target="../notesSlides/notesSlide175.xml"/><Relationship Id="rId1" Type="http://schemas.openxmlformats.org/officeDocument/2006/relationships/slideLayout" Target="../slideLayouts/slideLayout102.xml"/></Relationships>
</file>

<file path=ppt/slides/_rels/slide204.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notesSlide" Target="../notesSlides/notesSlide176.xml"/><Relationship Id="rId1" Type="http://schemas.openxmlformats.org/officeDocument/2006/relationships/slideLayout" Target="../slideLayouts/slideLayout101.xml"/></Relationships>
</file>

<file path=ppt/slides/_rels/slide205.xml.rels><?xml version="1.0" encoding="UTF-8" standalone="yes"?>
<Relationships xmlns="http://schemas.openxmlformats.org/package/2006/relationships"><Relationship Id="rId3" Type="http://schemas.openxmlformats.org/officeDocument/2006/relationships/notesSlide" Target="../notesSlides/notesSlide177.xml"/><Relationship Id="rId2" Type="http://schemas.openxmlformats.org/officeDocument/2006/relationships/slideLayout" Target="../slideLayouts/slideLayout100.xml"/><Relationship Id="rId1" Type="http://schemas.openxmlformats.org/officeDocument/2006/relationships/themeOverride" Target="../theme/themeOverride9.xml"/><Relationship Id="rId4" Type="http://schemas.openxmlformats.org/officeDocument/2006/relationships/image" Target="../media/image249.png"/></Relationships>
</file>

<file path=ppt/slides/_rels/slide206.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notesSlide" Target="../notesSlides/notesSlide178.xml"/><Relationship Id="rId1" Type="http://schemas.openxmlformats.org/officeDocument/2006/relationships/slideLayout" Target="../slideLayouts/slideLayout101.xml"/><Relationship Id="rId4" Type="http://schemas.openxmlformats.org/officeDocument/2006/relationships/image" Target="../media/image251.jpeg"/></Relationships>
</file>

<file path=ppt/slides/_rels/slide207.xml.rels><?xml version="1.0" encoding="UTF-8" standalone="yes"?>
<Relationships xmlns="http://schemas.openxmlformats.org/package/2006/relationships"><Relationship Id="rId3" Type="http://schemas.openxmlformats.org/officeDocument/2006/relationships/notesSlide" Target="../notesSlides/notesSlide179.xml"/><Relationship Id="rId2" Type="http://schemas.openxmlformats.org/officeDocument/2006/relationships/slideLayout" Target="../slideLayouts/slideLayout100.xml"/><Relationship Id="rId1" Type="http://schemas.openxmlformats.org/officeDocument/2006/relationships/themeOverride" Target="../theme/themeOverride10.xml"/><Relationship Id="rId4" Type="http://schemas.openxmlformats.org/officeDocument/2006/relationships/image" Target="../media/image33.jpeg"/></Relationships>
</file>

<file path=ppt/slides/_rels/slide208.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notesSlide" Target="../notesSlides/notesSlide180.xml"/><Relationship Id="rId1" Type="http://schemas.openxmlformats.org/officeDocument/2006/relationships/slideLayout" Target="../slideLayouts/slideLayout100.xml"/><Relationship Id="rId5" Type="http://schemas.openxmlformats.org/officeDocument/2006/relationships/image" Target="../media/image254.jpeg"/><Relationship Id="rId4" Type="http://schemas.openxmlformats.org/officeDocument/2006/relationships/image" Target="../media/image253.jpeg"/></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100.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450.xml"/></Relationships>
</file>

<file path=ppt/slides/_rels/slide210.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notesSlide" Target="../notesSlides/notesSlide182.xml"/><Relationship Id="rId1" Type="http://schemas.openxmlformats.org/officeDocument/2006/relationships/slideLayout" Target="../slideLayouts/slideLayout331.xml"/><Relationship Id="rId4" Type="http://schemas.openxmlformats.org/officeDocument/2006/relationships/image" Target="../media/image256.png"/></Relationships>
</file>

<file path=ppt/slides/_rels/slide2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3.xml"/><Relationship Id="rId1" Type="http://schemas.openxmlformats.org/officeDocument/2006/relationships/slideLayout" Target="../slideLayouts/slideLayout87.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481.xml"/></Relationships>
</file>

<file path=ppt/slides/_rels/slide213.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185.xml"/><Relationship Id="rId1" Type="http://schemas.openxmlformats.org/officeDocument/2006/relationships/slideLayout" Target="../slideLayouts/slideLayout457.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100.xml"/></Relationships>
</file>

<file path=ppt/slides/_rels/slide215.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notesSlide" Target="../notesSlides/notesSlide187.xml"/><Relationship Id="rId1" Type="http://schemas.openxmlformats.org/officeDocument/2006/relationships/slideLayout" Target="../slideLayouts/slideLayout380.xml"/><Relationship Id="rId4" Type="http://schemas.openxmlformats.org/officeDocument/2006/relationships/image" Target="../media/image256.png"/></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45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9.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9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92.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9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92.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92.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462.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31.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292.xml"/></Relationships>
</file>

<file path=ppt/slides/_rels/slide3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24.xml"/><Relationship Id="rId1" Type="http://schemas.openxmlformats.org/officeDocument/2006/relationships/slideLayout" Target="../slideLayouts/slideLayout326.xml"/><Relationship Id="rId4" Type="http://schemas.openxmlformats.org/officeDocument/2006/relationships/image" Target="../media/image22.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09.xml"/><Relationship Id="rId1" Type="http://schemas.openxmlformats.org/officeDocument/2006/relationships/themeOverride" Target="../theme/themeOverride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emf"/></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31.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2.xml"/><Relationship Id="rId1" Type="http://schemas.openxmlformats.org/officeDocument/2006/relationships/slideLayout" Target="../slideLayouts/slideLayout48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20.xml"/></Relationships>
</file>

<file path=ppt/slides/_rels/slide4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3.xml"/><Relationship Id="rId1" Type="http://schemas.openxmlformats.org/officeDocument/2006/relationships/slideLayout" Target="../slideLayouts/slideLayout431.xml"/></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36.xml"/></Relationships>
</file>

<file path=ppt/slides/_rels/slide45.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18" Type="http://schemas.openxmlformats.org/officeDocument/2006/relationships/image" Target="../media/image66.png"/><Relationship Id="rId26" Type="http://schemas.openxmlformats.org/officeDocument/2006/relationships/image" Target="../media/image74.png"/><Relationship Id="rId3" Type="http://schemas.openxmlformats.org/officeDocument/2006/relationships/image" Target="../media/image51.emf"/><Relationship Id="rId21" Type="http://schemas.openxmlformats.org/officeDocument/2006/relationships/image" Target="../media/image69.png"/><Relationship Id="rId7" Type="http://schemas.openxmlformats.org/officeDocument/2006/relationships/image" Target="../media/image55.png"/><Relationship Id="rId12" Type="http://schemas.openxmlformats.org/officeDocument/2006/relationships/image" Target="../media/image60.png"/><Relationship Id="rId17" Type="http://schemas.openxmlformats.org/officeDocument/2006/relationships/image" Target="../media/image65.png"/><Relationship Id="rId25" Type="http://schemas.openxmlformats.org/officeDocument/2006/relationships/image" Target="../media/image73.png"/><Relationship Id="rId2" Type="http://schemas.openxmlformats.org/officeDocument/2006/relationships/notesSlide" Target="../notesSlides/notesSlide35.xml"/><Relationship Id="rId16" Type="http://schemas.openxmlformats.org/officeDocument/2006/relationships/image" Target="../media/image64.png"/><Relationship Id="rId20" Type="http://schemas.openxmlformats.org/officeDocument/2006/relationships/image" Target="../media/image68.png"/><Relationship Id="rId29" Type="http://schemas.openxmlformats.org/officeDocument/2006/relationships/image" Target="../media/image77.png"/><Relationship Id="rId1" Type="http://schemas.openxmlformats.org/officeDocument/2006/relationships/slideLayout" Target="../slideLayouts/slideLayout29.xml"/><Relationship Id="rId6" Type="http://schemas.openxmlformats.org/officeDocument/2006/relationships/image" Target="../media/image54.png"/><Relationship Id="rId11" Type="http://schemas.openxmlformats.org/officeDocument/2006/relationships/image" Target="../media/image59.png"/><Relationship Id="rId24" Type="http://schemas.openxmlformats.org/officeDocument/2006/relationships/image" Target="../media/image72.png"/><Relationship Id="rId32" Type="http://schemas.openxmlformats.org/officeDocument/2006/relationships/image" Target="../media/image80.png"/><Relationship Id="rId5" Type="http://schemas.openxmlformats.org/officeDocument/2006/relationships/image" Target="../media/image53.png"/><Relationship Id="rId15" Type="http://schemas.openxmlformats.org/officeDocument/2006/relationships/image" Target="../media/image63.png"/><Relationship Id="rId23" Type="http://schemas.openxmlformats.org/officeDocument/2006/relationships/image" Target="../media/image71.png"/><Relationship Id="rId28" Type="http://schemas.openxmlformats.org/officeDocument/2006/relationships/image" Target="../media/image76.png"/><Relationship Id="rId10" Type="http://schemas.openxmlformats.org/officeDocument/2006/relationships/image" Target="../media/image58.png"/><Relationship Id="rId19" Type="http://schemas.openxmlformats.org/officeDocument/2006/relationships/image" Target="../media/image67.png"/><Relationship Id="rId31" Type="http://schemas.openxmlformats.org/officeDocument/2006/relationships/image" Target="../media/image79.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png"/><Relationship Id="rId22" Type="http://schemas.openxmlformats.org/officeDocument/2006/relationships/image" Target="../media/image70.png"/><Relationship Id="rId27" Type="http://schemas.openxmlformats.org/officeDocument/2006/relationships/image" Target="../media/image75.png"/><Relationship Id="rId30" Type="http://schemas.openxmlformats.org/officeDocument/2006/relationships/image" Target="../media/image78.png"/></Relationships>
</file>

<file path=ppt/slides/_rels/slide4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6.xml"/><Relationship Id="rId1" Type="http://schemas.openxmlformats.org/officeDocument/2006/relationships/slideLayout" Target="../slideLayouts/slideLayout8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png"/><Relationship Id="rId18" Type="http://schemas.openxmlformats.org/officeDocument/2006/relationships/image" Target="../media/image96.png"/><Relationship Id="rId26" Type="http://schemas.openxmlformats.org/officeDocument/2006/relationships/image" Target="../media/image104.png"/><Relationship Id="rId3" Type="http://schemas.openxmlformats.org/officeDocument/2006/relationships/image" Target="../media/image52.png"/><Relationship Id="rId21" Type="http://schemas.openxmlformats.org/officeDocument/2006/relationships/image" Target="../media/image99.png"/><Relationship Id="rId7" Type="http://schemas.openxmlformats.org/officeDocument/2006/relationships/image" Target="../media/image85.png"/><Relationship Id="rId12" Type="http://schemas.openxmlformats.org/officeDocument/2006/relationships/image" Target="../media/image90.png"/><Relationship Id="rId17" Type="http://schemas.openxmlformats.org/officeDocument/2006/relationships/image" Target="../media/image95.png"/><Relationship Id="rId25" Type="http://schemas.openxmlformats.org/officeDocument/2006/relationships/image" Target="../media/image103.png"/><Relationship Id="rId2" Type="http://schemas.openxmlformats.org/officeDocument/2006/relationships/image" Target="../media/image51.emf"/><Relationship Id="rId16" Type="http://schemas.openxmlformats.org/officeDocument/2006/relationships/image" Target="../media/image94.png"/><Relationship Id="rId20" Type="http://schemas.openxmlformats.org/officeDocument/2006/relationships/image" Target="../media/image98.png"/><Relationship Id="rId29" Type="http://schemas.openxmlformats.org/officeDocument/2006/relationships/image" Target="../media/image107.png"/><Relationship Id="rId1" Type="http://schemas.openxmlformats.org/officeDocument/2006/relationships/slideLayout" Target="../slideLayouts/slideLayout51.xml"/><Relationship Id="rId6" Type="http://schemas.openxmlformats.org/officeDocument/2006/relationships/image" Target="../media/image84.png"/><Relationship Id="rId11" Type="http://schemas.openxmlformats.org/officeDocument/2006/relationships/image" Target="../media/image89.png"/><Relationship Id="rId24" Type="http://schemas.openxmlformats.org/officeDocument/2006/relationships/image" Target="../media/image102.png"/><Relationship Id="rId5" Type="http://schemas.openxmlformats.org/officeDocument/2006/relationships/image" Target="../media/image83.png"/><Relationship Id="rId15" Type="http://schemas.openxmlformats.org/officeDocument/2006/relationships/image" Target="../media/image93.png"/><Relationship Id="rId23" Type="http://schemas.openxmlformats.org/officeDocument/2006/relationships/image" Target="../media/image101.png"/><Relationship Id="rId28" Type="http://schemas.openxmlformats.org/officeDocument/2006/relationships/image" Target="../media/image106.png"/><Relationship Id="rId10" Type="http://schemas.openxmlformats.org/officeDocument/2006/relationships/image" Target="../media/image88.png"/><Relationship Id="rId19" Type="http://schemas.openxmlformats.org/officeDocument/2006/relationships/image" Target="../media/image97.png"/><Relationship Id="rId31" Type="http://schemas.openxmlformats.org/officeDocument/2006/relationships/image" Target="../media/image109.png"/><Relationship Id="rId4" Type="http://schemas.openxmlformats.org/officeDocument/2006/relationships/image" Target="../media/image82.png"/><Relationship Id="rId9" Type="http://schemas.openxmlformats.org/officeDocument/2006/relationships/image" Target="../media/image87.png"/><Relationship Id="rId14" Type="http://schemas.openxmlformats.org/officeDocument/2006/relationships/image" Target="../media/image92.png"/><Relationship Id="rId22" Type="http://schemas.openxmlformats.org/officeDocument/2006/relationships/image" Target="../media/image100.png"/><Relationship Id="rId27" Type="http://schemas.openxmlformats.org/officeDocument/2006/relationships/image" Target="../media/image105.png"/><Relationship Id="rId30" Type="http://schemas.openxmlformats.org/officeDocument/2006/relationships/image" Target="../media/image108.png"/></Relationships>
</file>

<file path=ppt/slides/_rels/slide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44.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68.xml"/><Relationship Id="rId1" Type="http://schemas.openxmlformats.org/officeDocument/2006/relationships/themeOverride" Target="../theme/themeOverride5.xml"/><Relationship Id="rId4" Type="http://schemas.openxmlformats.org/officeDocument/2006/relationships/image" Target="../media/image110.png"/></Relationships>
</file>

<file path=ppt/slides/_rels/slide5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0.xml"/><Relationship Id="rId1" Type="http://schemas.openxmlformats.org/officeDocument/2006/relationships/slideLayout" Target="../slideLayouts/slideLayout506.xml"/></Relationships>
</file>

<file path=ppt/slides/_rels/slide5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1.xml"/><Relationship Id="rId1" Type="http://schemas.openxmlformats.org/officeDocument/2006/relationships/slideLayout" Target="../slideLayouts/slideLayout502.xml"/></Relationships>
</file>

<file path=ppt/slides/_rels/slide5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42.xml"/><Relationship Id="rId1" Type="http://schemas.openxmlformats.org/officeDocument/2006/relationships/slideLayout" Target="../slideLayouts/slideLayout512.xml"/></Relationships>
</file>

<file path=ppt/slides/_rels/slide5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43.xml"/><Relationship Id="rId1" Type="http://schemas.openxmlformats.org/officeDocument/2006/relationships/slideLayout" Target="../slideLayouts/slideLayout512.xml"/></Relationships>
</file>

<file path=ppt/slides/_rels/slide5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44.xml"/><Relationship Id="rId1" Type="http://schemas.openxmlformats.org/officeDocument/2006/relationships/slideLayout" Target="../slideLayouts/slideLayout513.xml"/><Relationship Id="rId4" Type="http://schemas.openxmlformats.org/officeDocument/2006/relationships/image" Target="../media/image116.jpeg"/></Relationships>
</file>

<file path=ppt/slides/_rels/slide5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45.xml"/><Relationship Id="rId1" Type="http://schemas.openxmlformats.org/officeDocument/2006/relationships/slideLayout" Target="../slideLayouts/slideLayout51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61.xml"/></Relationships>
</file>

<file path=ppt/slides/_rels/slide6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80.xml"/></Relationships>
</file>

<file path=ppt/slides/_rels/slide6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68.xml"/><Relationship Id="rId1" Type="http://schemas.openxmlformats.org/officeDocument/2006/relationships/themeOverride" Target="../theme/themeOverride6.xml"/><Relationship Id="rId4" Type="http://schemas.openxmlformats.org/officeDocument/2006/relationships/image" Target="../media/image123.png"/></Relationships>
</file>

<file path=ppt/slides/_rels/slide6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56.xml"/><Relationship Id="rId1" Type="http://schemas.openxmlformats.org/officeDocument/2006/relationships/slideLayout" Target="../slideLayouts/slideLayout8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3.jpeg"/><Relationship Id="rId1" Type="http://schemas.openxmlformats.org/officeDocument/2006/relationships/slideLayout" Target="../slideLayouts/slideLayout344.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59.xml"/><Relationship Id="rId1" Type="http://schemas.openxmlformats.org/officeDocument/2006/relationships/slideLayout" Target="../slideLayouts/slideLayout83.xml"/><Relationship Id="rId4" Type="http://schemas.openxmlformats.org/officeDocument/2006/relationships/image" Target="../media/image126.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98.xml"/></Relationships>
</file>

<file path=ppt/slides/_rels/slide72.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61.xml"/><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63.xml"/><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529.xml"/></Relationships>
</file>

<file path=ppt/slides/_rels/slide7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5.xml"/><Relationship Id="rId1" Type="http://schemas.openxmlformats.org/officeDocument/2006/relationships/slideLayout" Target="../slideLayouts/slideLayout367.xml"/></Relationships>
</file>

<file path=ppt/slides/_rels/slide7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6.xml"/><Relationship Id="rId1" Type="http://schemas.openxmlformats.org/officeDocument/2006/relationships/slideLayout" Target="../slideLayouts/slideLayout103.xml"/></Relationships>
</file>

<file path=ppt/slides/_rels/slide79.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315.xml"/></Relationships>
</file>

<file path=ppt/slides/_rels/slide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3.jpeg"/><Relationship Id="rId1" Type="http://schemas.openxmlformats.org/officeDocument/2006/relationships/slideLayout" Target="../slideLayouts/slideLayout344.xml"/></Relationships>
</file>

<file path=ppt/slides/_rels/slide8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67.xml"/><Relationship Id="rId1" Type="http://schemas.openxmlformats.org/officeDocument/2006/relationships/slideLayout" Target="../slideLayouts/slideLayout103.xml"/><Relationship Id="rId4" Type="http://schemas.openxmlformats.org/officeDocument/2006/relationships/image" Target="../media/image132.png"/></Relationships>
</file>

<file path=ppt/slides/_rels/slide8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68.xml"/><Relationship Id="rId1" Type="http://schemas.openxmlformats.org/officeDocument/2006/relationships/slideLayout" Target="../slideLayouts/slideLayout103.xml"/></Relationships>
</file>

<file path=ppt/slides/_rels/slide8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69.xml"/><Relationship Id="rId1" Type="http://schemas.openxmlformats.org/officeDocument/2006/relationships/slideLayout" Target="../slideLayouts/slideLayout10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8.xml"/></Relationships>
</file>

<file path=ppt/slides/_rels/slide84.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71.xml"/><Relationship Id="rId1" Type="http://schemas.openxmlformats.org/officeDocument/2006/relationships/slideLayout" Target="../slideLayouts/slideLayout103.xml"/></Relationships>
</file>

<file path=ppt/slides/_rels/slide8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72.xml"/><Relationship Id="rId1" Type="http://schemas.openxmlformats.org/officeDocument/2006/relationships/slideLayout" Target="../slideLayouts/slideLayout10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10.xml"/></Relationships>
</file>

<file path=ppt/slides/_rels/slide8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74.xml"/><Relationship Id="rId1" Type="http://schemas.openxmlformats.org/officeDocument/2006/relationships/slideLayout" Target="../slideLayouts/slideLayout10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89.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443.xml"/></Relationships>
</file>

<file path=ppt/slides/_rels/slide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44.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88.xml"/></Relationships>
</file>

<file path=ppt/slides/_rels/slide9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76.xml"/><Relationship Id="rId1" Type="http://schemas.openxmlformats.org/officeDocument/2006/relationships/slideLayout" Target="../slideLayouts/slideLayout95.xml"/></Relationships>
</file>

<file path=ppt/slides/_rels/slide9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77.xml"/><Relationship Id="rId1" Type="http://schemas.openxmlformats.org/officeDocument/2006/relationships/slideLayout" Target="../slideLayouts/slideLayout95.xml"/></Relationships>
</file>

<file path=ppt/slides/_rels/slide9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78.xml"/><Relationship Id="rId1" Type="http://schemas.openxmlformats.org/officeDocument/2006/relationships/slideLayout" Target="../slideLayouts/slideLayout95.xml"/></Relationships>
</file>

<file path=ppt/slides/_rels/slide9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79.xml"/><Relationship Id="rId1" Type="http://schemas.openxmlformats.org/officeDocument/2006/relationships/slideLayout" Target="../slideLayouts/slideLayout121.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9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10.png"/><Relationship Id="rId1" Type="http://schemas.openxmlformats.org/officeDocument/2006/relationships/slideLayout" Target="../slideLayouts/slideLayout121.xml"/></Relationships>
</file>

<file path=ppt/slides/_rels/slide9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10.png"/><Relationship Id="rId1" Type="http://schemas.openxmlformats.org/officeDocument/2006/relationships/slideLayout" Target="../slideLayouts/slideLayout95.xml"/><Relationship Id="rId4" Type="http://schemas.openxmlformats.org/officeDocument/2006/relationships/image" Target="../media/image143.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21.xml"/></Relationships>
</file>

<file path=ppt/slides/_rels/slide9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81.xml"/><Relationship Id="rId1" Type="http://schemas.openxmlformats.org/officeDocument/2006/relationships/slideLayout" Target="../slideLayouts/slideLayout95.xml"/></Relationships>
</file>

<file path=ppt/slides/_rels/slide99.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10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 name="Rectangle 6"/>
          <p:cNvSpPr>
            <a:spLocks noGrp="1" noChangeArrowheads="1"/>
          </p:cNvSpPr>
          <p:nvPr>
            <p:ph type="title" idx="4294967295"/>
          </p:nvPr>
        </p:nvSpPr>
        <p:spPr>
          <a:xfrm>
            <a:off x="2438400" y="685800"/>
            <a:ext cx="4724400" cy="1143000"/>
          </a:xfrm>
        </p:spPr>
        <p:txBody>
          <a:bodyPr/>
          <a:lstStyle/>
          <a:p>
            <a:pPr algn="l">
              <a:defRPr/>
            </a:pPr>
            <a:r>
              <a:rPr lang="en-US" sz="2400" b="1" dirty="0">
                <a:solidFill>
                  <a:schemeClr val="tx1"/>
                </a:solidFill>
                <a:latin typeface="Arial" panose="020B0604020202020204" pitchFamily="34" charset="0"/>
                <a:cs typeface="Arial" panose="020B0604020202020204" pitchFamily="34" charset="0"/>
              </a:rPr>
              <a:t>Title Slide</a:t>
            </a:r>
          </a:p>
        </p:txBody>
      </p:sp>
      <p:sp>
        <p:nvSpPr>
          <p:cNvPr id="363522" name="Rectangle 5"/>
          <p:cNvSpPr>
            <a:spLocks noChangeArrowheads="1"/>
          </p:cNvSpPr>
          <p:nvPr/>
        </p:nvSpPr>
        <p:spPr bwMode="auto">
          <a:xfrm>
            <a:off x="0" y="-27384"/>
            <a:ext cx="9144000" cy="6858000"/>
          </a:xfrm>
          <a:prstGeom prst="rect">
            <a:avLst/>
          </a:prstGeom>
          <a:solidFill>
            <a:srgbClr val="030201"/>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5122" name="Picture 2" descr="jaws2dvdl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9800" y="-315913"/>
            <a:ext cx="5257800" cy="66294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3" name="Rectangle 3"/>
          <p:cNvSpPr>
            <a:spLocks noChangeArrowheads="1"/>
          </p:cNvSpPr>
          <p:nvPr/>
        </p:nvSpPr>
        <p:spPr bwMode="auto">
          <a:xfrm>
            <a:off x="2462212" y="266700"/>
            <a:ext cx="4752975" cy="1231900"/>
          </a:xfrm>
          <a:prstGeom prst="rect">
            <a:avLst/>
          </a:prstGeom>
          <a:solidFill>
            <a:srgbClr val="000090"/>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6000" b="1" u="none" strike="noStrike" kern="1200" cap="none" spc="0" normalizeH="0" baseline="0" noProof="0" dirty="0">
                <a:ln>
                  <a:noFill/>
                </a:ln>
                <a:solidFill>
                  <a:srgbClr val="F5EFEF"/>
                </a:solidFill>
                <a:effectLst/>
                <a:uLnTx/>
                <a:uFillTx/>
                <a:latin typeface="Arial" panose="020B0604020202020204" pitchFamily="34" charset="0"/>
                <a:cs typeface="Arial" panose="020B0604020202020204" pitchFamily="34" charset="0"/>
              </a:rPr>
              <a:t>يونان</a:t>
            </a:r>
            <a:endParaRPr kumimoji="0" lang="en-US" sz="6000" b="1" u="none" strike="noStrike" kern="1200" cap="none" spc="0" normalizeH="0" baseline="0" noProof="0" dirty="0">
              <a:ln>
                <a:noFill/>
              </a:ln>
              <a:solidFill>
                <a:srgbClr val="F5EFEF"/>
              </a:solidFill>
              <a:effectLst/>
              <a:uLnTx/>
              <a:uFillTx/>
              <a:latin typeface="Arial" panose="020B0604020202020204" pitchFamily="34" charset="0"/>
              <a:cs typeface="Arial" panose="020B0604020202020204" pitchFamily="34" charset="0"/>
            </a:endParaRPr>
          </a:p>
        </p:txBody>
      </p:sp>
      <p:sp>
        <p:nvSpPr>
          <p:cNvPr id="7" name="Text Box 5"/>
          <p:cNvSpPr txBox="1">
            <a:spLocks noChangeArrowheads="1"/>
          </p:cNvSpPr>
          <p:nvPr/>
        </p:nvSpPr>
        <p:spPr bwMode="auto">
          <a:xfrm>
            <a:off x="0" y="6165850"/>
            <a:ext cx="9144000" cy="71913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SA"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 ريك جريفي</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ث</a:t>
            </a:r>
            <a:r>
              <a:rPr kumimoji="0" lang="ar-SA"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BibleStudyDownloads.org</a:t>
            </a:r>
          </a:p>
        </p:txBody>
      </p:sp>
    </p:spTree>
    <p:extLst>
      <p:ext uri="{BB962C8B-B14F-4D97-AF65-F5344CB8AC3E}">
        <p14:creationId xmlns:p14="http://schemas.microsoft.com/office/powerpoint/2010/main" val="30058099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0" fill="hold"/>
                                        <p:tgtEl>
                                          <p:spTgt spid="5122"/>
                                        </p:tgtEl>
                                        <p:attrNameLst>
                                          <p:attrName>ppt_x</p:attrName>
                                        </p:attrNameLst>
                                      </p:cBhvr>
                                      <p:tavLst>
                                        <p:tav tm="0">
                                          <p:val>
                                            <p:strVal val="#ppt_x"/>
                                          </p:val>
                                        </p:tav>
                                        <p:tav tm="100000">
                                          <p:val>
                                            <p:strVal val="#ppt_x"/>
                                          </p:val>
                                        </p:tav>
                                      </p:tavLst>
                                    </p:anim>
                                    <p:anim calcmode="lin" valueType="num">
                                      <p:cBhvr additive="base">
                                        <p:cTn id="8" dur="50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5123"/>
                                        </p:tgtEl>
                                        <p:attrNameLst>
                                          <p:attrName>style.visibility</p:attrName>
                                        </p:attrNameLst>
                                      </p:cBhvr>
                                      <p:to>
                                        <p:strVal val="visible"/>
                                      </p:to>
                                    </p:set>
                                    <p:anim calcmode="lin" valueType="num">
                                      <p:cBhvr additive="base">
                                        <p:cTn id="13" dur="5000" fill="hold"/>
                                        <p:tgtEl>
                                          <p:spTgt spid="5123"/>
                                        </p:tgtEl>
                                        <p:attrNameLst>
                                          <p:attrName>ppt_x</p:attrName>
                                        </p:attrNameLst>
                                      </p:cBhvr>
                                      <p:tavLst>
                                        <p:tav tm="0">
                                          <p:val>
                                            <p:strVal val="#ppt_x"/>
                                          </p:val>
                                        </p:tav>
                                        <p:tav tm="100000">
                                          <p:val>
                                            <p:strVal val="#ppt_x"/>
                                          </p:val>
                                        </p:tav>
                                      </p:tavLst>
                                    </p:anim>
                                    <p:anim calcmode="lin" valueType="num">
                                      <p:cBhvr additive="base">
                                        <p:cTn id="14" dur="5000" fill="hold"/>
                                        <p:tgtEl>
                                          <p:spTgt spid="5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animBg="1"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5"/>
          <p:cNvSpPr>
            <a:spLocks noChangeArrowheads="1"/>
          </p:cNvSpPr>
          <p:nvPr/>
        </p:nvSpPr>
        <p:spPr bwMode="auto">
          <a:xfrm>
            <a:off x="0" y="0"/>
            <a:ext cx="9144000" cy="6858000"/>
          </a:xfrm>
          <a:prstGeom prst="rect">
            <a:avLst/>
          </a:prstGeom>
          <a:blipFill dpi="0" rotWithShape="1">
            <a:blip r:embed="rId3"/>
            <a:srcRect/>
            <a:tile tx="0" ty="0" sx="100000" sy="100000" flip="none" algn="tl"/>
          </a:blip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Osaka" charset="0"/>
              <a:cs typeface="Osaka" charset="0"/>
            </a:endParaRPr>
          </a:p>
        </p:txBody>
      </p:sp>
      <p:sp>
        <p:nvSpPr>
          <p:cNvPr id="603138" name="Rectangle 2"/>
          <p:cNvSpPr>
            <a:spLocks noGrp="1" noChangeArrowheads="1"/>
          </p:cNvSpPr>
          <p:nvPr>
            <p:ph type="title"/>
          </p:nvPr>
        </p:nvSpPr>
        <p:spPr>
          <a:xfrm>
            <a:off x="381000" y="152400"/>
            <a:ext cx="1255713" cy="347663"/>
          </a:xfrm>
        </p:spPr>
        <p:txBody>
          <a:bodyPr/>
          <a:lstStyle/>
          <a:p>
            <a:pPr eaLnBrk="1" hangingPunct="1"/>
            <a:r>
              <a:rPr lang="en-US" sz="1600">
                <a:latin typeface="Century Gothic" charset="0"/>
                <a:ea typeface="Osaka" charset="0"/>
                <a:cs typeface="Osaka" charset="0"/>
              </a:rPr>
              <a:t>Book Chart</a:t>
            </a:r>
          </a:p>
        </p:txBody>
      </p:sp>
      <p:sp>
        <p:nvSpPr>
          <p:cNvPr id="603139" name="Rectangle 60"/>
          <p:cNvSpPr>
            <a:spLocks noChangeArrowheads="1"/>
          </p:cNvSpPr>
          <p:nvPr/>
        </p:nvSpPr>
        <p:spPr bwMode="auto">
          <a:xfrm>
            <a:off x="0" y="5391150"/>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Osaka" charset="0"/>
              <a:cs typeface="Osaka" charset="0"/>
            </a:endParaRPr>
          </a:p>
        </p:txBody>
      </p:sp>
      <p:graphicFrame>
        <p:nvGraphicFramePr>
          <p:cNvPr id="488451" name="Group 3"/>
          <p:cNvGraphicFramePr>
            <a:graphicFrameLocks noGrp="1"/>
          </p:cNvGraphicFramePr>
          <p:nvPr>
            <p:extLst>
              <p:ext uri="{D42A27DB-BD31-4B8C-83A1-F6EECF244321}">
                <p14:modId xmlns:p14="http://schemas.microsoft.com/office/powerpoint/2010/main" val="2020600705"/>
              </p:ext>
            </p:extLst>
          </p:nvPr>
        </p:nvGraphicFramePr>
        <p:xfrm>
          <a:off x="0" y="0"/>
          <a:ext cx="9144000" cy="6978651"/>
        </p:xfrm>
        <a:graphic>
          <a:graphicData uri="http://schemas.openxmlformats.org/drawingml/2006/table">
            <a:tbl>
              <a:tblPr/>
              <a:tblGrid>
                <a:gridCol w="1495425">
                  <a:extLst>
                    <a:ext uri="{9D8B030D-6E8A-4147-A177-3AD203B41FA5}">
                      <a16:colId xmlns:a16="http://schemas.microsoft.com/office/drawing/2014/main" val="20000"/>
                    </a:ext>
                  </a:extLst>
                </a:gridCol>
                <a:gridCol w="795338">
                  <a:extLst>
                    <a:ext uri="{9D8B030D-6E8A-4147-A177-3AD203B41FA5}">
                      <a16:colId xmlns:a16="http://schemas.microsoft.com/office/drawing/2014/main" val="20001"/>
                    </a:ext>
                  </a:extLst>
                </a:gridCol>
                <a:gridCol w="604837">
                  <a:extLst>
                    <a:ext uri="{9D8B030D-6E8A-4147-A177-3AD203B41FA5}">
                      <a16:colId xmlns:a16="http://schemas.microsoft.com/office/drawing/2014/main" val="20002"/>
                    </a:ext>
                  </a:extLst>
                </a:gridCol>
                <a:gridCol w="1731963">
                  <a:extLst>
                    <a:ext uri="{9D8B030D-6E8A-4147-A177-3AD203B41FA5}">
                      <a16:colId xmlns:a16="http://schemas.microsoft.com/office/drawing/2014/main" val="20003"/>
                    </a:ext>
                  </a:extLst>
                </a:gridCol>
                <a:gridCol w="1784350">
                  <a:extLst>
                    <a:ext uri="{9D8B030D-6E8A-4147-A177-3AD203B41FA5}">
                      <a16:colId xmlns:a16="http://schemas.microsoft.com/office/drawing/2014/main" val="20004"/>
                    </a:ext>
                  </a:extLst>
                </a:gridCol>
                <a:gridCol w="522287">
                  <a:extLst>
                    <a:ext uri="{9D8B030D-6E8A-4147-A177-3AD203B41FA5}">
                      <a16:colId xmlns:a16="http://schemas.microsoft.com/office/drawing/2014/main" val="20005"/>
                    </a:ext>
                  </a:extLst>
                </a:gridCol>
                <a:gridCol w="595313">
                  <a:extLst>
                    <a:ext uri="{9D8B030D-6E8A-4147-A177-3AD203B41FA5}">
                      <a16:colId xmlns:a16="http://schemas.microsoft.com/office/drawing/2014/main" val="20006"/>
                    </a:ext>
                  </a:extLst>
                </a:gridCol>
                <a:gridCol w="1614487">
                  <a:extLst>
                    <a:ext uri="{9D8B030D-6E8A-4147-A177-3AD203B41FA5}">
                      <a16:colId xmlns:a16="http://schemas.microsoft.com/office/drawing/2014/main" val="20007"/>
                    </a:ext>
                  </a:extLst>
                </a:gridCol>
              </a:tblGrid>
              <a:tr h="614363">
                <a:tc gridSpan="8">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3200" b="1" i="0" u="none" strike="noStrike" cap="none" normalizeH="0" baseline="0" dirty="0">
                          <a:ln>
                            <a:noFill/>
                          </a:ln>
                          <a:solidFill>
                            <a:srgbClr val="FFFFFF"/>
                          </a:solidFill>
                          <a:effectLst/>
                          <a:latin typeface="Arial" panose="020B0604020202020204" pitchFamily="34" charset="0"/>
                          <a:ea typeface="Osaka" charset="0"/>
                          <a:cs typeface="Arial" panose="020B0604020202020204" pitchFamily="34" charset="0"/>
                        </a:rPr>
                        <a:t>رحم</a:t>
                      </a:r>
                      <a:r>
                        <a:rPr kumimoji="0" lang="ar-JO" altLang="zh-CN" sz="3200" b="1" i="0" u="none" strike="noStrike" cap="none" normalizeH="0" baseline="0" dirty="0">
                          <a:ln>
                            <a:noFill/>
                          </a:ln>
                          <a:solidFill>
                            <a:srgbClr val="FFFFFF"/>
                          </a:solidFill>
                          <a:effectLst/>
                          <a:latin typeface="Arial" panose="020B0604020202020204" pitchFamily="34" charset="0"/>
                          <a:ea typeface="Osaka" charset="0"/>
                          <a:cs typeface="Arial" panose="020B0604020202020204" pitchFamily="34" charset="0"/>
                        </a:rPr>
                        <a:t>ة</a:t>
                      </a:r>
                      <a:r>
                        <a:rPr kumimoji="0" lang="ar-SA" altLang="zh-CN" sz="3200" b="1" i="0" u="none" strike="noStrike" cap="none" normalizeH="0" baseline="0" dirty="0">
                          <a:ln>
                            <a:noFill/>
                          </a:ln>
                          <a:solidFill>
                            <a:srgbClr val="FFFFFF"/>
                          </a:solidFill>
                          <a:effectLst/>
                          <a:latin typeface="Arial" panose="020B0604020202020204" pitchFamily="34" charset="0"/>
                          <a:ea typeface="Osaka" charset="0"/>
                          <a:cs typeface="Arial" panose="020B0604020202020204" pitchFamily="34" charset="0"/>
                        </a:rPr>
                        <a:t> الله على ال</a:t>
                      </a:r>
                      <a:r>
                        <a:rPr kumimoji="0" lang="ar-JO" altLang="zh-CN" sz="3200" b="1" i="0" u="none" strike="noStrike" cap="none" normalizeH="0" baseline="0" dirty="0">
                          <a:ln>
                            <a:noFill/>
                          </a:ln>
                          <a:solidFill>
                            <a:srgbClr val="FFFFFF"/>
                          </a:solidFill>
                          <a:effectLst/>
                          <a:latin typeface="Arial" panose="020B0604020202020204" pitchFamily="34" charset="0"/>
                          <a:ea typeface="Osaka" charset="0"/>
                          <a:cs typeface="Arial" panose="020B0604020202020204" pitchFamily="34" charset="0"/>
                        </a:rPr>
                        <a:t>أ</a:t>
                      </a:r>
                      <a:r>
                        <a:rPr kumimoji="0" lang="ar-SA" altLang="zh-CN" sz="3200" b="1" i="0" u="none" strike="noStrike" cap="none" normalizeH="0" baseline="0" dirty="0">
                          <a:ln>
                            <a:noFill/>
                          </a:ln>
                          <a:solidFill>
                            <a:srgbClr val="FFFFFF"/>
                          </a:solidFill>
                          <a:effectLst/>
                          <a:latin typeface="Arial" panose="020B0604020202020204" pitchFamily="34" charset="0"/>
                          <a:ea typeface="Osaka" charset="0"/>
                          <a:cs typeface="Arial" panose="020B0604020202020204" pitchFamily="34" charset="0"/>
                        </a:rPr>
                        <a:t>مم</a:t>
                      </a:r>
                      <a:endParaRPr kumimoji="0" lang="en-US" altLang="zh-CN" sz="2800" b="1" i="0" u="none" strike="noStrike" cap="none" normalizeH="0" baseline="0" dirty="0">
                        <a:ln>
                          <a:noFill/>
                        </a:ln>
                        <a:solidFill>
                          <a:srgbClr val="FFFFFF"/>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2528D"/>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73075">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عصيان المهمة التفويضية</a:t>
                      </a:r>
                      <a:r>
                        <a:rPr kumimoji="0" lang="en-US"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 </a:t>
                      </a:r>
                      <a:endParaRPr kumimoji="0" lang="en-US" altLang="zh-CN" sz="48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اطاعة المهمة التفويضية</a:t>
                      </a:r>
                      <a:endParaRPr kumimoji="0" lang="en-US"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73075">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ا</a:t>
                      </a:r>
                      <a:r>
                        <a:rPr kumimoji="0" lang="ar-JO"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لإ</a:t>
                      </a: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صحاحات ١-٢</a:t>
                      </a:r>
                      <a:endParaRPr kumimoji="0" lang="en-US" altLang="zh-CN" sz="48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اصحاحات ٣-٤</a:t>
                      </a:r>
                      <a:endParaRPr kumimoji="0" lang="en-US"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73075">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الله يرحم يونان</a:t>
                      </a:r>
                      <a:endParaRPr kumimoji="0" lang="en-US" altLang="zh-CN" sz="48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الله يرحم نينوى</a:t>
                      </a:r>
                      <a:endParaRPr kumimoji="0" lang="en-US"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73075">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البحر العظيم</a:t>
                      </a:r>
                      <a:endParaRPr kumimoji="0" lang="en-US" altLang="zh-CN" sz="48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المدينه العظيمة</a:t>
                      </a:r>
                      <a:endParaRPr kumimoji="0" lang="en-US"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118872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التكليف </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١: ١-٢</a:t>
                      </a:r>
                      <a:endParaRPr kumimoji="0" lang="en-US" altLang="zh-CN" sz="28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عدم الطاعه</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١: ٣</a:t>
                      </a:r>
                      <a:endParaRPr kumimoji="0" lang="en-US" altLang="zh-CN" sz="28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النتائج</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١: ٤ –</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٢: ١٠</a:t>
                      </a:r>
                      <a:endParaRPr kumimoji="0" lang="en-US" altLang="zh-CN" sz="28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اعاده التكليف </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٣: ١</a:t>
                      </a:r>
                      <a:endParaRPr kumimoji="0" lang="en-US" altLang="zh-CN" sz="28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الطاعه </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٣: ٣-٤</a:t>
                      </a:r>
                      <a:endParaRPr kumimoji="0" lang="en-US" altLang="zh-CN" sz="28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النتائج</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٣: ٤ -</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٤: ١٠</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9696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أذهب</a:t>
                      </a:r>
                      <a:endParaRPr kumimoji="0" lang="en-US" altLang="zh-CN" sz="28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 </a:t>
                      </a:r>
                      <a:endParaRPr kumimoji="0" lang="en-US" altLang="zh-CN" sz="5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لا</a:t>
                      </a:r>
                      <a:r>
                        <a:rPr kumimoji="0" lang="en-US"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 </a:t>
                      </a:r>
                      <a:endParaRPr kumimoji="0" lang="en-US" altLang="zh-CN" sz="5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إذاً تأديب</a:t>
                      </a:r>
                      <a:endParaRPr kumimoji="0" lang="en-US" altLang="zh-CN" sz="28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لا</a:t>
                      </a:r>
                      <a:endParaRPr kumimoji="0" lang="en-US" altLang="zh-CN" sz="28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أذهب</a:t>
                      </a:r>
                      <a:endParaRPr kumimoji="0" lang="en-US" altLang="zh-CN" sz="28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 </a:t>
                      </a:r>
                      <a:endParaRPr kumimoji="0" lang="en-US" altLang="zh-CN" sz="5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حسنا</a:t>
                      </a:r>
                      <a:r>
                        <a:rPr kumimoji="0" lang="ar-JO"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a:t>
                      </a:r>
                      <a:endParaRPr kumimoji="0" lang="en-US" altLang="zh-CN" sz="5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واو</a:t>
                      </a:r>
                      <a:endParaRPr kumimoji="0" lang="en-US" altLang="zh-CN" sz="28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أوه لا</a:t>
                      </a:r>
                      <a:endParaRPr kumimoji="0" lang="en-US" altLang="zh-CN" sz="28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1554480">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يونان ينحرف </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ال</a:t>
                      </a:r>
                      <a:r>
                        <a:rPr kumimoji="0" lang="ar-JO"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إ</a:t>
                      </a: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صحاح ١</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 يريد </a:t>
                      </a:r>
                      <a:r>
                        <a:rPr kumimoji="0" lang="ar-JO"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أن ي</a:t>
                      </a: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موت) </a:t>
                      </a:r>
                      <a:endParaRPr kumimoji="0" lang="en-US"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يونان يصلي</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ال</a:t>
                      </a:r>
                      <a:r>
                        <a:rPr kumimoji="0" lang="ar-JO"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إ</a:t>
                      </a: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صحاح ٢</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 يريد </a:t>
                      </a:r>
                      <a:r>
                        <a:rPr kumimoji="0" lang="ar-JO"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أ</a:t>
                      </a: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ن يعيش)</a:t>
                      </a:r>
                      <a:endParaRPr kumimoji="0" lang="en-US"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يونان يعظ </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ال</a:t>
                      </a:r>
                      <a:r>
                        <a:rPr kumimoji="0" lang="ar-JO"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إ</a:t>
                      </a: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صحاح ٣</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 يريد </a:t>
                      </a:r>
                      <a:r>
                        <a:rPr kumimoji="0" lang="ar-JO"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أ</a:t>
                      </a: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ن يعيش)</a:t>
                      </a:r>
                      <a:endParaRPr kumimoji="0" lang="en-US"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يونان يغتاظ </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ال</a:t>
                      </a:r>
                      <a:r>
                        <a:rPr kumimoji="0" lang="ar-JO"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إ</a:t>
                      </a: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صحاح ٤</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(يريد </a:t>
                      </a:r>
                      <a:r>
                        <a:rPr kumimoji="0" lang="ar-JO"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أ</a:t>
                      </a: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ن يموت )</a:t>
                      </a:r>
                      <a:endParaRPr kumimoji="0" lang="en-US"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7"/>
                  </a:ext>
                </a:extLst>
              </a:tr>
              <a:tr h="631825">
                <a:tc gridSpan="8">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0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حوالي ٧٦٠ قبل الميلاد</a:t>
                      </a:r>
                      <a:endParaRPr kumimoji="0" lang="en-US" altLang="zh-CN" sz="20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603186" name="Text Box 61"/>
          <p:cNvSpPr txBox="1">
            <a:spLocks noChangeArrowheads="1"/>
          </p:cNvSpPr>
          <p:nvPr/>
        </p:nvSpPr>
        <p:spPr bwMode="auto">
          <a:xfrm>
            <a:off x="8458200" y="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599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7" name="Rectangle 2">
            <a:extLst>
              <a:ext uri="{FF2B5EF4-FFF2-40B4-BE49-F238E27FC236}">
                <a16:creationId xmlns:a16="http://schemas.microsoft.com/office/drawing/2014/main" id="{406147A5-DB4B-BB40-B928-70BDB2EE12FC}"/>
              </a:ext>
            </a:extLst>
          </p:cNvPr>
          <p:cNvSpPr txBox="1">
            <a:spLocks noChangeArrowheads="1"/>
          </p:cNvSpPr>
          <p:nvPr/>
        </p:nvSpPr>
        <p:spPr bwMode="auto">
          <a:xfrm rot="21058430">
            <a:off x="-71437" y="-184150"/>
            <a:ext cx="2649537"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يونان</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62977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49" name="Freeform 2"/>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7747"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642051" name="Rectangle 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42052" name="Freeform 5"/>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42053" name="Freeform 6"/>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7751" name="Rectangle 7"/>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FFCC00"/>
                </a:solidFill>
                <a:effectLst/>
                <a:uLnTx/>
                <a:uFillTx/>
                <a:latin typeface="Arial" panose="020B0604020202020204" pitchFamily="34" charset="0"/>
                <a:ea typeface="ＭＳ Ｐゴシック"/>
                <a:cs typeface="Arial" panose="020B0604020202020204" pitchFamily="34" charset="0"/>
              </a:rPr>
              <a:t>ER</a:t>
            </a:r>
          </a:p>
        </p:txBody>
      </p:sp>
      <p:sp>
        <p:nvSpPr>
          <p:cNvPr id="642055" name="Freeform 8"/>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7753" name="Rectangle 9"/>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FFCC00"/>
                </a:solidFill>
                <a:effectLst/>
                <a:uLnTx/>
                <a:uFillTx/>
                <a:latin typeface="Arial" panose="020B0604020202020204" pitchFamily="34" charset="0"/>
                <a:ea typeface="ＭＳ Ｐゴシック"/>
                <a:cs typeface="Arial" panose="020B0604020202020204" pitchFamily="34" charset="0"/>
              </a:rPr>
              <a:t>PG</a:t>
            </a:r>
          </a:p>
        </p:txBody>
      </p:sp>
      <p:sp>
        <p:nvSpPr>
          <p:cNvPr id="642057" name="Freeform 10"/>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42058" name="Freeform 11"/>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42059" name="Freeform 12"/>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7757" name="Rectangle 13"/>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FFCC00"/>
                </a:solidFill>
                <a:effectLst/>
                <a:uLnTx/>
                <a:uFillTx/>
                <a:latin typeface="Arial" panose="020B0604020202020204" pitchFamily="34" charset="0"/>
                <a:ea typeface="ＭＳ Ｐゴシック"/>
                <a:cs typeface="Arial" panose="020B0604020202020204" pitchFamily="34" charset="0"/>
              </a:rPr>
              <a:t>SG</a:t>
            </a:r>
          </a:p>
        </p:txBody>
      </p:sp>
      <p:sp>
        <p:nvSpPr>
          <p:cNvPr id="287758" name="Rectangle 14"/>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FFCC00"/>
                </a:solidFill>
                <a:effectLst/>
                <a:uLnTx/>
                <a:uFillTx/>
                <a:latin typeface="Arial" panose="020B0604020202020204" pitchFamily="34" charset="0"/>
                <a:ea typeface="ＭＳ Ｐゴシック"/>
                <a:cs typeface="Arial" panose="020B0604020202020204" pitchFamily="34" charset="0"/>
              </a:rPr>
              <a:t>RS</a:t>
            </a:r>
          </a:p>
        </p:txBody>
      </p:sp>
      <p:sp>
        <p:nvSpPr>
          <p:cNvPr id="287759" name="Rectangle 15"/>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FFCC00"/>
                </a:solidFill>
                <a:effectLst/>
                <a:uLnTx/>
                <a:uFillTx/>
                <a:latin typeface="Arial" panose="020B0604020202020204" pitchFamily="34" charset="0"/>
                <a:ea typeface="ＭＳ Ｐゴシック"/>
                <a:cs typeface="Arial" panose="020B0604020202020204" pitchFamily="34" charset="0"/>
              </a:rPr>
              <a:t>MS</a:t>
            </a:r>
          </a:p>
        </p:txBody>
      </p:sp>
      <p:sp>
        <p:nvSpPr>
          <p:cNvPr id="642063" name="Rectangle 16"/>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42064"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42065"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7763" name="Rectangle 19"/>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u="none" strike="noStrike" kern="1200" cap="none" spc="0" normalizeH="0" baseline="0" noProof="0" dirty="0">
                <a:ln>
                  <a:noFill/>
                </a:ln>
                <a:solidFill>
                  <a:srgbClr val="E5FFFF"/>
                </a:solidFill>
                <a:effectLst/>
                <a:uLnTx/>
                <a:uFillTx/>
                <a:latin typeface="Arial" panose="020B0604020202020204" pitchFamily="34" charset="0"/>
                <a:ea typeface="ＭＳ Ｐゴシック"/>
                <a:cs typeface="Arial" panose="020B0604020202020204" pitchFamily="34" charset="0"/>
              </a:rPr>
              <a:t> DRESSING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u="none" strike="noStrike" kern="1200" cap="none" spc="0" normalizeH="0" baseline="0" noProof="0" dirty="0">
                <a:ln>
                  <a:noFill/>
                </a:ln>
                <a:solidFill>
                  <a:srgbClr val="E5FFFF"/>
                </a:solidFill>
                <a:effectLst/>
                <a:uLnTx/>
                <a:uFillTx/>
                <a:latin typeface="Arial" panose="020B0604020202020204" pitchFamily="34" charset="0"/>
                <a:ea typeface="ＭＳ Ｐゴシック"/>
                <a:cs typeface="Arial" panose="020B0604020202020204" pitchFamily="34" charset="0"/>
              </a:rPr>
              <a:t>        THE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u="none" strike="noStrike" kern="1200" cap="none" spc="0" normalizeH="0" baseline="0" noProof="0" dirty="0">
                <a:ln>
                  <a:noFill/>
                </a:ln>
                <a:solidFill>
                  <a:srgbClr val="E5FFFF"/>
                </a:solidFill>
                <a:effectLst/>
                <a:uLnTx/>
                <a:uFillTx/>
                <a:latin typeface="Arial" panose="020B0604020202020204" pitchFamily="34" charset="0"/>
                <a:ea typeface="ＭＳ Ｐゴシック"/>
                <a:cs typeface="Arial" panose="020B0604020202020204" pitchFamily="34" charset="0"/>
              </a:rPr>
              <a:t>   STAGE</a:t>
            </a:r>
          </a:p>
        </p:txBody>
      </p:sp>
      <p:sp>
        <p:nvSpPr>
          <p:cNvPr id="287764" name="Rectangle 20"/>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FFCC00"/>
                </a:solidFill>
                <a:effectLst/>
                <a:uLnTx/>
                <a:uFillTx/>
                <a:latin typeface="Arial" panose="020B0604020202020204" pitchFamily="34" charset="0"/>
                <a:ea typeface="ＭＳ Ｐゴシック"/>
                <a:cs typeface="Arial" panose="020B0604020202020204" pitchFamily="34" charset="0"/>
              </a:rPr>
              <a:t>DS</a:t>
            </a:r>
          </a:p>
        </p:txBody>
      </p:sp>
      <p:sp>
        <p:nvSpPr>
          <p:cNvPr id="287765"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87766" name="Freeform 22"/>
          <p:cNvSpPr>
            <a:spLocks/>
          </p:cNvSpPr>
          <p:nvPr/>
        </p:nvSpPr>
        <p:spPr bwMode="auto">
          <a:xfrm>
            <a:off x="1800225" y="1054100"/>
            <a:ext cx="6378575" cy="4025900"/>
          </a:xfrm>
          <a:custGeom>
            <a:avLst/>
            <a:gdLst/>
            <a:ahLst/>
            <a:cxnLst>
              <a:cxn ang="0">
                <a:pos x="2658" y="2528"/>
              </a:cxn>
              <a:cxn ang="0">
                <a:pos x="2242" y="2368"/>
              </a:cxn>
              <a:cxn ang="0">
                <a:pos x="1570" y="2264"/>
              </a:cxn>
              <a:cxn ang="0">
                <a:pos x="1210" y="2280"/>
              </a:cxn>
              <a:cxn ang="0">
                <a:pos x="1114" y="2336"/>
              </a:cxn>
              <a:cxn ang="0">
                <a:pos x="1066" y="2368"/>
              </a:cxn>
              <a:cxn ang="0">
                <a:pos x="938" y="2488"/>
              </a:cxn>
              <a:cxn ang="0">
                <a:pos x="890" y="2512"/>
              </a:cxn>
              <a:cxn ang="0">
                <a:pos x="842" y="2528"/>
              </a:cxn>
              <a:cxn ang="0">
                <a:pos x="722" y="2336"/>
              </a:cxn>
              <a:cxn ang="0">
                <a:pos x="674" y="2248"/>
              </a:cxn>
              <a:cxn ang="0">
                <a:pos x="602" y="2168"/>
              </a:cxn>
              <a:cxn ang="0">
                <a:pos x="146" y="2104"/>
              </a:cxn>
              <a:cxn ang="0">
                <a:pos x="90" y="2088"/>
              </a:cxn>
              <a:cxn ang="0">
                <a:pos x="18" y="2008"/>
              </a:cxn>
              <a:cxn ang="0">
                <a:pos x="42" y="1896"/>
              </a:cxn>
              <a:cxn ang="0">
                <a:pos x="58" y="1872"/>
              </a:cxn>
              <a:cxn ang="0">
                <a:pos x="82" y="1864"/>
              </a:cxn>
              <a:cxn ang="0">
                <a:pos x="130" y="1832"/>
              </a:cxn>
              <a:cxn ang="0">
                <a:pos x="330" y="1760"/>
              </a:cxn>
              <a:cxn ang="0">
                <a:pos x="378" y="1744"/>
              </a:cxn>
              <a:cxn ang="0">
                <a:pos x="506" y="1656"/>
              </a:cxn>
              <a:cxn ang="0">
                <a:pos x="570" y="1584"/>
              </a:cxn>
              <a:cxn ang="0">
                <a:pos x="626" y="1504"/>
              </a:cxn>
              <a:cxn ang="0">
                <a:pos x="690" y="1408"/>
              </a:cxn>
              <a:cxn ang="0">
                <a:pos x="722" y="1360"/>
              </a:cxn>
              <a:cxn ang="0">
                <a:pos x="730" y="1336"/>
              </a:cxn>
              <a:cxn ang="0">
                <a:pos x="762" y="1288"/>
              </a:cxn>
              <a:cxn ang="0">
                <a:pos x="778" y="1256"/>
              </a:cxn>
              <a:cxn ang="0">
                <a:pos x="810" y="1208"/>
              </a:cxn>
              <a:cxn ang="0">
                <a:pos x="850" y="1080"/>
              </a:cxn>
              <a:cxn ang="0">
                <a:pos x="938" y="696"/>
              </a:cxn>
              <a:cxn ang="0">
                <a:pos x="994" y="472"/>
              </a:cxn>
              <a:cxn ang="0">
                <a:pos x="1074" y="232"/>
              </a:cxn>
              <a:cxn ang="0">
                <a:pos x="1138" y="136"/>
              </a:cxn>
              <a:cxn ang="0">
                <a:pos x="1194" y="80"/>
              </a:cxn>
              <a:cxn ang="0">
                <a:pos x="1354" y="24"/>
              </a:cxn>
              <a:cxn ang="0">
                <a:pos x="1594" y="0"/>
              </a:cxn>
              <a:cxn ang="0">
                <a:pos x="2674" y="48"/>
              </a:cxn>
              <a:cxn ang="0">
                <a:pos x="2970" y="72"/>
              </a:cxn>
              <a:cxn ang="0">
                <a:pos x="3186" y="88"/>
              </a:cxn>
              <a:cxn ang="0">
                <a:pos x="3850" y="240"/>
              </a:cxn>
              <a:cxn ang="0">
                <a:pos x="3930" y="376"/>
              </a:cxn>
              <a:cxn ang="0">
                <a:pos x="3986" y="496"/>
              </a:cxn>
              <a:cxn ang="0">
                <a:pos x="4018" y="688"/>
              </a:cxn>
              <a:cxn ang="0">
                <a:pos x="4010" y="1200"/>
              </a:cxn>
              <a:cxn ang="0">
                <a:pos x="3906" y="1616"/>
              </a:cxn>
              <a:cxn ang="0">
                <a:pos x="3874" y="1664"/>
              </a:cxn>
              <a:cxn ang="0">
                <a:pos x="3762" y="1912"/>
              </a:cxn>
              <a:cxn ang="0">
                <a:pos x="3730" y="1960"/>
              </a:cxn>
              <a:cxn ang="0">
                <a:pos x="3682" y="2040"/>
              </a:cxn>
              <a:cxn ang="0">
                <a:pos x="3594" y="2176"/>
              </a:cxn>
              <a:cxn ang="0">
                <a:pos x="3474" y="2320"/>
              </a:cxn>
              <a:cxn ang="0">
                <a:pos x="3378" y="2424"/>
              </a:cxn>
              <a:cxn ang="0">
                <a:pos x="3354" y="2432"/>
              </a:cxn>
              <a:cxn ang="0">
                <a:pos x="3242" y="2488"/>
              </a:cxn>
              <a:cxn ang="0">
                <a:pos x="3034" y="2536"/>
              </a:cxn>
              <a:cxn ang="0">
                <a:pos x="2658" y="2528"/>
              </a:cxn>
            </a:cxnLst>
            <a:rect l="0" t="0" r="r" b="b"/>
            <a:pathLst>
              <a:path w="4018" h="2536">
                <a:moveTo>
                  <a:pt x="2658" y="2528"/>
                </a:moveTo>
                <a:cubicBezTo>
                  <a:pt x="2517" y="2481"/>
                  <a:pt x="2387" y="2404"/>
                  <a:pt x="2242" y="2368"/>
                </a:cubicBezTo>
                <a:cubicBezTo>
                  <a:pt x="2021" y="2312"/>
                  <a:pt x="1795" y="2292"/>
                  <a:pt x="1570" y="2264"/>
                </a:cubicBezTo>
                <a:cubicBezTo>
                  <a:pt x="1449" y="2267"/>
                  <a:pt x="1322" y="2237"/>
                  <a:pt x="1210" y="2280"/>
                </a:cubicBezTo>
                <a:cubicBezTo>
                  <a:pt x="1178" y="2291"/>
                  <a:pt x="1140" y="2318"/>
                  <a:pt x="1114" y="2336"/>
                </a:cubicBezTo>
                <a:cubicBezTo>
                  <a:pt x="1098" y="2346"/>
                  <a:pt x="1066" y="2368"/>
                  <a:pt x="1066" y="2368"/>
                </a:cubicBezTo>
                <a:cubicBezTo>
                  <a:pt x="1044" y="2400"/>
                  <a:pt x="973" y="2470"/>
                  <a:pt x="938" y="2488"/>
                </a:cubicBezTo>
                <a:cubicBezTo>
                  <a:pt x="922" y="2496"/>
                  <a:pt x="906" y="2504"/>
                  <a:pt x="890" y="2512"/>
                </a:cubicBezTo>
                <a:cubicBezTo>
                  <a:pt x="874" y="2518"/>
                  <a:pt x="842" y="2528"/>
                  <a:pt x="842" y="2528"/>
                </a:cubicBezTo>
                <a:cubicBezTo>
                  <a:pt x="737" y="2493"/>
                  <a:pt x="761" y="2414"/>
                  <a:pt x="722" y="2336"/>
                </a:cubicBezTo>
                <a:cubicBezTo>
                  <a:pt x="707" y="2306"/>
                  <a:pt x="691" y="2275"/>
                  <a:pt x="674" y="2248"/>
                </a:cubicBezTo>
                <a:cubicBezTo>
                  <a:pt x="650" y="2210"/>
                  <a:pt x="641" y="2181"/>
                  <a:pt x="602" y="2168"/>
                </a:cubicBezTo>
                <a:cubicBezTo>
                  <a:pt x="542" y="2078"/>
                  <a:pt x="155" y="2104"/>
                  <a:pt x="146" y="2104"/>
                </a:cubicBezTo>
                <a:cubicBezTo>
                  <a:pt x="127" y="2097"/>
                  <a:pt x="105" y="2099"/>
                  <a:pt x="90" y="2088"/>
                </a:cubicBezTo>
                <a:cubicBezTo>
                  <a:pt x="59" y="2066"/>
                  <a:pt x="39" y="2036"/>
                  <a:pt x="18" y="2008"/>
                </a:cubicBezTo>
                <a:cubicBezTo>
                  <a:pt x="0" y="1954"/>
                  <a:pt x="9" y="1935"/>
                  <a:pt x="42" y="1896"/>
                </a:cubicBezTo>
                <a:cubicBezTo>
                  <a:pt x="48" y="1888"/>
                  <a:pt x="50" y="1878"/>
                  <a:pt x="58" y="1872"/>
                </a:cubicBezTo>
                <a:cubicBezTo>
                  <a:pt x="64" y="1866"/>
                  <a:pt x="74" y="1868"/>
                  <a:pt x="82" y="1864"/>
                </a:cubicBezTo>
                <a:cubicBezTo>
                  <a:pt x="98" y="1854"/>
                  <a:pt x="111" y="1838"/>
                  <a:pt x="130" y="1832"/>
                </a:cubicBezTo>
                <a:cubicBezTo>
                  <a:pt x="198" y="1809"/>
                  <a:pt x="265" y="1788"/>
                  <a:pt x="330" y="1760"/>
                </a:cubicBezTo>
                <a:cubicBezTo>
                  <a:pt x="345" y="1753"/>
                  <a:pt x="363" y="1752"/>
                  <a:pt x="378" y="1744"/>
                </a:cubicBezTo>
                <a:cubicBezTo>
                  <a:pt x="411" y="1723"/>
                  <a:pt x="486" y="1684"/>
                  <a:pt x="506" y="1656"/>
                </a:cubicBezTo>
                <a:cubicBezTo>
                  <a:pt x="523" y="1629"/>
                  <a:pt x="555" y="1612"/>
                  <a:pt x="570" y="1584"/>
                </a:cubicBezTo>
                <a:cubicBezTo>
                  <a:pt x="586" y="1551"/>
                  <a:pt x="600" y="1529"/>
                  <a:pt x="626" y="1504"/>
                </a:cubicBezTo>
                <a:cubicBezTo>
                  <a:pt x="639" y="1464"/>
                  <a:pt x="661" y="1436"/>
                  <a:pt x="690" y="1408"/>
                </a:cubicBezTo>
                <a:cubicBezTo>
                  <a:pt x="709" y="1350"/>
                  <a:pt x="682" y="1419"/>
                  <a:pt x="722" y="1360"/>
                </a:cubicBezTo>
                <a:cubicBezTo>
                  <a:pt x="726" y="1352"/>
                  <a:pt x="725" y="1343"/>
                  <a:pt x="730" y="1336"/>
                </a:cubicBezTo>
                <a:cubicBezTo>
                  <a:pt x="739" y="1319"/>
                  <a:pt x="753" y="1305"/>
                  <a:pt x="762" y="1288"/>
                </a:cubicBezTo>
                <a:cubicBezTo>
                  <a:pt x="767" y="1277"/>
                  <a:pt x="771" y="1266"/>
                  <a:pt x="778" y="1256"/>
                </a:cubicBezTo>
                <a:cubicBezTo>
                  <a:pt x="787" y="1239"/>
                  <a:pt x="810" y="1208"/>
                  <a:pt x="810" y="1208"/>
                </a:cubicBezTo>
                <a:cubicBezTo>
                  <a:pt x="819" y="1162"/>
                  <a:pt x="840" y="1125"/>
                  <a:pt x="850" y="1080"/>
                </a:cubicBezTo>
                <a:cubicBezTo>
                  <a:pt x="875" y="952"/>
                  <a:pt x="896" y="819"/>
                  <a:pt x="938" y="696"/>
                </a:cubicBezTo>
                <a:cubicBezTo>
                  <a:pt x="947" y="617"/>
                  <a:pt x="975" y="547"/>
                  <a:pt x="994" y="472"/>
                </a:cubicBezTo>
                <a:cubicBezTo>
                  <a:pt x="1014" y="388"/>
                  <a:pt x="1029" y="306"/>
                  <a:pt x="1074" y="232"/>
                </a:cubicBezTo>
                <a:cubicBezTo>
                  <a:pt x="1085" y="185"/>
                  <a:pt x="1105" y="165"/>
                  <a:pt x="1138" y="136"/>
                </a:cubicBezTo>
                <a:cubicBezTo>
                  <a:pt x="1157" y="118"/>
                  <a:pt x="1168" y="88"/>
                  <a:pt x="1194" y="80"/>
                </a:cubicBezTo>
                <a:cubicBezTo>
                  <a:pt x="1247" y="62"/>
                  <a:pt x="1296" y="31"/>
                  <a:pt x="1354" y="24"/>
                </a:cubicBezTo>
                <a:cubicBezTo>
                  <a:pt x="1433" y="13"/>
                  <a:pt x="1514" y="7"/>
                  <a:pt x="1594" y="0"/>
                </a:cubicBezTo>
                <a:cubicBezTo>
                  <a:pt x="1959" y="5"/>
                  <a:pt x="2312" y="11"/>
                  <a:pt x="2674" y="48"/>
                </a:cubicBezTo>
                <a:cubicBezTo>
                  <a:pt x="2773" y="57"/>
                  <a:pt x="2868" y="65"/>
                  <a:pt x="2970" y="72"/>
                </a:cubicBezTo>
                <a:cubicBezTo>
                  <a:pt x="3042" y="76"/>
                  <a:pt x="3186" y="88"/>
                  <a:pt x="3186" y="88"/>
                </a:cubicBezTo>
                <a:cubicBezTo>
                  <a:pt x="3404" y="124"/>
                  <a:pt x="3660" y="104"/>
                  <a:pt x="3850" y="240"/>
                </a:cubicBezTo>
                <a:cubicBezTo>
                  <a:pt x="3893" y="271"/>
                  <a:pt x="3903" y="332"/>
                  <a:pt x="3930" y="376"/>
                </a:cubicBezTo>
                <a:cubicBezTo>
                  <a:pt x="3955" y="418"/>
                  <a:pt x="3973" y="446"/>
                  <a:pt x="3986" y="496"/>
                </a:cubicBezTo>
                <a:cubicBezTo>
                  <a:pt x="4002" y="561"/>
                  <a:pt x="4011" y="619"/>
                  <a:pt x="4018" y="688"/>
                </a:cubicBezTo>
                <a:cubicBezTo>
                  <a:pt x="4015" y="858"/>
                  <a:pt x="4014" y="1029"/>
                  <a:pt x="4010" y="1200"/>
                </a:cubicBezTo>
                <a:cubicBezTo>
                  <a:pt x="4006" y="1320"/>
                  <a:pt x="3961" y="1505"/>
                  <a:pt x="3906" y="1616"/>
                </a:cubicBezTo>
                <a:cubicBezTo>
                  <a:pt x="3897" y="1633"/>
                  <a:pt x="3880" y="1645"/>
                  <a:pt x="3874" y="1664"/>
                </a:cubicBezTo>
                <a:cubicBezTo>
                  <a:pt x="3845" y="1749"/>
                  <a:pt x="3806" y="1832"/>
                  <a:pt x="3762" y="1912"/>
                </a:cubicBezTo>
                <a:cubicBezTo>
                  <a:pt x="3752" y="1928"/>
                  <a:pt x="3736" y="1941"/>
                  <a:pt x="3730" y="1960"/>
                </a:cubicBezTo>
                <a:cubicBezTo>
                  <a:pt x="3709" y="2022"/>
                  <a:pt x="3725" y="1996"/>
                  <a:pt x="3682" y="2040"/>
                </a:cubicBezTo>
                <a:cubicBezTo>
                  <a:pt x="3663" y="2095"/>
                  <a:pt x="3622" y="2126"/>
                  <a:pt x="3594" y="2176"/>
                </a:cubicBezTo>
                <a:cubicBezTo>
                  <a:pt x="3562" y="2231"/>
                  <a:pt x="3519" y="2274"/>
                  <a:pt x="3474" y="2320"/>
                </a:cubicBezTo>
                <a:cubicBezTo>
                  <a:pt x="3443" y="2350"/>
                  <a:pt x="3412" y="2399"/>
                  <a:pt x="3378" y="2424"/>
                </a:cubicBezTo>
                <a:cubicBezTo>
                  <a:pt x="3371" y="2428"/>
                  <a:pt x="3361" y="2427"/>
                  <a:pt x="3354" y="2432"/>
                </a:cubicBezTo>
                <a:cubicBezTo>
                  <a:pt x="3310" y="2455"/>
                  <a:pt x="3290" y="2475"/>
                  <a:pt x="3242" y="2488"/>
                </a:cubicBezTo>
                <a:cubicBezTo>
                  <a:pt x="3179" y="2529"/>
                  <a:pt x="3107" y="2529"/>
                  <a:pt x="3034" y="2536"/>
                </a:cubicBezTo>
                <a:cubicBezTo>
                  <a:pt x="2690" y="2527"/>
                  <a:pt x="2815" y="2528"/>
                  <a:pt x="2658" y="2528"/>
                </a:cubicBezTo>
                <a:close/>
              </a:path>
            </a:pathLst>
          </a:custGeom>
          <a:noFill/>
          <a:ln w="57150" cap="flat" cmpd="sng">
            <a:solidFill>
              <a:srgbClr val="FF0000"/>
            </a:solidFill>
            <a:prstDash val="lgDashDot"/>
            <a:round/>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642070" name="Text Box 23"/>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87768" name="Text Box 24"/>
          <p:cNvSpPr txBox="1">
            <a:spLocks noChangeArrowheads="1"/>
          </p:cNvSpPr>
          <p:nvPr/>
        </p:nvSpPr>
        <p:spPr bwMode="auto">
          <a:xfrm>
            <a:off x="2559050" y="3136900"/>
            <a:ext cx="5519738"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mr-IN" altLang="ja-JP" sz="60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rPr>
              <a:t>"</a:t>
            </a:r>
            <a:r>
              <a:rPr kumimoji="0" lang="en-US" sz="60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THE LAND</a:t>
            </a:r>
            <a:r>
              <a:rPr kumimoji="0" lang="mr-IN" altLang="ja-JP" sz="60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rPr>
              <a:t>"</a:t>
            </a:r>
            <a:endParaRPr kumimoji="0" lang="en-US" sz="60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287769" name="Rectangle 25"/>
          <p:cNvSpPr>
            <a:spLocks noChangeArrowheads="1"/>
          </p:cNvSpPr>
          <p:nvPr/>
        </p:nvSpPr>
        <p:spPr bwMode="auto">
          <a:xfrm>
            <a:off x="8098485" y="6525340"/>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25</a:t>
            </a:r>
          </a:p>
        </p:txBody>
      </p:sp>
      <p:sp>
        <p:nvSpPr>
          <p:cNvPr id="642073" name="Text Box 26"/>
          <p:cNvSpPr txBox="1">
            <a:spLocks noChangeArrowheads="1"/>
          </p:cNvSpPr>
          <p:nvPr/>
        </p:nvSpPr>
        <p:spPr bwMode="auto">
          <a:xfrm>
            <a:off x="7531218" y="5883682"/>
            <a:ext cx="27122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642074" name="Rectangle 27"/>
          <p:cNvSpPr>
            <a:spLocks noChangeArrowheads="1"/>
          </p:cNvSpPr>
          <p:nvPr/>
        </p:nvSpPr>
        <p:spPr bwMode="auto">
          <a:xfrm>
            <a:off x="7059421" y="6269038"/>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15-16</a:t>
            </a:r>
          </a:p>
        </p:txBody>
      </p:sp>
      <p:pic>
        <p:nvPicPr>
          <p:cNvPr id="642075" name="Picture 2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015163"/>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642076" name="Text Box 29"/>
          <p:cNvSpPr txBox="1">
            <a:spLocks noChangeArrowheads="1"/>
          </p:cNvSpPr>
          <p:nvPr/>
        </p:nvSpPr>
        <p:spPr bwMode="auto">
          <a:xfrm>
            <a:off x="8791575" y="6411913"/>
            <a:ext cx="185738"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 name="Title 29"/>
          <p:cNvSpPr>
            <a:spLocks noGrp="1"/>
          </p:cNvSpPr>
          <p:nvPr>
            <p:ph type="title" idx="4294967295"/>
          </p:nvPr>
        </p:nvSpPr>
        <p:spPr>
          <a:xfrm>
            <a:off x="-36513" y="-15875"/>
            <a:ext cx="9288463" cy="1371600"/>
          </a:xfrm>
          <a:effectLst/>
        </p:spPr>
        <p:txBody>
          <a:bodyPr/>
          <a:lstStyle/>
          <a:p>
            <a:pPr>
              <a:defRPr/>
            </a:pPr>
            <a:r>
              <a:rPr lang="ar-JO" sz="4800" dirty="0">
                <a:effectLst>
                  <a:outerShdw blurRad="38100" dist="38100" dir="2700000" algn="tl">
                    <a:srgbClr val="000000">
                      <a:alpha val="43137"/>
                    </a:srgbClr>
                  </a:outerShdw>
                </a:effectLst>
                <a:ea typeface="ＭＳ Ｐゴシック" pitchFamily="-112" charset="-128"/>
                <a:cs typeface="Arial" panose="020B0604020202020204" pitchFamily="34" charset="0"/>
              </a:rPr>
              <a:t>النتيجة : تقيأ الحوت يونان</a:t>
            </a:r>
            <a:endParaRPr lang="en-US" sz="4800" dirty="0">
              <a:effectLst>
                <a:outerShdw blurRad="38100" dist="38100" dir="2700000" algn="tl">
                  <a:srgbClr val="000000">
                    <a:alpha val="43137"/>
                  </a:srgbClr>
                </a:outerShdw>
              </a:effectLst>
              <a:ea typeface="ＭＳ Ｐゴシック" pitchFamily="-112" charset="-128"/>
              <a:cs typeface="Arial" panose="020B0604020202020204" pitchFamily="34" charset="0"/>
            </a:endParaRPr>
          </a:p>
        </p:txBody>
      </p:sp>
      <p:pic>
        <p:nvPicPr>
          <p:cNvPr id="2" name="Picture 1" descr="jonah-and-the-whale-vrl-185371-6155669-me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635375" y="1355725"/>
            <a:ext cx="5500688" cy="3444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 name="Striped Right Arrow 31"/>
          <p:cNvSpPr/>
          <p:nvPr/>
        </p:nvSpPr>
        <p:spPr bwMode="auto">
          <a:xfrm>
            <a:off x="3276600" y="2492375"/>
            <a:ext cx="1651000" cy="1228725"/>
          </a:xfrm>
          <a:prstGeom prst="stripedRightArrow">
            <a:avLst/>
          </a:prstGeom>
          <a:solidFill>
            <a:srgbClr val="FF0000"/>
          </a:solidFill>
          <a:ln w="9525" cap="flat" cmpd="sng" algn="ctr">
            <a:solidFill>
              <a:schemeClr val="tx1"/>
            </a:solidFill>
            <a:prstDash val="solid"/>
            <a:round/>
            <a:headEnd type="none" w="med" len="med"/>
            <a:tailEnd type="none" w="med" len="me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ctrTitle" idx="4294967295"/>
          </p:nvPr>
        </p:nvSpPr>
        <p:spPr>
          <a:xfrm>
            <a:off x="838200" y="838200"/>
            <a:ext cx="7620000" cy="2590800"/>
          </a:xfrm>
        </p:spPr>
        <p:txBody>
          <a:bodyPr/>
          <a:lstStyle/>
          <a:p>
            <a:pPr eaLnBrk="1" hangingPunct="1">
              <a:defRPr/>
            </a:pPr>
            <a:r>
              <a:rPr lang="en-US" sz="5400" b="1" dirty="0">
                <a:latin typeface="Arial" panose="020B0604020202020204" pitchFamily="34" charset="0"/>
                <a:ea typeface="+mj-ea"/>
                <a:cs typeface="Arial" panose="020B0604020202020204" pitchFamily="34" charset="0"/>
              </a:rPr>
              <a:t>The Ten Million Dollar Question</a:t>
            </a:r>
          </a:p>
        </p:txBody>
      </p:sp>
      <p:sp>
        <p:nvSpPr>
          <p:cNvPr id="644098" name="AutoShape 5"/>
          <p:cNvSpPr>
            <a:spLocks noChangeArrowheads="1"/>
          </p:cNvSpPr>
          <p:nvPr/>
        </p:nvSpPr>
        <p:spPr bwMode="auto">
          <a:xfrm>
            <a:off x="0" y="533400"/>
            <a:ext cx="9144000" cy="6324600"/>
          </a:xfrm>
          <a:prstGeom prst="flowChartMerge">
            <a:avLst/>
          </a:prstGeom>
          <a:gradFill rotWithShape="0">
            <a:gsLst>
              <a:gs pos="0">
                <a:srgbClr val="3B003B"/>
              </a:gs>
              <a:gs pos="100000">
                <a:srgbClr val="800080"/>
              </a:gs>
            </a:gsLst>
            <a:lin ang="5400000" scaled="1"/>
          </a:gra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Pゴシック" charset="0"/>
              <a:cs typeface="Arial" panose="020B0604020202020204" pitchFamily="34" charset="0"/>
            </a:endParaRPr>
          </a:p>
        </p:txBody>
      </p:sp>
      <p:sp>
        <p:nvSpPr>
          <p:cNvPr id="644099" name="WordArt 4"/>
          <p:cNvSpPr>
            <a:spLocks noChangeArrowheads="1" noChangeShapeType="1" noTextEdit="1"/>
          </p:cNvSpPr>
          <p:nvPr/>
        </p:nvSpPr>
        <p:spPr bwMode="auto">
          <a:xfrm>
            <a:off x="647700" y="1143000"/>
            <a:ext cx="7848600" cy="22288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12700">
                  <a:solidFill>
                    <a:srgbClr val="3333CC"/>
                  </a:solidFill>
                  <a:round/>
                  <a:headEnd/>
                  <a:tailEnd/>
                </a:ln>
                <a:solidFill>
                  <a:srgbClr val="B2B2B2">
                    <a:alpha val="50195"/>
                  </a:srgbClr>
                </a:solidFill>
                <a:effectLst>
                  <a:outerShdw blurRad="63500" dist="45791" dir="2021404" algn="ctr" rotWithShape="0">
                    <a:srgbClr val="9999FF"/>
                  </a:outerShdw>
                </a:effectLst>
                <a:uLnTx/>
                <a:uFillTx/>
                <a:latin typeface="Arial Black"/>
                <a:ea typeface="Arial Black"/>
                <a:cs typeface="Arial Black"/>
              </a:rPr>
              <a:t>سؤال العشرة مليون دولار</a:t>
            </a:r>
            <a:endParaRPr kumimoji="0" lang="en-US" sz="3600" b="0" i="0" u="none" strike="noStrike" kern="10" cap="none" spc="0" normalizeH="0" baseline="0" noProof="0" dirty="0">
              <a:ln w="12700">
                <a:solidFill>
                  <a:srgbClr val="3333CC"/>
                </a:solidFill>
                <a:round/>
                <a:headEnd/>
                <a:tailEnd/>
              </a:ln>
              <a:solidFill>
                <a:srgbClr val="B2B2B2">
                  <a:alpha val="50195"/>
                </a:srgbClr>
              </a:solidFill>
              <a:effectLst>
                <a:outerShdw blurRad="63500" dist="45791" dir="2021404" algn="ctr" rotWithShape="0">
                  <a:srgbClr val="9999FF"/>
                </a:outerShdw>
              </a:effectLst>
              <a:uLnTx/>
              <a:uFillTx/>
              <a:latin typeface="Arial Black"/>
              <a:ea typeface="Arial Black"/>
              <a:cs typeface="Arial Black"/>
            </a:endParaRPr>
          </a:p>
        </p:txBody>
      </p:sp>
      <p:sp>
        <p:nvSpPr>
          <p:cNvPr id="6" name="Rectangle 3"/>
          <p:cNvSpPr txBox="1">
            <a:spLocks noChangeArrowheads="1"/>
          </p:cNvSpPr>
          <p:nvPr/>
        </p:nvSpPr>
        <p:spPr bwMode="auto">
          <a:xfrm>
            <a:off x="0" y="3500438"/>
            <a:ext cx="9144000" cy="2574925"/>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Tx/>
              <a:buSzPct val="85000"/>
              <a:buFont typeface="Wingdings" pitchFamily="-128" charset="0"/>
              <a:buNone/>
              <a:tabLst/>
              <a:defRPr/>
            </a:pPr>
            <a:r>
              <a:rPr kumimoji="0" lang="ar-JO" sz="6000" b="1" u="none" strike="noStrike" kern="0" cap="none" spc="0" normalizeH="0" baseline="0" noProof="0" dirty="0">
                <a:ln>
                  <a:noFill/>
                </a:ln>
                <a:solidFill>
                  <a:srgbClr val="FFFFFF"/>
                </a:solidFill>
                <a:effectLst>
                  <a:glow rad="254000">
                    <a:srgbClr val="000000">
                      <a:alpha val="75000"/>
                    </a:srgbClr>
                  </a:glow>
                  <a:outerShdw dist="88900" dir="2700000" algn="tl" rotWithShape="0">
                    <a:srgbClr val="000000"/>
                  </a:outerShdw>
                </a:effectLst>
                <a:uLnTx/>
                <a:uFillTx/>
                <a:latin typeface="Arial" panose="020B0604020202020204" pitchFamily="34" charset="0"/>
                <a:ea typeface="MS Pゴシック"/>
                <a:cs typeface="Arial" panose="020B0604020202020204" pitchFamily="34" charset="0"/>
              </a:rPr>
              <a:t>كيف يجب أن نتجاوب</a:t>
            </a:r>
          </a:p>
          <a:p>
            <a:pPr marL="0" marR="0" lvl="0" indent="0" algn="ctr" defTabSz="914400" rtl="0" eaLnBrk="1" fontAlgn="base" latinLnBrk="0" hangingPunct="1">
              <a:lnSpc>
                <a:spcPct val="100000"/>
              </a:lnSpc>
              <a:spcBef>
                <a:spcPct val="20000"/>
              </a:spcBef>
              <a:spcAft>
                <a:spcPct val="0"/>
              </a:spcAft>
              <a:buClrTx/>
              <a:buSzPct val="85000"/>
              <a:buFont typeface="Wingdings" pitchFamily="-128" charset="0"/>
              <a:buNone/>
              <a:tabLst/>
              <a:defRPr/>
            </a:pPr>
            <a:r>
              <a:rPr kumimoji="0" lang="ar-JO" sz="6000" b="1" u="none" strike="noStrike" kern="0" cap="none" spc="0" normalizeH="0" baseline="0" noProof="0" dirty="0">
                <a:ln>
                  <a:noFill/>
                </a:ln>
                <a:solidFill>
                  <a:srgbClr val="FFFFFF"/>
                </a:solidFill>
                <a:effectLst>
                  <a:glow rad="254000">
                    <a:srgbClr val="000000">
                      <a:alpha val="75000"/>
                    </a:srgbClr>
                  </a:glow>
                  <a:outerShdw dist="88900" dir="2700000" algn="tl" rotWithShape="0">
                    <a:srgbClr val="000000"/>
                  </a:outerShdw>
                </a:effectLst>
                <a:uLnTx/>
                <a:uFillTx/>
                <a:latin typeface="Arial" panose="020B0604020202020204" pitchFamily="34" charset="0"/>
                <a:ea typeface="MS Pゴシック"/>
                <a:cs typeface="Arial" panose="020B0604020202020204" pitchFamily="34" charset="0"/>
              </a:rPr>
              <a:t>مع صلاح الله</a:t>
            </a:r>
          </a:p>
          <a:p>
            <a:pPr marL="0" marR="0" lvl="0" indent="0" algn="ctr" defTabSz="914400" rtl="0" eaLnBrk="1" fontAlgn="base" latinLnBrk="0" hangingPunct="1">
              <a:lnSpc>
                <a:spcPct val="100000"/>
              </a:lnSpc>
              <a:spcBef>
                <a:spcPct val="20000"/>
              </a:spcBef>
              <a:spcAft>
                <a:spcPct val="0"/>
              </a:spcAft>
              <a:buClrTx/>
              <a:buSzPct val="85000"/>
              <a:buFont typeface="Wingdings" pitchFamily="-128" charset="0"/>
              <a:buNone/>
              <a:tabLst/>
              <a:defRPr/>
            </a:pPr>
            <a:r>
              <a:rPr kumimoji="0" lang="ar-JO" sz="6000" b="1" u="none" strike="noStrike" kern="0" cap="none" spc="0" normalizeH="0" baseline="0" noProof="0" dirty="0">
                <a:ln>
                  <a:noFill/>
                </a:ln>
                <a:solidFill>
                  <a:srgbClr val="FFFFFF"/>
                </a:solidFill>
                <a:effectLst>
                  <a:glow rad="254000">
                    <a:srgbClr val="000000">
                      <a:alpha val="75000"/>
                    </a:srgbClr>
                  </a:glow>
                  <a:outerShdw dist="88900" dir="2700000" algn="tl" rotWithShape="0">
                    <a:srgbClr val="000000"/>
                  </a:outerShdw>
                </a:effectLst>
                <a:uLnTx/>
                <a:uFillTx/>
                <a:latin typeface="Arial" panose="020B0604020202020204" pitchFamily="34" charset="0"/>
                <a:ea typeface="MS Pゴシック"/>
                <a:cs typeface="Arial" panose="020B0604020202020204" pitchFamily="34" charset="0"/>
              </a:rPr>
              <a:t>بالرغم من خطيتنا؟</a:t>
            </a:r>
            <a:endParaRPr kumimoji="0" lang="en-US" sz="6000" b="1" u="none" strike="noStrike" kern="0" cap="none" spc="0" normalizeH="0" baseline="0" noProof="0" dirty="0">
              <a:ln>
                <a:noFill/>
              </a:ln>
              <a:solidFill>
                <a:srgbClr val="FFFFFF"/>
              </a:solidFill>
              <a:effectLst>
                <a:glow rad="254000">
                  <a:srgbClr val="000000">
                    <a:alpha val="75000"/>
                  </a:srgbClr>
                </a:glow>
                <a:outerShdw dist="88900" dir="2700000" algn="tl" rotWithShape="0">
                  <a:srgbClr val="000000"/>
                </a:outerShdw>
              </a:effectLst>
              <a:uLnTx/>
              <a:uFillTx/>
              <a:latin typeface="Arial" panose="020B0604020202020204" pitchFamily="34" charset="0"/>
              <a:ea typeface="MS Pゴシック"/>
              <a:cs typeface="Arial" panose="020B0604020202020204" pitchFamily="34"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2"/>
          <p:cNvSpPr>
            <a:spLocks noGrp="1" noChangeArrowheads="1"/>
          </p:cNvSpPr>
          <p:nvPr>
            <p:ph type="ctrTitle" idx="4294967295"/>
          </p:nvPr>
        </p:nvSpPr>
        <p:spPr>
          <a:xfrm>
            <a:off x="762000" y="1219200"/>
            <a:ext cx="7696200" cy="2895600"/>
          </a:xfrm>
          <a:effectLst>
            <a:outerShdw blurRad="68580" dist="38099" dir="2700000" algn="ctr" rotWithShape="0">
              <a:srgbClr val="000000">
                <a:alpha val="75000"/>
              </a:srgbClr>
            </a:outerShdw>
          </a:effectLst>
        </p:spPr>
        <p:txBody>
          <a:bodyPr lIns="91440" tIns="45720" rIns="91440" bIns="45720" anchorCtr="1"/>
          <a:lstStyle/>
          <a:p>
            <a:pPr algn="ctr">
              <a:defRPr/>
            </a:pPr>
            <a:br>
              <a:rPr kumimoji="0" lang="en-US" sz="5400" dirty="0">
                <a:solidFill>
                  <a:srgbClr val="FFFF00"/>
                </a:solidFill>
                <a:cs typeface="Arial" panose="020B0604020202020204" pitchFamily="34" charset="0"/>
              </a:rPr>
            </a:br>
            <a:r>
              <a:rPr kumimoji="0" lang="ar-JO" sz="5400" dirty="0">
                <a:solidFill>
                  <a:schemeClr val="tx1"/>
                </a:solidFill>
                <a:cs typeface="Arial" panose="020B0604020202020204" pitchFamily="34" charset="0"/>
              </a:rPr>
              <a:t>يجب أن </a:t>
            </a:r>
            <a:r>
              <a:rPr kumimoji="0" lang="ar-JO" sz="5400" dirty="0">
                <a:solidFill>
                  <a:srgbClr val="FFFF00"/>
                </a:solidFill>
                <a:cs typeface="Arial" panose="020B0604020202020204" pitchFamily="34" charset="0"/>
              </a:rPr>
              <a:t>نشكر </a:t>
            </a:r>
            <a:r>
              <a:rPr kumimoji="0" lang="ar-JO" sz="5400" dirty="0">
                <a:solidFill>
                  <a:schemeClr val="tx1"/>
                </a:solidFill>
                <a:cs typeface="Arial" panose="020B0604020202020204" pitchFamily="34" charset="0"/>
              </a:rPr>
              <a:t>الله الذي يحفظنا بالرغم من </a:t>
            </a:r>
            <a:r>
              <a:rPr kumimoji="0" lang="ar-JO" sz="5400" dirty="0">
                <a:solidFill>
                  <a:srgbClr val="FFFF00"/>
                </a:solidFill>
                <a:cs typeface="Arial" panose="020B0604020202020204" pitchFamily="34" charset="0"/>
              </a:rPr>
              <a:t>عصياننا</a:t>
            </a:r>
            <a:endParaRPr kumimoji="0" lang="en-US" dirty="0">
              <a:solidFill>
                <a:schemeClr val="tx1"/>
              </a:solidFill>
              <a:cs typeface="Arial" panose="020B0604020202020204" pitchFamily="34"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0337" name="Rectangle 2"/>
          <p:cNvSpPr>
            <a:spLocks noGrp="1" noChangeArrowheads="1"/>
          </p:cNvSpPr>
          <p:nvPr>
            <p:ph type="title"/>
          </p:nvPr>
        </p:nvSpPr>
        <p:spPr>
          <a:xfrm>
            <a:off x="539750" y="1076325"/>
            <a:ext cx="7543800" cy="1143000"/>
          </a:xfrm>
        </p:spPr>
        <p:txBody>
          <a:bodyPr/>
          <a:lstStyle/>
          <a:p>
            <a:pPr eaLnBrk="1" hangingPunct="1"/>
            <a:r>
              <a:rPr lang="ar-JO" dirty="0">
                <a:solidFill>
                  <a:srgbClr val="800000"/>
                </a:solidFill>
                <a:ea typeface="ＭＳ Ｐゴシック" charset="0"/>
                <a:cs typeface="Arial" panose="020B0604020202020204" pitchFamily="34" charset="0"/>
              </a:rPr>
              <a:t>ما هو أفضل حافز لك للتصرف السليم؟</a:t>
            </a:r>
            <a:endParaRPr lang="en-US" dirty="0">
              <a:solidFill>
                <a:srgbClr val="800000"/>
              </a:solidFill>
              <a:ea typeface="ＭＳ Ｐゴシック" charset="0"/>
              <a:cs typeface="Arial" panose="020B0604020202020204" pitchFamily="34" charset="0"/>
            </a:endParaRPr>
          </a:p>
        </p:txBody>
      </p:sp>
      <p:sp>
        <p:nvSpPr>
          <p:cNvPr id="270338" name="Rectangle 4"/>
          <p:cNvSpPr>
            <a:spLocks noGrp="1" noChangeArrowheads="1"/>
          </p:cNvSpPr>
          <p:nvPr>
            <p:ph type="body" sz="half" idx="1"/>
          </p:nvPr>
        </p:nvSpPr>
        <p:spPr>
          <a:xfrm>
            <a:off x="1676400" y="2524125"/>
            <a:ext cx="3352800" cy="1143000"/>
          </a:xfrm>
        </p:spPr>
        <p:txBody>
          <a:bodyPr/>
          <a:lstStyle/>
          <a:p>
            <a:pPr rtl="1" eaLnBrk="1" hangingPunct="1"/>
            <a:r>
              <a:rPr lang="ar-JO" sz="4400" dirty="0">
                <a:ea typeface="ＭＳ Ｐゴシック" charset="0"/>
                <a:cs typeface="Arial" panose="020B0604020202020204" pitchFamily="34" charset="0"/>
              </a:rPr>
              <a:t>النعمة؟</a:t>
            </a:r>
            <a:r>
              <a:rPr lang="en-US" sz="4400" dirty="0">
                <a:ea typeface="ＭＳ Ｐゴシック" charset="0"/>
                <a:cs typeface="Arial" panose="020B0604020202020204" pitchFamily="34" charset="0"/>
              </a:rPr>
              <a:t>  </a:t>
            </a:r>
          </a:p>
        </p:txBody>
      </p:sp>
      <p:sp>
        <p:nvSpPr>
          <p:cNvPr id="270339" name="Rectangle 5"/>
          <p:cNvSpPr>
            <a:spLocks noGrp="1" noChangeArrowheads="1"/>
          </p:cNvSpPr>
          <p:nvPr>
            <p:ph type="body" sz="half" idx="2"/>
          </p:nvPr>
        </p:nvSpPr>
        <p:spPr>
          <a:xfrm>
            <a:off x="5105400" y="2524125"/>
            <a:ext cx="2590800" cy="1143000"/>
          </a:xfrm>
        </p:spPr>
        <p:txBody>
          <a:bodyPr/>
          <a:lstStyle/>
          <a:p>
            <a:pPr algn="r" rtl="1" eaLnBrk="1" hangingPunct="1"/>
            <a:r>
              <a:rPr lang="ar-JO" sz="4400" dirty="0">
                <a:ea typeface="ＭＳ Ｐゴシック" charset="0"/>
                <a:cs typeface="Arial" panose="020B0604020202020204" pitchFamily="34" charset="0"/>
              </a:rPr>
              <a:t>الناموس؟</a:t>
            </a:r>
            <a:endParaRPr lang="en-US" sz="4400" dirty="0">
              <a:ea typeface="ＭＳ Ｐゴシック" charset="0"/>
              <a:cs typeface="Arial" panose="020B0604020202020204" pitchFamily="34" charset="0"/>
            </a:endParaRPr>
          </a:p>
        </p:txBody>
      </p:sp>
      <p:sp>
        <p:nvSpPr>
          <p:cNvPr id="270340" name="Text Box 6"/>
          <p:cNvSpPr txBox="1">
            <a:spLocks noChangeArrowheads="1"/>
          </p:cNvSpPr>
          <p:nvPr/>
        </p:nvSpPr>
        <p:spPr bwMode="auto">
          <a:xfrm>
            <a:off x="2963863" y="3895725"/>
            <a:ext cx="2695575"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ادعم جوابك</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270341" name="Picture 8" descr="j0336379"/>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5508625" y="3362325"/>
            <a:ext cx="2874963" cy="2874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0342" name="Picture 9" descr="j0283182"/>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731838" y="3286125"/>
            <a:ext cx="2327275" cy="2663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0343" name="Rectangle 8"/>
          <p:cNvSpPr>
            <a:spLocks noChangeArrowheads="1"/>
          </p:cNvSpPr>
          <p:nvPr/>
        </p:nvSpPr>
        <p:spPr bwMode="auto">
          <a:xfrm>
            <a:off x="2541588" y="76200"/>
            <a:ext cx="3903633"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وقت الإمتحان </a:t>
            </a:r>
            <a:r>
              <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 . </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3" name="Rectangle 6"/>
          <p:cNvSpPr>
            <a:spLocks noChangeArrowheads="1"/>
          </p:cNvSpPr>
          <p:nvPr/>
        </p:nvSpPr>
        <p:spPr bwMode="auto">
          <a:xfrm>
            <a:off x="0" y="0"/>
            <a:ext cx="9448800" cy="6858000"/>
          </a:xfrm>
          <a:prstGeom prst="rect">
            <a:avLst/>
          </a:prstGeom>
          <a:solidFill>
            <a:srgbClr val="030201"/>
          </a:solidFill>
          <a:ln w="9525">
            <a:solidFill>
              <a:schemeClr val="tx1"/>
            </a:solidFill>
            <a:miter lim="800000"/>
            <a:headEnd/>
            <a:tailEnd/>
          </a:ln>
        </p:spPr>
        <p:txBody>
          <a:bodyPr wrap="none" anchor="ctr"/>
          <a:lstStyle/>
          <a:p>
            <a:endParaRPr lang="en-US" b="1" dirty="0">
              <a:solidFill>
                <a:srgbClr val="000000"/>
              </a:solidFill>
              <a:latin typeface="Arial" panose="020B0604020202020204" pitchFamily="34" charset="0"/>
              <a:cs typeface="Arial" panose="020B0604020202020204" pitchFamily="34" charset="0"/>
            </a:endParaRPr>
          </a:p>
        </p:txBody>
      </p:sp>
      <p:pic>
        <p:nvPicPr>
          <p:cNvPr id="648194" name="Picture 2" descr="FSLO-997122906-618457">
            <a:hlinkClick r:id="rId3"/>
          </p:cNvPr>
          <p:cNvPicPr>
            <a:picLocks noChangeAspect="1" noChangeArrowheads="1"/>
          </p:cNvPicPr>
          <p:nvPr/>
        </p:nvPicPr>
        <p:blipFill>
          <a:blip r:embed="rId4">
            <a:lum bright="-42000"/>
            <a:extLst>
              <a:ext uri="{28A0092B-C50C-407E-A947-70E740481C1C}">
                <a14:useLocalDpi xmlns:a14="http://schemas.microsoft.com/office/drawing/2010/main"/>
              </a:ext>
            </a:extLst>
          </a:blip>
          <a:srcRect/>
          <a:stretch>
            <a:fillRect/>
          </a:stretch>
        </p:blipFill>
        <p:spPr bwMode="auto">
          <a:xfrm>
            <a:off x="917575" y="1143000"/>
            <a:ext cx="6778625" cy="5424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2691" name="Rectangle 3"/>
          <p:cNvSpPr>
            <a:spLocks noGrp="1" noChangeArrowheads="1"/>
          </p:cNvSpPr>
          <p:nvPr>
            <p:ph type="title" idx="4294967295"/>
          </p:nvPr>
        </p:nvSpPr>
        <p:spPr>
          <a:xfrm>
            <a:off x="381000" y="76200"/>
            <a:ext cx="8458200" cy="1139825"/>
          </a:xfrm>
          <a:effectLst/>
        </p:spPr>
        <p:txBody>
          <a:bodyPr/>
          <a:lstStyle/>
          <a:p>
            <a:pPr eaLnBrk="1" hangingPunct="1">
              <a:defRPr/>
            </a:pPr>
            <a:r>
              <a:rPr lang="ar-JO" sz="4000" b="1" dirty="0">
                <a:solidFill>
                  <a:srgbClr val="FFFFFF"/>
                </a:solidFill>
                <a:effectLst>
                  <a:glow rad="127000">
                    <a:schemeClr val="tx1"/>
                  </a:glow>
                </a:effectLst>
                <a:latin typeface="Arial" panose="020B0604020202020204" pitchFamily="34" charset="0"/>
                <a:ea typeface="Osaka" charset="0"/>
                <a:cs typeface="Arial" panose="020B0604020202020204" pitchFamily="34" charset="0"/>
              </a:rPr>
              <a:t>تمييز بعض المصطلحات الأساسية</a:t>
            </a:r>
            <a:endParaRPr lang="en-US" sz="4000" b="1" dirty="0">
              <a:solidFill>
                <a:srgbClr val="FFFFFF"/>
              </a:solidFill>
              <a:effectLst>
                <a:glow rad="127000">
                  <a:schemeClr val="tx1"/>
                </a:glow>
              </a:effectLst>
              <a:latin typeface="Arial" panose="020B0604020202020204" pitchFamily="34" charset="0"/>
              <a:ea typeface="Osaka" charset="0"/>
              <a:cs typeface="Arial" panose="020B0604020202020204" pitchFamily="34" charset="0"/>
            </a:endParaRPr>
          </a:p>
        </p:txBody>
      </p:sp>
      <p:sp>
        <p:nvSpPr>
          <p:cNvPr id="6" name="Rectangle 4"/>
          <p:cNvSpPr txBox="1">
            <a:spLocks noChangeArrowheads="1"/>
          </p:cNvSpPr>
          <p:nvPr/>
        </p:nvSpPr>
        <p:spPr bwMode="auto">
          <a:xfrm>
            <a:off x="914400" y="1447800"/>
            <a:ext cx="6858000" cy="5105400"/>
          </a:xfrm>
          <a:prstGeom prst="rect">
            <a:avLst/>
          </a:prstGeom>
          <a:noFill/>
          <a:ln w="9525">
            <a:noFill/>
            <a:miter lim="800000"/>
            <a:headEnd/>
            <a:tailEnd/>
          </a:ln>
          <a:effectLst/>
        </p:spPr>
        <p:txBody>
          <a:bodyPr/>
          <a:lstStyle/>
          <a:p>
            <a:pPr marL="800100" indent="-342900" algn="r" eaLnBrk="1" hangingPunct="1">
              <a:lnSpc>
                <a:spcPct val="90000"/>
              </a:lnSpc>
              <a:spcBef>
                <a:spcPct val="20000"/>
              </a:spcBef>
              <a:buFont typeface="Times" pitchFamily="-112" charset="0"/>
              <a:buNone/>
              <a:defRPr/>
            </a:pPr>
            <a:r>
              <a:rPr lang="ar-JO" sz="4000" b="1" kern="0" dirty="0">
                <a:solidFill>
                  <a:srgbClr val="FFFF00"/>
                </a:solidFill>
                <a:effectLst>
                  <a:glow rad="127000">
                    <a:srgbClr val="000000"/>
                  </a:glow>
                </a:effectLst>
                <a:latin typeface="Arial" panose="020B0604020202020204" pitchFamily="34" charset="0"/>
                <a:ea typeface="Osaka"/>
                <a:cs typeface="Arial" panose="020B0604020202020204" pitchFamily="34" charset="0"/>
              </a:rPr>
              <a:t>النعمة</a:t>
            </a:r>
            <a:r>
              <a:rPr lang="ar-JO" sz="4000" b="1" kern="0" dirty="0">
                <a:solidFill>
                  <a:srgbClr val="FFFFFF"/>
                </a:solidFill>
                <a:effectLst>
                  <a:glow rad="127000">
                    <a:srgbClr val="000000"/>
                  </a:glow>
                </a:effectLst>
                <a:latin typeface="Arial" panose="020B0604020202020204" pitchFamily="34" charset="0"/>
                <a:ea typeface="Osaka"/>
                <a:cs typeface="Arial" panose="020B0604020202020204" pitchFamily="34" charset="0"/>
              </a:rPr>
              <a:t> : الله يعطينا </a:t>
            </a:r>
            <a:r>
              <a:rPr lang="ar-JO" sz="4000" b="1" u="sng" kern="0" dirty="0">
                <a:solidFill>
                  <a:srgbClr val="FFFFFF"/>
                </a:solidFill>
                <a:effectLst>
                  <a:glow rad="127000">
                    <a:srgbClr val="000000"/>
                  </a:glow>
                </a:effectLst>
                <a:latin typeface="Arial" panose="020B0604020202020204" pitchFamily="34" charset="0"/>
                <a:ea typeface="Osaka"/>
                <a:cs typeface="Arial" panose="020B0604020202020204" pitchFamily="34" charset="0"/>
              </a:rPr>
              <a:t>ما لا </a:t>
            </a:r>
            <a:r>
              <a:rPr lang="ar-JO" sz="4000" b="1" kern="0" dirty="0">
                <a:solidFill>
                  <a:srgbClr val="FFFFFF"/>
                </a:solidFill>
                <a:effectLst>
                  <a:glow rad="127000">
                    <a:srgbClr val="000000"/>
                  </a:glow>
                </a:effectLst>
                <a:latin typeface="Arial" panose="020B0604020202020204" pitchFamily="34" charset="0"/>
                <a:ea typeface="Osaka"/>
                <a:cs typeface="Arial" panose="020B0604020202020204" pitchFamily="34" charset="0"/>
              </a:rPr>
              <a:t>نستحق</a:t>
            </a:r>
            <a:endParaRPr lang="en-US" sz="4000" b="1" kern="0" dirty="0">
              <a:solidFill>
                <a:srgbClr val="FFFFFF"/>
              </a:solidFill>
              <a:effectLst>
                <a:glow rad="127000">
                  <a:srgbClr val="000000"/>
                </a:glow>
              </a:effectLst>
              <a:latin typeface="Arial" panose="020B0604020202020204" pitchFamily="34" charset="0"/>
              <a:ea typeface="Osaka"/>
              <a:cs typeface="Arial" panose="020B0604020202020204" pitchFamily="34" charset="0"/>
            </a:endParaRPr>
          </a:p>
          <a:p>
            <a:pPr marL="800100" indent="-342900" algn="l" eaLnBrk="1" hangingPunct="1">
              <a:lnSpc>
                <a:spcPct val="90000"/>
              </a:lnSpc>
              <a:spcBef>
                <a:spcPct val="20000"/>
              </a:spcBef>
              <a:buFont typeface="Times" pitchFamily="-112" charset="0"/>
              <a:buNone/>
              <a:defRPr/>
            </a:pPr>
            <a:endParaRPr lang="en-US" sz="4000" b="1" kern="0" dirty="0">
              <a:solidFill>
                <a:srgbClr val="FFFFFF"/>
              </a:solidFill>
              <a:effectLst>
                <a:glow rad="127000">
                  <a:srgbClr val="000000"/>
                </a:glow>
              </a:effectLst>
              <a:latin typeface="Arial" panose="020B0604020202020204" pitchFamily="34" charset="0"/>
              <a:ea typeface="Osaka"/>
              <a:cs typeface="Arial" panose="020B0604020202020204" pitchFamily="34" charset="0"/>
            </a:endParaRPr>
          </a:p>
          <a:p>
            <a:pPr marL="800100" indent="-342900" algn="r" eaLnBrk="1" hangingPunct="1">
              <a:lnSpc>
                <a:spcPct val="90000"/>
              </a:lnSpc>
              <a:spcBef>
                <a:spcPct val="20000"/>
              </a:spcBef>
              <a:buFont typeface="Times" pitchFamily="-112" charset="0"/>
              <a:buNone/>
              <a:defRPr/>
            </a:pPr>
            <a:r>
              <a:rPr lang="ar-JO" sz="4000" b="1" kern="0" dirty="0">
                <a:solidFill>
                  <a:srgbClr val="FFFF00"/>
                </a:solidFill>
                <a:effectLst>
                  <a:glow rad="127000">
                    <a:srgbClr val="000000"/>
                  </a:glow>
                </a:effectLst>
                <a:latin typeface="Arial" panose="020B0604020202020204" pitchFamily="34" charset="0"/>
                <a:ea typeface="Osaka"/>
                <a:cs typeface="Arial" panose="020B0604020202020204" pitchFamily="34" charset="0"/>
              </a:rPr>
              <a:t>الرحمة</a:t>
            </a:r>
            <a:r>
              <a:rPr lang="ar-JO" sz="4000" b="1" kern="0" dirty="0">
                <a:solidFill>
                  <a:srgbClr val="FFFFFF"/>
                </a:solidFill>
                <a:effectLst>
                  <a:glow rad="127000">
                    <a:srgbClr val="000000"/>
                  </a:glow>
                </a:effectLst>
                <a:latin typeface="Arial" panose="020B0604020202020204" pitchFamily="34" charset="0"/>
                <a:ea typeface="Osaka"/>
                <a:cs typeface="Arial" panose="020B0604020202020204" pitchFamily="34" charset="0"/>
              </a:rPr>
              <a:t> : الله لا يعطينا </a:t>
            </a:r>
            <a:r>
              <a:rPr lang="ar-JO" sz="4000" b="1" u="sng" kern="0" dirty="0">
                <a:solidFill>
                  <a:srgbClr val="FFFFFF"/>
                </a:solidFill>
                <a:effectLst>
                  <a:glow rad="127000">
                    <a:srgbClr val="000000"/>
                  </a:glow>
                </a:effectLst>
                <a:latin typeface="Arial" panose="020B0604020202020204" pitchFamily="34" charset="0"/>
                <a:ea typeface="Osaka"/>
                <a:cs typeface="Arial" panose="020B0604020202020204" pitchFamily="34" charset="0"/>
              </a:rPr>
              <a:t>ما</a:t>
            </a:r>
            <a:r>
              <a:rPr lang="ar-JO" sz="4000" b="1" kern="0" dirty="0">
                <a:solidFill>
                  <a:srgbClr val="FFFFFF"/>
                </a:solidFill>
                <a:effectLst>
                  <a:glow rad="127000">
                    <a:srgbClr val="000000"/>
                  </a:glow>
                </a:effectLst>
                <a:latin typeface="Arial" panose="020B0604020202020204" pitchFamily="34" charset="0"/>
                <a:ea typeface="Osaka"/>
                <a:cs typeface="Arial" panose="020B0604020202020204" pitchFamily="34" charset="0"/>
              </a:rPr>
              <a:t> نستحقه</a:t>
            </a:r>
            <a:endParaRPr lang="en-US" sz="4000" b="1" kern="0" dirty="0">
              <a:solidFill>
                <a:srgbClr val="FFFFFF"/>
              </a:solidFill>
              <a:effectLst>
                <a:glow rad="127000">
                  <a:srgbClr val="000000"/>
                </a:glow>
              </a:effectLst>
              <a:latin typeface="Arial" panose="020B0604020202020204" pitchFamily="34" charset="0"/>
              <a:ea typeface="Osaka"/>
              <a:cs typeface="Arial" panose="020B0604020202020204" pitchFamily="34" charset="0"/>
            </a:endParaRPr>
          </a:p>
          <a:p>
            <a:pPr marL="800100" indent="-342900" algn="l" eaLnBrk="1" hangingPunct="1">
              <a:lnSpc>
                <a:spcPct val="90000"/>
              </a:lnSpc>
              <a:spcBef>
                <a:spcPct val="20000"/>
              </a:spcBef>
              <a:buFont typeface="Times" pitchFamily="-112" charset="0"/>
              <a:buNone/>
              <a:defRPr/>
            </a:pPr>
            <a:endParaRPr lang="en-US" sz="4000" b="1" kern="0" dirty="0">
              <a:solidFill>
                <a:srgbClr val="FFFFFF"/>
              </a:solidFill>
              <a:effectLst>
                <a:glow rad="127000">
                  <a:srgbClr val="000000"/>
                </a:glow>
              </a:effectLst>
              <a:latin typeface="Arial" panose="020B0604020202020204" pitchFamily="34" charset="0"/>
              <a:ea typeface="Osaka"/>
              <a:cs typeface="Arial" panose="020B0604020202020204" pitchFamily="34" charset="0"/>
            </a:endParaRPr>
          </a:p>
          <a:p>
            <a:pPr marL="800100" indent="-342900" algn="r" eaLnBrk="1" hangingPunct="1">
              <a:lnSpc>
                <a:spcPct val="90000"/>
              </a:lnSpc>
              <a:spcBef>
                <a:spcPct val="20000"/>
              </a:spcBef>
              <a:buFont typeface="Times" pitchFamily="-112" charset="0"/>
              <a:buNone/>
              <a:defRPr/>
            </a:pPr>
            <a:r>
              <a:rPr lang="ar-JO" sz="4000" b="1" kern="0" dirty="0">
                <a:solidFill>
                  <a:srgbClr val="FFFF00"/>
                </a:solidFill>
                <a:effectLst>
                  <a:glow rad="127000">
                    <a:srgbClr val="000000"/>
                  </a:glow>
                </a:effectLst>
                <a:latin typeface="Arial" panose="020B0604020202020204" pitchFamily="34" charset="0"/>
                <a:ea typeface="Osaka"/>
                <a:cs typeface="Arial" panose="020B0604020202020204" pitchFamily="34" charset="0"/>
              </a:rPr>
              <a:t>العدل</a:t>
            </a:r>
            <a:r>
              <a:rPr lang="ar-JO" sz="4000" b="1" kern="0" dirty="0">
                <a:solidFill>
                  <a:srgbClr val="FFFFFF"/>
                </a:solidFill>
                <a:effectLst>
                  <a:glow rad="127000">
                    <a:srgbClr val="000000"/>
                  </a:glow>
                </a:effectLst>
                <a:latin typeface="Arial" panose="020B0604020202020204" pitchFamily="34" charset="0"/>
                <a:ea typeface="Osaka"/>
                <a:cs typeface="Arial" panose="020B0604020202020204" pitchFamily="34" charset="0"/>
              </a:rPr>
              <a:t> : الله يعطينا </a:t>
            </a:r>
            <a:r>
              <a:rPr lang="ar-JO" sz="4000" b="1" u="sng" kern="0" dirty="0">
                <a:solidFill>
                  <a:srgbClr val="FFFFFF"/>
                </a:solidFill>
                <a:effectLst>
                  <a:glow rad="127000">
                    <a:srgbClr val="000000"/>
                  </a:glow>
                </a:effectLst>
                <a:latin typeface="Arial" panose="020B0604020202020204" pitchFamily="34" charset="0"/>
                <a:ea typeface="Osaka"/>
                <a:cs typeface="Arial" panose="020B0604020202020204" pitchFamily="34" charset="0"/>
              </a:rPr>
              <a:t>ما</a:t>
            </a:r>
            <a:r>
              <a:rPr lang="ar-JO" sz="4000" b="1" kern="0" dirty="0">
                <a:solidFill>
                  <a:srgbClr val="FFFFFF"/>
                </a:solidFill>
                <a:effectLst>
                  <a:glow rad="127000">
                    <a:srgbClr val="000000"/>
                  </a:glow>
                </a:effectLst>
                <a:latin typeface="Arial" panose="020B0604020202020204" pitchFamily="34" charset="0"/>
                <a:ea typeface="Osaka"/>
                <a:cs typeface="Arial" panose="020B0604020202020204" pitchFamily="34" charset="0"/>
              </a:rPr>
              <a:t> نستحقه</a:t>
            </a:r>
            <a:endParaRPr lang="en-US" sz="4000" b="1" kern="0" dirty="0">
              <a:solidFill>
                <a:srgbClr val="FFFFFF"/>
              </a:solidFill>
              <a:effectLst>
                <a:glow rad="127000">
                  <a:srgbClr val="000000"/>
                </a:glow>
              </a:effectLst>
              <a:latin typeface="Arial" panose="020B0604020202020204" pitchFamily="34" charset="0"/>
              <a:ea typeface="Osaka"/>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80">
                                          <p:stCondLst>
                                            <p:cond delay="0"/>
                                          </p:stCondLst>
                                        </p:cTn>
                                        <p:tgtEl>
                                          <p:spTgt spid="6">
                                            <p:txEl>
                                              <p:pRg st="0" end="0"/>
                                            </p:txEl>
                                          </p:spTgt>
                                        </p:tgtEl>
                                      </p:cBhvr>
                                    </p:animEffect>
                                    <p:anim calcmode="lin" valueType="num">
                                      <p:cBhvr>
                                        <p:cTn id="8" dur="1822" tmFilter="0,0; 0.14,0.36; 0.43,0.73; 0.71,0.91; 1.0,1.0">
                                          <p:stCondLst>
                                            <p:cond delay="0"/>
                                          </p:stCondLst>
                                        </p:cTn>
                                        <p:tgtEl>
                                          <p:spTgt spid="6">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xEl>
                                              <p:pRg st="0" end="0"/>
                                            </p:txEl>
                                          </p:spTgt>
                                        </p:tgtEl>
                                      </p:cBhvr>
                                      <p:to x="100000" y="60000"/>
                                    </p:animScale>
                                    <p:animScale>
                                      <p:cBhvr>
                                        <p:cTn id="14" dur="166" decel="50000">
                                          <p:stCondLst>
                                            <p:cond delay="676"/>
                                          </p:stCondLst>
                                        </p:cTn>
                                        <p:tgtEl>
                                          <p:spTgt spid="6">
                                            <p:txEl>
                                              <p:pRg st="0" end="0"/>
                                            </p:txEl>
                                          </p:spTgt>
                                        </p:tgtEl>
                                      </p:cBhvr>
                                      <p:to x="100000" y="100000"/>
                                    </p:animScale>
                                    <p:animScale>
                                      <p:cBhvr>
                                        <p:cTn id="15" dur="26">
                                          <p:stCondLst>
                                            <p:cond delay="1312"/>
                                          </p:stCondLst>
                                        </p:cTn>
                                        <p:tgtEl>
                                          <p:spTgt spid="6">
                                            <p:txEl>
                                              <p:pRg st="0" end="0"/>
                                            </p:txEl>
                                          </p:spTgt>
                                        </p:tgtEl>
                                      </p:cBhvr>
                                      <p:to x="100000" y="80000"/>
                                    </p:animScale>
                                    <p:animScale>
                                      <p:cBhvr>
                                        <p:cTn id="16" dur="166" decel="50000">
                                          <p:stCondLst>
                                            <p:cond delay="1338"/>
                                          </p:stCondLst>
                                        </p:cTn>
                                        <p:tgtEl>
                                          <p:spTgt spid="6">
                                            <p:txEl>
                                              <p:pRg st="0" end="0"/>
                                            </p:txEl>
                                          </p:spTgt>
                                        </p:tgtEl>
                                      </p:cBhvr>
                                      <p:to x="100000" y="100000"/>
                                    </p:animScale>
                                    <p:animScale>
                                      <p:cBhvr>
                                        <p:cTn id="17" dur="26">
                                          <p:stCondLst>
                                            <p:cond delay="1642"/>
                                          </p:stCondLst>
                                        </p:cTn>
                                        <p:tgtEl>
                                          <p:spTgt spid="6">
                                            <p:txEl>
                                              <p:pRg st="0" end="0"/>
                                            </p:txEl>
                                          </p:spTgt>
                                        </p:tgtEl>
                                      </p:cBhvr>
                                      <p:to x="100000" y="90000"/>
                                    </p:animScale>
                                    <p:animScale>
                                      <p:cBhvr>
                                        <p:cTn id="18" dur="166" decel="50000">
                                          <p:stCondLst>
                                            <p:cond delay="1668"/>
                                          </p:stCondLst>
                                        </p:cTn>
                                        <p:tgtEl>
                                          <p:spTgt spid="6">
                                            <p:txEl>
                                              <p:pRg st="0" end="0"/>
                                            </p:txEl>
                                          </p:spTgt>
                                        </p:tgtEl>
                                      </p:cBhvr>
                                      <p:to x="100000" y="100000"/>
                                    </p:animScale>
                                    <p:animScale>
                                      <p:cBhvr>
                                        <p:cTn id="19" dur="26">
                                          <p:stCondLst>
                                            <p:cond delay="1808"/>
                                          </p:stCondLst>
                                        </p:cTn>
                                        <p:tgtEl>
                                          <p:spTgt spid="6">
                                            <p:txEl>
                                              <p:pRg st="0" end="0"/>
                                            </p:txEl>
                                          </p:spTgt>
                                        </p:tgtEl>
                                      </p:cBhvr>
                                      <p:to x="100000" y="95000"/>
                                    </p:animScale>
                                    <p:animScale>
                                      <p:cBhvr>
                                        <p:cTn id="20" dur="166" decel="50000">
                                          <p:stCondLst>
                                            <p:cond delay="1834"/>
                                          </p:stCondLst>
                                        </p:cTn>
                                        <p:tgtEl>
                                          <p:spTgt spid="6">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wipe(down)">
                                      <p:cBhvr>
                                        <p:cTn id="25" dur="580">
                                          <p:stCondLst>
                                            <p:cond delay="0"/>
                                          </p:stCondLst>
                                        </p:cTn>
                                        <p:tgtEl>
                                          <p:spTgt spid="6">
                                            <p:txEl>
                                              <p:pRg st="2" end="2"/>
                                            </p:txEl>
                                          </p:spTgt>
                                        </p:tgtEl>
                                      </p:cBhvr>
                                    </p:animEffect>
                                    <p:anim calcmode="lin" valueType="num">
                                      <p:cBhvr>
                                        <p:cTn id="26" dur="1822" tmFilter="0,0; 0.14,0.36; 0.43,0.73; 0.71,0.91; 1.0,1.0">
                                          <p:stCondLst>
                                            <p:cond delay="0"/>
                                          </p:stCondLst>
                                        </p:cTn>
                                        <p:tgtEl>
                                          <p:spTgt spid="6">
                                            <p:txEl>
                                              <p:pRg st="2" end="2"/>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xEl>
                                              <p:pRg st="2" end="2"/>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xEl>
                                              <p:pRg st="2" end="2"/>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xEl>
                                              <p:pRg st="2" end="2"/>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xEl>
                                              <p:pRg st="2" end="2"/>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xEl>
                                              <p:pRg st="2" end="2"/>
                                            </p:txEl>
                                          </p:spTgt>
                                        </p:tgtEl>
                                      </p:cBhvr>
                                      <p:to x="100000" y="60000"/>
                                    </p:animScale>
                                    <p:animScale>
                                      <p:cBhvr>
                                        <p:cTn id="32" dur="166" decel="50000">
                                          <p:stCondLst>
                                            <p:cond delay="676"/>
                                          </p:stCondLst>
                                        </p:cTn>
                                        <p:tgtEl>
                                          <p:spTgt spid="6">
                                            <p:txEl>
                                              <p:pRg st="2" end="2"/>
                                            </p:txEl>
                                          </p:spTgt>
                                        </p:tgtEl>
                                      </p:cBhvr>
                                      <p:to x="100000" y="100000"/>
                                    </p:animScale>
                                    <p:animScale>
                                      <p:cBhvr>
                                        <p:cTn id="33" dur="26">
                                          <p:stCondLst>
                                            <p:cond delay="1312"/>
                                          </p:stCondLst>
                                        </p:cTn>
                                        <p:tgtEl>
                                          <p:spTgt spid="6">
                                            <p:txEl>
                                              <p:pRg st="2" end="2"/>
                                            </p:txEl>
                                          </p:spTgt>
                                        </p:tgtEl>
                                      </p:cBhvr>
                                      <p:to x="100000" y="80000"/>
                                    </p:animScale>
                                    <p:animScale>
                                      <p:cBhvr>
                                        <p:cTn id="34" dur="166" decel="50000">
                                          <p:stCondLst>
                                            <p:cond delay="1338"/>
                                          </p:stCondLst>
                                        </p:cTn>
                                        <p:tgtEl>
                                          <p:spTgt spid="6">
                                            <p:txEl>
                                              <p:pRg st="2" end="2"/>
                                            </p:txEl>
                                          </p:spTgt>
                                        </p:tgtEl>
                                      </p:cBhvr>
                                      <p:to x="100000" y="100000"/>
                                    </p:animScale>
                                    <p:animScale>
                                      <p:cBhvr>
                                        <p:cTn id="35" dur="26">
                                          <p:stCondLst>
                                            <p:cond delay="1642"/>
                                          </p:stCondLst>
                                        </p:cTn>
                                        <p:tgtEl>
                                          <p:spTgt spid="6">
                                            <p:txEl>
                                              <p:pRg st="2" end="2"/>
                                            </p:txEl>
                                          </p:spTgt>
                                        </p:tgtEl>
                                      </p:cBhvr>
                                      <p:to x="100000" y="90000"/>
                                    </p:animScale>
                                    <p:animScale>
                                      <p:cBhvr>
                                        <p:cTn id="36" dur="166" decel="50000">
                                          <p:stCondLst>
                                            <p:cond delay="1668"/>
                                          </p:stCondLst>
                                        </p:cTn>
                                        <p:tgtEl>
                                          <p:spTgt spid="6">
                                            <p:txEl>
                                              <p:pRg st="2" end="2"/>
                                            </p:txEl>
                                          </p:spTgt>
                                        </p:tgtEl>
                                      </p:cBhvr>
                                      <p:to x="100000" y="100000"/>
                                    </p:animScale>
                                    <p:animScale>
                                      <p:cBhvr>
                                        <p:cTn id="37" dur="26">
                                          <p:stCondLst>
                                            <p:cond delay="1808"/>
                                          </p:stCondLst>
                                        </p:cTn>
                                        <p:tgtEl>
                                          <p:spTgt spid="6">
                                            <p:txEl>
                                              <p:pRg st="2" end="2"/>
                                            </p:txEl>
                                          </p:spTgt>
                                        </p:tgtEl>
                                      </p:cBhvr>
                                      <p:to x="100000" y="95000"/>
                                    </p:animScale>
                                    <p:animScale>
                                      <p:cBhvr>
                                        <p:cTn id="38" dur="166" decel="50000">
                                          <p:stCondLst>
                                            <p:cond delay="1834"/>
                                          </p:stCondLst>
                                        </p:cTn>
                                        <p:tgtEl>
                                          <p:spTgt spid="6">
                                            <p:txEl>
                                              <p:pRg st="2" end="2"/>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6">
                                            <p:txEl>
                                              <p:pRg st="4" end="4"/>
                                            </p:txEl>
                                          </p:spTgt>
                                        </p:tgtEl>
                                        <p:attrNameLst>
                                          <p:attrName>style.visibility</p:attrName>
                                        </p:attrNameLst>
                                      </p:cBhvr>
                                      <p:to>
                                        <p:strVal val="visible"/>
                                      </p:to>
                                    </p:set>
                                    <p:animEffect transition="in" filter="wipe(down)">
                                      <p:cBhvr>
                                        <p:cTn id="43" dur="580">
                                          <p:stCondLst>
                                            <p:cond delay="0"/>
                                          </p:stCondLst>
                                        </p:cTn>
                                        <p:tgtEl>
                                          <p:spTgt spid="6">
                                            <p:txEl>
                                              <p:pRg st="4" end="4"/>
                                            </p:txEl>
                                          </p:spTgt>
                                        </p:tgtEl>
                                      </p:cBhvr>
                                    </p:animEffect>
                                    <p:anim calcmode="lin" valueType="num">
                                      <p:cBhvr>
                                        <p:cTn id="44" dur="1822" tmFilter="0,0; 0.14,0.36; 0.43,0.73; 0.71,0.91; 1.0,1.0">
                                          <p:stCondLst>
                                            <p:cond delay="0"/>
                                          </p:stCondLst>
                                        </p:cTn>
                                        <p:tgtEl>
                                          <p:spTgt spid="6">
                                            <p:txEl>
                                              <p:pRg st="4" end="4"/>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6">
                                            <p:txEl>
                                              <p:pRg st="4" end="4"/>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6">
                                            <p:txEl>
                                              <p:pRg st="4" end="4"/>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6">
                                            <p:txEl>
                                              <p:pRg st="4" end="4"/>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6">
                                            <p:txEl>
                                              <p:pRg st="4" end="4"/>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6">
                                            <p:txEl>
                                              <p:pRg st="4" end="4"/>
                                            </p:txEl>
                                          </p:spTgt>
                                        </p:tgtEl>
                                      </p:cBhvr>
                                      <p:to x="100000" y="60000"/>
                                    </p:animScale>
                                    <p:animScale>
                                      <p:cBhvr>
                                        <p:cTn id="50" dur="166" decel="50000">
                                          <p:stCondLst>
                                            <p:cond delay="676"/>
                                          </p:stCondLst>
                                        </p:cTn>
                                        <p:tgtEl>
                                          <p:spTgt spid="6">
                                            <p:txEl>
                                              <p:pRg st="4" end="4"/>
                                            </p:txEl>
                                          </p:spTgt>
                                        </p:tgtEl>
                                      </p:cBhvr>
                                      <p:to x="100000" y="100000"/>
                                    </p:animScale>
                                    <p:animScale>
                                      <p:cBhvr>
                                        <p:cTn id="51" dur="26">
                                          <p:stCondLst>
                                            <p:cond delay="1312"/>
                                          </p:stCondLst>
                                        </p:cTn>
                                        <p:tgtEl>
                                          <p:spTgt spid="6">
                                            <p:txEl>
                                              <p:pRg st="4" end="4"/>
                                            </p:txEl>
                                          </p:spTgt>
                                        </p:tgtEl>
                                      </p:cBhvr>
                                      <p:to x="100000" y="80000"/>
                                    </p:animScale>
                                    <p:animScale>
                                      <p:cBhvr>
                                        <p:cTn id="52" dur="166" decel="50000">
                                          <p:stCondLst>
                                            <p:cond delay="1338"/>
                                          </p:stCondLst>
                                        </p:cTn>
                                        <p:tgtEl>
                                          <p:spTgt spid="6">
                                            <p:txEl>
                                              <p:pRg st="4" end="4"/>
                                            </p:txEl>
                                          </p:spTgt>
                                        </p:tgtEl>
                                      </p:cBhvr>
                                      <p:to x="100000" y="100000"/>
                                    </p:animScale>
                                    <p:animScale>
                                      <p:cBhvr>
                                        <p:cTn id="53" dur="26">
                                          <p:stCondLst>
                                            <p:cond delay="1642"/>
                                          </p:stCondLst>
                                        </p:cTn>
                                        <p:tgtEl>
                                          <p:spTgt spid="6">
                                            <p:txEl>
                                              <p:pRg st="4" end="4"/>
                                            </p:txEl>
                                          </p:spTgt>
                                        </p:tgtEl>
                                      </p:cBhvr>
                                      <p:to x="100000" y="90000"/>
                                    </p:animScale>
                                    <p:animScale>
                                      <p:cBhvr>
                                        <p:cTn id="54" dur="166" decel="50000">
                                          <p:stCondLst>
                                            <p:cond delay="1668"/>
                                          </p:stCondLst>
                                        </p:cTn>
                                        <p:tgtEl>
                                          <p:spTgt spid="6">
                                            <p:txEl>
                                              <p:pRg st="4" end="4"/>
                                            </p:txEl>
                                          </p:spTgt>
                                        </p:tgtEl>
                                      </p:cBhvr>
                                      <p:to x="100000" y="100000"/>
                                    </p:animScale>
                                    <p:animScale>
                                      <p:cBhvr>
                                        <p:cTn id="55" dur="26">
                                          <p:stCondLst>
                                            <p:cond delay="1808"/>
                                          </p:stCondLst>
                                        </p:cTn>
                                        <p:tgtEl>
                                          <p:spTgt spid="6">
                                            <p:txEl>
                                              <p:pRg st="4" end="4"/>
                                            </p:txEl>
                                          </p:spTgt>
                                        </p:tgtEl>
                                      </p:cBhvr>
                                      <p:to x="100000" y="95000"/>
                                    </p:animScale>
                                    <p:animScale>
                                      <p:cBhvr>
                                        <p:cTn id="56" dur="166" decel="50000">
                                          <p:stCondLst>
                                            <p:cond delay="1834"/>
                                          </p:stCondLst>
                                        </p:cTn>
                                        <p:tgtEl>
                                          <p:spTgt spid="6">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0"/>
            <a:ext cx="2057400" cy="1143000"/>
          </a:xfrm>
        </p:spPr>
        <p:txBody>
          <a:bodyPr/>
          <a:lstStyle/>
          <a:p>
            <a:pPr>
              <a:defRPr/>
            </a:pPr>
            <a:r>
              <a:rPr lang="en-US" dirty="0"/>
              <a:t>Black</a:t>
            </a:r>
          </a:p>
        </p:txBody>
      </p:sp>
      <p:sp>
        <p:nvSpPr>
          <p:cNvPr id="650242"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endParaRPr lang="en-US">
              <a:solidFill>
                <a:srgbClr val="000000"/>
              </a:solidFill>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89" name="Rectangle 2" descr="Medium wood"/>
          <p:cNvSpPr>
            <a:spLocks noChangeArrowheads="1"/>
          </p:cNvSpPr>
          <p:nvPr/>
        </p:nvSpPr>
        <p:spPr bwMode="auto">
          <a:xfrm>
            <a:off x="304800" y="228600"/>
            <a:ext cx="8534400" cy="6324600"/>
          </a:xfrm>
          <a:prstGeom prst="rect">
            <a:avLst/>
          </a:prstGeom>
          <a:blipFill dpi="0" rotWithShape="0">
            <a:blip r:embed="rId3"/>
            <a:srcRect/>
            <a:tile tx="0" ty="0" sx="100000" sy="100000" flip="none" algn="tl"/>
          </a:blipFill>
          <a:ln w="76200">
            <a:pattFill prst="pct70">
              <a:fgClr>
                <a:srgbClr val="000000"/>
              </a:fgClr>
              <a:bgClr>
                <a:srgbClr val="FFFFFF"/>
              </a:bgClr>
            </a:pattFill>
            <a:miter lim="800000"/>
            <a:headEnd/>
            <a:tailEnd/>
          </a:ln>
        </p:spPr>
        <p:txBody>
          <a:bodyPr wrap="none" anchor="ctr"/>
          <a:lstStyle/>
          <a:p>
            <a:endParaRPr lang="en-US">
              <a:solidFill>
                <a:srgbClr val="FFFFFF"/>
              </a:solidFill>
              <a:ea typeface="ＭＳ Ｐゴシック" charset="0"/>
              <a:cs typeface="ＭＳ Ｐゴシック" charset="0"/>
            </a:endParaRPr>
          </a:p>
        </p:txBody>
      </p:sp>
      <p:sp>
        <p:nvSpPr>
          <p:cNvPr id="416771" name="Rectangle 3"/>
          <p:cNvSpPr>
            <a:spLocks noGrp="1" noChangeArrowheads="1"/>
          </p:cNvSpPr>
          <p:nvPr>
            <p:ph type="ctrTitle" idx="4294967295"/>
          </p:nvPr>
        </p:nvSpPr>
        <p:spPr>
          <a:xfrm>
            <a:off x="685800" y="1873250"/>
            <a:ext cx="7772400" cy="1555750"/>
          </a:xfrm>
        </p:spPr>
        <p:txBody>
          <a:bodyPr/>
          <a:lstStyle/>
          <a:p>
            <a:pPr eaLnBrk="1" hangingPunct="1">
              <a:defRPr/>
            </a:pPr>
            <a:r>
              <a:rPr lang="ar-JO" sz="8800" dirty="0">
                <a:effectLst>
                  <a:outerShdw blurRad="38100" dist="38100" dir="2700000" algn="tl">
                    <a:srgbClr val="000000"/>
                  </a:outerShdw>
                </a:effectLst>
                <a:cs typeface="Arial" panose="020B0604020202020204" pitchFamily="34" charset="0"/>
              </a:rPr>
              <a:t>هذه</a:t>
            </a:r>
            <a:br>
              <a:rPr lang="ar-JO" sz="8800" dirty="0">
                <a:effectLst>
                  <a:outerShdw blurRad="38100" dist="38100" dir="2700000" algn="tl">
                    <a:srgbClr val="000000"/>
                  </a:outerShdw>
                </a:effectLst>
                <a:cs typeface="Arial" panose="020B0604020202020204" pitchFamily="34" charset="0"/>
              </a:rPr>
            </a:br>
            <a:r>
              <a:rPr lang="ar-JO" sz="8800" dirty="0">
                <a:effectLst>
                  <a:outerShdw blurRad="38100" dist="38100" dir="2700000" algn="tl">
                    <a:srgbClr val="000000"/>
                  </a:outerShdw>
                </a:effectLst>
                <a:cs typeface="Arial" panose="020B0604020202020204" pitchFamily="34" charset="0"/>
              </a:rPr>
              <a:t>حياتي</a:t>
            </a:r>
            <a:endParaRPr lang="en-US" sz="8800" dirty="0">
              <a:effectLst>
                <a:outerShdw blurRad="38100" dist="38100" dir="2700000" algn="tl">
                  <a:srgbClr val="000000"/>
                </a:outerShdw>
              </a:effectLst>
              <a:cs typeface="Arial" panose="020B0604020202020204" pitchFamily="34" charset="0"/>
            </a:endParaRPr>
          </a:p>
        </p:txBody>
      </p:sp>
      <p:sp>
        <p:nvSpPr>
          <p:cNvPr id="416772" name="Rectangle 4"/>
          <p:cNvSpPr>
            <a:spLocks noChangeArrowheads="1"/>
          </p:cNvSpPr>
          <p:nvPr/>
        </p:nvSpPr>
        <p:spPr bwMode="auto">
          <a:xfrm>
            <a:off x="1524000" y="3930650"/>
            <a:ext cx="6400800" cy="1555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20000"/>
              </a:spcBef>
              <a:buClr>
                <a:srgbClr val="FFFFCC"/>
              </a:buClr>
              <a:buSzPct val="75000"/>
              <a:buFont typeface="Wingdings" charset="0"/>
              <a:buNone/>
              <a:defRPr/>
            </a:pPr>
            <a:r>
              <a:rPr lang="ar-JO" sz="60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ألبوم العائلة</a:t>
            </a:r>
            <a:endParaRPr lang="en-US" sz="60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advClick="0" advTm="10000">
    <p:random/>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2"/>
          <p:cNvSpPr>
            <a:spLocks noGrp="1" noChangeArrowheads="1"/>
          </p:cNvSpPr>
          <p:nvPr>
            <p:ph type="body" sz="half" idx="4294967295"/>
          </p:nvPr>
        </p:nvSpPr>
        <p:spPr>
          <a:xfrm>
            <a:off x="609600" y="5257800"/>
            <a:ext cx="2971800" cy="1600200"/>
          </a:xfrm>
        </p:spPr>
        <p:txBody>
          <a:bodyPr/>
          <a:lstStyle/>
          <a:p>
            <a:pPr marL="0" indent="0" algn="ctr" eaLnBrk="1" hangingPunct="1">
              <a:buFont typeface="Wingdings" charset="0"/>
              <a:buNone/>
              <a:defRPr/>
            </a:pPr>
            <a:r>
              <a:rPr lang="ar-JO" sz="2800" dirty="0">
                <a:effectLst>
                  <a:outerShdw blurRad="38100" dist="38100" dir="2700000" algn="tl">
                    <a:srgbClr val="000000"/>
                  </a:outerShdw>
                </a:effectLst>
                <a:cs typeface="Arial" panose="020B0604020202020204" pitchFamily="34" charset="0"/>
              </a:rPr>
              <a:t>ملازم بحري</a:t>
            </a:r>
            <a:endParaRPr lang="en-US" sz="2800" dirty="0">
              <a:effectLst>
                <a:outerShdw blurRad="38100" dist="38100" dir="2700000" algn="tl">
                  <a:srgbClr val="000000"/>
                </a:outerShdw>
              </a:effectLst>
              <a:cs typeface="Arial" panose="020B0604020202020204" pitchFamily="34" charset="0"/>
            </a:endParaRPr>
          </a:p>
          <a:p>
            <a:pPr marL="0" indent="0" algn="ctr" eaLnBrk="1" hangingPunct="1">
              <a:buFont typeface="Wingdings" charset="0"/>
              <a:buNone/>
              <a:defRPr/>
            </a:pPr>
            <a:r>
              <a:rPr lang="ar-JO" sz="2800" dirty="0">
                <a:effectLst>
                  <a:outerShdw blurRad="38100" dist="38100" dir="2700000" algn="tl">
                    <a:srgbClr val="000000"/>
                  </a:outerShdw>
                </a:effectLst>
                <a:cs typeface="Arial" panose="020B0604020202020204" pitchFamily="34" charset="0"/>
              </a:rPr>
              <a:t>هارولد ف. جريفيث (اسم أبي)</a:t>
            </a:r>
            <a:endParaRPr lang="en-US" sz="2800" dirty="0">
              <a:effectLst>
                <a:outerShdw blurRad="38100" dist="38100" dir="2700000" algn="tl">
                  <a:srgbClr val="000000"/>
                </a:outerShdw>
              </a:effectLst>
              <a:cs typeface="Arial" panose="020B0604020202020204" pitchFamily="34" charset="0"/>
            </a:endParaRPr>
          </a:p>
        </p:txBody>
      </p:sp>
      <p:pic>
        <p:nvPicPr>
          <p:cNvPr id="654338" name="Picture 3" descr="Dad 196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110038"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54339" name="Picture 4" descr="Mom"/>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76913" y="0"/>
            <a:ext cx="3443287"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8821" name="Rectangle 5"/>
          <p:cNvSpPr>
            <a:spLocks noChangeArrowheads="1"/>
          </p:cNvSpPr>
          <p:nvPr/>
        </p:nvSpPr>
        <p:spPr bwMode="auto">
          <a:xfrm>
            <a:off x="5943600" y="5257800"/>
            <a:ext cx="2971800" cy="1600200"/>
          </a:xfrm>
          <a:prstGeom prst="rect">
            <a:avLst/>
          </a:prstGeom>
          <a:noFill/>
          <a:ln w="9525">
            <a:noFill/>
            <a:miter lim="800000"/>
            <a:headEnd/>
            <a:tailEnd/>
          </a:ln>
          <a:effectLst/>
        </p:spPr>
        <p:txBody>
          <a:bodyPr/>
          <a:lstStyle/>
          <a:p>
            <a:pPr eaLnBrk="1" hangingPunct="1">
              <a:spcBef>
                <a:spcPct val="20000"/>
              </a:spcBef>
              <a:buClr>
                <a:srgbClr val="FFFFCC"/>
              </a:buClr>
              <a:buSzPct val="75000"/>
              <a:buFont typeface="Wingdings" charset="0"/>
              <a:buNone/>
              <a:defRPr/>
            </a:pPr>
            <a:r>
              <a:rPr lang="ar-JO"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حامل راية البحرية</a:t>
            </a:r>
            <a:endParaRPr lang="en-US"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eaLnBrk="1" hangingPunct="1">
              <a:spcBef>
                <a:spcPct val="20000"/>
              </a:spcBef>
              <a:buClr>
                <a:srgbClr val="FFFFCC"/>
              </a:buClr>
              <a:buSzPct val="75000"/>
              <a:buFont typeface="Wingdings" charset="0"/>
              <a:buNone/>
              <a:defRPr/>
            </a:pPr>
            <a:r>
              <a:rPr lang="ar-JO"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جويس ل. جريفيث </a:t>
            </a:r>
            <a:r>
              <a:rPr lang="en-US"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اسم أمي</a:t>
            </a:r>
            <a:r>
              <a:rPr lang="en-US"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p>
        </p:txBody>
      </p:sp>
      <p:sp>
        <p:nvSpPr>
          <p:cNvPr id="654341" name="AutoShape 6"/>
          <p:cNvSpPr>
            <a:spLocks noChangeArrowheads="1"/>
          </p:cNvSpPr>
          <p:nvPr/>
        </p:nvSpPr>
        <p:spPr bwMode="auto">
          <a:xfrm>
            <a:off x="2438400" y="457200"/>
            <a:ext cx="4495800" cy="35052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FF"/>
          </a:solidFill>
          <a:ln w="9525">
            <a:solidFill>
              <a:schemeClr val="tx1"/>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18823" name="Rectangle 7"/>
          <p:cNvSpPr>
            <a:spLocks noGrp="1" noChangeArrowheads="1"/>
          </p:cNvSpPr>
          <p:nvPr>
            <p:ph type="title" idx="4294967295"/>
          </p:nvPr>
        </p:nvSpPr>
        <p:spPr>
          <a:xfrm>
            <a:off x="2266950" y="1074738"/>
            <a:ext cx="4754563" cy="949325"/>
          </a:xfrm>
        </p:spPr>
        <p:txBody>
          <a:bodyPr/>
          <a:lstStyle/>
          <a:p>
            <a:pPr eaLnBrk="1" hangingPunct="1">
              <a:defRPr/>
            </a:pPr>
            <a:r>
              <a:rPr lang="ar-JO" sz="6000" dirty="0">
                <a:effectLst>
                  <a:outerShdw blurRad="38100" dist="38100" dir="2700000" algn="tl">
                    <a:srgbClr val="000000"/>
                  </a:outerShdw>
                </a:effectLst>
                <a:cs typeface="Arial" panose="020B0604020202020204" pitchFamily="34" charset="0"/>
              </a:rPr>
              <a:t>الزواج</a:t>
            </a:r>
            <a:endParaRPr lang="en-US" sz="6000" dirty="0">
              <a:effectLst>
                <a:outerShdw blurRad="38100" dist="38100" dir="2700000" algn="tl">
                  <a:srgbClr val="000000"/>
                </a:outerShdw>
              </a:effectLst>
              <a:cs typeface="Arial" panose="020B0604020202020204" pitchFamily="34" charset="0"/>
            </a:endParaRPr>
          </a:p>
        </p:txBody>
      </p:sp>
    </p:spTree>
  </p:cSld>
  <p:clrMapOvr>
    <a:masterClrMapping/>
  </p:clrMapOvr>
  <p:transition advClick="0" advTm="11000">
    <p:random/>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6385" name="Picture 2" descr="Baby"/>
          <p:cNvPicPr>
            <a:picLocks noGrp="1" noChangeAspect="1" noChangeArrowheads="1"/>
          </p:cNvPicPr>
          <p:nvPr>
            <p:ph sz="half" idx="4294967295"/>
          </p:nvPr>
        </p:nvPicPr>
        <p:blipFill>
          <a:blip r:embed="rId3" cstate="screen">
            <a:extLst>
              <a:ext uri="{28A0092B-C50C-407E-A947-70E740481C1C}">
                <a14:useLocalDpi xmlns:a14="http://schemas.microsoft.com/office/drawing/2010/main"/>
              </a:ext>
            </a:extLst>
          </a:blip>
          <a:srcRect/>
          <a:stretch>
            <a:fillRect/>
          </a:stretch>
        </p:blipFill>
        <p:spPr>
          <a:xfrm>
            <a:off x="228600" y="1752600"/>
            <a:ext cx="4800600" cy="4800600"/>
          </a:xfrm>
        </p:spPr>
      </p:pic>
      <p:pic>
        <p:nvPicPr>
          <p:cNvPr id="656386" name="Picture 3" descr="Baby"/>
          <p:cNvPicPr>
            <a:picLocks noGrp="1" noChangeAspect="1" noChangeArrowheads="1"/>
          </p:cNvPicPr>
          <p:nvPr>
            <p:ph sz="half" idx="4294967295"/>
          </p:nvPr>
        </p:nvPicPr>
        <p:blipFill>
          <a:blip r:embed="rId4" cstate="screen">
            <a:extLst>
              <a:ext uri="{28A0092B-C50C-407E-A947-70E740481C1C}">
                <a14:useLocalDpi xmlns:a14="http://schemas.microsoft.com/office/drawing/2010/main"/>
              </a:ext>
            </a:extLst>
          </a:blip>
          <a:srcRect/>
          <a:stretch>
            <a:fillRect/>
          </a:stretch>
        </p:blipFill>
        <p:spPr>
          <a:xfrm>
            <a:off x="3962400" y="228600"/>
            <a:ext cx="5181600" cy="4995863"/>
          </a:xfrm>
        </p:spPr>
      </p:pic>
      <p:sp>
        <p:nvSpPr>
          <p:cNvPr id="420868" name="Rectangle 4"/>
          <p:cNvSpPr>
            <a:spLocks noGrp="1" noChangeArrowheads="1"/>
          </p:cNvSpPr>
          <p:nvPr>
            <p:ph type="title" idx="4294967295"/>
          </p:nvPr>
        </p:nvSpPr>
        <p:spPr>
          <a:xfrm>
            <a:off x="0" y="125413"/>
            <a:ext cx="3962400" cy="2617787"/>
          </a:xfrm>
        </p:spPr>
        <p:txBody>
          <a:bodyPr/>
          <a:lstStyle/>
          <a:p>
            <a:pPr eaLnBrk="1" hangingPunct="1">
              <a:defRPr/>
            </a:pPr>
            <a:r>
              <a:rPr lang="ar-JO" sz="9600" dirty="0">
                <a:effectLst>
                  <a:outerShdw blurRad="38100" dist="38100" dir="2700000" algn="tl">
                    <a:srgbClr val="000000"/>
                  </a:outerShdw>
                </a:effectLst>
                <a:cs typeface="Arial" panose="020B0604020202020204" pitchFamily="34" charset="0"/>
              </a:rPr>
              <a:t>ريكي </a:t>
            </a:r>
            <a:br>
              <a:rPr lang="ar-JO" sz="9600" dirty="0">
                <a:effectLst>
                  <a:outerShdw blurRad="38100" dist="38100" dir="2700000" algn="tl">
                    <a:srgbClr val="000000"/>
                  </a:outerShdw>
                </a:effectLst>
                <a:cs typeface="Arial" panose="020B0604020202020204" pitchFamily="34" charset="0"/>
              </a:rPr>
            </a:br>
            <a:r>
              <a:rPr lang="ar-JO" sz="9600" dirty="0">
                <a:effectLst>
                  <a:outerShdw blurRad="38100" dist="38100" dir="2700000" algn="tl">
                    <a:srgbClr val="000000"/>
                  </a:outerShdw>
                </a:effectLst>
                <a:cs typeface="Arial" panose="020B0604020202020204" pitchFamily="34" charset="0"/>
              </a:rPr>
              <a:t>الطفل</a:t>
            </a:r>
            <a:endParaRPr lang="en-US" sz="9600" dirty="0">
              <a:effectLst>
                <a:outerShdw blurRad="38100" dist="38100" dir="2700000" algn="tl">
                  <a:srgbClr val="000000"/>
                </a:outerShdw>
              </a:effectLst>
              <a:cs typeface="Arial" panose="020B0604020202020204" pitchFamily="34" charset="0"/>
            </a:endParaRPr>
          </a:p>
        </p:txBody>
      </p:sp>
      <p:sp>
        <p:nvSpPr>
          <p:cNvPr id="420869" name="Rectangle 5"/>
          <p:cNvSpPr>
            <a:spLocks noChangeArrowheads="1"/>
          </p:cNvSpPr>
          <p:nvPr/>
        </p:nvSpPr>
        <p:spPr bwMode="auto">
          <a:xfrm>
            <a:off x="5105400" y="5105400"/>
            <a:ext cx="4038600" cy="1752600"/>
          </a:xfrm>
          <a:prstGeom prst="rect">
            <a:avLst/>
          </a:prstGeom>
          <a:noFill/>
          <a:ln w="9525">
            <a:noFill/>
            <a:miter lim="800000"/>
            <a:headEnd/>
            <a:tailEnd/>
          </a:ln>
          <a:effectLst/>
        </p:spPr>
        <p:txBody>
          <a:bodyPr anchor="ctr" anchorCtr="1"/>
          <a:lstStyle/>
          <a:p>
            <a:pPr eaLnBrk="1" hangingPunct="1">
              <a:defRPr/>
            </a:pPr>
            <a:r>
              <a:rPr lang="ar-JO" sz="44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طوكيو، 1958</a:t>
            </a:r>
            <a:endParaRPr lang="en-US" sz="44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56389" name="Rectangle 6"/>
          <p:cNvSpPr>
            <a:spLocks noChangeArrowheads="1"/>
          </p:cNvSpPr>
          <p:nvPr/>
        </p:nvSpPr>
        <p:spPr bwMode="auto">
          <a:xfrm>
            <a:off x="250825" y="3860800"/>
            <a:ext cx="4778375" cy="2324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nchorCtr="1"/>
          <a:lstStyle/>
          <a:p>
            <a:pPr eaLnBrk="1" hangingPunct="1"/>
            <a:r>
              <a:rPr lang="ar-JO" sz="4800" b="1" dirty="0">
                <a:solidFill>
                  <a:srgbClr val="000000"/>
                </a:solidFill>
                <a:latin typeface="Arial" panose="020B0604020202020204" pitchFamily="34" charset="0"/>
                <a:ea typeface="ＭＳ Ｐゴシック" charset="0"/>
                <a:cs typeface="Arial" panose="020B0604020202020204" pitchFamily="34" charset="0"/>
              </a:rPr>
              <a:t>وُلِدَ لنا ولد</a:t>
            </a:r>
          </a:p>
          <a:p>
            <a:pPr eaLnBrk="1" hangingPunct="1"/>
            <a:r>
              <a:rPr lang="ar-JO" sz="4800" b="1" dirty="0">
                <a:solidFill>
                  <a:srgbClr val="000000"/>
                </a:solidFill>
                <a:latin typeface="Arial" panose="020B0604020202020204" pitchFamily="34" charset="0"/>
                <a:ea typeface="ＭＳ Ｐゴシック" charset="0"/>
                <a:cs typeface="Arial" panose="020B0604020202020204" pitchFamily="34" charset="0"/>
              </a:rPr>
              <a:t>منحنا ابناً</a:t>
            </a:r>
            <a:endParaRPr lang="en-US" sz="4800" b="1" dirty="0">
              <a:solidFill>
                <a:srgbClr val="000000"/>
              </a:solidFill>
              <a:latin typeface="Arial" panose="020B0604020202020204" pitchFamily="34" charset="0"/>
              <a:ea typeface="ＭＳ Ｐゴシック" charset="0"/>
              <a:cs typeface="Arial" panose="020B0604020202020204" pitchFamily="34" charset="0"/>
            </a:endParaRPr>
          </a:p>
        </p:txBody>
      </p:sp>
    </p:spTree>
  </p:cSld>
  <p:clrMapOvr>
    <a:masterClrMapping/>
  </p:clrMapOvr>
  <p:transition advClick="0" advTm="9000">
    <p:random/>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2"/>
          <p:cNvSpPr>
            <a:spLocks noGrp="1" noChangeArrowheads="1"/>
          </p:cNvSpPr>
          <p:nvPr>
            <p:ph type="title" idx="4294967295"/>
          </p:nvPr>
        </p:nvSpPr>
        <p:spPr>
          <a:xfrm>
            <a:off x="457200" y="277813"/>
            <a:ext cx="8229600" cy="865187"/>
          </a:xfrm>
        </p:spPr>
        <p:txBody>
          <a:bodyPr/>
          <a:lstStyle/>
          <a:p>
            <a:pPr eaLnBrk="1" hangingPunct="1">
              <a:defRPr/>
            </a:pPr>
            <a:r>
              <a:rPr lang="ar-JO" dirty="0">
                <a:effectLst>
                  <a:outerShdw blurRad="38100" dist="38100" dir="2700000" algn="tl">
                    <a:srgbClr val="000000"/>
                  </a:outerShdw>
                </a:effectLst>
                <a:cs typeface="Arial" panose="020B0604020202020204" pitchFamily="34" charset="0"/>
              </a:rPr>
              <a:t>نمت العائلة وتحركت</a:t>
            </a:r>
            <a:endParaRPr lang="en-US" dirty="0">
              <a:effectLst>
                <a:outerShdw blurRad="38100" dist="38100" dir="2700000" algn="tl">
                  <a:srgbClr val="000000"/>
                </a:outerShdw>
              </a:effectLst>
              <a:cs typeface="Arial" panose="020B0604020202020204" pitchFamily="34" charset="0"/>
            </a:endParaRPr>
          </a:p>
        </p:txBody>
      </p:sp>
      <p:pic>
        <p:nvPicPr>
          <p:cNvPr id="658434" name="Picture 3" descr="Bill &amp; Me &amp; Kat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1219200"/>
            <a:ext cx="365760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2916" name="Picture 4" descr="Bill &amp; Me &amp; Kath"/>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14800" y="1219200"/>
            <a:ext cx="4343400" cy="3598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58436" name="Picture 5" descr="japan-map"/>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81000" y="3810000"/>
            <a:ext cx="2994025" cy="3324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2918" name="Picture 6" descr="California">
            <a:hlinkClick r:id="rId6"/>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129338" y="3810000"/>
            <a:ext cx="3014662" cy="335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2919" name="AutoShape 7"/>
          <p:cNvSpPr>
            <a:spLocks noChangeArrowheads="1"/>
          </p:cNvSpPr>
          <p:nvPr/>
        </p:nvSpPr>
        <p:spPr bwMode="auto">
          <a:xfrm>
            <a:off x="2362200" y="3962400"/>
            <a:ext cx="5562600" cy="1219200"/>
          </a:xfrm>
          <a:prstGeom prst="curvedDownArrow">
            <a:avLst>
              <a:gd name="adj1" fmla="val 91250"/>
              <a:gd name="adj2" fmla="val 182500"/>
              <a:gd name="adj3" fmla="val 33333"/>
            </a:avLst>
          </a:prstGeom>
          <a:solidFill>
            <a:schemeClr val="accent1"/>
          </a:solidFill>
          <a:ln w="9525">
            <a:solidFill>
              <a:schemeClr val="tx1"/>
            </a:solidFill>
            <a:miter lim="800000"/>
            <a:headEnd/>
            <a:tailEnd/>
          </a:ln>
        </p:spPr>
        <p:txBody>
          <a:bodyPr wrap="none" anchor="ctr"/>
          <a:lstStyle/>
          <a:p>
            <a:endParaRPr lang="en-US">
              <a:solidFill>
                <a:srgbClr val="FFFFFF"/>
              </a:solidFill>
              <a:ea typeface="ＭＳ Ｐゴシック" charset="0"/>
              <a:cs typeface="ＭＳ Ｐゴシック" charset="0"/>
            </a:endParaRPr>
          </a:p>
        </p:txBody>
      </p:sp>
    </p:spTree>
  </p:cSld>
  <p:clrMapOvr>
    <a:masterClrMapping/>
  </p:clrMapOvr>
  <p:transition advClick="0" advTm="7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422919"/>
                                        </p:tgtEl>
                                        <p:attrNameLst>
                                          <p:attrName>style.visibility</p:attrName>
                                        </p:attrNameLst>
                                      </p:cBhvr>
                                      <p:to>
                                        <p:strVal val="visible"/>
                                      </p:to>
                                    </p:set>
                                    <p:animEffect transition="in" filter="wipe(left)">
                                      <p:cBhvr>
                                        <p:cTn id="7" dur="500"/>
                                        <p:tgtEl>
                                          <p:spTgt spid="422919"/>
                                        </p:tgtEl>
                                      </p:cBhvr>
                                    </p:animEffect>
                                  </p:childTnLst>
                                </p:cTn>
                              </p:par>
                            </p:childTnLst>
                          </p:cTn>
                        </p:par>
                        <p:par>
                          <p:cTn id="8" fill="hold" nodeType="afterGroup">
                            <p:stCondLst>
                              <p:cond delay="1500"/>
                            </p:stCondLst>
                            <p:childTnLst>
                              <p:par>
                                <p:cTn id="9" presetID="22" presetClass="entr" presetSubtype="8" fill="hold" nodeType="afterEffect">
                                  <p:stCondLst>
                                    <p:cond delay="1000"/>
                                  </p:stCondLst>
                                  <p:childTnLst>
                                    <p:set>
                                      <p:cBhvr>
                                        <p:cTn id="10" dur="1" fill="hold">
                                          <p:stCondLst>
                                            <p:cond delay="0"/>
                                          </p:stCondLst>
                                        </p:cTn>
                                        <p:tgtEl>
                                          <p:spTgt spid="422918"/>
                                        </p:tgtEl>
                                        <p:attrNameLst>
                                          <p:attrName>style.visibility</p:attrName>
                                        </p:attrNameLst>
                                      </p:cBhvr>
                                      <p:to>
                                        <p:strVal val="visible"/>
                                      </p:to>
                                    </p:set>
                                    <p:animEffect transition="in" filter="wipe(left)">
                                      <p:cBhvr>
                                        <p:cTn id="11" dur="500"/>
                                        <p:tgtEl>
                                          <p:spTgt spid="422918"/>
                                        </p:tgtEl>
                                      </p:cBhvr>
                                    </p:animEffect>
                                  </p:childTnLst>
                                </p:cTn>
                              </p:par>
                            </p:childTnLst>
                          </p:cTn>
                        </p:par>
                        <p:par>
                          <p:cTn id="12" fill="hold" nodeType="afterGroup">
                            <p:stCondLst>
                              <p:cond delay="3000"/>
                            </p:stCondLst>
                            <p:childTnLst>
                              <p:par>
                                <p:cTn id="13" presetID="22" presetClass="entr" presetSubtype="8" fill="hold" nodeType="afterEffect">
                                  <p:stCondLst>
                                    <p:cond delay="1000"/>
                                  </p:stCondLst>
                                  <p:childTnLst>
                                    <p:set>
                                      <p:cBhvr>
                                        <p:cTn id="14" dur="1" fill="hold">
                                          <p:stCondLst>
                                            <p:cond delay="0"/>
                                          </p:stCondLst>
                                        </p:cTn>
                                        <p:tgtEl>
                                          <p:spTgt spid="422916"/>
                                        </p:tgtEl>
                                        <p:attrNameLst>
                                          <p:attrName>style.visibility</p:attrName>
                                        </p:attrNameLst>
                                      </p:cBhvr>
                                      <p:to>
                                        <p:strVal val="visible"/>
                                      </p:to>
                                    </p:set>
                                    <p:animEffect transition="in" filter="wipe(left)">
                                      <p:cBhvr>
                                        <p:cTn id="15" dur="500"/>
                                        <p:tgtEl>
                                          <p:spTgt spid="4229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29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381328"/>
            <a:ext cx="9144000" cy="476672"/>
          </a:xfrm>
          <a:solidFill>
            <a:schemeClr val="tx1"/>
          </a:solidFill>
        </p:spPr>
        <p:txBody>
          <a:bodyPr/>
          <a:lstStyle/>
          <a:p>
            <a:pPr algn="ctr"/>
            <a:r>
              <a:rPr lang="ar-JO" sz="1800" b="1" dirty="0">
                <a:solidFill>
                  <a:schemeClr val="bg1"/>
                </a:solidFill>
                <a:latin typeface="Arial" panose="020B0604020202020204" pitchFamily="34" charset="0"/>
                <a:cs typeface="Arial" panose="020B0604020202020204" pitchFamily="34" charset="0"/>
              </a:rPr>
              <a:t>باري هادلستون، الكتاب المقدس الملخص بالأحرف الصوتية (غراند رابيدز: بيكر، 1992)</a:t>
            </a:r>
            <a:endParaRPr lang="en-US" sz="1800" b="1"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1314192" y="2263388"/>
            <a:ext cx="18466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a:ea typeface="Osaka" charset="0"/>
                <a:cs typeface="Osaka" charset="0"/>
              </a:rPr>
              <a:t> </a:t>
            </a:r>
            <a:endParaRPr kumimoji="0" lang="en-US" sz="1800" b="0" i="0" u="none" strike="noStrike" kern="1200" cap="none" spc="0" normalizeH="0" baseline="0" noProof="0">
              <a:ln>
                <a:noFill/>
              </a:ln>
              <a:solidFill>
                <a:prstClr val="black"/>
              </a:solidFill>
              <a:effectLst/>
              <a:uLnTx/>
              <a:uFillTx/>
              <a:latin typeface="Tw Cen MT"/>
              <a:ea typeface="Osaka" charset="0"/>
              <a:cs typeface="Osaka" charset="0"/>
            </a:endParaRPr>
          </a:p>
        </p:txBody>
      </p:sp>
      <p:grpSp>
        <p:nvGrpSpPr>
          <p:cNvPr id="3" name="Group 2">
            <a:extLst>
              <a:ext uri="{FF2B5EF4-FFF2-40B4-BE49-F238E27FC236}">
                <a16:creationId xmlns:a16="http://schemas.microsoft.com/office/drawing/2014/main" id="{FB26139C-B4C2-744C-8DB3-9FD0CDB76281}"/>
              </a:ext>
            </a:extLst>
          </p:cNvPr>
          <p:cNvGrpSpPr/>
          <p:nvPr/>
        </p:nvGrpSpPr>
        <p:grpSpPr>
          <a:xfrm>
            <a:off x="3738934" y="0"/>
            <a:ext cx="6089650" cy="6381328"/>
            <a:chOff x="3092450" y="0"/>
            <a:chExt cx="6089650" cy="6381328"/>
          </a:xfrm>
        </p:grpSpPr>
        <p:pic>
          <p:nvPicPr>
            <p:cNvPr id="14" name="Picture 13" descr="00-Acrostic Bible Scanned (dragged).pdf"/>
            <p:cNvPicPr>
              <a:picLocks noChangeAspect="1"/>
            </p:cNvPicPr>
            <p:nvPr/>
          </p:nvPicPr>
          <p:blipFill rotWithShape="1">
            <a:blip r:embed="rId2" cstate="screen">
              <a:extLst>
                <a:ext uri="{28A0092B-C50C-407E-A947-70E740481C1C}">
                  <a14:useLocalDpi xmlns:a14="http://schemas.microsoft.com/office/drawing/2010/main"/>
                </a:ext>
              </a:extLst>
            </a:blip>
            <a:srcRect l="3607" t="17295" r="19317"/>
            <a:stretch/>
          </p:blipFill>
          <p:spPr>
            <a:xfrm rot="16200000">
              <a:off x="3572086" y="771314"/>
              <a:ext cx="6381328" cy="4838700"/>
            </a:xfrm>
            <a:prstGeom prst="rect">
              <a:avLst/>
            </a:prstGeom>
          </p:spPr>
        </p:pic>
        <p:sp>
          <p:nvSpPr>
            <p:cNvPr id="13" name="Rectangle 12"/>
            <p:cNvSpPr/>
            <p:nvPr/>
          </p:nvSpPr>
          <p:spPr>
            <a:xfrm>
              <a:off x="3092450" y="21232"/>
              <a:ext cx="3448050" cy="4496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grpSp>
      <p:sp>
        <p:nvSpPr>
          <p:cNvPr id="12" name="Title 1"/>
          <p:cNvSpPr txBox="1">
            <a:spLocks/>
          </p:cNvSpPr>
          <p:nvPr/>
        </p:nvSpPr>
        <p:spPr bwMode="auto">
          <a:xfrm>
            <a:off x="-12700" y="-29568"/>
            <a:ext cx="6184900" cy="8509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يونان</a:t>
            </a:r>
            <a:endParaRPr kumimoji="0" lang="en-US" sz="48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7" name="TextBox 3"/>
          <p:cNvSpPr txBox="1">
            <a:spLocks noChangeArrowheads="1"/>
          </p:cNvSpPr>
          <p:nvPr/>
        </p:nvSpPr>
        <p:spPr bwMode="auto">
          <a:xfrm>
            <a:off x="0" y="1772816"/>
            <a:ext cx="5004048" cy="2308324"/>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36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١- الهروب من محضر الله</a:t>
            </a:r>
            <a:endParaRPr kumimoji="0" lang="en-US" sz="36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j-cs"/>
            </a:endParaRP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36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٢- الشفاعة من داخل الحوت </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36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٣- </a:t>
            </a:r>
            <a:r>
              <a:rPr kumimoji="0" lang="ar-JO" sz="36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أ</a:t>
            </a:r>
            <a:r>
              <a:rPr kumimoji="0" lang="ar-SA" sz="36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هل نينوى يلبسون المسوح</a:t>
            </a:r>
            <a:endParaRPr kumimoji="0" lang="en-US" sz="36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j-cs"/>
            </a:endParaRP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36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٤- الفشل البشري ليونان</a:t>
            </a:r>
            <a:endParaRPr kumimoji="0" lang="en-US" sz="36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j-cs"/>
            </a:endParaRPr>
          </a:p>
        </p:txBody>
      </p:sp>
    </p:spTree>
    <p:extLst>
      <p:ext uri="{BB962C8B-B14F-4D97-AF65-F5344CB8AC3E}">
        <p14:creationId xmlns:p14="http://schemas.microsoft.com/office/powerpoint/2010/main" val="2047837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0481" name="Picture 2" descr="bay-area-map-ol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9355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4963" name="Rectangle 3"/>
          <p:cNvSpPr>
            <a:spLocks noGrp="1" noChangeArrowheads="1"/>
          </p:cNvSpPr>
          <p:nvPr>
            <p:ph type="title" idx="4294967295"/>
          </p:nvPr>
        </p:nvSpPr>
        <p:spPr>
          <a:xfrm>
            <a:off x="3962400" y="228600"/>
            <a:ext cx="4876800" cy="1524000"/>
          </a:xfrm>
          <a:gradFill rotWithShape="1">
            <a:gsLst>
              <a:gs pos="0">
                <a:schemeClr val="accent1">
                  <a:gamma/>
                  <a:shade val="46275"/>
                  <a:invGamma/>
                </a:schemeClr>
              </a:gs>
              <a:gs pos="50000">
                <a:schemeClr val="accent1"/>
              </a:gs>
              <a:gs pos="100000">
                <a:schemeClr val="accent1">
                  <a:gamma/>
                  <a:shade val="46275"/>
                  <a:invGamma/>
                </a:schemeClr>
              </a:gs>
            </a:gsLst>
            <a:lin ang="5400000" scaled="1"/>
          </a:gradFill>
        </p:spPr>
        <p:txBody>
          <a:bodyPr/>
          <a:lstStyle/>
          <a:p>
            <a:pPr eaLnBrk="1" hangingPunct="1">
              <a:defRPr/>
            </a:pPr>
            <a:r>
              <a:rPr lang="ar-JO" sz="4800" dirty="0">
                <a:effectLst>
                  <a:outerShdw blurRad="38100" dist="38100" dir="2700000" algn="tl">
                    <a:srgbClr val="000000"/>
                  </a:outerShdw>
                </a:effectLst>
                <a:cs typeface="Arial" panose="020B0604020202020204" pitchFamily="34" charset="0"/>
              </a:rPr>
              <a:t>سان فرانسيسكو</a:t>
            </a:r>
            <a:br>
              <a:rPr lang="ar-JO" sz="4800" dirty="0">
                <a:effectLst>
                  <a:outerShdw blurRad="38100" dist="38100" dir="2700000" algn="tl">
                    <a:srgbClr val="000000"/>
                  </a:outerShdw>
                </a:effectLst>
                <a:cs typeface="Arial" panose="020B0604020202020204" pitchFamily="34" charset="0"/>
              </a:rPr>
            </a:br>
            <a:r>
              <a:rPr lang="ar-JO" sz="4800" dirty="0">
                <a:effectLst>
                  <a:outerShdw blurRad="38100" dist="38100" dir="2700000" algn="tl">
                    <a:srgbClr val="000000"/>
                  </a:outerShdw>
                </a:effectLst>
                <a:cs typeface="Arial" panose="020B0604020202020204" pitchFamily="34" charset="0"/>
              </a:rPr>
              <a:t>منطقة الخليج</a:t>
            </a:r>
            <a:endParaRPr lang="en-US" sz="4800" dirty="0">
              <a:effectLst>
                <a:outerShdw blurRad="38100" dist="38100" dir="2700000" algn="tl">
                  <a:srgbClr val="000000"/>
                </a:outerShdw>
              </a:effectLst>
              <a:cs typeface="Arial" panose="020B0604020202020204" pitchFamily="34" charset="0"/>
            </a:endParaRPr>
          </a:p>
        </p:txBody>
      </p:sp>
      <p:sp>
        <p:nvSpPr>
          <p:cNvPr id="424965" name="Rectangle 5"/>
          <p:cNvSpPr>
            <a:spLocks noChangeArrowheads="1"/>
          </p:cNvSpPr>
          <p:nvPr/>
        </p:nvSpPr>
        <p:spPr bwMode="auto">
          <a:xfrm>
            <a:off x="2268538" y="2819400"/>
            <a:ext cx="3751262" cy="762000"/>
          </a:xfrm>
          <a:prstGeom prst="rect">
            <a:avLst/>
          </a:prstGeom>
          <a:solidFill>
            <a:schemeClr val="bg1"/>
          </a:solidFill>
          <a:ln w="9525">
            <a:noFill/>
            <a:miter lim="800000"/>
            <a:headEnd/>
            <a:tailEnd/>
          </a:ln>
          <a:effectLst/>
        </p:spPr>
        <p:txBody>
          <a:bodyPr/>
          <a:lstStyle/>
          <a:p>
            <a:pPr marL="342900" indent="-342900" eaLnBrk="1" hangingPunct="1">
              <a:spcBef>
                <a:spcPct val="20000"/>
              </a:spcBef>
              <a:buClr>
                <a:srgbClr val="FFFFCC"/>
              </a:buClr>
              <a:buSzPct val="75000"/>
              <a:buFont typeface="Wingdings" charset="0"/>
              <a:buNone/>
              <a:defRPr/>
            </a:pPr>
            <a:r>
              <a:rPr lang="ar-JO" sz="44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وادي كاسترو</a:t>
            </a:r>
            <a:endParaRPr lang="en-US" sz="44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424966" name="Rectangle 6"/>
          <p:cNvSpPr>
            <a:spLocks noChangeArrowheads="1"/>
          </p:cNvSpPr>
          <p:nvPr/>
        </p:nvSpPr>
        <p:spPr bwMode="auto">
          <a:xfrm>
            <a:off x="2743200" y="3657600"/>
            <a:ext cx="2514600" cy="762000"/>
          </a:xfrm>
          <a:prstGeom prst="rect">
            <a:avLst/>
          </a:prstGeom>
          <a:solidFill>
            <a:schemeClr val="bg1"/>
          </a:solidFill>
          <a:ln w="9525">
            <a:noFill/>
            <a:miter lim="800000"/>
            <a:headEnd/>
            <a:tailEnd/>
          </a:ln>
          <a:effectLst/>
        </p:spPr>
        <p:txBody>
          <a:bodyPr/>
          <a:lstStyle/>
          <a:p>
            <a:pPr marL="342900" indent="-342900" eaLnBrk="1" hangingPunct="1">
              <a:spcBef>
                <a:spcPct val="20000"/>
              </a:spcBef>
              <a:buClr>
                <a:srgbClr val="FFFFCC"/>
              </a:buClr>
              <a:buSzPct val="75000"/>
              <a:buFont typeface="Wingdings" charset="0"/>
              <a:buNone/>
              <a:defRPr/>
            </a:pPr>
            <a:r>
              <a:rPr lang="ar-JO" sz="44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هايوارد</a:t>
            </a:r>
            <a:endParaRPr lang="en-US" sz="44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424967" name="Rectangle 7"/>
          <p:cNvSpPr>
            <a:spLocks noChangeArrowheads="1"/>
          </p:cNvSpPr>
          <p:nvPr/>
        </p:nvSpPr>
        <p:spPr bwMode="auto">
          <a:xfrm>
            <a:off x="1828800" y="1981200"/>
            <a:ext cx="2514600" cy="762000"/>
          </a:xfrm>
          <a:prstGeom prst="rect">
            <a:avLst/>
          </a:prstGeom>
          <a:solidFill>
            <a:schemeClr val="bg1"/>
          </a:solidFill>
          <a:ln w="9525">
            <a:noFill/>
            <a:miter lim="800000"/>
            <a:headEnd/>
            <a:tailEnd/>
          </a:ln>
          <a:effectLst/>
        </p:spPr>
        <p:txBody>
          <a:bodyPr/>
          <a:lstStyle/>
          <a:p>
            <a:pPr marL="342900" indent="-342900" eaLnBrk="1" hangingPunct="1">
              <a:spcBef>
                <a:spcPct val="20000"/>
              </a:spcBef>
              <a:buClr>
                <a:srgbClr val="FFFFCC"/>
              </a:buClr>
              <a:buSzPct val="75000"/>
              <a:buFont typeface="Wingdings" charset="0"/>
              <a:buNone/>
              <a:defRPr/>
            </a:pPr>
            <a:r>
              <a:rPr lang="ar-JO" sz="44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آلاميدا</a:t>
            </a:r>
            <a:endParaRPr lang="en-US" sz="44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8" name="Rectangle 4"/>
          <p:cNvSpPr txBox="1">
            <a:spLocks noChangeArrowheads="1"/>
          </p:cNvSpPr>
          <p:nvPr/>
        </p:nvSpPr>
        <p:spPr bwMode="auto">
          <a:xfrm>
            <a:off x="251520" y="2743200"/>
            <a:ext cx="1272480" cy="762000"/>
          </a:xfrm>
          <a:prstGeom prst="rect">
            <a:avLst/>
          </a:prstGeom>
          <a:solidFill>
            <a:schemeClr val="bg1"/>
          </a:solidFill>
          <a:ln w="9525">
            <a:noFill/>
            <a:miter lim="800000"/>
            <a:headEnd/>
            <a:tailEnd/>
          </a:ln>
          <a:effectLst/>
        </p:spPr>
        <p:txBody>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20000"/>
              </a:spcBef>
              <a:buClr>
                <a:srgbClr val="FFFFCC"/>
              </a:buClr>
              <a:buSzPct val="75000"/>
              <a:buFont typeface="Wingdings" charset="0"/>
              <a:buNone/>
              <a:defRPr/>
            </a:pPr>
            <a:r>
              <a:rPr lang="ar-JO" sz="4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س ف</a:t>
            </a:r>
            <a:endParaRPr lang="en-US" sz="4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ransition advClick="0" advTm="7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424967"/>
                                        </p:tgtEl>
                                        <p:attrNameLst>
                                          <p:attrName>style.visibility</p:attrName>
                                        </p:attrNameLst>
                                      </p:cBhvr>
                                      <p:to>
                                        <p:strVal val="visible"/>
                                      </p:to>
                                    </p:set>
                                    <p:animEffect transition="in" filter="wipe(left)">
                                      <p:cBhvr>
                                        <p:cTn id="7" dur="500"/>
                                        <p:tgtEl>
                                          <p:spTgt spid="424967"/>
                                        </p:tgtEl>
                                      </p:cBhvr>
                                    </p:animEffect>
                                  </p:childTnLst>
                                </p:cTn>
                              </p:par>
                            </p:childTnLst>
                          </p:cTn>
                        </p:par>
                        <p:par>
                          <p:cTn id="8" fill="hold" nodeType="afterGroup">
                            <p:stCondLst>
                              <p:cond delay="1500"/>
                            </p:stCondLst>
                            <p:childTnLst>
                              <p:par>
                                <p:cTn id="9" presetID="22" presetClass="entr" presetSubtype="8" fill="hold" grpId="0" nodeType="afterEffect">
                                  <p:stCondLst>
                                    <p:cond delay="1000"/>
                                  </p:stCondLst>
                                  <p:childTnLst>
                                    <p:set>
                                      <p:cBhvr>
                                        <p:cTn id="10" dur="1" fill="hold">
                                          <p:stCondLst>
                                            <p:cond delay="0"/>
                                          </p:stCondLst>
                                        </p:cTn>
                                        <p:tgtEl>
                                          <p:spTgt spid="424965"/>
                                        </p:tgtEl>
                                        <p:attrNameLst>
                                          <p:attrName>style.visibility</p:attrName>
                                        </p:attrNameLst>
                                      </p:cBhvr>
                                      <p:to>
                                        <p:strVal val="visible"/>
                                      </p:to>
                                    </p:set>
                                    <p:animEffect transition="in" filter="wipe(left)">
                                      <p:cBhvr>
                                        <p:cTn id="11" dur="500"/>
                                        <p:tgtEl>
                                          <p:spTgt spid="424965"/>
                                        </p:tgtEl>
                                      </p:cBhvr>
                                    </p:animEffect>
                                  </p:childTnLst>
                                </p:cTn>
                              </p:par>
                            </p:childTnLst>
                          </p:cTn>
                        </p:par>
                        <p:par>
                          <p:cTn id="12" fill="hold" nodeType="afterGroup">
                            <p:stCondLst>
                              <p:cond delay="3000"/>
                            </p:stCondLst>
                            <p:childTnLst>
                              <p:par>
                                <p:cTn id="13" presetID="22" presetClass="entr" presetSubtype="8" fill="hold" grpId="0" nodeType="afterEffect">
                                  <p:stCondLst>
                                    <p:cond delay="1000"/>
                                  </p:stCondLst>
                                  <p:childTnLst>
                                    <p:set>
                                      <p:cBhvr>
                                        <p:cTn id="14" dur="1" fill="hold">
                                          <p:stCondLst>
                                            <p:cond delay="0"/>
                                          </p:stCondLst>
                                        </p:cTn>
                                        <p:tgtEl>
                                          <p:spTgt spid="424966"/>
                                        </p:tgtEl>
                                        <p:attrNameLst>
                                          <p:attrName>style.visibility</p:attrName>
                                        </p:attrNameLst>
                                      </p:cBhvr>
                                      <p:to>
                                        <p:strVal val="visible"/>
                                      </p:to>
                                    </p:set>
                                    <p:animEffect transition="in" filter="wipe(left)">
                                      <p:cBhvr>
                                        <p:cTn id="15" dur="500"/>
                                        <p:tgtEl>
                                          <p:spTgt spid="4249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4965" grpId="0" animBg="1"/>
      <p:bldP spid="424966" grpId="0" animBg="1"/>
      <p:bldP spid="424967"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2529" name="Picture 3" descr="Dad 196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110038"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62530" name="Picture 4" descr="Mom"/>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76913" y="0"/>
            <a:ext cx="3443287"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62531" name="AutoShape 5"/>
          <p:cNvSpPr>
            <a:spLocks noChangeArrowheads="1"/>
          </p:cNvSpPr>
          <p:nvPr/>
        </p:nvSpPr>
        <p:spPr bwMode="auto">
          <a:xfrm>
            <a:off x="2209800" y="0"/>
            <a:ext cx="5638800" cy="3048000"/>
          </a:xfrm>
          <a:prstGeom prst="irregularSeal1">
            <a:avLst/>
          </a:prstGeom>
          <a:solidFill>
            <a:srgbClr val="FF3300"/>
          </a:solidFill>
          <a:ln w="9525">
            <a:solidFill>
              <a:schemeClr val="tx1"/>
            </a:solidFill>
            <a:miter lim="800000"/>
            <a:headEnd/>
            <a:tailEnd/>
          </a:ln>
        </p:spPr>
        <p:txBody>
          <a:bodyPr wrap="none" anchor="ctr"/>
          <a:lstStyle/>
          <a:p>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427014" name="Rectangle 6"/>
          <p:cNvSpPr>
            <a:spLocks noGrp="1" noChangeArrowheads="1"/>
          </p:cNvSpPr>
          <p:nvPr>
            <p:ph type="title" idx="4294967295"/>
          </p:nvPr>
        </p:nvSpPr>
        <p:spPr>
          <a:xfrm>
            <a:off x="2895600" y="1143000"/>
            <a:ext cx="4125913" cy="881063"/>
          </a:xfrm>
        </p:spPr>
        <p:txBody>
          <a:bodyPr/>
          <a:lstStyle/>
          <a:p>
            <a:pPr eaLnBrk="1" hangingPunct="1">
              <a:defRPr/>
            </a:pPr>
            <a:r>
              <a:rPr lang="ar-JO" sz="6000" dirty="0">
                <a:effectLst>
                  <a:outerShdw blurRad="38100" dist="38100" dir="2700000" algn="tl">
                    <a:srgbClr val="000000"/>
                  </a:outerShdw>
                </a:effectLst>
                <a:cs typeface="Arial" panose="020B0604020202020204" pitchFamily="34" charset="0"/>
              </a:rPr>
              <a:t>الطلاق</a:t>
            </a:r>
            <a:endParaRPr lang="en-US" sz="6000" dirty="0">
              <a:effectLst>
                <a:outerShdw blurRad="38100" dist="38100" dir="2700000" algn="tl">
                  <a:srgbClr val="000000"/>
                </a:outerShdw>
              </a:effectLst>
              <a:cs typeface="Arial" panose="020B0604020202020204" pitchFamily="34" charset="0"/>
            </a:endParaRPr>
          </a:p>
        </p:txBody>
      </p:sp>
      <p:sp>
        <p:nvSpPr>
          <p:cNvPr id="427015" name="Rectangle 7"/>
          <p:cNvSpPr>
            <a:spLocks noChangeArrowheads="1"/>
          </p:cNvSpPr>
          <p:nvPr/>
        </p:nvSpPr>
        <p:spPr bwMode="auto">
          <a:xfrm>
            <a:off x="5715000" y="5181600"/>
            <a:ext cx="3524250" cy="1600200"/>
          </a:xfrm>
          <a:prstGeom prst="rect">
            <a:avLst/>
          </a:prstGeom>
          <a:noFill/>
          <a:ln w="9525">
            <a:noFill/>
            <a:miter lim="800000"/>
            <a:headEnd/>
            <a:tailEnd/>
          </a:ln>
          <a:effectLst/>
        </p:spPr>
        <p:txBody>
          <a:bodyPr/>
          <a:lstStyle/>
          <a:p>
            <a:pP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عاملة اجتماعية</a:t>
            </a:r>
            <a:endParaRPr lang="en-US" sz="32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جويس ل. جريفيث</a:t>
            </a:r>
          </a:p>
          <a:p>
            <a:pPr eaLnBrk="1" hangingPunct="1">
              <a:spcBef>
                <a:spcPct val="20000"/>
              </a:spcBef>
              <a:buClr>
                <a:srgbClr val="FFFFCC"/>
              </a:buClr>
              <a:buSzPct val="75000"/>
              <a:buFont typeface="Wingdings" charset="0"/>
              <a:buNone/>
              <a:defRPr/>
            </a:pPr>
            <a:r>
              <a:rPr lang="en-US" sz="32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32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اسم أمي</a:t>
            </a:r>
            <a:r>
              <a:rPr lang="en-US" sz="32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p>
        </p:txBody>
      </p:sp>
      <p:sp>
        <p:nvSpPr>
          <p:cNvPr id="427016" name="Rectangle 8"/>
          <p:cNvSpPr>
            <a:spLocks noChangeArrowheads="1"/>
          </p:cNvSpPr>
          <p:nvPr/>
        </p:nvSpPr>
        <p:spPr bwMode="auto">
          <a:xfrm>
            <a:off x="3886200" y="3048000"/>
            <a:ext cx="1981200" cy="1017588"/>
          </a:xfrm>
          <a:prstGeom prst="rect">
            <a:avLst/>
          </a:prstGeom>
          <a:noFill/>
          <a:ln w="9525">
            <a:noFill/>
            <a:miter lim="800000"/>
            <a:headEnd/>
            <a:tailEnd/>
          </a:ln>
          <a:effectLst/>
        </p:spPr>
        <p:txBody>
          <a:bodyPr anchor="ctr" anchorCtr="1"/>
          <a:lstStyle/>
          <a:p>
            <a:pPr eaLnBrk="1" hangingPunct="1">
              <a:defRPr/>
            </a:pPr>
            <a:r>
              <a:rPr lang="ar-JO" sz="44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1962</a:t>
            </a:r>
            <a:endParaRPr lang="en-US" sz="44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9" name="Rectangle 2"/>
          <p:cNvSpPr txBox="1">
            <a:spLocks noChangeArrowheads="1"/>
          </p:cNvSpPr>
          <p:nvPr/>
        </p:nvSpPr>
        <p:spPr bwMode="auto">
          <a:xfrm>
            <a:off x="228600" y="5181600"/>
            <a:ext cx="3886200" cy="1600200"/>
          </a:xfrm>
          <a:prstGeom prst="rect">
            <a:avLst/>
          </a:prstGeom>
          <a:noFill/>
          <a:ln w="9525">
            <a:noFill/>
            <a:miter lim="800000"/>
            <a:headEnd/>
            <a:tailEnd/>
          </a:ln>
          <a:effec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قائد البحرية</a:t>
            </a:r>
            <a:endParaRPr 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هارولد ف. جريفيث</a:t>
            </a:r>
          </a:p>
          <a:p>
            <a:pPr eaLnBrk="1" hangingPunct="1">
              <a:spcBef>
                <a:spcPct val="20000"/>
              </a:spcBef>
              <a:buClr>
                <a:srgbClr val="FFFFCC"/>
              </a:buClr>
              <a:buSzPct val="75000"/>
              <a:buFont typeface="Wingdings" charset="0"/>
              <a:buNone/>
              <a:defRPr/>
            </a:pPr>
            <a:r>
              <a:rPr 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a:t>
            </a: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اسم أبي</a:t>
            </a:r>
            <a:r>
              <a:rPr 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a:t>
            </a:r>
          </a:p>
        </p:txBody>
      </p:sp>
    </p:spTree>
  </p:cSld>
  <p:clrMapOvr>
    <a:masterClrMapping/>
  </p:clrMapOvr>
  <p:transition advClick="0" advTm="12000">
    <p:random/>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2"/>
          <p:cNvSpPr>
            <a:spLocks noGrp="1" noChangeArrowheads="1"/>
          </p:cNvSpPr>
          <p:nvPr>
            <p:ph type="title" idx="4294967295"/>
          </p:nvPr>
        </p:nvSpPr>
        <p:spPr>
          <a:xfrm>
            <a:off x="6172200" y="228600"/>
            <a:ext cx="2971800" cy="3303588"/>
          </a:xfrm>
        </p:spPr>
        <p:txBody>
          <a:bodyPr/>
          <a:lstStyle/>
          <a:p>
            <a:pPr eaLnBrk="1" hangingPunct="1">
              <a:defRPr/>
            </a:pPr>
            <a:r>
              <a:rPr lang="ar-JO" dirty="0">
                <a:effectLst>
                  <a:outerShdw blurRad="38100" dist="38100" dir="2700000" algn="tl">
                    <a:srgbClr val="000000"/>
                  </a:outerShdw>
                </a:effectLst>
                <a:cs typeface="Arial" panose="020B0604020202020204" pitchFamily="34" charset="0"/>
              </a:rPr>
              <a:t>طلاق </a:t>
            </a:r>
            <a:br>
              <a:rPr lang="ar-JO" dirty="0">
                <a:effectLst>
                  <a:outerShdw blurRad="38100" dist="38100" dir="2700000" algn="tl">
                    <a:srgbClr val="000000"/>
                  </a:outerShdw>
                </a:effectLst>
                <a:cs typeface="Arial" panose="020B0604020202020204" pitchFamily="34" charset="0"/>
              </a:rPr>
            </a:br>
            <a:r>
              <a:rPr lang="ar-JO" dirty="0">
                <a:effectLst>
                  <a:outerShdw blurRad="38100" dist="38100" dir="2700000" algn="tl">
                    <a:srgbClr val="000000"/>
                  </a:outerShdw>
                </a:effectLst>
                <a:cs typeface="Arial" panose="020B0604020202020204" pitchFamily="34" charset="0"/>
              </a:rPr>
              <a:t>أمي </a:t>
            </a:r>
            <a:br>
              <a:rPr lang="ar-JO" dirty="0">
                <a:effectLst>
                  <a:outerShdw blurRad="38100" dist="38100" dir="2700000" algn="tl">
                    <a:srgbClr val="000000"/>
                  </a:outerShdw>
                </a:effectLst>
                <a:cs typeface="Arial" panose="020B0604020202020204" pitchFamily="34" charset="0"/>
              </a:rPr>
            </a:br>
            <a:r>
              <a:rPr lang="ar-JO" dirty="0">
                <a:effectLst>
                  <a:outerShdw blurRad="38100" dist="38100" dir="2700000" algn="tl">
                    <a:srgbClr val="000000"/>
                  </a:outerShdw>
                </a:effectLst>
                <a:cs typeface="Arial" panose="020B0604020202020204" pitchFamily="34" charset="0"/>
              </a:rPr>
              <a:t>كان </a:t>
            </a:r>
            <a:br>
              <a:rPr lang="ar-JO" dirty="0">
                <a:effectLst>
                  <a:outerShdw blurRad="38100" dist="38100" dir="2700000" algn="tl">
                    <a:srgbClr val="000000"/>
                  </a:outerShdw>
                </a:effectLst>
                <a:cs typeface="Arial" panose="020B0604020202020204" pitchFamily="34" charset="0"/>
              </a:rPr>
            </a:br>
            <a:r>
              <a:rPr lang="ar-JO" dirty="0">
                <a:effectLst>
                  <a:outerShdw blurRad="38100" dist="38100" dir="2700000" algn="tl">
                    <a:srgbClr val="000000"/>
                  </a:outerShdw>
                </a:effectLst>
                <a:cs typeface="Arial" panose="020B0604020202020204" pitchFamily="34" charset="0"/>
              </a:rPr>
              <a:t>قاسياً</a:t>
            </a:r>
            <a:endParaRPr lang="en-US" dirty="0">
              <a:effectLst>
                <a:outerShdw blurRad="38100" dist="38100" dir="2700000" algn="tl">
                  <a:srgbClr val="000000"/>
                </a:outerShdw>
              </a:effectLst>
              <a:cs typeface="Arial" panose="020B0604020202020204" pitchFamily="34" charset="0"/>
            </a:endParaRPr>
          </a:p>
        </p:txBody>
      </p:sp>
      <p:pic>
        <p:nvPicPr>
          <p:cNvPr id="664578" name="Picture 4" descr="Family of 5 &amp; Suck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1125" y="0"/>
            <a:ext cx="6137275" cy="708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64579" name="Oval 4"/>
          <p:cNvSpPr>
            <a:spLocks noChangeArrowheads="1"/>
          </p:cNvSpPr>
          <p:nvPr/>
        </p:nvSpPr>
        <p:spPr bwMode="auto">
          <a:xfrm>
            <a:off x="304800" y="2743200"/>
            <a:ext cx="2057400" cy="2133600"/>
          </a:xfrm>
          <a:prstGeom prst="ellipse">
            <a:avLst/>
          </a:prstGeom>
          <a:noFill/>
          <a:ln w="571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ea typeface="ＭＳ Ｐゴシック" charset="0"/>
              <a:cs typeface="ＭＳ Ｐゴシック" charset="0"/>
            </a:endParaRPr>
          </a:p>
        </p:txBody>
      </p:sp>
      <p:sp>
        <p:nvSpPr>
          <p:cNvPr id="6" name="Rectangle 3"/>
          <p:cNvSpPr txBox="1">
            <a:spLocks noChangeArrowheads="1"/>
          </p:cNvSpPr>
          <p:nvPr/>
        </p:nvSpPr>
        <p:spPr bwMode="auto">
          <a:xfrm>
            <a:off x="6096000" y="3657600"/>
            <a:ext cx="3048000" cy="3200400"/>
          </a:xfrm>
          <a:prstGeom prst="rect">
            <a:avLst/>
          </a:prstGeom>
          <a:noFill/>
          <a:ln w="9525">
            <a:noFill/>
            <a:miter lim="800000"/>
            <a:headEnd/>
            <a:tailEnd/>
          </a:ln>
          <a:effectLst/>
        </p:spPr>
        <p:txBody>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rtl="1" eaLnBrk="1" hangingPunct="1">
              <a:spcBef>
                <a:spcPct val="20000"/>
              </a:spcBef>
              <a:buClr>
                <a:srgbClr val="FFFFCC"/>
              </a:buClr>
              <a:buSzPct val="75000"/>
              <a:buFont typeface="Wingdings" charset="0"/>
              <a:buChar char="l"/>
              <a:defRPr/>
            </a:pPr>
            <a:r>
              <a:rPr lang="ar-JO" sz="4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روبي، 6</a:t>
            </a:r>
            <a:endParaRPr lang="en-US" sz="4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rtl="1" eaLnBrk="1" hangingPunct="1">
              <a:spcBef>
                <a:spcPct val="20000"/>
              </a:spcBef>
              <a:buClr>
                <a:srgbClr val="FFFFCC"/>
              </a:buClr>
              <a:buSzPct val="75000"/>
              <a:buFont typeface="Wingdings" charset="0"/>
              <a:buChar char="l"/>
              <a:defRPr/>
            </a:pPr>
            <a:r>
              <a:rPr lang="ar-JO" sz="4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ريكي، 4</a:t>
            </a:r>
            <a:endParaRPr lang="en-US" sz="4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rtl="1" eaLnBrk="1" hangingPunct="1">
              <a:spcBef>
                <a:spcPct val="20000"/>
              </a:spcBef>
              <a:buClr>
                <a:srgbClr val="FFFFCC"/>
              </a:buClr>
              <a:buSzPct val="75000"/>
              <a:buFont typeface="Wingdings" charset="0"/>
              <a:buChar char="l"/>
              <a:defRPr/>
            </a:pPr>
            <a:r>
              <a:rPr lang="ar-JO" sz="4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كاثي، 3</a:t>
            </a:r>
            <a:endParaRPr lang="en-US" sz="4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rtl="1" eaLnBrk="1" hangingPunct="1">
              <a:spcBef>
                <a:spcPct val="20000"/>
              </a:spcBef>
              <a:buClr>
                <a:srgbClr val="FFFFCC"/>
              </a:buClr>
              <a:buSzPct val="75000"/>
              <a:buFont typeface="Wingdings" charset="0"/>
              <a:buChar char="l"/>
              <a:defRPr/>
            </a:pPr>
            <a:r>
              <a:rPr lang="ar-JO" sz="4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تومي، 1</a:t>
            </a:r>
            <a:endParaRPr lang="en-US" sz="4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ransition advClick="0" advTm="11000">
    <p:random/>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title" idx="4294967295"/>
          </p:nvPr>
        </p:nvSpPr>
        <p:spPr>
          <a:xfrm>
            <a:off x="3886200" y="152400"/>
            <a:ext cx="5486400" cy="762000"/>
          </a:xfrm>
        </p:spPr>
        <p:txBody>
          <a:bodyPr/>
          <a:lstStyle/>
          <a:p>
            <a:pPr algn="r" eaLnBrk="1" hangingPunct="1">
              <a:defRPr/>
            </a:pPr>
            <a:r>
              <a:rPr lang="ar-JO" dirty="0">
                <a:effectLst>
                  <a:outerShdw blurRad="38100" dist="38100" dir="2700000" algn="tl">
                    <a:srgbClr val="000000"/>
                  </a:outerShdw>
                </a:effectLst>
                <a:cs typeface="Arial" panose="020B0604020202020204" pitchFamily="34" charset="0"/>
              </a:rPr>
              <a:t>التجديد مع بيل</a:t>
            </a:r>
            <a:endParaRPr lang="en-US" dirty="0">
              <a:effectLst>
                <a:outerShdw blurRad="38100" dist="38100" dir="2700000" algn="tl">
                  <a:srgbClr val="000000"/>
                </a:outerShdw>
              </a:effectLst>
              <a:cs typeface="Arial" panose="020B0604020202020204" pitchFamily="34" charset="0"/>
            </a:endParaRPr>
          </a:p>
        </p:txBody>
      </p:sp>
      <p:pic>
        <p:nvPicPr>
          <p:cNvPr id="431107" name="Picture 3" descr="Bill &amp; Me &amp; Kat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054475" cy="586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1108" name="Picture 4" descr="Bill's Weddi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53200" y="4343400"/>
            <a:ext cx="2667000" cy="259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1109" name="Picture 5" descr="Bill's Weddi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14800" y="4267200"/>
            <a:ext cx="2454275" cy="289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1110" name="Picture 6" descr="Bill's Weddi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10000" y="914400"/>
            <a:ext cx="5410200" cy="3640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Click="0" advTm="8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1000"/>
                                  </p:stCondLst>
                                  <p:childTnLst>
                                    <p:set>
                                      <p:cBhvr>
                                        <p:cTn id="6" dur="1" fill="hold">
                                          <p:stCondLst>
                                            <p:cond delay="0"/>
                                          </p:stCondLst>
                                        </p:cTn>
                                        <p:tgtEl>
                                          <p:spTgt spid="431107"/>
                                        </p:tgtEl>
                                        <p:attrNameLst>
                                          <p:attrName>style.visibility</p:attrName>
                                        </p:attrNameLst>
                                      </p:cBhvr>
                                      <p:to>
                                        <p:strVal val="visible"/>
                                      </p:to>
                                    </p:set>
                                    <p:animEffect transition="in" filter="checkerboard(across)">
                                      <p:cBhvr>
                                        <p:cTn id="7" dur="500"/>
                                        <p:tgtEl>
                                          <p:spTgt spid="431107"/>
                                        </p:tgtEl>
                                      </p:cBhvr>
                                    </p:animEffect>
                                  </p:childTnLst>
                                </p:cTn>
                              </p:par>
                            </p:childTnLst>
                          </p:cTn>
                        </p:par>
                        <p:par>
                          <p:cTn id="8" fill="hold" nodeType="afterGroup">
                            <p:stCondLst>
                              <p:cond delay="1500"/>
                            </p:stCondLst>
                            <p:childTnLst>
                              <p:par>
                                <p:cTn id="9" presetID="5" presetClass="entr" presetSubtype="10" fill="hold" nodeType="afterEffect">
                                  <p:stCondLst>
                                    <p:cond delay="1000"/>
                                  </p:stCondLst>
                                  <p:childTnLst>
                                    <p:set>
                                      <p:cBhvr>
                                        <p:cTn id="10" dur="1" fill="hold">
                                          <p:stCondLst>
                                            <p:cond delay="0"/>
                                          </p:stCondLst>
                                        </p:cTn>
                                        <p:tgtEl>
                                          <p:spTgt spid="431109"/>
                                        </p:tgtEl>
                                        <p:attrNameLst>
                                          <p:attrName>style.visibility</p:attrName>
                                        </p:attrNameLst>
                                      </p:cBhvr>
                                      <p:to>
                                        <p:strVal val="visible"/>
                                      </p:to>
                                    </p:set>
                                    <p:animEffect transition="in" filter="checkerboard(across)">
                                      <p:cBhvr>
                                        <p:cTn id="11" dur="500"/>
                                        <p:tgtEl>
                                          <p:spTgt spid="431109"/>
                                        </p:tgtEl>
                                      </p:cBhvr>
                                    </p:animEffect>
                                  </p:childTnLst>
                                </p:cTn>
                              </p:par>
                            </p:childTnLst>
                          </p:cTn>
                        </p:par>
                        <p:par>
                          <p:cTn id="12" fill="hold" nodeType="afterGroup">
                            <p:stCondLst>
                              <p:cond delay="3000"/>
                            </p:stCondLst>
                            <p:childTnLst>
                              <p:par>
                                <p:cTn id="13" presetID="5" presetClass="entr" presetSubtype="10" fill="hold" nodeType="afterEffect">
                                  <p:stCondLst>
                                    <p:cond delay="1000"/>
                                  </p:stCondLst>
                                  <p:childTnLst>
                                    <p:set>
                                      <p:cBhvr>
                                        <p:cTn id="14" dur="1" fill="hold">
                                          <p:stCondLst>
                                            <p:cond delay="0"/>
                                          </p:stCondLst>
                                        </p:cTn>
                                        <p:tgtEl>
                                          <p:spTgt spid="431108"/>
                                        </p:tgtEl>
                                        <p:attrNameLst>
                                          <p:attrName>style.visibility</p:attrName>
                                        </p:attrNameLst>
                                      </p:cBhvr>
                                      <p:to>
                                        <p:strVal val="visible"/>
                                      </p:to>
                                    </p:set>
                                    <p:animEffect transition="in" filter="checkerboard(across)">
                                      <p:cBhvr>
                                        <p:cTn id="15" dur="500"/>
                                        <p:tgtEl>
                                          <p:spTgt spid="431108"/>
                                        </p:tgtEl>
                                      </p:cBhvr>
                                    </p:animEffect>
                                  </p:childTnLst>
                                </p:cTn>
                              </p:par>
                            </p:childTnLst>
                          </p:cTn>
                        </p:par>
                        <p:par>
                          <p:cTn id="16" fill="hold" nodeType="afterGroup">
                            <p:stCondLst>
                              <p:cond delay="4500"/>
                            </p:stCondLst>
                            <p:childTnLst>
                              <p:par>
                                <p:cTn id="17" presetID="5" presetClass="entr" presetSubtype="10" fill="hold" nodeType="afterEffect">
                                  <p:stCondLst>
                                    <p:cond delay="1000"/>
                                  </p:stCondLst>
                                  <p:childTnLst>
                                    <p:set>
                                      <p:cBhvr>
                                        <p:cTn id="18" dur="1" fill="hold">
                                          <p:stCondLst>
                                            <p:cond delay="0"/>
                                          </p:stCondLst>
                                        </p:cTn>
                                        <p:tgtEl>
                                          <p:spTgt spid="431110"/>
                                        </p:tgtEl>
                                        <p:attrNameLst>
                                          <p:attrName>style.visibility</p:attrName>
                                        </p:attrNameLst>
                                      </p:cBhvr>
                                      <p:to>
                                        <p:strVal val="visible"/>
                                      </p:to>
                                    </p:set>
                                    <p:animEffect transition="in" filter="checkerboard(across)">
                                      <p:cBhvr>
                                        <p:cTn id="19" dur="500"/>
                                        <p:tgtEl>
                                          <p:spTgt spid="431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154" name="Picture 2" descr="Water Skiing 196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038600"/>
            <a:ext cx="274320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3155" name="Picture 3" descr="Griffith 4 (1960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57400" y="1600200"/>
            <a:ext cx="4343400" cy="495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3156" name="Picture 4" descr="Water Skiing 196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1371600"/>
            <a:ext cx="274320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3157" name="Picture 5" descr="Griffith 4 (1960s)"/>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400800" y="4114800"/>
            <a:ext cx="2743200"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3158" name="Picture 6" descr="Griffith 4 (1960s)"/>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867400" y="1066800"/>
            <a:ext cx="2454275" cy="266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3159" name="Rectangle 7"/>
          <p:cNvSpPr>
            <a:spLocks noChangeArrowheads="1"/>
          </p:cNvSpPr>
          <p:nvPr/>
        </p:nvSpPr>
        <p:spPr bwMode="auto">
          <a:xfrm>
            <a:off x="304800" y="5840413"/>
            <a:ext cx="3581400" cy="1017587"/>
          </a:xfrm>
          <a:prstGeom prst="rect">
            <a:avLst/>
          </a:prstGeom>
          <a:noFill/>
          <a:ln w="9525">
            <a:noFill/>
            <a:miter lim="800000"/>
            <a:headEnd/>
            <a:tailEnd/>
          </a:ln>
          <a:effectLst/>
        </p:spPr>
        <p:txBody>
          <a:bodyPr anchor="ctr" anchorCtr="1"/>
          <a:lstStyle/>
          <a:p>
            <a:pPr eaLnBrk="1" hangingPunct="1">
              <a:defRPr/>
            </a:pPr>
            <a:r>
              <a:rPr lang="ar-JO" sz="44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1966-1968</a:t>
            </a:r>
            <a:endParaRPr lang="en-US" sz="44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433160" name="Rectangle 8"/>
          <p:cNvSpPr>
            <a:spLocks noChangeArrowheads="1"/>
          </p:cNvSpPr>
          <p:nvPr/>
        </p:nvSpPr>
        <p:spPr bwMode="auto">
          <a:xfrm>
            <a:off x="5486400" y="304800"/>
            <a:ext cx="3505200" cy="1447800"/>
          </a:xfrm>
          <a:prstGeom prst="rect">
            <a:avLst/>
          </a:prstGeom>
          <a:noFill/>
          <a:ln w="9525">
            <a:noFill/>
            <a:miter lim="800000"/>
            <a:headEnd/>
            <a:tailEnd/>
          </a:ln>
          <a:effectLst/>
        </p:spPr>
        <p:txBody>
          <a:bodyPr anchor="ctr" anchorCtr="1"/>
          <a:lstStyle/>
          <a:p>
            <a:pPr eaLnBrk="1" hangingPunct="1">
              <a:defRPr/>
            </a:pPr>
            <a:r>
              <a:rPr lang="ar-JO" sz="40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وسنة واحدة في الكنيسة</a:t>
            </a:r>
            <a:endParaRPr lang="en-US" sz="40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433161" name="Rectangle 9"/>
          <p:cNvSpPr>
            <a:spLocks noGrp="1" noChangeArrowheads="1"/>
          </p:cNvSpPr>
          <p:nvPr>
            <p:ph type="title" idx="4294967295"/>
          </p:nvPr>
        </p:nvSpPr>
        <p:spPr>
          <a:xfrm>
            <a:off x="0" y="762000"/>
            <a:ext cx="3962400" cy="1143000"/>
          </a:xfrm>
        </p:spPr>
        <p:txBody>
          <a:bodyPr/>
          <a:lstStyle/>
          <a:p>
            <a:pPr eaLnBrk="1" hangingPunct="1">
              <a:defRPr/>
            </a:pPr>
            <a:r>
              <a:rPr lang="ar-JO" sz="4000" dirty="0">
                <a:effectLst>
                  <a:outerShdw blurRad="38100" dist="38100" dir="2700000" algn="tl">
                    <a:srgbClr val="000000"/>
                  </a:outerShdw>
                </a:effectLst>
                <a:cs typeface="Arial" panose="020B0604020202020204" pitchFamily="34" charset="0"/>
              </a:rPr>
              <a:t>سنة واحدة من التزلج على الماء</a:t>
            </a:r>
            <a:endParaRPr lang="en-US" sz="4000" dirty="0">
              <a:effectLst>
                <a:outerShdw blurRad="38100" dist="38100" dir="2700000" algn="tl">
                  <a:srgbClr val="000000"/>
                </a:outerShdw>
              </a:effectLst>
              <a:cs typeface="Arial" panose="020B0604020202020204" pitchFamily="34" charset="0"/>
            </a:endParaRPr>
          </a:p>
        </p:txBody>
      </p:sp>
    </p:spTree>
  </p:cSld>
  <p:clrMapOvr>
    <a:masterClrMapping/>
  </p:clrMapOvr>
  <p:transition advClick="0" advTm="7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433161"/>
                                        </p:tgtEl>
                                        <p:attrNameLst>
                                          <p:attrName>style.visibility</p:attrName>
                                        </p:attrNameLst>
                                      </p:cBhvr>
                                      <p:to>
                                        <p:strVal val="visible"/>
                                      </p:to>
                                    </p:set>
                                    <p:animEffect transition="in" filter="box(in)">
                                      <p:cBhvr>
                                        <p:cTn id="7" dur="500"/>
                                        <p:tgtEl>
                                          <p:spTgt spid="433161"/>
                                        </p:tgtEl>
                                      </p:cBhvr>
                                    </p:animEffect>
                                  </p:childTnLst>
                                </p:cTn>
                              </p:par>
                            </p:childTnLst>
                          </p:cTn>
                        </p:par>
                        <p:par>
                          <p:cTn id="8" fill="hold" nodeType="afterGroup">
                            <p:stCondLst>
                              <p:cond delay="500"/>
                            </p:stCondLst>
                            <p:childTnLst>
                              <p:par>
                                <p:cTn id="9" presetID="4" presetClass="entr" presetSubtype="16" fill="hold" nodeType="afterEffect">
                                  <p:stCondLst>
                                    <p:cond delay="0"/>
                                  </p:stCondLst>
                                  <p:childTnLst>
                                    <p:set>
                                      <p:cBhvr>
                                        <p:cTn id="10" dur="1" fill="hold">
                                          <p:stCondLst>
                                            <p:cond delay="0"/>
                                          </p:stCondLst>
                                        </p:cTn>
                                        <p:tgtEl>
                                          <p:spTgt spid="433156"/>
                                        </p:tgtEl>
                                        <p:attrNameLst>
                                          <p:attrName>style.visibility</p:attrName>
                                        </p:attrNameLst>
                                      </p:cBhvr>
                                      <p:to>
                                        <p:strVal val="visible"/>
                                      </p:to>
                                    </p:set>
                                    <p:animEffect transition="in" filter="box(in)">
                                      <p:cBhvr>
                                        <p:cTn id="11" dur="500"/>
                                        <p:tgtEl>
                                          <p:spTgt spid="433156"/>
                                        </p:tgtEl>
                                      </p:cBhvr>
                                    </p:animEffect>
                                  </p:childTnLst>
                                </p:cTn>
                              </p:par>
                            </p:childTnLst>
                          </p:cTn>
                        </p:par>
                        <p:par>
                          <p:cTn id="12" fill="hold" nodeType="afterGroup">
                            <p:stCondLst>
                              <p:cond delay="1000"/>
                            </p:stCondLst>
                            <p:childTnLst>
                              <p:par>
                                <p:cTn id="13" presetID="4" presetClass="entr" presetSubtype="16" fill="hold" nodeType="afterEffect">
                                  <p:stCondLst>
                                    <p:cond delay="0"/>
                                  </p:stCondLst>
                                  <p:childTnLst>
                                    <p:set>
                                      <p:cBhvr>
                                        <p:cTn id="14" dur="1" fill="hold">
                                          <p:stCondLst>
                                            <p:cond delay="0"/>
                                          </p:stCondLst>
                                        </p:cTn>
                                        <p:tgtEl>
                                          <p:spTgt spid="433154"/>
                                        </p:tgtEl>
                                        <p:attrNameLst>
                                          <p:attrName>style.visibility</p:attrName>
                                        </p:attrNameLst>
                                      </p:cBhvr>
                                      <p:to>
                                        <p:strVal val="visible"/>
                                      </p:to>
                                    </p:set>
                                    <p:animEffect transition="in" filter="box(in)">
                                      <p:cBhvr>
                                        <p:cTn id="15" dur="500"/>
                                        <p:tgtEl>
                                          <p:spTgt spid="433154"/>
                                        </p:tgtEl>
                                      </p:cBhvr>
                                    </p:animEffect>
                                  </p:childTnLst>
                                </p:cTn>
                              </p:par>
                            </p:childTnLst>
                          </p:cTn>
                        </p:par>
                        <p:par>
                          <p:cTn id="16" fill="hold" nodeType="afterGroup">
                            <p:stCondLst>
                              <p:cond delay="1500"/>
                            </p:stCondLst>
                            <p:childTnLst>
                              <p:par>
                                <p:cTn id="17" presetID="4" presetClass="entr" presetSubtype="16" fill="hold" grpId="0" nodeType="afterEffect">
                                  <p:stCondLst>
                                    <p:cond delay="0"/>
                                  </p:stCondLst>
                                  <p:childTnLst>
                                    <p:set>
                                      <p:cBhvr>
                                        <p:cTn id="18" dur="1" fill="hold">
                                          <p:stCondLst>
                                            <p:cond delay="0"/>
                                          </p:stCondLst>
                                        </p:cTn>
                                        <p:tgtEl>
                                          <p:spTgt spid="433159"/>
                                        </p:tgtEl>
                                        <p:attrNameLst>
                                          <p:attrName>style.visibility</p:attrName>
                                        </p:attrNameLst>
                                      </p:cBhvr>
                                      <p:to>
                                        <p:strVal val="visible"/>
                                      </p:to>
                                    </p:set>
                                    <p:animEffect transition="in" filter="box(in)">
                                      <p:cBhvr>
                                        <p:cTn id="19" dur="500"/>
                                        <p:tgtEl>
                                          <p:spTgt spid="433159"/>
                                        </p:tgtEl>
                                      </p:cBhvr>
                                    </p:animEffect>
                                  </p:childTnLst>
                                </p:cTn>
                              </p:par>
                            </p:childTnLst>
                          </p:cTn>
                        </p:par>
                        <p:par>
                          <p:cTn id="20" fill="hold" nodeType="afterGroup">
                            <p:stCondLst>
                              <p:cond delay="2000"/>
                            </p:stCondLst>
                            <p:childTnLst>
                              <p:par>
                                <p:cTn id="21" presetID="4" presetClass="entr" presetSubtype="16" fill="hold" nodeType="afterEffect">
                                  <p:stCondLst>
                                    <p:cond delay="0"/>
                                  </p:stCondLst>
                                  <p:childTnLst>
                                    <p:set>
                                      <p:cBhvr>
                                        <p:cTn id="22" dur="1" fill="hold">
                                          <p:stCondLst>
                                            <p:cond delay="0"/>
                                          </p:stCondLst>
                                        </p:cTn>
                                        <p:tgtEl>
                                          <p:spTgt spid="433155"/>
                                        </p:tgtEl>
                                        <p:attrNameLst>
                                          <p:attrName>style.visibility</p:attrName>
                                        </p:attrNameLst>
                                      </p:cBhvr>
                                      <p:to>
                                        <p:strVal val="visible"/>
                                      </p:to>
                                    </p:set>
                                    <p:animEffect transition="in" filter="box(in)">
                                      <p:cBhvr>
                                        <p:cTn id="23" dur="500"/>
                                        <p:tgtEl>
                                          <p:spTgt spid="433155"/>
                                        </p:tgtEl>
                                      </p:cBhvr>
                                    </p:animEffect>
                                  </p:childTnLst>
                                </p:cTn>
                              </p:par>
                            </p:childTnLst>
                          </p:cTn>
                        </p:par>
                        <p:par>
                          <p:cTn id="24" fill="hold" nodeType="afterGroup">
                            <p:stCondLst>
                              <p:cond delay="2500"/>
                            </p:stCondLst>
                            <p:childTnLst>
                              <p:par>
                                <p:cTn id="25" presetID="4" presetClass="entr" presetSubtype="16" fill="hold" grpId="0" nodeType="afterEffect">
                                  <p:stCondLst>
                                    <p:cond delay="0"/>
                                  </p:stCondLst>
                                  <p:childTnLst>
                                    <p:set>
                                      <p:cBhvr>
                                        <p:cTn id="26" dur="1" fill="hold">
                                          <p:stCondLst>
                                            <p:cond delay="0"/>
                                          </p:stCondLst>
                                        </p:cTn>
                                        <p:tgtEl>
                                          <p:spTgt spid="433160"/>
                                        </p:tgtEl>
                                        <p:attrNameLst>
                                          <p:attrName>style.visibility</p:attrName>
                                        </p:attrNameLst>
                                      </p:cBhvr>
                                      <p:to>
                                        <p:strVal val="visible"/>
                                      </p:to>
                                    </p:set>
                                    <p:animEffect transition="in" filter="box(in)">
                                      <p:cBhvr>
                                        <p:cTn id="27" dur="500"/>
                                        <p:tgtEl>
                                          <p:spTgt spid="433160"/>
                                        </p:tgtEl>
                                      </p:cBhvr>
                                    </p:animEffect>
                                  </p:childTnLst>
                                </p:cTn>
                              </p:par>
                            </p:childTnLst>
                          </p:cTn>
                        </p:par>
                        <p:par>
                          <p:cTn id="28" fill="hold" nodeType="afterGroup">
                            <p:stCondLst>
                              <p:cond delay="3000"/>
                            </p:stCondLst>
                            <p:childTnLst>
                              <p:par>
                                <p:cTn id="29" presetID="4" presetClass="entr" presetSubtype="16" fill="hold" nodeType="afterEffect">
                                  <p:stCondLst>
                                    <p:cond delay="0"/>
                                  </p:stCondLst>
                                  <p:childTnLst>
                                    <p:set>
                                      <p:cBhvr>
                                        <p:cTn id="30" dur="1" fill="hold">
                                          <p:stCondLst>
                                            <p:cond delay="0"/>
                                          </p:stCondLst>
                                        </p:cTn>
                                        <p:tgtEl>
                                          <p:spTgt spid="433158"/>
                                        </p:tgtEl>
                                        <p:attrNameLst>
                                          <p:attrName>style.visibility</p:attrName>
                                        </p:attrNameLst>
                                      </p:cBhvr>
                                      <p:to>
                                        <p:strVal val="visible"/>
                                      </p:to>
                                    </p:set>
                                    <p:animEffect transition="in" filter="box(in)">
                                      <p:cBhvr>
                                        <p:cTn id="31" dur="500"/>
                                        <p:tgtEl>
                                          <p:spTgt spid="433158"/>
                                        </p:tgtEl>
                                      </p:cBhvr>
                                    </p:animEffect>
                                  </p:childTnLst>
                                </p:cTn>
                              </p:par>
                            </p:childTnLst>
                          </p:cTn>
                        </p:par>
                        <p:par>
                          <p:cTn id="32" fill="hold" nodeType="afterGroup">
                            <p:stCondLst>
                              <p:cond delay="3500"/>
                            </p:stCondLst>
                            <p:childTnLst>
                              <p:par>
                                <p:cTn id="33" presetID="4" presetClass="entr" presetSubtype="16" fill="hold" nodeType="afterEffect">
                                  <p:stCondLst>
                                    <p:cond delay="0"/>
                                  </p:stCondLst>
                                  <p:childTnLst>
                                    <p:set>
                                      <p:cBhvr>
                                        <p:cTn id="34" dur="1" fill="hold">
                                          <p:stCondLst>
                                            <p:cond delay="0"/>
                                          </p:stCondLst>
                                        </p:cTn>
                                        <p:tgtEl>
                                          <p:spTgt spid="433157"/>
                                        </p:tgtEl>
                                        <p:attrNameLst>
                                          <p:attrName>style.visibility</p:attrName>
                                        </p:attrNameLst>
                                      </p:cBhvr>
                                      <p:to>
                                        <p:strVal val="visible"/>
                                      </p:to>
                                    </p:set>
                                    <p:animEffect transition="in" filter="box(in)">
                                      <p:cBhvr>
                                        <p:cTn id="35" dur="500"/>
                                        <p:tgtEl>
                                          <p:spTgt spid="433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3159" grpId="0"/>
      <p:bldP spid="433160" grpId="0"/>
      <p:bldP spid="433161"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2"/>
          <p:cNvSpPr>
            <a:spLocks noGrp="1" noChangeArrowheads="1"/>
          </p:cNvSpPr>
          <p:nvPr>
            <p:ph type="title" idx="4294967295"/>
          </p:nvPr>
        </p:nvSpPr>
        <p:spPr>
          <a:xfrm>
            <a:off x="179512" y="277813"/>
            <a:ext cx="8507288" cy="1139825"/>
          </a:xfrm>
        </p:spPr>
        <p:txBody>
          <a:bodyPr/>
          <a:lstStyle/>
          <a:p>
            <a:pPr eaLnBrk="1" hangingPunct="1">
              <a:defRPr/>
            </a:pPr>
            <a:r>
              <a:rPr lang="ar-JO" dirty="0">
                <a:effectLst>
                  <a:outerShdw blurRad="38100" dist="38100" dir="2700000" algn="tl">
                    <a:srgbClr val="000000"/>
                  </a:outerShdw>
                </a:effectLst>
                <a:cs typeface="Arial" panose="020B0604020202020204" pitchFamily="34" charset="0"/>
              </a:rPr>
              <a:t>طلاق آخر</a:t>
            </a:r>
            <a:endParaRPr lang="en-US" dirty="0">
              <a:effectLst>
                <a:outerShdw blurRad="38100" dist="38100" dir="2700000" algn="tl">
                  <a:srgbClr val="000000"/>
                </a:outerShdw>
              </a:effectLst>
              <a:cs typeface="Arial" panose="020B0604020202020204" pitchFamily="34" charset="0"/>
            </a:endParaRPr>
          </a:p>
        </p:txBody>
      </p:sp>
      <p:pic>
        <p:nvPicPr>
          <p:cNvPr id="670722" name="Picture 3" descr="Bill's Wedd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09800" y="1371600"/>
            <a:ext cx="4849813"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5204" name="Freeform 4"/>
          <p:cNvSpPr>
            <a:spLocks/>
          </p:cNvSpPr>
          <p:nvPr/>
        </p:nvSpPr>
        <p:spPr bwMode="auto">
          <a:xfrm>
            <a:off x="4119563" y="-271463"/>
            <a:ext cx="752475" cy="7575551"/>
          </a:xfrm>
          <a:custGeom>
            <a:avLst/>
            <a:gdLst>
              <a:gd name="T0" fmla="*/ 2147483647 w 474"/>
              <a:gd name="T1" fmla="*/ 2147483647 h 4772"/>
              <a:gd name="T2" fmla="*/ 2147483647 w 474"/>
              <a:gd name="T3" fmla="*/ 2147483647 h 4772"/>
              <a:gd name="T4" fmla="*/ 2147483647 w 474"/>
              <a:gd name="T5" fmla="*/ 2147483647 h 4772"/>
              <a:gd name="T6" fmla="*/ 2147483647 w 474"/>
              <a:gd name="T7" fmla="*/ 2147483647 h 4772"/>
              <a:gd name="T8" fmla="*/ 2147483647 w 474"/>
              <a:gd name="T9" fmla="*/ 2147483647 h 4772"/>
              <a:gd name="T10" fmla="*/ 2147483647 w 474"/>
              <a:gd name="T11" fmla="*/ 2147483647 h 4772"/>
              <a:gd name="T12" fmla="*/ 2147483647 w 474"/>
              <a:gd name="T13" fmla="*/ 2147483647 h 4772"/>
              <a:gd name="T14" fmla="*/ 2147483647 w 474"/>
              <a:gd name="T15" fmla="*/ 2147483647 h 4772"/>
              <a:gd name="T16" fmla="*/ 2147483647 w 474"/>
              <a:gd name="T17" fmla="*/ 2147483647 h 4772"/>
              <a:gd name="T18" fmla="*/ 2147483647 w 474"/>
              <a:gd name="T19" fmla="*/ 2147483647 h 4772"/>
              <a:gd name="T20" fmla="*/ 2147483647 w 474"/>
              <a:gd name="T21" fmla="*/ 2147483647 h 4772"/>
              <a:gd name="T22" fmla="*/ 2147483647 w 474"/>
              <a:gd name="T23" fmla="*/ 2147483647 h 4772"/>
              <a:gd name="T24" fmla="*/ 2147483647 w 474"/>
              <a:gd name="T25" fmla="*/ 2147483647 h 4772"/>
              <a:gd name="T26" fmla="*/ 2147483647 w 474"/>
              <a:gd name="T27" fmla="*/ 2147483647 h 4772"/>
              <a:gd name="T28" fmla="*/ 2147483647 w 474"/>
              <a:gd name="T29" fmla="*/ 2147483647 h 4772"/>
              <a:gd name="T30" fmla="*/ 2147483647 w 474"/>
              <a:gd name="T31" fmla="*/ 2147483647 h 4772"/>
              <a:gd name="T32" fmla="*/ 2147483647 w 474"/>
              <a:gd name="T33" fmla="*/ 2147483647 h 4772"/>
              <a:gd name="T34" fmla="*/ 2147483647 w 474"/>
              <a:gd name="T35" fmla="*/ 2147483647 h 4772"/>
              <a:gd name="T36" fmla="*/ 2147483647 w 474"/>
              <a:gd name="T37" fmla="*/ 2147483647 h 4772"/>
              <a:gd name="T38" fmla="*/ 2147483647 w 474"/>
              <a:gd name="T39" fmla="*/ 2147483647 h 4772"/>
              <a:gd name="T40" fmla="*/ 2147483647 w 474"/>
              <a:gd name="T41" fmla="*/ 2147483647 h 4772"/>
              <a:gd name="T42" fmla="*/ 2147483647 w 474"/>
              <a:gd name="T43" fmla="*/ 2147483647 h 4772"/>
              <a:gd name="T44" fmla="*/ 2147483647 w 474"/>
              <a:gd name="T45" fmla="*/ 2147483647 h 4772"/>
              <a:gd name="T46" fmla="*/ 2147483647 w 474"/>
              <a:gd name="T47" fmla="*/ 2147483647 h 4772"/>
              <a:gd name="T48" fmla="*/ 2147483647 w 474"/>
              <a:gd name="T49" fmla="*/ 2147483647 h 4772"/>
              <a:gd name="T50" fmla="*/ 2147483647 w 474"/>
              <a:gd name="T51" fmla="*/ 2147483647 h 4772"/>
              <a:gd name="T52" fmla="*/ 2147483647 w 474"/>
              <a:gd name="T53" fmla="*/ 2147483647 h 4772"/>
              <a:gd name="T54" fmla="*/ 2147483647 w 474"/>
              <a:gd name="T55" fmla="*/ 2147483647 h 4772"/>
              <a:gd name="T56" fmla="*/ 2147483647 w 474"/>
              <a:gd name="T57" fmla="*/ 2147483647 h 4772"/>
              <a:gd name="T58" fmla="*/ 2147483647 w 474"/>
              <a:gd name="T59" fmla="*/ 2147483647 h 4772"/>
              <a:gd name="T60" fmla="*/ 2147483647 w 474"/>
              <a:gd name="T61" fmla="*/ 2147483647 h 4772"/>
              <a:gd name="T62" fmla="*/ 2147483647 w 474"/>
              <a:gd name="T63" fmla="*/ 2147483647 h 4772"/>
              <a:gd name="T64" fmla="*/ 2147483647 w 474"/>
              <a:gd name="T65" fmla="*/ 2147483647 h 47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74"/>
              <a:gd name="T100" fmla="*/ 0 h 4772"/>
              <a:gd name="T101" fmla="*/ 474 w 474"/>
              <a:gd name="T102" fmla="*/ 4772 h 477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74" h="4772">
                <a:moveTo>
                  <a:pt x="131" y="46"/>
                </a:moveTo>
                <a:cubicBezTo>
                  <a:pt x="180" y="0"/>
                  <a:pt x="119" y="47"/>
                  <a:pt x="160" y="94"/>
                </a:cubicBezTo>
                <a:cubicBezTo>
                  <a:pt x="173" y="109"/>
                  <a:pt x="199" y="101"/>
                  <a:pt x="218" y="104"/>
                </a:cubicBezTo>
                <a:cubicBezTo>
                  <a:pt x="188" y="150"/>
                  <a:pt x="142" y="173"/>
                  <a:pt x="112" y="219"/>
                </a:cubicBezTo>
                <a:cubicBezTo>
                  <a:pt x="124" y="255"/>
                  <a:pt x="149" y="274"/>
                  <a:pt x="170" y="305"/>
                </a:cubicBezTo>
                <a:cubicBezTo>
                  <a:pt x="173" y="315"/>
                  <a:pt x="174" y="325"/>
                  <a:pt x="179" y="334"/>
                </a:cubicBezTo>
                <a:cubicBezTo>
                  <a:pt x="184" y="342"/>
                  <a:pt x="202" y="344"/>
                  <a:pt x="199" y="353"/>
                </a:cubicBezTo>
                <a:cubicBezTo>
                  <a:pt x="196" y="363"/>
                  <a:pt x="179" y="358"/>
                  <a:pt x="170" y="363"/>
                </a:cubicBezTo>
                <a:cubicBezTo>
                  <a:pt x="160" y="368"/>
                  <a:pt x="152" y="377"/>
                  <a:pt x="141" y="382"/>
                </a:cubicBezTo>
                <a:cubicBezTo>
                  <a:pt x="122" y="390"/>
                  <a:pt x="83" y="401"/>
                  <a:pt x="83" y="401"/>
                </a:cubicBezTo>
                <a:cubicBezTo>
                  <a:pt x="46" y="520"/>
                  <a:pt x="37" y="601"/>
                  <a:pt x="151" y="622"/>
                </a:cubicBezTo>
                <a:cubicBezTo>
                  <a:pt x="139" y="655"/>
                  <a:pt x="137" y="683"/>
                  <a:pt x="112" y="709"/>
                </a:cubicBezTo>
                <a:cubicBezTo>
                  <a:pt x="99" y="766"/>
                  <a:pt x="61" y="840"/>
                  <a:pt x="131" y="862"/>
                </a:cubicBezTo>
                <a:cubicBezTo>
                  <a:pt x="72" y="902"/>
                  <a:pt x="43" y="926"/>
                  <a:pt x="93" y="1025"/>
                </a:cubicBezTo>
                <a:cubicBezTo>
                  <a:pt x="102" y="1042"/>
                  <a:pt x="132" y="1032"/>
                  <a:pt x="151" y="1035"/>
                </a:cubicBezTo>
                <a:cubicBezTo>
                  <a:pt x="146" y="1067"/>
                  <a:pt x="151" y="1105"/>
                  <a:pt x="131" y="1131"/>
                </a:cubicBezTo>
                <a:cubicBezTo>
                  <a:pt x="120" y="1145"/>
                  <a:pt x="52" y="1197"/>
                  <a:pt x="35" y="1208"/>
                </a:cubicBezTo>
                <a:cubicBezTo>
                  <a:pt x="30" y="1225"/>
                  <a:pt x="0" y="1279"/>
                  <a:pt x="26" y="1294"/>
                </a:cubicBezTo>
                <a:cubicBezTo>
                  <a:pt x="51" y="1309"/>
                  <a:pt x="84" y="1304"/>
                  <a:pt x="112" y="1313"/>
                </a:cubicBezTo>
                <a:cubicBezTo>
                  <a:pt x="159" y="1360"/>
                  <a:pt x="141" y="1337"/>
                  <a:pt x="170" y="1381"/>
                </a:cubicBezTo>
                <a:cubicBezTo>
                  <a:pt x="164" y="1390"/>
                  <a:pt x="156" y="1399"/>
                  <a:pt x="151" y="1409"/>
                </a:cubicBezTo>
                <a:cubicBezTo>
                  <a:pt x="143" y="1428"/>
                  <a:pt x="131" y="1467"/>
                  <a:pt x="131" y="1467"/>
                </a:cubicBezTo>
                <a:cubicBezTo>
                  <a:pt x="158" y="1546"/>
                  <a:pt x="109" y="1432"/>
                  <a:pt x="208" y="1505"/>
                </a:cubicBezTo>
                <a:cubicBezTo>
                  <a:pt x="221" y="1515"/>
                  <a:pt x="212" y="1538"/>
                  <a:pt x="218" y="1553"/>
                </a:cubicBezTo>
                <a:cubicBezTo>
                  <a:pt x="222" y="1561"/>
                  <a:pt x="231" y="1566"/>
                  <a:pt x="237" y="1573"/>
                </a:cubicBezTo>
                <a:cubicBezTo>
                  <a:pt x="238" y="1578"/>
                  <a:pt x="252" y="1665"/>
                  <a:pt x="256" y="1669"/>
                </a:cubicBezTo>
                <a:cubicBezTo>
                  <a:pt x="272" y="1685"/>
                  <a:pt x="301" y="1680"/>
                  <a:pt x="323" y="1688"/>
                </a:cubicBezTo>
                <a:cubicBezTo>
                  <a:pt x="393" y="1754"/>
                  <a:pt x="272" y="1630"/>
                  <a:pt x="352" y="1861"/>
                </a:cubicBezTo>
                <a:cubicBezTo>
                  <a:pt x="360" y="1883"/>
                  <a:pt x="391" y="1886"/>
                  <a:pt x="410" y="1899"/>
                </a:cubicBezTo>
                <a:cubicBezTo>
                  <a:pt x="420" y="1905"/>
                  <a:pt x="439" y="1918"/>
                  <a:pt x="439" y="1918"/>
                </a:cubicBezTo>
                <a:cubicBezTo>
                  <a:pt x="474" y="1971"/>
                  <a:pt x="468" y="1976"/>
                  <a:pt x="448" y="2033"/>
                </a:cubicBezTo>
                <a:cubicBezTo>
                  <a:pt x="445" y="2056"/>
                  <a:pt x="449" y="2080"/>
                  <a:pt x="439" y="2101"/>
                </a:cubicBezTo>
                <a:cubicBezTo>
                  <a:pt x="435" y="2110"/>
                  <a:pt x="419" y="2106"/>
                  <a:pt x="410" y="2110"/>
                </a:cubicBezTo>
                <a:cubicBezTo>
                  <a:pt x="377" y="2126"/>
                  <a:pt x="368" y="2147"/>
                  <a:pt x="333" y="2158"/>
                </a:cubicBezTo>
                <a:cubicBezTo>
                  <a:pt x="330" y="2190"/>
                  <a:pt x="334" y="2224"/>
                  <a:pt x="323" y="2254"/>
                </a:cubicBezTo>
                <a:cubicBezTo>
                  <a:pt x="320" y="2263"/>
                  <a:pt x="302" y="2257"/>
                  <a:pt x="295" y="2264"/>
                </a:cubicBezTo>
                <a:cubicBezTo>
                  <a:pt x="288" y="2271"/>
                  <a:pt x="288" y="2283"/>
                  <a:pt x="285" y="2293"/>
                </a:cubicBezTo>
                <a:cubicBezTo>
                  <a:pt x="295" y="2299"/>
                  <a:pt x="304" y="2307"/>
                  <a:pt x="314" y="2312"/>
                </a:cubicBezTo>
                <a:cubicBezTo>
                  <a:pt x="323" y="2316"/>
                  <a:pt x="342" y="2311"/>
                  <a:pt x="343" y="2321"/>
                </a:cubicBezTo>
                <a:cubicBezTo>
                  <a:pt x="347" y="2351"/>
                  <a:pt x="323" y="2379"/>
                  <a:pt x="314" y="2408"/>
                </a:cubicBezTo>
                <a:cubicBezTo>
                  <a:pt x="322" y="2479"/>
                  <a:pt x="310" y="2494"/>
                  <a:pt x="371" y="2513"/>
                </a:cubicBezTo>
                <a:cubicBezTo>
                  <a:pt x="385" y="2607"/>
                  <a:pt x="378" y="2590"/>
                  <a:pt x="439" y="2648"/>
                </a:cubicBezTo>
                <a:cubicBezTo>
                  <a:pt x="451" y="2686"/>
                  <a:pt x="447" y="2697"/>
                  <a:pt x="419" y="2725"/>
                </a:cubicBezTo>
                <a:cubicBezTo>
                  <a:pt x="428" y="2758"/>
                  <a:pt x="438" y="2789"/>
                  <a:pt x="448" y="2821"/>
                </a:cubicBezTo>
                <a:cubicBezTo>
                  <a:pt x="445" y="2843"/>
                  <a:pt x="449" y="2868"/>
                  <a:pt x="439" y="2888"/>
                </a:cubicBezTo>
                <a:cubicBezTo>
                  <a:pt x="434" y="2897"/>
                  <a:pt x="416" y="2889"/>
                  <a:pt x="410" y="2897"/>
                </a:cubicBezTo>
                <a:cubicBezTo>
                  <a:pt x="402" y="2907"/>
                  <a:pt x="404" y="2923"/>
                  <a:pt x="400" y="2936"/>
                </a:cubicBezTo>
                <a:cubicBezTo>
                  <a:pt x="392" y="2965"/>
                  <a:pt x="371" y="3022"/>
                  <a:pt x="371" y="3022"/>
                </a:cubicBezTo>
                <a:cubicBezTo>
                  <a:pt x="378" y="3069"/>
                  <a:pt x="386" y="3103"/>
                  <a:pt x="400" y="3147"/>
                </a:cubicBezTo>
                <a:cubicBezTo>
                  <a:pt x="392" y="3234"/>
                  <a:pt x="381" y="3321"/>
                  <a:pt x="410" y="3406"/>
                </a:cubicBezTo>
                <a:cubicBezTo>
                  <a:pt x="328" y="3460"/>
                  <a:pt x="455" y="3371"/>
                  <a:pt x="343" y="3483"/>
                </a:cubicBezTo>
                <a:cubicBezTo>
                  <a:pt x="327" y="3499"/>
                  <a:pt x="295" y="3531"/>
                  <a:pt x="295" y="3531"/>
                </a:cubicBezTo>
                <a:cubicBezTo>
                  <a:pt x="317" y="3602"/>
                  <a:pt x="285" y="3520"/>
                  <a:pt x="333" y="3579"/>
                </a:cubicBezTo>
                <a:cubicBezTo>
                  <a:pt x="351" y="3601"/>
                  <a:pt x="347" y="3641"/>
                  <a:pt x="362" y="3665"/>
                </a:cubicBezTo>
                <a:cubicBezTo>
                  <a:pt x="373" y="3683"/>
                  <a:pt x="394" y="3693"/>
                  <a:pt x="410" y="3704"/>
                </a:cubicBezTo>
                <a:cubicBezTo>
                  <a:pt x="407" y="3726"/>
                  <a:pt x="412" y="3752"/>
                  <a:pt x="400" y="3771"/>
                </a:cubicBezTo>
                <a:cubicBezTo>
                  <a:pt x="388" y="3790"/>
                  <a:pt x="362" y="3796"/>
                  <a:pt x="343" y="3809"/>
                </a:cubicBezTo>
                <a:cubicBezTo>
                  <a:pt x="327" y="3820"/>
                  <a:pt x="314" y="3842"/>
                  <a:pt x="304" y="3857"/>
                </a:cubicBezTo>
                <a:cubicBezTo>
                  <a:pt x="277" y="3944"/>
                  <a:pt x="336" y="4043"/>
                  <a:pt x="266" y="4117"/>
                </a:cubicBezTo>
                <a:cubicBezTo>
                  <a:pt x="251" y="4158"/>
                  <a:pt x="231" y="4151"/>
                  <a:pt x="218" y="4193"/>
                </a:cubicBezTo>
                <a:cubicBezTo>
                  <a:pt x="230" y="4233"/>
                  <a:pt x="271" y="4272"/>
                  <a:pt x="295" y="4309"/>
                </a:cubicBezTo>
                <a:cubicBezTo>
                  <a:pt x="307" y="4328"/>
                  <a:pt x="333" y="4366"/>
                  <a:pt x="333" y="4366"/>
                </a:cubicBezTo>
                <a:cubicBezTo>
                  <a:pt x="323" y="4404"/>
                  <a:pt x="316" y="4456"/>
                  <a:pt x="295" y="4491"/>
                </a:cubicBezTo>
                <a:cubicBezTo>
                  <a:pt x="290" y="4499"/>
                  <a:pt x="281" y="4503"/>
                  <a:pt x="275" y="4510"/>
                </a:cubicBezTo>
                <a:cubicBezTo>
                  <a:pt x="230" y="4570"/>
                  <a:pt x="184" y="4641"/>
                  <a:pt x="160" y="4712"/>
                </a:cubicBezTo>
                <a:cubicBezTo>
                  <a:pt x="171" y="4772"/>
                  <a:pt x="151" y="4769"/>
                  <a:pt x="179" y="4769"/>
                </a:cubicBezTo>
              </a:path>
            </a:pathLst>
          </a:custGeom>
          <a:noFill/>
          <a:ln w="762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Tree>
  </p:cSld>
  <p:clrMapOvr>
    <a:masterClrMapping/>
  </p:clrMapOvr>
  <p:transition advClick="0" advTm="5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35204"/>
                                        </p:tgtEl>
                                        <p:attrNameLst>
                                          <p:attrName>style.visibility</p:attrName>
                                        </p:attrNameLst>
                                      </p:cBhvr>
                                      <p:to>
                                        <p:strVal val="visible"/>
                                      </p:to>
                                    </p:set>
                                    <p:animEffect transition="in" filter="wipe(up)">
                                      <p:cBhvr>
                                        <p:cTn id="7" dur="2000"/>
                                        <p:tgtEl>
                                          <p:spTgt spid="435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5204"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2"/>
          <p:cNvSpPr>
            <a:spLocks noGrp="1" noChangeArrowheads="1"/>
          </p:cNvSpPr>
          <p:nvPr>
            <p:ph type="title" idx="4294967295"/>
          </p:nvPr>
        </p:nvSpPr>
        <p:spPr/>
        <p:txBody>
          <a:bodyPr/>
          <a:lstStyle/>
          <a:p>
            <a:pPr eaLnBrk="1" hangingPunct="1">
              <a:defRPr/>
            </a:pPr>
            <a:r>
              <a:rPr lang="ar-JO" dirty="0">
                <a:effectLst>
                  <a:outerShdw blurRad="38100" dist="38100" dir="2700000" algn="tl">
                    <a:srgbClr val="000000"/>
                  </a:outerShdw>
                </a:effectLst>
                <a:cs typeface="Arial" panose="020B0604020202020204" pitchFamily="34" charset="0"/>
              </a:rPr>
              <a:t>لكن كان لدينا بعضنا البعض</a:t>
            </a:r>
            <a:endParaRPr lang="en-US" dirty="0">
              <a:effectLst>
                <a:outerShdw blurRad="38100" dist="38100" dir="2700000" algn="tl">
                  <a:srgbClr val="000000"/>
                </a:outerShdw>
              </a:effectLst>
              <a:cs typeface="Arial" panose="020B0604020202020204" pitchFamily="34" charset="0"/>
            </a:endParaRPr>
          </a:p>
        </p:txBody>
      </p:sp>
      <p:pic>
        <p:nvPicPr>
          <p:cNvPr id="437251" name="Picture 3" descr="Griffith 4 (1960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362200"/>
            <a:ext cx="3248025"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7252" name="Picture 4" descr="Griffith 4 (1960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52800" y="1447800"/>
            <a:ext cx="2133600" cy="2074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7253" name="Picture 5" descr="Griffith 4 (1960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715000" y="2133600"/>
            <a:ext cx="3340100"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7254" name="Picture 6" descr="Bill &amp; Me &amp; Kath"/>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048000" y="3886200"/>
            <a:ext cx="2895600" cy="32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Click="0" advTm="9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1500"/>
                                  </p:stCondLst>
                                  <p:childTnLst>
                                    <p:set>
                                      <p:cBhvr>
                                        <p:cTn id="6" dur="1" fill="hold">
                                          <p:stCondLst>
                                            <p:cond delay="0"/>
                                          </p:stCondLst>
                                        </p:cTn>
                                        <p:tgtEl>
                                          <p:spTgt spid="437252"/>
                                        </p:tgtEl>
                                        <p:attrNameLst>
                                          <p:attrName>style.visibility</p:attrName>
                                        </p:attrNameLst>
                                      </p:cBhvr>
                                      <p:to>
                                        <p:strVal val="visible"/>
                                      </p:to>
                                    </p:set>
                                    <p:anim calcmode="lin" valueType="num">
                                      <p:cBhvr additive="base">
                                        <p:cTn id="7" dur="500" fill="hold"/>
                                        <p:tgtEl>
                                          <p:spTgt spid="437252"/>
                                        </p:tgtEl>
                                        <p:attrNameLst>
                                          <p:attrName>ppt_x</p:attrName>
                                        </p:attrNameLst>
                                      </p:cBhvr>
                                      <p:tavLst>
                                        <p:tav tm="0">
                                          <p:val>
                                            <p:strVal val="#ppt_x"/>
                                          </p:val>
                                        </p:tav>
                                        <p:tav tm="100000">
                                          <p:val>
                                            <p:strVal val="#ppt_x"/>
                                          </p:val>
                                        </p:tav>
                                      </p:tavLst>
                                    </p:anim>
                                    <p:anim calcmode="lin" valueType="num">
                                      <p:cBhvr additive="base">
                                        <p:cTn id="8" dur="500" fill="hold"/>
                                        <p:tgtEl>
                                          <p:spTgt spid="437252"/>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000"/>
                            </p:stCondLst>
                            <p:childTnLst>
                              <p:par>
                                <p:cTn id="10" presetID="2" presetClass="entr" presetSubtype="4" fill="hold" nodeType="afterEffect">
                                  <p:stCondLst>
                                    <p:cond delay="1500"/>
                                  </p:stCondLst>
                                  <p:childTnLst>
                                    <p:set>
                                      <p:cBhvr>
                                        <p:cTn id="11" dur="1" fill="hold">
                                          <p:stCondLst>
                                            <p:cond delay="0"/>
                                          </p:stCondLst>
                                        </p:cTn>
                                        <p:tgtEl>
                                          <p:spTgt spid="437251"/>
                                        </p:tgtEl>
                                        <p:attrNameLst>
                                          <p:attrName>style.visibility</p:attrName>
                                        </p:attrNameLst>
                                      </p:cBhvr>
                                      <p:to>
                                        <p:strVal val="visible"/>
                                      </p:to>
                                    </p:set>
                                    <p:anim calcmode="lin" valueType="num">
                                      <p:cBhvr additive="base">
                                        <p:cTn id="12" dur="500" fill="hold"/>
                                        <p:tgtEl>
                                          <p:spTgt spid="437251"/>
                                        </p:tgtEl>
                                        <p:attrNameLst>
                                          <p:attrName>ppt_x</p:attrName>
                                        </p:attrNameLst>
                                      </p:cBhvr>
                                      <p:tavLst>
                                        <p:tav tm="0">
                                          <p:val>
                                            <p:strVal val="#ppt_x"/>
                                          </p:val>
                                        </p:tav>
                                        <p:tav tm="100000">
                                          <p:val>
                                            <p:strVal val="#ppt_x"/>
                                          </p:val>
                                        </p:tav>
                                      </p:tavLst>
                                    </p:anim>
                                    <p:anim calcmode="lin" valueType="num">
                                      <p:cBhvr additive="base">
                                        <p:cTn id="13" dur="500" fill="hold"/>
                                        <p:tgtEl>
                                          <p:spTgt spid="437251"/>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4000"/>
                            </p:stCondLst>
                            <p:childTnLst>
                              <p:par>
                                <p:cTn id="15" presetID="2" presetClass="entr" presetSubtype="4" fill="hold" nodeType="afterEffect">
                                  <p:stCondLst>
                                    <p:cond delay="1500"/>
                                  </p:stCondLst>
                                  <p:childTnLst>
                                    <p:set>
                                      <p:cBhvr>
                                        <p:cTn id="16" dur="1" fill="hold">
                                          <p:stCondLst>
                                            <p:cond delay="0"/>
                                          </p:stCondLst>
                                        </p:cTn>
                                        <p:tgtEl>
                                          <p:spTgt spid="437253"/>
                                        </p:tgtEl>
                                        <p:attrNameLst>
                                          <p:attrName>style.visibility</p:attrName>
                                        </p:attrNameLst>
                                      </p:cBhvr>
                                      <p:to>
                                        <p:strVal val="visible"/>
                                      </p:to>
                                    </p:set>
                                    <p:anim calcmode="lin" valueType="num">
                                      <p:cBhvr additive="base">
                                        <p:cTn id="17" dur="500" fill="hold"/>
                                        <p:tgtEl>
                                          <p:spTgt spid="437253"/>
                                        </p:tgtEl>
                                        <p:attrNameLst>
                                          <p:attrName>ppt_x</p:attrName>
                                        </p:attrNameLst>
                                      </p:cBhvr>
                                      <p:tavLst>
                                        <p:tav tm="0">
                                          <p:val>
                                            <p:strVal val="#ppt_x"/>
                                          </p:val>
                                        </p:tav>
                                        <p:tav tm="100000">
                                          <p:val>
                                            <p:strVal val="#ppt_x"/>
                                          </p:val>
                                        </p:tav>
                                      </p:tavLst>
                                    </p:anim>
                                    <p:anim calcmode="lin" valueType="num">
                                      <p:cBhvr additive="base">
                                        <p:cTn id="18" dur="500" fill="hold"/>
                                        <p:tgtEl>
                                          <p:spTgt spid="437253"/>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6000"/>
                            </p:stCondLst>
                            <p:childTnLst>
                              <p:par>
                                <p:cTn id="20" presetID="2" presetClass="entr" presetSubtype="4" fill="hold" nodeType="afterEffect">
                                  <p:stCondLst>
                                    <p:cond delay="1500"/>
                                  </p:stCondLst>
                                  <p:childTnLst>
                                    <p:set>
                                      <p:cBhvr>
                                        <p:cTn id="21" dur="1" fill="hold">
                                          <p:stCondLst>
                                            <p:cond delay="0"/>
                                          </p:stCondLst>
                                        </p:cTn>
                                        <p:tgtEl>
                                          <p:spTgt spid="437254"/>
                                        </p:tgtEl>
                                        <p:attrNameLst>
                                          <p:attrName>style.visibility</p:attrName>
                                        </p:attrNameLst>
                                      </p:cBhvr>
                                      <p:to>
                                        <p:strVal val="visible"/>
                                      </p:to>
                                    </p:set>
                                    <p:anim calcmode="lin" valueType="num">
                                      <p:cBhvr additive="base">
                                        <p:cTn id="22" dur="500" fill="hold"/>
                                        <p:tgtEl>
                                          <p:spTgt spid="437254"/>
                                        </p:tgtEl>
                                        <p:attrNameLst>
                                          <p:attrName>ppt_x</p:attrName>
                                        </p:attrNameLst>
                                      </p:cBhvr>
                                      <p:tavLst>
                                        <p:tav tm="0">
                                          <p:val>
                                            <p:strVal val="#ppt_x"/>
                                          </p:val>
                                        </p:tav>
                                        <p:tav tm="100000">
                                          <p:val>
                                            <p:strVal val="#ppt_x"/>
                                          </p:val>
                                        </p:tav>
                                      </p:tavLst>
                                    </p:anim>
                                    <p:anim calcmode="lin" valueType="num">
                                      <p:cBhvr additive="base">
                                        <p:cTn id="23" dur="500" fill="hold"/>
                                        <p:tgtEl>
                                          <p:spTgt spid="4372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4817" name="Picture 2" descr="Kids &amp; Mom 1972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30163"/>
            <a:ext cx="9220200" cy="8428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9299" name="Rectangle 3"/>
          <p:cNvSpPr>
            <a:spLocks noGrp="1" noChangeArrowheads="1"/>
          </p:cNvSpPr>
          <p:nvPr>
            <p:ph type="title" idx="4294967295"/>
          </p:nvPr>
        </p:nvSpPr>
        <p:spPr>
          <a:xfrm>
            <a:off x="457200" y="3175"/>
            <a:ext cx="8229600" cy="1139825"/>
          </a:xfrm>
        </p:spPr>
        <p:txBody>
          <a:bodyPr/>
          <a:lstStyle/>
          <a:p>
            <a:pPr eaLnBrk="1" hangingPunct="1">
              <a:defRPr/>
            </a:pPr>
            <a:r>
              <a:rPr lang="ar-JO" dirty="0">
                <a:effectLst>
                  <a:outerShdw blurRad="38100" dist="38100" dir="2700000" algn="tl">
                    <a:srgbClr val="000000"/>
                  </a:outerShdw>
                </a:effectLst>
                <a:cs typeface="Arial" panose="020B0604020202020204" pitchFamily="34" charset="0"/>
              </a:rPr>
              <a:t>عائلتنا المكونة من 5 (1972)</a:t>
            </a:r>
            <a:endParaRPr lang="en-US" dirty="0">
              <a:effectLst>
                <a:outerShdw blurRad="38100" dist="38100" dir="2700000" algn="tl">
                  <a:srgbClr val="000000"/>
                </a:outerShdw>
              </a:effectLst>
              <a:cs typeface="Arial" panose="020B0604020202020204" pitchFamily="34" charset="0"/>
            </a:endParaRPr>
          </a:p>
        </p:txBody>
      </p:sp>
      <p:pic>
        <p:nvPicPr>
          <p:cNvPr id="439300" name="Picture 4" descr="Dad &amp; Jeann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19800" y="3886200"/>
            <a:ext cx="3124200" cy="2971800"/>
          </a:xfrm>
          <a:prstGeom prst="rect">
            <a:avLst/>
          </a:prstGeom>
          <a:noFill/>
          <a:ln w="76200">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674820" name="Oval 4"/>
          <p:cNvSpPr>
            <a:spLocks noChangeArrowheads="1"/>
          </p:cNvSpPr>
          <p:nvPr/>
        </p:nvSpPr>
        <p:spPr bwMode="auto">
          <a:xfrm>
            <a:off x="914400" y="1447800"/>
            <a:ext cx="2057400" cy="2133600"/>
          </a:xfrm>
          <a:prstGeom prst="ellipse">
            <a:avLst/>
          </a:prstGeom>
          <a:noFill/>
          <a:ln w="571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Tree>
  </p:cSld>
  <p:clrMapOvr>
    <a:masterClrMapping/>
  </p:clrMapOvr>
  <p:transition advClick="0" advTm="8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afterEffect">
                                  <p:stCondLst>
                                    <p:cond delay="1500"/>
                                  </p:stCondLst>
                                  <p:childTnLst>
                                    <p:set>
                                      <p:cBhvr>
                                        <p:cTn id="6" dur="1" fill="hold">
                                          <p:stCondLst>
                                            <p:cond delay="0"/>
                                          </p:stCondLst>
                                        </p:cTn>
                                        <p:tgtEl>
                                          <p:spTgt spid="439300"/>
                                        </p:tgtEl>
                                        <p:attrNameLst>
                                          <p:attrName>style.visibility</p:attrName>
                                        </p:attrNameLst>
                                      </p:cBhvr>
                                      <p:to>
                                        <p:strVal val="visible"/>
                                      </p:to>
                                    </p:set>
                                    <p:animEffect transition="in" filter="box(in)">
                                      <p:cBhvr>
                                        <p:cTn id="7" dur="2000"/>
                                        <p:tgtEl>
                                          <p:spTgt spid="439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tangle 2"/>
          <p:cNvSpPr>
            <a:spLocks noGrp="1" noChangeArrowheads="1"/>
          </p:cNvSpPr>
          <p:nvPr>
            <p:ph type="title" idx="4294967295"/>
          </p:nvPr>
        </p:nvSpPr>
        <p:spPr/>
        <p:txBody>
          <a:bodyPr/>
          <a:lstStyle/>
          <a:p>
            <a:pPr eaLnBrk="1" hangingPunct="1">
              <a:defRPr/>
            </a:pPr>
            <a:r>
              <a:rPr lang="en-US" dirty="0">
                <a:effectLst>
                  <a:outerShdw blurRad="38100" dist="38100" dir="2700000" algn="tl">
                    <a:srgbClr val="000000"/>
                  </a:outerShdw>
                </a:effectLst>
                <a:cs typeface="Arial" panose="020B0604020202020204" pitchFamily="34" charset="0"/>
              </a:rPr>
              <a:t>School Pictures</a:t>
            </a:r>
          </a:p>
        </p:txBody>
      </p:sp>
      <p:pic>
        <p:nvPicPr>
          <p:cNvPr id="441347" name="Picture 3" descr="School Pics 62-7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31140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1348" name="Picture 4" descr="School Pics 62-76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09800" y="0"/>
            <a:ext cx="2530475"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1349" name="Rectangle 5"/>
          <p:cNvSpPr>
            <a:spLocks noGrp="1" noChangeArrowheads="1"/>
          </p:cNvSpPr>
          <p:nvPr>
            <p:ph type="body" idx="4294967295"/>
          </p:nvPr>
        </p:nvSpPr>
        <p:spPr>
          <a:xfrm>
            <a:off x="-76200" y="2819400"/>
            <a:ext cx="2590800" cy="533400"/>
          </a:xfrm>
        </p:spPr>
        <p:txBody>
          <a:bodyPr/>
          <a:lstStyle/>
          <a:p>
            <a:pPr algn="ctr" eaLnBrk="1" hangingPunct="1">
              <a:lnSpc>
                <a:spcPct val="90000"/>
              </a:lnSpc>
              <a:buFont typeface="Wingdings" charset="0"/>
              <a:buNone/>
              <a:defRPr/>
            </a:pPr>
            <a:r>
              <a:rPr lang="ar-JO" sz="2800" dirty="0">
                <a:effectLst>
                  <a:outerShdw blurRad="38100" dist="38100" dir="2700000" algn="tl">
                    <a:srgbClr val="000000"/>
                  </a:outerShdw>
                </a:effectLst>
                <a:cs typeface="Arial" panose="020B0604020202020204" pitchFamily="34" charset="0"/>
              </a:rPr>
              <a:t>الروضة</a:t>
            </a:r>
            <a:endParaRPr lang="en-US" sz="2800" dirty="0">
              <a:effectLst>
                <a:outerShdw blurRad="38100" dist="38100" dir="2700000" algn="tl">
                  <a:srgbClr val="000000"/>
                </a:outerShdw>
              </a:effectLst>
              <a:cs typeface="Arial" panose="020B0604020202020204" pitchFamily="34" charset="0"/>
            </a:endParaRPr>
          </a:p>
        </p:txBody>
      </p:sp>
      <p:pic>
        <p:nvPicPr>
          <p:cNvPr id="441350" name="Picture 6" descr="School Pics 62-7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24400" y="0"/>
            <a:ext cx="254000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1351" name="Rectangle 7"/>
          <p:cNvSpPr>
            <a:spLocks noChangeArrowheads="1"/>
          </p:cNvSpPr>
          <p:nvPr/>
        </p:nvSpPr>
        <p:spPr bwMode="auto">
          <a:xfrm>
            <a:off x="2362200" y="2819400"/>
            <a:ext cx="2133600" cy="457200"/>
          </a:xfrm>
          <a:prstGeom prst="rect">
            <a:avLst/>
          </a:prstGeom>
          <a:noFill/>
          <a:ln w="9525">
            <a:noFill/>
            <a:miter lim="800000"/>
            <a:headEnd/>
            <a:tailEnd/>
          </a:ln>
          <a:effectLst/>
        </p:spPr>
        <p:txBody>
          <a:bodyPr/>
          <a:lstStyle/>
          <a:p>
            <a:pPr marL="342900" indent="-342900" eaLnBrk="1" hangingPunct="1">
              <a:lnSpc>
                <a:spcPct val="90000"/>
              </a:lnSpc>
              <a:spcBef>
                <a:spcPct val="20000"/>
              </a:spcBef>
              <a:buClr>
                <a:srgbClr val="FFFFCC"/>
              </a:buClr>
              <a:buSzPct val="75000"/>
              <a:buFont typeface="Wingdings" charset="0"/>
              <a:buNone/>
              <a:defRPr/>
            </a:pPr>
            <a:r>
              <a:rPr lang="ar-JO"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الصف الأول</a:t>
            </a:r>
            <a:endParaRPr lang="en-US"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441352" name="Rectangle 8"/>
          <p:cNvSpPr>
            <a:spLocks noChangeArrowheads="1"/>
          </p:cNvSpPr>
          <p:nvPr/>
        </p:nvSpPr>
        <p:spPr bwMode="auto">
          <a:xfrm>
            <a:off x="4953000" y="2819400"/>
            <a:ext cx="2133600" cy="457200"/>
          </a:xfrm>
          <a:prstGeom prst="rect">
            <a:avLst/>
          </a:prstGeom>
          <a:noFill/>
          <a:ln w="9525">
            <a:noFill/>
            <a:miter lim="800000"/>
            <a:headEnd/>
            <a:tailEnd/>
          </a:ln>
          <a:effectLst/>
        </p:spPr>
        <p:txBody>
          <a:bodyPr/>
          <a:lstStyle/>
          <a:p>
            <a:pPr marL="342900" indent="-342900" eaLnBrk="1" hangingPunct="1">
              <a:lnSpc>
                <a:spcPct val="90000"/>
              </a:lnSpc>
              <a:spcBef>
                <a:spcPct val="20000"/>
              </a:spcBef>
              <a:buClr>
                <a:srgbClr val="FFFFCC"/>
              </a:buClr>
              <a:buSzPct val="75000"/>
              <a:buFont typeface="Wingdings" charset="0"/>
              <a:buNone/>
              <a:defRPr/>
            </a:pPr>
            <a:r>
              <a:rPr lang="ar-JO"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الصف الثاني</a:t>
            </a:r>
            <a:endParaRPr lang="en-US"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pic>
        <p:nvPicPr>
          <p:cNvPr id="441353" name="Picture 9" descr="School Pics 62-76000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3429000"/>
            <a:ext cx="2232025"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1354" name="Picture 10" descr="School Pics 62-76000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209800" y="3429000"/>
            <a:ext cx="2486025"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1355" name="Picture 11" descr="School Pics 62-76000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648200" y="3429000"/>
            <a:ext cx="2689225"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1356" name="Rectangle 12"/>
          <p:cNvSpPr>
            <a:spLocks noChangeArrowheads="1"/>
          </p:cNvSpPr>
          <p:nvPr/>
        </p:nvSpPr>
        <p:spPr bwMode="auto">
          <a:xfrm>
            <a:off x="76200" y="6400800"/>
            <a:ext cx="2133600" cy="457200"/>
          </a:xfrm>
          <a:prstGeom prst="rect">
            <a:avLst/>
          </a:prstGeom>
          <a:noFill/>
          <a:ln w="9525">
            <a:noFill/>
            <a:miter lim="800000"/>
            <a:headEnd/>
            <a:tailEnd/>
          </a:ln>
          <a:effectLst/>
        </p:spPr>
        <p:txBody>
          <a:bodyPr/>
          <a:lstStyle/>
          <a:p>
            <a:pPr marL="342900" indent="-342900" eaLnBrk="1" hangingPunct="1">
              <a:lnSpc>
                <a:spcPct val="90000"/>
              </a:lnSpc>
              <a:spcBef>
                <a:spcPct val="20000"/>
              </a:spcBef>
              <a:buClr>
                <a:srgbClr val="FFFFCC"/>
              </a:buClr>
              <a:buSzPct val="75000"/>
              <a:buFont typeface="Wingdings" charset="0"/>
              <a:buNone/>
              <a:defRPr/>
            </a:pPr>
            <a:r>
              <a:rPr lang="ar-JO"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الصف الثالث</a:t>
            </a:r>
            <a:endParaRPr lang="en-US"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441357" name="Rectangle 13"/>
          <p:cNvSpPr>
            <a:spLocks noChangeArrowheads="1"/>
          </p:cNvSpPr>
          <p:nvPr/>
        </p:nvSpPr>
        <p:spPr bwMode="auto">
          <a:xfrm>
            <a:off x="2438400" y="6400800"/>
            <a:ext cx="2133600" cy="457200"/>
          </a:xfrm>
          <a:prstGeom prst="rect">
            <a:avLst/>
          </a:prstGeom>
          <a:noFill/>
          <a:ln w="9525">
            <a:noFill/>
            <a:miter lim="800000"/>
            <a:headEnd/>
            <a:tailEnd/>
          </a:ln>
          <a:effectLst/>
        </p:spPr>
        <p:txBody>
          <a:bodyPr/>
          <a:lstStyle/>
          <a:p>
            <a:pPr marL="342900" indent="-342900" eaLnBrk="1" hangingPunct="1">
              <a:lnSpc>
                <a:spcPct val="90000"/>
              </a:lnSpc>
              <a:spcBef>
                <a:spcPct val="20000"/>
              </a:spcBef>
              <a:buClr>
                <a:srgbClr val="FFFFCC"/>
              </a:buClr>
              <a:buSzPct val="75000"/>
              <a:buFont typeface="Wingdings" charset="0"/>
              <a:buNone/>
              <a:defRPr/>
            </a:pPr>
            <a:r>
              <a:rPr lang="ar-JO"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الصف الرابع</a:t>
            </a:r>
            <a:endParaRPr lang="en-US"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441358" name="Rectangle 14"/>
          <p:cNvSpPr>
            <a:spLocks noChangeArrowheads="1"/>
          </p:cNvSpPr>
          <p:nvPr/>
        </p:nvSpPr>
        <p:spPr bwMode="auto">
          <a:xfrm>
            <a:off x="5029200" y="6400800"/>
            <a:ext cx="2133600" cy="457200"/>
          </a:xfrm>
          <a:prstGeom prst="rect">
            <a:avLst/>
          </a:prstGeom>
          <a:noFill/>
          <a:ln w="9525">
            <a:noFill/>
            <a:miter lim="800000"/>
            <a:headEnd/>
            <a:tailEnd/>
          </a:ln>
          <a:effectLst/>
        </p:spPr>
        <p:txBody>
          <a:bodyPr/>
          <a:lstStyle/>
          <a:p>
            <a:pPr marL="342900" indent="-342900" eaLnBrk="1" hangingPunct="1">
              <a:lnSpc>
                <a:spcPct val="90000"/>
              </a:lnSpc>
              <a:spcBef>
                <a:spcPct val="20000"/>
              </a:spcBef>
              <a:buClr>
                <a:srgbClr val="FFFFCC"/>
              </a:buClr>
              <a:buSzPct val="75000"/>
              <a:buFont typeface="Wingdings" charset="0"/>
              <a:buNone/>
              <a:defRPr/>
            </a:pPr>
            <a:r>
              <a:rPr lang="ar-JO"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الصف الخامس</a:t>
            </a:r>
            <a:endParaRPr lang="en-US"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advClick="0" advTm="12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withEffect">
                                  <p:stCondLst>
                                    <p:cond delay="0"/>
                                  </p:stCondLst>
                                  <p:childTnLst>
                                    <p:set>
                                      <p:cBhvr>
                                        <p:cTn id="6" dur="1" fill="hold">
                                          <p:stCondLst>
                                            <p:cond delay="0"/>
                                          </p:stCondLst>
                                        </p:cTn>
                                        <p:tgtEl>
                                          <p:spTgt spid="441349">
                                            <p:txEl>
                                              <p:pRg st="0" end="0"/>
                                            </p:txEl>
                                          </p:spTgt>
                                        </p:tgtEl>
                                        <p:attrNameLst>
                                          <p:attrName>style.visibility</p:attrName>
                                        </p:attrNameLst>
                                      </p:cBhvr>
                                      <p:to>
                                        <p:strVal val="visible"/>
                                      </p:to>
                                    </p:set>
                                    <p:anim calcmode="lin" valueType="num">
                                      <p:cBhvr>
                                        <p:cTn id="7" dur="1000" fill="hold"/>
                                        <p:tgtEl>
                                          <p:spTgt spid="441349">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41349">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41349">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41349">
                                            <p:txEl>
                                              <p:pRg st="0" end="0"/>
                                            </p:txEl>
                                          </p:spTgt>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441347"/>
                                        </p:tgtEl>
                                        <p:attrNameLst>
                                          <p:attrName>style.visibility</p:attrName>
                                        </p:attrNameLst>
                                      </p:cBhvr>
                                      <p:to>
                                        <p:strVal val="visible"/>
                                      </p:to>
                                    </p:set>
                                    <p:anim calcmode="lin" valueType="num">
                                      <p:cBhvr>
                                        <p:cTn id="13" dur="1000" fill="hold"/>
                                        <p:tgtEl>
                                          <p:spTgt spid="441347"/>
                                        </p:tgtEl>
                                        <p:attrNameLst>
                                          <p:attrName>ppt_w</p:attrName>
                                        </p:attrNameLst>
                                      </p:cBhvr>
                                      <p:tavLst>
                                        <p:tav tm="0">
                                          <p:val>
                                            <p:fltVal val="0"/>
                                          </p:val>
                                        </p:tav>
                                        <p:tav tm="100000">
                                          <p:val>
                                            <p:strVal val="#ppt_w"/>
                                          </p:val>
                                        </p:tav>
                                      </p:tavLst>
                                    </p:anim>
                                    <p:anim calcmode="lin" valueType="num">
                                      <p:cBhvr>
                                        <p:cTn id="14" dur="1000" fill="hold"/>
                                        <p:tgtEl>
                                          <p:spTgt spid="441347"/>
                                        </p:tgtEl>
                                        <p:attrNameLst>
                                          <p:attrName>ppt_h</p:attrName>
                                        </p:attrNameLst>
                                      </p:cBhvr>
                                      <p:tavLst>
                                        <p:tav tm="0">
                                          <p:val>
                                            <p:fltVal val="0"/>
                                          </p:val>
                                        </p:tav>
                                        <p:tav tm="100000">
                                          <p:val>
                                            <p:strVal val="#ppt_h"/>
                                          </p:val>
                                        </p:tav>
                                      </p:tavLst>
                                    </p:anim>
                                    <p:anim calcmode="lin" valueType="num">
                                      <p:cBhvr>
                                        <p:cTn id="15" dur="1000" fill="hold"/>
                                        <p:tgtEl>
                                          <p:spTgt spid="441347"/>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441347"/>
                                        </p:tgtEl>
                                        <p:attrNameLst>
                                          <p:attrName>ppt_y</p:attrName>
                                        </p:attrNameLst>
                                      </p:cBhvr>
                                      <p:tavLst>
                                        <p:tav tm="0" fmla="#ppt_y+(sin(-2*pi*(1-$))*-#ppt_x+cos(-2*pi*(1-$))*(1-#ppt_y))*(1-$)">
                                          <p:val>
                                            <p:fltVal val="0"/>
                                          </p:val>
                                        </p:tav>
                                        <p:tav tm="100000">
                                          <p:val>
                                            <p:fltVal val="1"/>
                                          </p:val>
                                        </p:tav>
                                      </p:tavLst>
                                    </p:anim>
                                  </p:childTnLst>
                                </p:cTn>
                              </p:par>
                            </p:childTnLst>
                          </p:cTn>
                        </p:par>
                        <p:par>
                          <p:cTn id="17" fill="hold" nodeType="afterGroup">
                            <p:stCondLst>
                              <p:cond delay="1000"/>
                            </p:stCondLst>
                            <p:childTnLst>
                              <p:par>
                                <p:cTn id="18" presetID="15" presetClass="entr" presetSubtype="0" fill="hold" grpId="0" nodeType="afterEffect">
                                  <p:stCondLst>
                                    <p:cond delay="0"/>
                                  </p:stCondLst>
                                  <p:childTnLst>
                                    <p:set>
                                      <p:cBhvr>
                                        <p:cTn id="19" dur="1" fill="hold">
                                          <p:stCondLst>
                                            <p:cond delay="0"/>
                                          </p:stCondLst>
                                        </p:cTn>
                                        <p:tgtEl>
                                          <p:spTgt spid="441351"/>
                                        </p:tgtEl>
                                        <p:attrNameLst>
                                          <p:attrName>style.visibility</p:attrName>
                                        </p:attrNameLst>
                                      </p:cBhvr>
                                      <p:to>
                                        <p:strVal val="visible"/>
                                      </p:to>
                                    </p:set>
                                    <p:anim calcmode="lin" valueType="num">
                                      <p:cBhvr>
                                        <p:cTn id="20" dur="1000" fill="hold"/>
                                        <p:tgtEl>
                                          <p:spTgt spid="441351"/>
                                        </p:tgtEl>
                                        <p:attrNameLst>
                                          <p:attrName>ppt_w</p:attrName>
                                        </p:attrNameLst>
                                      </p:cBhvr>
                                      <p:tavLst>
                                        <p:tav tm="0">
                                          <p:val>
                                            <p:fltVal val="0"/>
                                          </p:val>
                                        </p:tav>
                                        <p:tav tm="100000">
                                          <p:val>
                                            <p:strVal val="#ppt_w"/>
                                          </p:val>
                                        </p:tav>
                                      </p:tavLst>
                                    </p:anim>
                                    <p:anim calcmode="lin" valueType="num">
                                      <p:cBhvr>
                                        <p:cTn id="21" dur="1000" fill="hold"/>
                                        <p:tgtEl>
                                          <p:spTgt spid="441351"/>
                                        </p:tgtEl>
                                        <p:attrNameLst>
                                          <p:attrName>ppt_h</p:attrName>
                                        </p:attrNameLst>
                                      </p:cBhvr>
                                      <p:tavLst>
                                        <p:tav tm="0">
                                          <p:val>
                                            <p:fltVal val="0"/>
                                          </p:val>
                                        </p:tav>
                                        <p:tav tm="100000">
                                          <p:val>
                                            <p:strVal val="#ppt_h"/>
                                          </p:val>
                                        </p:tav>
                                      </p:tavLst>
                                    </p:anim>
                                    <p:anim calcmode="lin" valueType="num">
                                      <p:cBhvr>
                                        <p:cTn id="22" dur="1000" fill="hold"/>
                                        <p:tgtEl>
                                          <p:spTgt spid="441351"/>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441351"/>
                                        </p:tgtEl>
                                        <p:attrNameLst>
                                          <p:attrName>ppt_y</p:attrName>
                                        </p:attrNameLst>
                                      </p:cBhvr>
                                      <p:tavLst>
                                        <p:tav tm="0" fmla="#ppt_y+(sin(-2*pi*(1-$))*-#ppt_x+cos(-2*pi*(1-$))*(1-#ppt_y))*(1-$)">
                                          <p:val>
                                            <p:fltVal val="0"/>
                                          </p:val>
                                        </p:tav>
                                        <p:tav tm="100000">
                                          <p:val>
                                            <p:fltVal val="1"/>
                                          </p:val>
                                        </p:tav>
                                      </p:tavLst>
                                    </p:anim>
                                  </p:childTnLst>
                                </p:cTn>
                              </p:par>
                              <p:par>
                                <p:cTn id="24" presetID="15" presetClass="entr" presetSubtype="0" fill="hold" nodeType="withEffect">
                                  <p:stCondLst>
                                    <p:cond delay="0"/>
                                  </p:stCondLst>
                                  <p:childTnLst>
                                    <p:set>
                                      <p:cBhvr>
                                        <p:cTn id="25" dur="1" fill="hold">
                                          <p:stCondLst>
                                            <p:cond delay="0"/>
                                          </p:stCondLst>
                                        </p:cTn>
                                        <p:tgtEl>
                                          <p:spTgt spid="441348"/>
                                        </p:tgtEl>
                                        <p:attrNameLst>
                                          <p:attrName>style.visibility</p:attrName>
                                        </p:attrNameLst>
                                      </p:cBhvr>
                                      <p:to>
                                        <p:strVal val="visible"/>
                                      </p:to>
                                    </p:set>
                                    <p:anim calcmode="lin" valueType="num">
                                      <p:cBhvr>
                                        <p:cTn id="26" dur="1000" fill="hold"/>
                                        <p:tgtEl>
                                          <p:spTgt spid="441348"/>
                                        </p:tgtEl>
                                        <p:attrNameLst>
                                          <p:attrName>ppt_w</p:attrName>
                                        </p:attrNameLst>
                                      </p:cBhvr>
                                      <p:tavLst>
                                        <p:tav tm="0">
                                          <p:val>
                                            <p:fltVal val="0"/>
                                          </p:val>
                                        </p:tav>
                                        <p:tav tm="100000">
                                          <p:val>
                                            <p:strVal val="#ppt_w"/>
                                          </p:val>
                                        </p:tav>
                                      </p:tavLst>
                                    </p:anim>
                                    <p:anim calcmode="lin" valueType="num">
                                      <p:cBhvr>
                                        <p:cTn id="27" dur="1000" fill="hold"/>
                                        <p:tgtEl>
                                          <p:spTgt spid="441348"/>
                                        </p:tgtEl>
                                        <p:attrNameLst>
                                          <p:attrName>ppt_h</p:attrName>
                                        </p:attrNameLst>
                                      </p:cBhvr>
                                      <p:tavLst>
                                        <p:tav tm="0">
                                          <p:val>
                                            <p:fltVal val="0"/>
                                          </p:val>
                                        </p:tav>
                                        <p:tav tm="100000">
                                          <p:val>
                                            <p:strVal val="#ppt_h"/>
                                          </p:val>
                                        </p:tav>
                                      </p:tavLst>
                                    </p:anim>
                                    <p:anim calcmode="lin" valueType="num">
                                      <p:cBhvr>
                                        <p:cTn id="28" dur="1000" fill="hold"/>
                                        <p:tgtEl>
                                          <p:spTgt spid="441348"/>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441348"/>
                                        </p:tgtEl>
                                        <p:attrNameLst>
                                          <p:attrName>ppt_y</p:attrName>
                                        </p:attrNameLst>
                                      </p:cBhvr>
                                      <p:tavLst>
                                        <p:tav tm="0" fmla="#ppt_y+(sin(-2*pi*(1-$))*-#ppt_x+cos(-2*pi*(1-$))*(1-#ppt_y))*(1-$)">
                                          <p:val>
                                            <p:fltVal val="0"/>
                                          </p:val>
                                        </p:tav>
                                        <p:tav tm="100000">
                                          <p:val>
                                            <p:fltVal val="1"/>
                                          </p:val>
                                        </p:tav>
                                      </p:tavLst>
                                    </p:anim>
                                  </p:childTnLst>
                                </p:cTn>
                              </p:par>
                            </p:childTnLst>
                          </p:cTn>
                        </p:par>
                        <p:par>
                          <p:cTn id="30" fill="hold" nodeType="afterGroup">
                            <p:stCondLst>
                              <p:cond delay="2000"/>
                            </p:stCondLst>
                            <p:childTnLst>
                              <p:par>
                                <p:cTn id="31" presetID="15" presetClass="entr" presetSubtype="0" fill="hold" grpId="0" nodeType="afterEffect">
                                  <p:stCondLst>
                                    <p:cond delay="0"/>
                                  </p:stCondLst>
                                  <p:childTnLst>
                                    <p:set>
                                      <p:cBhvr>
                                        <p:cTn id="32" dur="1" fill="hold">
                                          <p:stCondLst>
                                            <p:cond delay="0"/>
                                          </p:stCondLst>
                                        </p:cTn>
                                        <p:tgtEl>
                                          <p:spTgt spid="441352"/>
                                        </p:tgtEl>
                                        <p:attrNameLst>
                                          <p:attrName>style.visibility</p:attrName>
                                        </p:attrNameLst>
                                      </p:cBhvr>
                                      <p:to>
                                        <p:strVal val="visible"/>
                                      </p:to>
                                    </p:set>
                                    <p:anim calcmode="lin" valueType="num">
                                      <p:cBhvr>
                                        <p:cTn id="33" dur="1000" fill="hold"/>
                                        <p:tgtEl>
                                          <p:spTgt spid="441352"/>
                                        </p:tgtEl>
                                        <p:attrNameLst>
                                          <p:attrName>ppt_w</p:attrName>
                                        </p:attrNameLst>
                                      </p:cBhvr>
                                      <p:tavLst>
                                        <p:tav tm="0">
                                          <p:val>
                                            <p:fltVal val="0"/>
                                          </p:val>
                                        </p:tav>
                                        <p:tav tm="100000">
                                          <p:val>
                                            <p:strVal val="#ppt_w"/>
                                          </p:val>
                                        </p:tav>
                                      </p:tavLst>
                                    </p:anim>
                                    <p:anim calcmode="lin" valueType="num">
                                      <p:cBhvr>
                                        <p:cTn id="34" dur="1000" fill="hold"/>
                                        <p:tgtEl>
                                          <p:spTgt spid="441352"/>
                                        </p:tgtEl>
                                        <p:attrNameLst>
                                          <p:attrName>ppt_h</p:attrName>
                                        </p:attrNameLst>
                                      </p:cBhvr>
                                      <p:tavLst>
                                        <p:tav tm="0">
                                          <p:val>
                                            <p:fltVal val="0"/>
                                          </p:val>
                                        </p:tav>
                                        <p:tav tm="100000">
                                          <p:val>
                                            <p:strVal val="#ppt_h"/>
                                          </p:val>
                                        </p:tav>
                                      </p:tavLst>
                                    </p:anim>
                                    <p:anim calcmode="lin" valueType="num">
                                      <p:cBhvr>
                                        <p:cTn id="35" dur="1000" fill="hold"/>
                                        <p:tgtEl>
                                          <p:spTgt spid="441352"/>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441352"/>
                                        </p:tgtEl>
                                        <p:attrNameLst>
                                          <p:attrName>ppt_y</p:attrName>
                                        </p:attrNameLst>
                                      </p:cBhvr>
                                      <p:tavLst>
                                        <p:tav tm="0" fmla="#ppt_y+(sin(-2*pi*(1-$))*-#ppt_x+cos(-2*pi*(1-$))*(1-#ppt_y))*(1-$)">
                                          <p:val>
                                            <p:fltVal val="0"/>
                                          </p:val>
                                        </p:tav>
                                        <p:tav tm="100000">
                                          <p:val>
                                            <p:fltVal val="1"/>
                                          </p:val>
                                        </p:tav>
                                      </p:tavLst>
                                    </p:anim>
                                  </p:childTnLst>
                                </p:cTn>
                              </p:par>
                              <p:par>
                                <p:cTn id="37" presetID="15" presetClass="entr" presetSubtype="0" fill="hold" nodeType="withEffect">
                                  <p:stCondLst>
                                    <p:cond delay="0"/>
                                  </p:stCondLst>
                                  <p:childTnLst>
                                    <p:set>
                                      <p:cBhvr>
                                        <p:cTn id="38" dur="1" fill="hold">
                                          <p:stCondLst>
                                            <p:cond delay="0"/>
                                          </p:stCondLst>
                                        </p:cTn>
                                        <p:tgtEl>
                                          <p:spTgt spid="441350"/>
                                        </p:tgtEl>
                                        <p:attrNameLst>
                                          <p:attrName>style.visibility</p:attrName>
                                        </p:attrNameLst>
                                      </p:cBhvr>
                                      <p:to>
                                        <p:strVal val="visible"/>
                                      </p:to>
                                    </p:set>
                                    <p:anim calcmode="lin" valueType="num">
                                      <p:cBhvr>
                                        <p:cTn id="39" dur="1000" fill="hold"/>
                                        <p:tgtEl>
                                          <p:spTgt spid="441350"/>
                                        </p:tgtEl>
                                        <p:attrNameLst>
                                          <p:attrName>ppt_w</p:attrName>
                                        </p:attrNameLst>
                                      </p:cBhvr>
                                      <p:tavLst>
                                        <p:tav tm="0">
                                          <p:val>
                                            <p:fltVal val="0"/>
                                          </p:val>
                                        </p:tav>
                                        <p:tav tm="100000">
                                          <p:val>
                                            <p:strVal val="#ppt_w"/>
                                          </p:val>
                                        </p:tav>
                                      </p:tavLst>
                                    </p:anim>
                                    <p:anim calcmode="lin" valueType="num">
                                      <p:cBhvr>
                                        <p:cTn id="40" dur="1000" fill="hold"/>
                                        <p:tgtEl>
                                          <p:spTgt spid="441350"/>
                                        </p:tgtEl>
                                        <p:attrNameLst>
                                          <p:attrName>ppt_h</p:attrName>
                                        </p:attrNameLst>
                                      </p:cBhvr>
                                      <p:tavLst>
                                        <p:tav tm="0">
                                          <p:val>
                                            <p:fltVal val="0"/>
                                          </p:val>
                                        </p:tav>
                                        <p:tav tm="100000">
                                          <p:val>
                                            <p:strVal val="#ppt_h"/>
                                          </p:val>
                                        </p:tav>
                                      </p:tavLst>
                                    </p:anim>
                                    <p:anim calcmode="lin" valueType="num">
                                      <p:cBhvr>
                                        <p:cTn id="41" dur="1000" fill="hold"/>
                                        <p:tgtEl>
                                          <p:spTgt spid="441350"/>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441350"/>
                                        </p:tgtEl>
                                        <p:attrNameLst>
                                          <p:attrName>ppt_y</p:attrName>
                                        </p:attrNameLst>
                                      </p:cBhvr>
                                      <p:tavLst>
                                        <p:tav tm="0" fmla="#ppt_y+(sin(-2*pi*(1-$))*-#ppt_x+cos(-2*pi*(1-$))*(1-#ppt_y))*(1-$)">
                                          <p:val>
                                            <p:fltVal val="0"/>
                                          </p:val>
                                        </p:tav>
                                        <p:tav tm="100000">
                                          <p:val>
                                            <p:fltVal val="1"/>
                                          </p:val>
                                        </p:tav>
                                      </p:tavLst>
                                    </p:anim>
                                  </p:childTnLst>
                                </p:cTn>
                              </p:par>
                            </p:childTnLst>
                          </p:cTn>
                        </p:par>
                        <p:par>
                          <p:cTn id="43" fill="hold" nodeType="afterGroup">
                            <p:stCondLst>
                              <p:cond delay="3000"/>
                            </p:stCondLst>
                            <p:childTnLst>
                              <p:par>
                                <p:cTn id="44" presetID="15" presetClass="entr" presetSubtype="0" fill="hold" grpId="0" nodeType="afterEffect">
                                  <p:stCondLst>
                                    <p:cond delay="0"/>
                                  </p:stCondLst>
                                  <p:childTnLst>
                                    <p:set>
                                      <p:cBhvr>
                                        <p:cTn id="45" dur="1" fill="hold">
                                          <p:stCondLst>
                                            <p:cond delay="0"/>
                                          </p:stCondLst>
                                        </p:cTn>
                                        <p:tgtEl>
                                          <p:spTgt spid="441356"/>
                                        </p:tgtEl>
                                        <p:attrNameLst>
                                          <p:attrName>style.visibility</p:attrName>
                                        </p:attrNameLst>
                                      </p:cBhvr>
                                      <p:to>
                                        <p:strVal val="visible"/>
                                      </p:to>
                                    </p:set>
                                    <p:anim calcmode="lin" valueType="num">
                                      <p:cBhvr>
                                        <p:cTn id="46" dur="1000" fill="hold"/>
                                        <p:tgtEl>
                                          <p:spTgt spid="441356"/>
                                        </p:tgtEl>
                                        <p:attrNameLst>
                                          <p:attrName>ppt_w</p:attrName>
                                        </p:attrNameLst>
                                      </p:cBhvr>
                                      <p:tavLst>
                                        <p:tav tm="0">
                                          <p:val>
                                            <p:fltVal val="0"/>
                                          </p:val>
                                        </p:tav>
                                        <p:tav tm="100000">
                                          <p:val>
                                            <p:strVal val="#ppt_w"/>
                                          </p:val>
                                        </p:tav>
                                      </p:tavLst>
                                    </p:anim>
                                    <p:anim calcmode="lin" valueType="num">
                                      <p:cBhvr>
                                        <p:cTn id="47" dur="1000" fill="hold"/>
                                        <p:tgtEl>
                                          <p:spTgt spid="441356"/>
                                        </p:tgtEl>
                                        <p:attrNameLst>
                                          <p:attrName>ppt_h</p:attrName>
                                        </p:attrNameLst>
                                      </p:cBhvr>
                                      <p:tavLst>
                                        <p:tav tm="0">
                                          <p:val>
                                            <p:fltVal val="0"/>
                                          </p:val>
                                        </p:tav>
                                        <p:tav tm="100000">
                                          <p:val>
                                            <p:strVal val="#ppt_h"/>
                                          </p:val>
                                        </p:tav>
                                      </p:tavLst>
                                    </p:anim>
                                    <p:anim calcmode="lin" valueType="num">
                                      <p:cBhvr>
                                        <p:cTn id="48" dur="1000" fill="hold"/>
                                        <p:tgtEl>
                                          <p:spTgt spid="441356"/>
                                        </p:tgtEl>
                                        <p:attrNameLst>
                                          <p:attrName>ppt_x</p:attrName>
                                        </p:attrNameLst>
                                      </p:cBhvr>
                                      <p:tavLst>
                                        <p:tav tm="0" fmla="#ppt_x+(cos(-2*pi*(1-$))*-#ppt_x-sin(-2*pi*(1-$))*(1-#ppt_y))*(1-$)">
                                          <p:val>
                                            <p:fltVal val="0"/>
                                          </p:val>
                                        </p:tav>
                                        <p:tav tm="100000">
                                          <p:val>
                                            <p:fltVal val="1"/>
                                          </p:val>
                                        </p:tav>
                                      </p:tavLst>
                                    </p:anim>
                                    <p:anim calcmode="lin" valueType="num">
                                      <p:cBhvr>
                                        <p:cTn id="49" dur="1000" fill="hold"/>
                                        <p:tgtEl>
                                          <p:spTgt spid="441356"/>
                                        </p:tgtEl>
                                        <p:attrNameLst>
                                          <p:attrName>ppt_y</p:attrName>
                                        </p:attrNameLst>
                                      </p:cBhvr>
                                      <p:tavLst>
                                        <p:tav tm="0" fmla="#ppt_y+(sin(-2*pi*(1-$))*-#ppt_x+cos(-2*pi*(1-$))*(1-#ppt_y))*(1-$)">
                                          <p:val>
                                            <p:fltVal val="0"/>
                                          </p:val>
                                        </p:tav>
                                        <p:tav tm="100000">
                                          <p:val>
                                            <p:fltVal val="1"/>
                                          </p:val>
                                        </p:tav>
                                      </p:tavLst>
                                    </p:anim>
                                  </p:childTnLst>
                                </p:cTn>
                              </p:par>
                              <p:par>
                                <p:cTn id="50" presetID="15" presetClass="entr" presetSubtype="0" fill="hold" nodeType="withEffect">
                                  <p:stCondLst>
                                    <p:cond delay="0"/>
                                  </p:stCondLst>
                                  <p:childTnLst>
                                    <p:set>
                                      <p:cBhvr>
                                        <p:cTn id="51" dur="1" fill="hold">
                                          <p:stCondLst>
                                            <p:cond delay="0"/>
                                          </p:stCondLst>
                                        </p:cTn>
                                        <p:tgtEl>
                                          <p:spTgt spid="441353"/>
                                        </p:tgtEl>
                                        <p:attrNameLst>
                                          <p:attrName>style.visibility</p:attrName>
                                        </p:attrNameLst>
                                      </p:cBhvr>
                                      <p:to>
                                        <p:strVal val="visible"/>
                                      </p:to>
                                    </p:set>
                                    <p:anim calcmode="lin" valueType="num">
                                      <p:cBhvr>
                                        <p:cTn id="52" dur="1000" fill="hold"/>
                                        <p:tgtEl>
                                          <p:spTgt spid="441353"/>
                                        </p:tgtEl>
                                        <p:attrNameLst>
                                          <p:attrName>ppt_w</p:attrName>
                                        </p:attrNameLst>
                                      </p:cBhvr>
                                      <p:tavLst>
                                        <p:tav tm="0">
                                          <p:val>
                                            <p:fltVal val="0"/>
                                          </p:val>
                                        </p:tav>
                                        <p:tav tm="100000">
                                          <p:val>
                                            <p:strVal val="#ppt_w"/>
                                          </p:val>
                                        </p:tav>
                                      </p:tavLst>
                                    </p:anim>
                                    <p:anim calcmode="lin" valueType="num">
                                      <p:cBhvr>
                                        <p:cTn id="53" dur="1000" fill="hold"/>
                                        <p:tgtEl>
                                          <p:spTgt spid="441353"/>
                                        </p:tgtEl>
                                        <p:attrNameLst>
                                          <p:attrName>ppt_h</p:attrName>
                                        </p:attrNameLst>
                                      </p:cBhvr>
                                      <p:tavLst>
                                        <p:tav tm="0">
                                          <p:val>
                                            <p:fltVal val="0"/>
                                          </p:val>
                                        </p:tav>
                                        <p:tav tm="100000">
                                          <p:val>
                                            <p:strVal val="#ppt_h"/>
                                          </p:val>
                                        </p:tav>
                                      </p:tavLst>
                                    </p:anim>
                                    <p:anim calcmode="lin" valueType="num">
                                      <p:cBhvr>
                                        <p:cTn id="54" dur="1000" fill="hold"/>
                                        <p:tgtEl>
                                          <p:spTgt spid="441353"/>
                                        </p:tgtEl>
                                        <p:attrNameLst>
                                          <p:attrName>ppt_x</p:attrName>
                                        </p:attrNameLst>
                                      </p:cBhvr>
                                      <p:tavLst>
                                        <p:tav tm="0" fmla="#ppt_x+(cos(-2*pi*(1-$))*-#ppt_x-sin(-2*pi*(1-$))*(1-#ppt_y))*(1-$)">
                                          <p:val>
                                            <p:fltVal val="0"/>
                                          </p:val>
                                        </p:tav>
                                        <p:tav tm="100000">
                                          <p:val>
                                            <p:fltVal val="1"/>
                                          </p:val>
                                        </p:tav>
                                      </p:tavLst>
                                    </p:anim>
                                    <p:anim calcmode="lin" valueType="num">
                                      <p:cBhvr>
                                        <p:cTn id="55" dur="1000" fill="hold"/>
                                        <p:tgtEl>
                                          <p:spTgt spid="441353"/>
                                        </p:tgtEl>
                                        <p:attrNameLst>
                                          <p:attrName>ppt_y</p:attrName>
                                        </p:attrNameLst>
                                      </p:cBhvr>
                                      <p:tavLst>
                                        <p:tav tm="0" fmla="#ppt_y+(sin(-2*pi*(1-$))*-#ppt_x+cos(-2*pi*(1-$))*(1-#ppt_y))*(1-$)">
                                          <p:val>
                                            <p:fltVal val="0"/>
                                          </p:val>
                                        </p:tav>
                                        <p:tav tm="100000">
                                          <p:val>
                                            <p:fltVal val="1"/>
                                          </p:val>
                                        </p:tav>
                                      </p:tavLst>
                                    </p:anim>
                                  </p:childTnLst>
                                </p:cTn>
                              </p:par>
                            </p:childTnLst>
                          </p:cTn>
                        </p:par>
                        <p:par>
                          <p:cTn id="56" fill="hold" nodeType="afterGroup">
                            <p:stCondLst>
                              <p:cond delay="4000"/>
                            </p:stCondLst>
                            <p:childTnLst>
                              <p:par>
                                <p:cTn id="57" presetID="15" presetClass="entr" presetSubtype="0" fill="hold" grpId="0" nodeType="afterEffect">
                                  <p:stCondLst>
                                    <p:cond delay="0"/>
                                  </p:stCondLst>
                                  <p:childTnLst>
                                    <p:set>
                                      <p:cBhvr>
                                        <p:cTn id="58" dur="1" fill="hold">
                                          <p:stCondLst>
                                            <p:cond delay="0"/>
                                          </p:stCondLst>
                                        </p:cTn>
                                        <p:tgtEl>
                                          <p:spTgt spid="441357"/>
                                        </p:tgtEl>
                                        <p:attrNameLst>
                                          <p:attrName>style.visibility</p:attrName>
                                        </p:attrNameLst>
                                      </p:cBhvr>
                                      <p:to>
                                        <p:strVal val="visible"/>
                                      </p:to>
                                    </p:set>
                                    <p:anim calcmode="lin" valueType="num">
                                      <p:cBhvr>
                                        <p:cTn id="59" dur="1000" fill="hold"/>
                                        <p:tgtEl>
                                          <p:spTgt spid="441357"/>
                                        </p:tgtEl>
                                        <p:attrNameLst>
                                          <p:attrName>ppt_w</p:attrName>
                                        </p:attrNameLst>
                                      </p:cBhvr>
                                      <p:tavLst>
                                        <p:tav tm="0">
                                          <p:val>
                                            <p:fltVal val="0"/>
                                          </p:val>
                                        </p:tav>
                                        <p:tav tm="100000">
                                          <p:val>
                                            <p:strVal val="#ppt_w"/>
                                          </p:val>
                                        </p:tav>
                                      </p:tavLst>
                                    </p:anim>
                                    <p:anim calcmode="lin" valueType="num">
                                      <p:cBhvr>
                                        <p:cTn id="60" dur="1000" fill="hold"/>
                                        <p:tgtEl>
                                          <p:spTgt spid="441357"/>
                                        </p:tgtEl>
                                        <p:attrNameLst>
                                          <p:attrName>ppt_h</p:attrName>
                                        </p:attrNameLst>
                                      </p:cBhvr>
                                      <p:tavLst>
                                        <p:tav tm="0">
                                          <p:val>
                                            <p:fltVal val="0"/>
                                          </p:val>
                                        </p:tav>
                                        <p:tav tm="100000">
                                          <p:val>
                                            <p:strVal val="#ppt_h"/>
                                          </p:val>
                                        </p:tav>
                                      </p:tavLst>
                                    </p:anim>
                                    <p:anim calcmode="lin" valueType="num">
                                      <p:cBhvr>
                                        <p:cTn id="61" dur="1000" fill="hold"/>
                                        <p:tgtEl>
                                          <p:spTgt spid="441357"/>
                                        </p:tgtEl>
                                        <p:attrNameLst>
                                          <p:attrName>ppt_x</p:attrName>
                                        </p:attrNameLst>
                                      </p:cBhvr>
                                      <p:tavLst>
                                        <p:tav tm="0" fmla="#ppt_x+(cos(-2*pi*(1-$))*-#ppt_x-sin(-2*pi*(1-$))*(1-#ppt_y))*(1-$)">
                                          <p:val>
                                            <p:fltVal val="0"/>
                                          </p:val>
                                        </p:tav>
                                        <p:tav tm="100000">
                                          <p:val>
                                            <p:fltVal val="1"/>
                                          </p:val>
                                        </p:tav>
                                      </p:tavLst>
                                    </p:anim>
                                    <p:anim calcmode="lin" valueType="num">
                                      <p:cBhvr>
                                        <p:cTn id="62" dur="1000" fill="hold"/>
                                        <p:tgtEl>
                                          <p:spTgt spid="441357"/>
                                        </p:tgtEl>
                                        <p:attrNameLst>
                                          <p:attrName>ppt_y</p:attrName>
                                        </p:attrNameLst>
                                      </p:cBhvr>
                                      <p:tavLst>
                                        <p:tav tm="0" fmla="#ppt_y+(sin(-2*pi*(1-$))*-#ppt_x+cos(-2*pi*(1-$))*(1-#ppt_y))*(1-$)">
                                          <p:val>
                                            <p:fltVal val="0"/>
                                          </p:val>
                                        </p:tav>
                                        <p:tav tm="100000">
                                          <p:val>
                                            <p:fltVal val="1"/>
                                          </p:val>
                                        </p:tav>
                                      </p:tavLst>
                                    </p:anim>
                                  </p:childTnLst>
                                </p:cTn>
                              </p:par>
                              <p:par>
                                <p:cTn id="63" presetID="15" presetClass="entr" presetSubtype="0" fill="hold" nodeType="withEffect">
                                  <p:stCondLst>
                                    <p:cond delay="0"/>
                                  </p:stCondLst>
                                  <p:childTnLst>
                                    <p:set>
                                      <p:cBhvr>
                                        <p:cTn id="64" dur="1" fill="hold">
                                          <p:stCondLst>
                                            <p:cond delay="0"/>
                                          </p:stCondLst>
                                        </p:cTn>
                                        <p:tgtEl>
                                          <p:spTgt spid="441354"/>
                                        </p:tgtEl>
                                        <p:attrNameLst>
                                          <p:attrName>style.visibility</p:attrName>
                                        </p:attrNameLst>
                                      </p:cBhvr>
                                      <p:to>
                                        <p:strVal val="visible"/>
                                      </p:to>
                                    </p:set>
                                    <p:anim calcmode="lin" valueType="num">
                                      <p:cBhvr>
                                        <p:cTn id="65" dur="1000" fill="hold"/>
                                        <p:tgtEl>
                                          <p:spTgt spid="441354"/>
                                        </p:tgtEl>
                                        <p:attrNameLst>
                                          <p:attrName>ppt_w</p:attrName>
                                        </p:attrNameLst>
                                      </p:cBhvr>
                                      <p:tavLst>
                                        <p:tav tm="0">
                                          <p:val>
                                            <p:fltVal val="0"/>
                                          </p:val>
                                        </p:tav>
                                        <p:tav tm="100000">
                                          <p:val>
                                            <p:strVal val="#ppt_w"/>
                                          </p:val>
                                        </p:tav>
                                      </p:tavLst>
                                    </p:anim>
                                    <p:anim calcmode="lin" valueType="num">
                                      <p:cBhvr>
                                        <p:cTn id="66" dur="1000" fill="hold"/>
                                        <p:tgtEl>
                                          <p:spTgt spid="441354"/>
                                        </p:tgtEl>
                                        <p:attrNameLst>
                                          <p:attrName>ppt_h</p:attrName>
                                        </p:attrNameLst>
                                      </p:cBhvr>
                                      <p:tavLst>
                                        <p:tav tm="0">
                                          <p:val>
                                            <p:fltVal val="0"/>
                                          </p:val>
                                        </p:tav>
                                        <p:tav tm="100000">
                                          <p:val>
                                            <p:strVal val="#ppt_h"/>
                                          </p:val>
                                        </p:tav>
                                      </p:tavLst>
                                    </p:anim>
                                    <p:anim calcmode="lin" valueType="num">
                                      <p:cBhvr>
                                        <p:cTn id="67" dur="1000" fill="hold"/>
                                        <p:tgtEl>
                                          <p:spTgt spid="441354"/>
                                        </p:tgtEl>
                                        <p:attrNameLst>
                                          <p:attrName>ppt_x</p:attrName>
                                        </p:attrNameLst>
                                      </p:cBhvr>
                                      <p:tavLst>
                                        <p:tav tm="0" fmla="#ppt_x+(cos(-2*pi*(1-$))*-#ppt_x-sin(-2*pi*(1-$))*(1-#ppt_y))*(1-$)">
                                          <p:val>
                                            <p:fltVal val="0"/>
                                          </p:val>
                                        </p:tav>
                                        <p:tav tm="100000">
                                          <p:val>
                                            <p:fltVal val="1"/>
                                          </p:val>
                                        </p:tav>
                                      </p:tavLst>
                                    </p:anim>
                                    <p:anim calcmode="lin" valueType="num">
                                      <p:cBhvr>
                                        <p:cTn id="68" dur="1000" fill="hold"/>
                                        <p:tgtEl>
                                          <p:spTgt spid="441354"/>
                                        </p:tgtEl>
                                        <p:attrNameLst>
                                          <p:attrName>ppt_y</p:attrName>
                                        </p:attrNameLst>
                                      </p:cBhvr>
                                      <p:tavLst>
                                        <p:tav tm="0" fmla="#ppt_y+(sin(-2*pi*(1-$))*-#ppt_x+cos(-2*pi*(1-$))*(1-#ppt_y))*(1-$)">
                                          <p:val>
                                            <p:fltVal val="0"/>
                                          </p:val>
                                        </p:tav>
                                        <p:tav tm="100000">
                                          <p:val>
                                            <p:fltVal val="1"/>
                                          </p:val>
                                        </p:tav>
                                      </p:tavLst>
                                    </p:anim>
                                  </p:childTnLst>
                                </p:cTn>
                              </p:par>
                            </p:childTnLst>
                          </p:cTn>
                        </p:par>
                        <p:par>
                          <p:cTn id="69" fill="hold" nodeType="afterGroup">
                            <p:stCondLst>
                              <p:cond delay="5000"/>
                            </p:stCondLst>
                            <p:childTnLst>
                              <p:par>
                                <p:cTn id="70" presetID="15" presetClass="entr" presetSubtype="0" fill="hold" grpId="0" nodeType="afterEffect">
                                  <p:stCondLst>
                                    <p:cond delay="0"/>
                                  </p:stCondLst>
                                  <p:childTnLst>
                                    <p:set>
                                      <p:cBhvr>
                                        <p:cTn id="71" dur="1" fill="hold">
                                          <p:stCondLst>
                                            <p:cond delay="0"/>
                                          </p:stCondLst>
                                        </p:cTn>
                                        <p:tgtEl>
                                          <p:spTgt spid="441358"/>
                                        </p:tgtEl>
                                        <p:attrNameLst>
                                          <p:attrName>style.visibility</p:attrName>
                                        </p:attrNameLst>
                                      </p:cBhvr>
                                      <p:to>
                                        <p:strVal val="visible"/>
                                      </p:to>
                                    </p:set>
                                    <p:anim calcmode="lin" valueType="num">
                                      <p:cBhvr>
                                        <p:cTn id="72" dur="1000" fill="hold"/>
                                        <p:tgtEl>
                                          <p:spTgt spid="441358"/>
                                        </p:tgtEl>
                                        <p:attrNameLst>
                                          <p:attrName>ppt_w</p:attrName>
                                        </p:attrNameLst>
                                      </p:cBhvr>
                                      <p:tavLst>
                                        <p:tav tm="0">
                                          <p:val>
                                            <p:fltVal val="0"/>
                                          </p:val>
                                        </p:tav>
                                        <p:tav tm="100000">
                                          <p:val>
                                            <p:strVal val="#ppt_w"/>
                                          </p:val>
                                        </p:tav>
                                      </p:tavLst>
                                    </p:anim>
                                    <p:anim calcmode="lin" valueType="num">
                                      <p:cBhvr>
                                        <p:cTn id="73" dur="1000" fill="hold"/>
                                        <p:tgtEl>
                                          <p:spTgt spid="441358"/>
                                        </p:tgtEl>
                                        <p:attrNameLst>
                                          <p:attrName>ppt_h</p:attrName>
                                        </p:attrNameLst>
                                      </p:cBhvr>
                                      <p:tavLst>
                                        <p:tav tm="0">
                                          <p:val>
                                            <p:fltVal val="0"/>
                                          </p:val>
                                        </p:tav>
                                        <p:tav tm="100000">
                                          <p:val>
                                            <p:strVal val="#ppt_h"/>
                                          </p:val>
                                        </p:tav>
                                      </p:tavLst>
                                    </p:anim>
                                    <p:anim calcmode="lin" valueType="num">
                                      <p:cBhvr>
                                        <p:cTn id="74" dur="1000" fill="hold"/>
                                        <p:tgtEl>
                                          <p:spTgt spid="441358"/>
                                        </p:tgtEl>
                                        <p:attrNameLst>
                                          <p:attrName>ppt_x</p:attrName>
                                        </p:attrNameLst>
                                      </p:cBhvr>
                                      <p:tavLst>
                                        <p:tav tm="0" fmla="#ppt_x+(cos(-2*pi*(1-$))*-#ppt_x-sin(-2*pi*(1-$))*(1-#ppt_y))*(1-$)">
                                          <p:val>
                                            <p:fltVal val="0"/>
                                          </p:val>
                                        </p:tav>
                                        <p:tav tm="100000">
                                          <p:val>
                                            <p:fltVal val="1"/>
                                          </p:val>
                                        </p:tav>
                                      </p:tavLst>
                                    </p:anim>
                                    <p:anim calcmode="lin" valueType="num">
                                      <p:cBhvr>
                                        <p:cTn id="75" dur="1000" fill="hold"/>
                                        <p:tgtEl>
                                          <p:spTgt spid="441358"/>
                                        </p:tgtEl>
                                        <p:attrNameLst>
                                          <p:attrName>ppt_y</p:attrName>
                                        </p:attrNameLst>
                                      </p:cBhvr>
                                      <p:tavLst>
                                        <p:tav tm="0" fmla="#ppt_y+(sin(-2*pi*(1-$))*-#ppt_x+cos(-2*pi*(1-$))*(1-#ppt_y))*(1-$)">
                                          <p:val>
                                            <p:fltVal val="0"/>
                                          </p:val>
                                        </p:tav>
                                        <p:tav tm="100000">
                                          <p:val>
                                            <p:fltVal val="1"/>
                                          </p:val>
                                        </p:tav>
                                      </p:tavLst>
                                    </p:anim>
                                  </p:childTnLst>
                                </p:cTn>
                              </p:par>
                              <p:par>
                                <p:cTn id="76" presetID="15" presetClass="entr" presetSubtype="0" fill="hold" nodeType="withEffect">
                                  <p:stCondLst>
                                    <p:cond delay="0"/>
                                  </p:stCondLst>
                                  <p:childTnLst>
                                    <p:set>
                                      <p:cBhvr>
                                        <p:cTn id="77" dur="1" fill="hold">
                                          <p:stCondLst>
                                            <p:cond delay="0"/>
                                          </p:stCondLst>
                                        </p:cTn>
                                        <p:tgtEl>
                                          <p:spTgt spid="441355"/>
                                        </p:tgtEl>
                                        <p:attrNameLst>
                                          <p:attrName>style.visibility</p:attrName>
                                        </p:attrNameLst>
                                      </p:cBhvr>
                                      <p:to>
                                        <p:strVal val="visible"/>
                                      </p:to>
                                    </p:set>
                                    <p:anim calcmode="lin" valueType="num">
                                      <p:cBhvr>
                                        <p:cTn id="78" dur="1000" fill="hold"/>
                                        <p:tgtEl>
                                          <p:spTgt spid="441355"/>
                                        </p:tgtEl>
                                        <p:attrNameLst>
                                          <p:attrName>ppt_w</p:attrName>
                                        </p:attrNameLst>
                                      </p:cBhvr>
                                      <p:tavLst>
                                        <p:tav tm="0">
                                          <p:val>
                                            <p:fltVal val="0"/>
                                          </p:val>
                                        </p:tav>
                                        <p:tav tm="100000">
                                          <p:val>
                                            <p:strVal val="#ppt_w"/>
                                          </p:val>
                                        </p:tav>
                                      </p:tavLst>
                                    </p:anim>
                                    <p:anim calcmode="lin" valueType="num">
                                      <p:cBhvr>
                                        <p:cTn id="79" dur="1000" fill="hold"/>
                                        <p:tgtEl>
                                          <p:spTgt spid="441355"/>
                                        </p:tgtEl>
                                        <p:attrNameLst>
                                          <p:attrName>ppt_h</p:attrName>
                                        </p:attrNameLst>
                                      </p:cBhvr>
                                      <p:tavLst>
                                        <p:tav tm="0">
                                          <p:val>
                                            <p:fltVal val="0"/>
                                          </p:val>
                                        </p:tav>
                                        <p:tav tm="100000">
                                          <p:val>
                                            <p:strVal val="#ppt_h"/>
                                          </p:val>
                                        </p:tav>
                                      </p:tavLst>
                                    </p:anim>
                                    <p:anim calcmode="lin" valueType="num">
                                      <p:cBhvr>
                                        <p:cTn id="80" dur="1000" fill="hold"/>
                                        <p:tgtEl>
                                          <p:spTgt spid="441355"/>
                                        </p:tgtEl>
                                        <p:attrNameLst>
                                          <p:attrName>ppt_x</p:attrName>
                                        </p:attrNameLst>
                                      </p:cBhvr>
                                      <p:tavLst>
                                        <p:tav tm="0" fmla="#ppt_x+(cos(-2*pi*(1-$))*-#ppt_x-sin(-2*pi*(1-$))*(1-#ppt_y))*(1-$)">
                                          <p:val>
                                            <p:fltVal val="0"/>
                                          </p:val>
                                        </p:tav>
                                        <p:tav tm="100000">
                                          <p:val>
                                            <p:fltVal val="1"/>
                                          </p:val>
                                        </p:tav>
                                      </p:tavLst>
                                    </p:anim>
                                    <p:anim calcmode="lin" valueType="num">
                                      <p:cBhvr>
                                        <p:cTn id="81" dur="1000" fill="hold"/>
                                        <p:tgtEl>
                                          <p:spTgt spid="44135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1349" grpId="0" build="p"/>
      <p:bldP spid="441351" grpId="0"/>
      <p:bldP spid="441352" grpId="0"/>
      <p:bldP spid="441356" grpId="0"/>
      <p:bldP spid="441357" grpId="0"/>
      <p:bldP spid="441358"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8913" name="Picture 2" descr="Baseball Rick"/>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0"/>
            <a:ext cx="9829800" cy="6800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3395" name="Rectangle 3"/>
          <p:cNvSpPr>
            <a:spLocks noGrp="1" noChangeArrowheads="1"/>
          </p:cNvSpPr>
          <p:nvPr>
            <p:ph type="title" idx="4294967295"/>
          </p:nvPr>
        </p:nvSpPr>
        <p:spPr>
          <a:xfrm>
            <a:off x="3276600" y="5791200"/>
            <a:ext cx="3200400" cy="1017588"/>
          </a:xfrm>
        </p:spPr>
        <p:txBody>
          <a:bodyPr/>
          <a:lstStyle/>
          <a:p>
            <a:pPr eaLnBrk="1" hangingPunct="1">
              <a:defRPr/>
            </a:pPr>
            <a:r>
              <a:rPr lang="ar-JO" dirty="0">
                <a:effectLst>
                  <a:outerShdw blurRad="38100" dist="38100" dir="2700000" algn="tl">
                    <a:srgbClr val="000000"/>
                  </a:outerShdw>
                </a:effectLst>
                <a:cs typeface="Arial" panose="020B0604020202020204" pitchFamily="34" charset="0"/>
              </a:rPr>
              <a:t>البيسبول</a:t>
            </a:r>
            <a:endParaRPr lang="en-US" dirty="0">
              <a:effectLst>
                <a:outerShdw blurRad="38100" dist="38100" dir="2700000" algn="tl">
                  <a:srgbClr val="000000"/>
                </a:outerShdw>
              </a:effectLst>
              <a:cs typeface="Arial" panose="020B0604020202020204" pitchFamily="34" charset="0"/>
            </a:endParaRPr>
          </a:p>
        </p:txBody>
      </p:sp>
      <p:pic>
        <p:nvPicPr>
          <p:cNvPr id="678915" name="Picture 4" descr="Capt Grif"/>
          <p:cNvPicPr>
            <a:picLocks noChangeAspect="1" noChangeArrowheads="1"/>
          </p:cNvPicPr>
          <p:nvPr/>
        </p:nvPicPr>
        <p:blipFill>
          <a:blip r:embed="rId4" cstate="screen">
            <a:extLst>
              <a:ext uri="{28A0092B-C50C-407E-A947-70E740481C1C}">
                <a14:useLocalDpi xmlns:a14="http://schemas.microsoft.com/office/drawing/2010/main"/>
              </a:ext>
            </a:extLst>
          </a:blip>
          <a:srcRect r="-2384"/>
          <a:stretch>
            <a:fillRect/>
          </a:stretch>
        </p:blipFill>
        <p:spPr bwMode="auto">
          <a:xfrm>
            <a:off x="6661150" y="3810000"/>
            <a:ext cx="2940050" cy="32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78916" name="Oval 4"/>
          <p:cNvSpPr>
            <a:spLocks noChangeArrowheads="1"/>
          </p:cNvSpPr>
          <p:nvPr/>
        </p:nvSpPr>
        <p:spPr bwMode="auto">
          <a:xfrm>
            <a:off x="228600" y="228600"/>
            <a:ext cx="2057400" cy="2133600"/>
          </a:xfrm>
          <a:prstGeom prst="ellipse">
            <a:avLst/>
          </a:prstGeom>
          <a:noFill/>
          <a:ln w="571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Tree>
  </p:cSld>
  <p:clrMapOvr>
    <a:masterClrMapping/>
  </p:clrMapOvr>
  <p:transition advClick="0" advTm="4000">
    <p:random/>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5190"/>
            <a:ext cx="9144000" cy="5143500"/>
          </a:xfrm>
          <a:prstGeom prst="rect">
            <a:avLst/>
          </a:prstGeom>
        </p:spPr>
      </p:pic>
      <p:sp>
        <p:nvSpPr>
          <p:cNvPr id="8" name="Rectangle 2"/>
          <p:cNvSpPr txBox="1">
            <a:spLocks noChangeArrowheads="1"/>
          </p:cNvSpPr>
          <p:nvPr/>
        </p:nvSpPr>
        <p:spPr bwMode="auto">
          <a:xfrm>
            <a:off x="0" y="4293096"/>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سفر يونان</a:t>
            </a:r>
            <a:endParaRPr kumimoji="0" lang="en-US"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9606" y="116632"/>
            <a:ext cx="9120187" cy="2022134"/>
          </a:xfrm>
          <a:effectLst>
            <a:outerShdw blurRad="63500" dist="35921" dir="2700000" algn="ctr" rotWithShape="0">
              <a:schemeClr val="tx2">
                <a:alpha val="74998"/>
              </a:schemeClr>
            </a:outerShdw>
          </a:effectLst>
        </p:spPr>
        <p:txBody>
          <a:bodyPr/>
          <a:lstStyle/>
          <a:p>
            <a:pPr>
              <a:defRPr/>
            </a:pPr>
            <a:r>
              <a:rPr lang="ar-JO" sz="8000" dirty="0">
                <a:effectLst>
                  <a:glow rad="127000">
                    <a:schemeClr val="tx1"/>
                  </a:glow>
                </a:effectLst>
                <a:ea typeface="ＭＳ Ｐゴシック" charset="0"/>
              </a:rPr>
              <a:t>كن مهتماً</a:t>
            </a:r>
            <a:endParaRPr lang="en-US" sz="8000" dirty="0">
              <a:effectLst>
                <a:glow rad="127000">
                  <a:schemeClr val="tx1"/>
                </a:glow>
              </a:effectLst>
              <a:ea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1"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مؤسسة الدراسات اللاهوتية الأردنية</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BibleStudyDownloads.org</a:t>
            </a:r>
          </a:p>
        </p:txBody>
      </p:sp>
    </p:spTree>
    <p:extLst>
      <p:ext uri="{BB962C8B-B14F-4D97-AF65-F5344CB8AC3E}">
        <p14:creationId xmlns:p14="http://schemas.microsoft.com/office/powerpoint/2010/main" val="122434098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5442" name="Picture 2" descr="Pep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3810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5443" name="Picture 3" descr="Pep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00600" y="3124200"/>
            <a:ext cx="3351213"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5444" name="Picture 4" descr="Pep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44525" y="2743200"/>
            <a:ext cx="4003675"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5445" name="Picture 5" descr="Pepe"/>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638800" y="76200"/>
            <a:ext cx="3543300"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5446" name="Rectangle 6"/>
          <p:cNvSpPr>
            <a:spLocks noGrp="1" noChangeArrowheads="1"/>
          </p:cNvSpPr>
          <p:nvPr>
            <p:ph type="title" idx="4294967295"/>
          </p:nvPr>
        </p:nvSpPr>
        <p:spPr>
          <a:xfrm>
            <a:off x="2895600" y="2895600"/>
            <a:ext cx="3810000" cy="1246188"/>
          </a:xfrm>
        </p:spPr>
        <p:txBody>
          <a:bodyPr/>
          <a:lstStyle/>
          <a:p>
            <a:pPr eaLnBrk="1" hangingPunct="1">
              <a:defRPr/>
            </a:pPr>
            <a:r>
              <a:rPr lang="ar-JO" dirty="0">
                <a:effectLst>
                  <a:outerShdw blurRad="38100" dist="38100" dir="2700000" algn="tl">
                    <a:srgbClr val="000000"/>
                  </a:outerShdw>
                </a:effectLst>
                <a:cs typeface="Arial" panose="020B0604020202020204" pitchFamily="34" charset="0"/>
              </a:rPr>
              <a:t>الرياضة المفعمة بالحيوية</a:t>
            </a:r>
            <a:endParaRPr lang="en-US" dirty="0">
              <a:effectLst>
                <a:outerShdw blurRad="38100" dist="38100" dir="2700000" algn="tl">
                  <a:srgbClr val="000000"/>
                </a:outerShdw>
              </a:effectLst>
              <a:cs typeface="Arial" panose="020B0604020202020204" pitchFamily="34" charset="0"/>
            </a:endParaRPr>
          </a:p>
        </p:txBody>
      </p:sp>
    </p:spTree>
  </p:cSld>
  <p:clrMapOvr>
    <a:masterClrMapping/>
  </p:clrMapOvr>
  <p:transition advClick="0" advTm="13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1500"/>
                                  </p:stCondLst>
                                  <p:childTnLst>
                                    <p:set>
                                      <p:cBhvr>
                                        <p:cTn id="6" dur="1" fill="hold">
                                          <p:stCondLst>
                                            <p:cond delay="0"/>
                                          </p:stCondLst>
                                        </p:cTn>
                                        <p:tgtEl>
                                          <p:spTgt spid="445442"/>
                                        </p:tgtEl>
                                        <p:attrNameLst>
                                          <p:attrName>style.visibility</p:attrName>
                                        </p:attrNameLst>
                                      </p:cBhvr>
                                      <p:to>
                                        <p:strVal val="visible"/>
                                      </p:to>
                                    </p:set>
                                    <p:animEffect transition="in" filter="checkerboard(across)">
                                      <p:cBhvr>
                                        <p:cTn id="7" dur="500"/>
                                        <p:tgtEl>
                                          <p:spTgt spid="445442"/>
                                        </p:tgtEl>
                                      </p:cBhvr>
                                    </p:animEffect>
                                  </p:childTnLst>
                                </p:cTn>
                              </p:par>
                            </p:childTnLst>
                          </p:cTn>
                        </p:par>
                        <p:par>
                          <p:cTn id="8" fill="hold" nodeType="afterGroup">
                            <p:stCondLst>
                              <p:cond delay="2000"/>
                            </p:stCondLst>
                            <p:childTnLst>
                              <p:par>
                                <p:cTn id="9" presetID="5" presetClass="entr" presetSubtype="10" fill="hold" nodeType="afterEffect">
                                  <p:stCondLst>
                                    <p:cond delay="1500"/>
                                  </p:stCondLst>
                                  <p:childTnLst>
                                    <p:set>
                                      <p:cBhvr>
                                        <p:cTn id="10" dur="1" fill="hold">
                                          <p:stCondLst>
                                            <p:cond delay="0"/>
                                          </p:stCondLst>
                                        </p:cTn>
                                        <p:tgtEl>
                                          <p:spTgt spid="445443"/>
                                        </p:tgtEl>
                                        <p:attrNameLst>
                                          <p:attrName>style.visibility</p:attrName>
                                        </p:attrNameLst>
                                      </p:cBhvr>
                                      <p:to>
                                        <p:strVal val="visible"/>
                                      </p:to>
                                    </p:set>
                                    <p:animEffect transition="in" filter="checkerboard(across)">
                                      <p:cBhvr>
                                        <p:cTn id="11" dur="500"/>
                                        <p:tgtEl>
                                          <p:spTgt spid="445443"/>
                                        </p:tgtEl>
                                      </p:cBhvr>
                                    </p:animEffect>
                                  </p:childTnLst>
                                </p:cTn>
                              </p:par>
                            </p:childTnLst>
                          </p:cTn>
                        </p:par>
                        <p:par>
                          <p:cTn id="12" fill="hold" nodeType="afterGroup">
                            <p:stCondLst>
                              <p:cond delay="4000"/>
                            </p:stCondLst>
                            <p:childTnLst>
                              <p:par>
                                <p:cTn id="13" presetID="5" presetClass="entr" presetSubtype="10" fill="hold" nodeType="afterEffect">
                                  <p:stCondLst>
                                    <p:cond delay="1500"/>
                                  </p:stCondLst>
                                  <p:childTnLst>
                                    <p:set>
                                      <p:cBhvr>
                                        <p:cTn id="14" dur="1" fill="hold">
                                          <p:stCondLst>
                                            <p:cond delay="0"/>
                                          </p:stCondLst>
                                        </p:cTn>
                                        <p:tgtEl>
                                          <p:spTgt spid="445444"/>
                                        </p:tgtEl>
                                        <p:attrNameLst>
                                          <p:attrName>style.visibility</p:attrName>
                                        </p:attrNameLst>
                                      </p:cBhvr>
                                      <p:to>
                                        <p:strVal val="visible"/>
                                      </p:to>
                                    </p:set>
                                    <p:animEffect transition="in" filter="checkerboard(across)">
                                      <p:cBhvr>
                                        <p:cTn id="15" dur="500"/>
                                        <p:tgtEl>
                                          <p:spTgt spid="445444"/>
                                        </p:tgtEl>
                                      </p:cBhvr>
                                    </p:animEffect>
                                  </p:childTnLst>
                                </p:cTn>
                              </p:par>
                            </p:childTnLst>
                          </p:cTn>
                        </p:par>
                        <p:par>
                          <p:cTn id="16" fill="hold" nodeType="afterGroup">
                            <p:stCondLst>
                              <p:cond delay="6000"/>
                            </p:stCondLst>
                            <p:childTnLst>
                              <p:par>
                                <p:cTn id="17" presetID="5" presetClass="entr" presetSubtype="10" fill="hold" nodeType="afterEffect">
                                  <p:stCondLst>
                                    <p:cond delay="1500"/>
                                  </p:stCondLst>
                                  <p:childTnLst>
                                    <p:set>
                                      <p:cBhvr>
                                        <p:cTn id="18" dur="1" fill="hold">
                                          <p:stCondLst>
                                            <p:cond delay="0"/>
                                          </p:stCondLst>
                                        </p:cTn>
                                        <p:tgtEl>
                                          <p:spTgt spid="445445"/>
                                        </p:tgtEl>
                                        <p:attrNameLst>
                                          <p:attrName>style.visibility</p:attrName>
                                        </p:attrNameLst>
                                      </p:cBhvr>
                                      <p:to>
                                        <p:strVal val="visible"/>
                                      </p:to>
                                    </p:set>
                                    <p:animEffect transition="in" filter="checkerboard(across)">
                                      <p:cBhvr>
                                        <p:cTn id="19" dur="500"/>
                                        <p:tgtEl>
                                          <p:spTgt spid="4454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2"/>
          <p:cNvSpPr>
            <a:spLocks noGrp="1" noChangeArrowheads="1"/>
          </p:cNvSpPr>
          <p:nvPr>
            <p:ph type="title" idx="4294967295"/>
          </p:nvPr>
        </p:nvSpPr>
        <p:spPr/>
        <p:txBody>
          <a:bodyPr/>
          <a:lstStyle/>
          <a:p>
            <a:pPr eaLnBrk="1" hangingPunct="1">
              <a:defRPr/>
            </a:pPr>
            <a:r>
              <a:rPr lang="ar-JO" dirty="0">
                <a:effectLst>
                  <a:outerShdw blurRad="38100" dist="38100" dir="2700000" algn="tl">
                    <a:srgbClr val="000000"/>
                  </a:outerShdw>
                </a:effectLst>
                <a:cs typeface="Arial" panose="020B0604020202020204" pitchFamily="34" charset="0"/>
              </a:rPr>
              <a:t>رحلتي الروحية</a:t>
            </a:r>
            <a:endParaRPr lang="en-US" dirty="0">
              <a:effectLst>
                <a:outerShdw blurRad="38100" dist="38100" dir="2700000" algn="tl">
                  <a:srgbClr val="000000"/>
                </a:outerShdw>
              </a:effectLst>
              <a:cs typeface="Arial" panose="020B0604020202020204" pitchFamily="34" charset="0"/>
            </a:endParaRPr>
          </a:p>
        </p:txBody>
      </p:sp>
      <p:pic>
        <p:nvPicPr>
          <p:cNvPr id="447492" name="Picture 4" descr="Capt Gri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24200" y="2743200"/>
            <a:ext cx="6096000"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83011" name="Picture 5" descr="Capt Gri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743200"/>
            <a:ext cx="328930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Click="0" advTm="19000">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47492"/>
                                        </p:tgtEl>
                                        <p:attrNameLst>
                                          <p:attrName>style.visibility</p:attrName>
                                        </p:attrNameLst>
                                      </p:cBhvr>
                                      <p:to>
                                        <p:strVal val="visible"/>
                                      </p:to>
                                    </p:set>
                                    <p:animEffect transition="in" filter="dissolve">
                                      <p:cBhvr>
                                        <p:cTn id="7" dur="2000"/>
                                        <p:tgtEl>
                                          <p:spTgt spid="4474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9538" name="Picture 2" descr="love">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7200" y="2286000"/>
            <a:ext cx="3962400" cy="3308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9539" name="Rectangle 3"/>
          <p:cNvSpPr>
            <a:spLocks noGrp="1" noChangeArrowheads="1"/>
          </p:cNvSpPr>
          <p:nvPr>
            <p:ph type="title" idx="4294967295"/>
          </p:nvPr>
        </p:nvSpPr>
        <p:spPr>
          <a:effectLst>
            <a:outerShdw blurRad="63500" dist="107763" dir="8100000" algn="ctr" rotWithShape="0">
              <a:srgbClr val="FF99CC">
                <a:alpha val="50000"/>
              </a:srgbClr>
            </a:outerShdw>
          </a:effectLst>
        </p:spPr>
        <p:txBody>
          <a:bodyPr/>
          <a:lstStyle/>
          <a:p>
            <a:pPr eaLnBrk="1" hangingPunct="1">
              <a:defRPr/>
            </a:pPr>
            <a:r>
              <a:rPr lang="ar-JO" sz="6000" dirty="0">
                <a:effectLst>
                  <a:outerShdw blurRad="38100" dist="38100" dir="2700000" algn="tl">
                    <a:srgbClr val="000000"/>
                  </a:outerShdw>
                </a:effectLst>
                <a:cs typeface="Arial" panose="020B0604020202020204" pitchFamily="34" charset="0"/>
              </a:rPr>
              <a:t>البحث في السبعينيات</a:t>
            </a:r>
            <a:endParaRPr lang="en-US" sz="6000" dirty="0">
              <a:effectLst>
                <a:outerShdw blurRad="38100" dist="38100" dir="2700000" algn="tl">
                  <a:srgbClr val="000000"/>
                </a:outerShdw>
              </a:effectLst>
              <a:cs typeface="Arial" panose="020B0604020202020204" pitchFamily="34" charset="0"/>
            </a:endParaRPr>
          </a:p>
        </p:txBody>
      </p:sp>
      <p:pic>
        <p:nvPicPr>
          <p:cNvPr id="449541" name="Picture 5" descr="peacesign640">
            <a:hlinkClick r:id="rId5"/>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419600" y="2286000"/>
            <a:ext cx="4324350" cy="3259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4F0C003F-509A-FB67-971A-4AF5D4B48373}"/>
              </a:ext>
            </a:extLst>
          </p:cNvPr>
          <p:cNvSpPr/>
          <p:nvPr/>
        </p:nvSpPr>
        <p:spPr>
          <a:xfrm>
            <a:off x="971600" y="2636912"/>
            <a:ext cx="2592288" cy="223224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ar-JO" sz="6600" b="1" dirty="0">
                <a:solidFill>
                  <a:schemeClr val="tx1"/>
                </a:solidFill>
                <a:latin typeface="Arial" panose="020B0604020202020204" pitchFamily="34" charset="0"/>
                <a:cs typeface="Arial" panose="020B0604020202020204" pitchFamily="34" charset="0"/>
              </a:rPr>
              <a:t>المحبة</a:t>
            </a:r>
            <a:endParaRPr lang="en-US" sz="6600" b="1" dirty="0">
              <a:solidFill>
                <a:schemeClr val="tx1"/>
              </a:solidFill>
              <a:latin typeface="Arial" panose="020B0604020202020204" pitchFamily="34" charset="0"/>
              <a:cs typeface="Arial" panose="020B0604020202020204" pitchFamily="34" charset="0"/>
            </a:endParaRPr>
          </a:p>
        </p:txBody>
      </p:sp>
    </p:spTree>
  </p:cSld>
  <p:clrMapOvr>
    <a:masterClrMapping/>
  </p:clrMapOvr>
  <p:transition advClick="0" advTm="19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nodeType="afterEffect">
                                  <p:stCondLst>
                                    <p:cond delay="4000"/>
                                  </p:stCondLst>
                                  <p:childTnLst>
                                    <p:set>
                                      <p:cBhvr>
                                        <p:cTn id="6" dur="1" fill="hold">
                                          <p:stCondLst>
                                            <p:cond delay="0"/>
                                          </p:stCondLst>
                                        </p:cTn>
                                        <p:tgtEl>
                                          <p:spTgt spid="449538"/>
                                        </p:tgtEl>
                                        <p:attrNameLst>
                                          <p:attrName>style.visibility</p:attrName>
                                        </p:attrNameLst>
                                      </p:cBhvr>
                                      <p:to>
                                        <p:strVal val="visible"/>
                                      </p:to>
                                    </p:set>
                                    <p:animEffect transition="in" filter="fade">
                                      <p:cBhvr>
                                        <p:cTn id="7" dur="2000"/>
                                        <p:tgtEl>
                                          <p:spTgt spid="449538"/>
                                        </p:tgtEl>
                                      </p:cBhvr>
                                    </p:animEffect>
                                    <p:anim calcmode="lin" valueType="num">
                                      <p:cBhvr>
                                        <p:cTn id="8" dur="2000" fill="hold"/>
                                        <p:tgtEl>
                                          <p:spTgt spid="449538"/>
                                        </p:tgtEl>
                                        <p:attrNameLst>
                                          <p:attrName>style.rotation</p:attrName>
                                        </p:attrNameLst>
                                      </p:cBhvr>
                                      <p:tavLst>
                                        <p:tav tm="0">
                                          <p:val>
                                            <p:fltVal val="720"/>
                                          </p:val>
                                        </p:tav>
                                        <p:tav tm="100000">
                                          <p:val>
                                            <p:fltVal val="0"/>
                                          </p:val>
                                        </p:tav>
                                      </p:tavLst>
                                    </p:anim>
                                    <p:anim calcmode="lin" valueType="num">
                                      <p:cBhvr>
                                        <p:cTn id="9" dur="2000" fill="hold"/>
                                        <p:tgtEl>
                                          <p:spTgt spid="449538"/>
                                        </p:tgtEl>
                                        <p:attrNameLst>
                                          <p:attrName>ppt_h</p:attrName>
                                        </p:attrNameLst>
                                      </p:cBhvr>
                                      <p:tavLst>
                                        <p:tav tm="0">
                                          <p:val>
                                            <p:fltVal val="0"/>
                                          </p:val>
                                        </p:tav>
                                        <p:tav tm="100000">
                                          <p:val>
                                            <p:strVal val="#ppt_h"/>
                                          </p:val>
                                        </p:tav>
                                      </p:tavLst>
                                    </p:anim>
                                    <p:anim calcmode="lin" valueType="num">
                                      <p:cBhvr>
                                        <p:cTn id="10" dur="2000" fill="hold"/>
                                        <p:tgtEl>
                                          <p:spTgt spid="449538"/>
                                        </p:tgtEl>
                                        <p:attrNameLst>
                                          <p:attrName>ppt_w</p:attrName>
                                        </p:attrNameLst>
                                      </p:cBhvr>
                                      <p:tavLst>
                                        <p:tav tm="0">
                                          <p:val>
                                            <p:fltVal val="0"/>
                                          </p:val>
                                        </p:tav>
                                        <p:tav tm="100000">
                                          <p:val>
                                            <p:strVal val="#ppt_w"/>
                                          </p:val>
                                        </p:tav>
                                      </p:tavLst>
                                    </p:anim>
                                  </p:childTnLst>
                                </p:cTn>
                              </p:par>
                            </p:childTnLst>
                          </p:cTn>
                        </p:par>
                        <p:par>
                          <p:cTn id="11" fill="hold" nodeType="afterGroup">
                            <p:stCondLst>
                              <p:cond delay="6000"/>
                            </p:stCondLst>
                            <p:childTnLst>
                              <p:par>
                                <p:cTn id="12" presetID="35" presetClass="entr" presetSubtype="0" fill="hold" nodeType="afterEffect">
                                  <p:stCondLst>
                                    <p:cond delay="4000"/>
                                  </p:stCondLst>
                                  <p:childTnLst>
                                    <p:set>
                                      <p:cBhvr>
                                        <p:cTn id="13" dur="1" fill="hold">
                                          <p:stCondLst>
                                            <p:cond delay="0"/>
                                          </p:stCondLst>
                                        </p:cTn>
                                        <p:tgtEl>
                                          <p:spTgt spid="449541"/>
                                        </p:tgtEl>
                                        <p:attrNameLst>
                                          <p:attrName>style.visibility</p:attrName>
                                        </p:attrNameLst>
                                      </p:cBhvr>
                                      <p:to>
                                        <p:strVal val="visible"/>
                                      </p:to>
                                    </p:set>
                                    <p:animEffect transition="in" filter="fade">
                                      <p:cBhvr>
                                        <p:cTn id="14" dur="2000"/>
                                        <p:tgtEl>
                                          <p:spTgt spid="449541"/>
                                        </p:tgtEl>
                                      </p:cBhvr>
                                    </p:animEffect>
                                    <p:anim calcmode="lin" valueType="num">
                                      <p:cBhvr>
                                        <p:cTn id="15" dur="2000" fill="hold"/>
                                        <p:tgtEl>
                                          <p:spTgt spid="449541"/>
                                        </p:tgtEl>
                                        <p:attrNameLst>
                                          <p:attrName>style.rotation</p:attrName>
                                        </p:attrNameLst>
                                      </p:cBhvr>
                                      <p:tavLst>
                                        <p:tav tm="0">
                                          <p:val>
                                            <p:fltVal val="720"/>
                                          </p:val>
                                        </p:tav>
                                        <p:tav tm="100000">
                                          <p:val>
                                            <p:fltVal val="0"/>
                                          </p:val>
                                        </p:tav>
                                      </p:tavLst>
                                    </p:anim>
                                    <p:anim calcmode="lin" valueType="num">
                                      <p:cBhvr>
                                        <p:cTn id="16" dur="2000" fill="hold"/>
                                        <p:tgtEl>
                                          <p:spTgt spid="449541"/>
                                        </p:tgtEl>
                                        <p:attrNameLst>
                                          <p:attrName>ppt_h</p:attrName>
                                        </p:attrNameLst>
                                      </p:cBhvr>
                                      <p:tavLst>
                                        <p:tav tm="0">
                                          <p:val>
                                            <p:fltVal val="0"/>
                                          </p:val>
                                        </p:tav>
                                        <p:tav tm="100000">
                                          <p:val>
                                            <p:strVal val="#ppt_h"/>
                                          </p:val>
                                        </p:tav>
                                      </p:tavLst>
                                    </p:anim>
                                    <p:anim calcmode="lin" valueType="num">
                                      <p:cBhvr>
                                        <p:cTn id="17" dur="2000" fill="hold"/>
                                        <p:tgtEl>
                                          <p:spTgt spid="449541"/>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Rectangle 2"/>
          <p:cNvSpPr>
            <a:spLocks noGrp="1" noChangeArrowheads="1"/>
          </p:cNvSpPr>
          <p:nvPr>
            <p:ph type="title" idx="4294967295"/>
          </p:nvPr>
        </p:nvSpPr>
        <p:spPr/>
        <p:txBody>
          <a:bodyPr/>
          <a:lstStyle/>
          <a:p>
            <a:pPr eaLnBrk="1" hangingPunct="1">
              <a:defRPr/>
            </a:pPr>
            <a:r>
              <a:rPr lang="ar-JO" dirty="0">
                <a:effectLst>
                  <a:outerShdw blurRad="38100" dist="38100" dir="2700000" algn="tl">
                    <a:srgbClr val="000000"/>
                  </a:outerShdw>
                </a:effectLst>
                <a:cs typeface="Arial" panose="020B0604020202020204" pitchFamily="34" charset="0"/>
              </a:rPr>
              <a:t>تأثير الأصدقاء</a:t>
            </a:r>
            <a:endParaRPr lang="en-US" dirty="0">
              <a:effectLst>
                <a:outerShdw blurRad="38100" dist="38100" dir="2700000" algn="tl">
                  <a:srgbClr val="000000"/>
                </a:outerShdw>
              </a:effectLst>
              <a:cs typeface="Arial" panose="020B0604020202020204" pitchFamily="34" charset="0"/>
            </a:endParaRPr>
          </a:p>
        </p:txBody>
      </p:sp>
      <p:pic>
        <p:nvPicPr>
          <p:cNvPr id="687106" name="Picture 3" descr="Terry &amp; Joh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76800" y="1676400"/>
            <a:ext cx="3238500" cy="441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87107" name="Picture 4" descr="Terry &amp; Joh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4400" y="1600200"/>
            <a:ext cx="3352800" cy="441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1589" name="Rectangle 5"/>
          <p:cNvSpPr>
            <a:spLocks noGrp="1" noChangeArrowheads="1"/>
          </p:cNvSpPr>
          <p:nvPr>
            <p:ph type="body" idx="4294967295"/>
          </p:nvPr>
        </p:nvSpPr>
        <p:spPr>
          <a:xfrm>
            <a:off x="1828800" y="6019800"/>
            <a:ext cx="1524000" cy="762000"/>
          </a:xfrm>
        </p:spPr>
        <p:txBody>
          <a:bodyPr/>
          <a:lstStyle/>
          <a:p>
            <a:pPr algn="ctr" eaLnBrk="1" hangingPunct="1">
              <a:buFont typeface="Wingdings" charset="0"/>
              <a:buNone/>
              <a:defRPr/>
            </a:pPr>
            <a:r>
              <a:rPr lang="ar-JO" dirty="0">
                <a:effectLst>
                  <a:outerShdw blurRad="38100" dist="38100" dir="2700000" algn="tl">
                    <a:srgbClr val="000000"/>
                  </a:outerShdw>
                </a:effectLst>
                <a:cs typeface="Arial" panose="020B0604020202020204" pitchFamily="34" charset="0"/>
              </a:rPr>
              <a:t>جون</a:t>
            </a:r>
            <a:endParaRPr lang="en-US" dirty="0">
              <a:effectLst>
                <a:outerShdw blurRad="38100" dist="38100" dir="2700000" algn="tl">
                  <a:srgbClr val="000000"/>
                </a:outerShdw>
              </a:effectLst>
              <a:cs typeface="Arial" panose="020B0604020202020204" pitchFamily="34" charset="0"/>
            </a:endParaRPr>
          </a:p>
        </p:txBody>
      </p:sp>
      <p:sp>
        <p:nvSpPr>
          <p:cNvPr id="451590" name="Rectangle 6"/>
          <p:cNvSpPr>
            <a:spLocks noChangeArrowheads="1"/>
          </p:cNvSpPr>
          <p:nvPr/>
        </p:nvSpPr>
        <p:spPr bwMode="auto">
          <a:xfrm>
            <a:off x="5715000" y="6019800"/>
            <a:ext cx="1524000" cy="762000"/>
          </a:xfrm>
          <a:prstGeom prst="rect">
            <a:avLst/>
          </a:prstGeom>
          <a:noFill/>
          <a:ln w="9525">
            <a:noFill/>
            <a:miter lim="800000"/>
            <a:headEnd/>
            <a:tailEnd/>
          </a:ln>
          <a:effectLst/>
        </p:spPr>
        <p:txBody>
          <a:bodyPr/>
          <a:lstStyle/>
          <a:p>
            <a:pPr marL="342900" indent="-342900" eaLnBrk="1" hangingPunct="1">
              <a:spcBef>
                <a:spcPct val="20000"/>
              </a:spcBef>
              <a:buClr>
                <a:srgbClr val="FFFFCC"/>
              </a:buClr>
              <a:buSzPct val="75000"/>
              <a:buFont typeface="Wingdings" charset="0"/>
              <a:buNone/>
              <a:defRPr/>
            </a:pPr>
            <a:r>
              <a:rPr lang="ar-JO" sz="36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تيري</a:t>
            </a:r>
            <a:endParaRPr lang="en-US" sz="36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advClick="0" advTm="20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51590"/>
                                        </p:tgtEl>
                                        <p:attrNameLst>
                                          <p:attrName>style.visibility</p:attrName>
                                        </p:attrNameLst>
                                      </p:cBhvr>
                                      <p:to>
                                        <p:strVal val="visible"/>
                                      </p:to>
                                    </p:set>
                                    <p:animEffect transition="in" filter="wipe(left)">
                                      <p:cBhvr>
                                        <p:cTn id="7" dur="500"/>
                                        <p:tgtEl>
                                          <p:spTgt spid="4515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1590"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153" name="Rectangle 2"/>
          <p:cNvSpPr>
            <a:spLocks noGrp="1" noChangeArrowheads="1"/>
          </p:cNvSpPr>
          <p:nvPr>
            <p:ph type="title" idx="4294967295"/>
          </p:nvPr>
        </p:nvSpPr>
        <p:spPr>
          <a:xfrm>
            <a:off x="533400" y="473075"/>
            <a:ext cx="4758680" cy="1143000"/>
          </a:xfrm>
        </p:spPr>
        <p:txBody>
          <a:bodyPr/>
          <a:lstStyle/>
          <a:p>
            <a:pPr algn="ctr" eaLnBrk="1" hangingPunct="1"/>
            <a:r>
              <a:rPr lang="ar-JO" b="1" dirty="0">
                <a:latin typeface="Arial" panose="020B0604020202020204" pitchFamily="34" charset="0"/>
                <a:ea typeface="ＭＳ Ｐゴシック" charset="0"/>
                <a:cs typeface="Arial" panose="020B0604020202020204" pitchFamily="34" charset="0"/>
              </a:rPr>
              <a:t>أخيراً فهمت</a:t>
            </a:r>
            <a:endParaRPr lang="en-US" b="1" dirty="0">
              <a:latin typeface="Arial" panose="020B0604020202020204" pitchFamily="34" charset="0"/>
              <a:ea typeface="ＭＳ Ｐゴシック" charset="0"/>
              <a:cs typeface="Arial" panose="020B0604020202020204" pitchFamily="34" charset="0"/>
            </a:endParaRPr>
          </a:p>
        </p:txBody>
      </p:sp>
      <p:sp>
        <p:nvSpPr>
          <p:cNvPr id="689154" name="Rectangle 3"/>
          <p:cNvSpPr>
            <a:spLocks noGrp="1" noChangeArrowheads="1"/>
          </p:cNvSpPr>
          <p:nvPr>
            <p:ph type="body" idx="4294967295"/>
          </p:nvPr>
        </p:nvSpPr>
        <p:spPr>
          <a:xfrm>
            <a:off x="1295400" y="4868863"/>
            <a:ext cx="6781800" cy="1219200"/>
          </a:xfrm>
        </p:spPr>
        <p:txBody>
          <a:bodyPr/>
          <a:lstStyle/>
          <a:p>
            <a:pPr algn="r" rtl="1" eaLnBrk="1" hangingPunct="1"/>
            <a:r>
              <a:rPr lang="ar-JO" dirty="0">
                <a:ea typeface="ＭＳ Ｐゴシック" charset="0"/>
                <a:cs typeface="Arial" panose="020B0604020202020204" pitchFamily="34" charset="0"/>
              </a:rPr>
              <a:t>لقد حررتني النعمة من محاولة أن أكون صالحاً كفاية أمام الله</a:t>
            </a:r>
            <a:endParaRPr lang="en-US" dirty="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200D6141-D1B5-40B4-4C90-71D5A58C734D}"/>
              </a:ext>
            </a:extLst>
          </p:cNvPr>
          <p:cNvSpPr/>
          <p:nvPr/>
        </p:nvSpPr>
        <p:spPr>
          <a:xfrm>
            <a:off x="323528" y="1616075"/>
            <a:ext cx="6984776" cy="3253085"/>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ar-JO" sz="20000" b="1" dirty="0">
                <a:solidFill>
                  <a:srgbClr val="FF9900"/>
                </a:solidFill>
                <a:latin typeface="Arial" panose="020B0604020202020204" pitchFamily="34" charset="0"/>
                <a:cs typeface="Arial" panose="020B0604020202020204" pitchFamily="34" charset="0"/>
              </a:rPr>
              <a:t>النعمة</a:t>
            </a:r>
            <a:endParaRPr lang="en-US" sz="20000" b="1" dirty="0">
              <a:solidFill>
                <a:srgbClr val="FF9900"/>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01798581-662B-0698-8BE4-FE86DF99CB6D}"/>
              </a:ext>
            </a:extLst>
          </p:cNvPr>
          <p:cNvSpPr/>
          <p:nvPr/>
        </p:nvSpPr>
        <p:spPr>
          <a:xfrm>
            <a:off x="5868144" y="3802360"/>
            <a:ext cx="2952328" cy="92278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ar-JO" sz="8800" b="1" dirty="0">
                <a:solidFill>
                  <a:srgbClr val="FF9900"/>
                </a:solidFill>
                <a:latin typeface="Arial" panose="020B0604020202020204" pitchFamily="34" charset="0"/>
                <a:cs typeface="Arial" panose="020B0604020202020204" pitchFamily="34" charset="0"/>
              </a:rPr>
              <a:t>لي</a:t>
            </a:r>
            <a:endParaRPr lang="en-US" sz="8800" b="1" dirty="0">
              <a:solidFill>
                <a:srgbClr val="FF9900"/>
              </a:solidFill>
              <a:latin typeface="Arial" panose="020B0604020202020204" pitchFamily="34" charset="0"/>
              <a:cs typeface="Arial" panose="020B0604020202020204" pitchFamily="34" charset="0"/>
            </a:endParaRPr>
          </a:p>
        </p:txBody>
      </p:sp>
    </p:spTree>
  </p:cSld>
  <p:clrMapOvr>
    <a:masterClrMapping/>
  </p:clrMapOvr>
  <p:transition advClick="0" advTm="9000">
    <p:random/>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1201" name="Picture 2" descr="FSLO-997122906-618457">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14400" y="1143000"/>
            <a:ext cx="6778625" cy="5424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91202" name="Rectangle 3"/>
          <p:cNvSpPr>
            <a:spLocks noGrp="1" noChangeArrowheads="1"/>
          </p:cNvSpPr>
          <p:nvPr>
            <p:ph type="title" idx="4294967295"/>
          </p:nvPr>
        </p:nvSpPr>
        <p:spPr>
          <a:xfrm>
            <a:off x="381000" y="76200"/>
            <a:ext cx="8458200" cy="1139825"/>
          </a:xfrm>
        </p:spPr>
        <p:txBody>
          <a:bodyPr/>
          <a:lstStyle/>
          <a:p>
            <a:pPr algn="ctr" eaLnBrk="1" hangingPunct="1"/>
            <a:r>
              <a:rPr lang="ar-JO" sz="4000" b="1" dirty="0">
                <a:latin typeface="Arial" panose="020B0604020202020204" pitchFamily="34" charset="0"/>
                <a:ea typeface="ＭＳ Ｐゴシック" charset="0"/>
                <a:cs typeface="Arial" panose="020B0604020202020204" pitchFamily="34" charset="0"/>
              </a:rPr>
              <a:t>ما تعلمته خلال السنين ...</a:t>
            </a:r>
            <a:endParaRPr lang="en-US" sz="4000" b="1" dirty="0">
              <a:latin typeface="Arial" panose="020B0604020202020204" pitchFamily="34" charset="0"/>
              <a:ea typeface="ＭＳ Ｐゴシック" charset="0"/>
              <a:cs typeface="Arial" panose="020B0604020202020204" pitchFamily="34" charset="0"/>
            </a:endParaRPr>
          </a:p>
        </p:txBody>
      </p:sp>
      <p:sp>
        <p:nvSpPr>
          <p:cNvPr id="5" name="Rectangle 4"/>
          <p:cNvSpPr txBox="1">
            <a:spLocks noChangeArrowheads="1"/>
          </p:cNvSpPr>
          <p:nvPr/>
        </p:nvSpPr>
        <p:spPr bwMode="auto">
          <a:xfrm>
            <a:off x="914400" y="1772816"/>
            <a:ext cx="6778625" cy="4038600"/>
          </a:xfrm>
          <a:prstGeom prst="rect">
            <a:avLst/>
          </a:prstGeom>
          <a:noFill/>
          <a:ln w="9525">
            <a:noFill/>
            <a:miter lim="800000"/>
            <a:headEnd/>
            <a:tailEnd/>
          </a:ln>
        </p:spPr>
        <p:txBody>
          <a:bodyPr/>
          <a:lstStyle/>
          <a:p>
            <a:pPr marL="800100" indent="-342900" algn="r" eaLnBrk="1" hangingPunct="1">
              <a:spcBef>
                <a:spcPct val="20000"/>
              </a:spcBef>
              <a:buClr>
                <a:srgbClr val="990000"/>
              </a:buClr>
              <a:buSzPct val="75000"/>
              <a:buFont typeface="Wingdings" pitchFamily="-112" charset="2"/>
              <a:buNone/>
              <a:defRPr/>
            </a:pPr>
            <a:r>
              <a:rPr lang="ar-JO" sz="5400" b="1" kern="0" dirty="0">
                <a:solidFill>
                  <a:srgbClr val="FFFFFF"/>
                </a:solidFill>
                <a:effectLst>
                  <a:glow rad="139700">
                    <a:srgbClr val="000000">
                      <a:alpha val="96000"/>
                    </a:srgbClr>
                  </a:glow>
                </a:effectLst>
                <a:latin typeface="Arial" panose="020B0604020202020204" pitchFamily="34" charset="0"/>
                <a:ea typeface="ＭＳ Ｐゴシック" pitchFamily="-112" charset="-128"/>
                <a:cs typeface="Arial" panose="020B0604020202020204" pitchFamily="34" charset="0"/>
              </a:rPr>
              <a:t>كل</a:t>
            </a:r>
            <a:endParaRPr lang="en-US" sz="5400" b="1" kern="0" dirty="0">
              <a:solidFill>
                <a:srgbClr val="FFFFFF"/>
              </a:solidFill>
              <a:effectLst>
                <a:glow rad="139700">
                  <a:srgbClr val="000000">
                    <a:alpha val="96000"/>
                  </a:srgbClr>
                </a:glow>
              </a:effectLst>
              <a:latin typeface="Arial" panose="020B0604020202020204" pitchFamily="34" charset="0"/>
              <a:ea typeface="ＭＳ Ｐゴシック" pitchFamily="-112" charset="-128"/>
              <a:cs typeface="Arial" panose="020B0604020202020204" pitchFamily="34" charset="0"/>
            </a:endParaRPr>
          </a:p>
          <a:p>
            <a:pPr marL="800100" indent="-342900" algn="r" rtl="1" eaLnBrk="1" hangingPunct="1">
              <a:spcBef>
                <a:spcPct val="20000"/>
              </a:spcBef>
              <a:buClr>
                <a:srgbClr val="990000"/>
              </a:buClr>
              <a:buSzPct val="75000"/>
              <a:buFont typeface="Wingdings" pitchFamily="-112" charset="2"/>
              <a:buChar char="n"/>
              <a:defRPr/>
            </a:pPr>
            <a:r>
              <a:rPr lang="ar-JO" sz="4000" b="1" kern="0" dirty="0">
                <a:solidFill>
                  <a:srgbClr val="FFFFFF"/>
                </a:solidFill>
                <a:effectLst>
                  <a:glow rad="139700">
                    <a:srgbClr val="000000">
                      <a:alpha val="96000"/>
                    </a:srgbClr>
                  </a:glow>
                </a:effectLst>
                <a:latin typeface="Arial" panose="020B0604020202020204" pitchFamily="34" charset="0"/>
                <a:ea typeface="ＭＳ Ｐゴシック" pitchFamily="-112" charset="-128"/>
                <a:cs typeface="Arial" panose="020B0604020202020204" pitchFamily="34" charset="0"/>
              </a:rPr>
              <a:t>ما أنا عليه</a:t>
            </a:r>
            <a:endParaRPr lang="en-US" sz="4000" b="1" kern="0" dirty="0">
              <a:solidFill>
                <a:srgbClr val="FFFFFF"/>
              </a:solidFill>
              <a:effectLst>
                <a:glow rad="139700">
                  <a:srgbClr val="000000">
                    <a:alpha val="96000"/>
                  </a:srgbClr>
                </a:glow>
              </a:effectLst>
              <a:latin typeface="Arial" panose="020B0604020202020204" pitchFamily="34" charset="0"/>
              <a:ea typeface="ＭＳ Ｐゴシック" pitchFamily="-112" charset="-128"/>
              <a:cs typeface="Arial" panose="020B0604020202020204" pitchFamily="34" charset="0"/>
            </a:endParaRPr>
          </a:p>
          <a:p>
            <a:pPr marL="800100" indent="-342900" algn="r" rtl="1" eaLnBrk="1" hangingPunct="1">
              <a:spcBef>
                <a:spcPct val="20000"/>
              </a:spcBef>
              <a:buClr>
                <a:srgbClr val="990000"/>
              </a:buClr>
              <a:buSzPct val="75000"/>
              <a:buFont typeface="Wingdings" pitchFamily="-112" charset="2"/>
              <a:buChar char="n"/>
              <a:defRPr/>
            </a:pPr>
            <a:r>
              <a:rPr lang="ar-JO" sz="4000" b="1" kern="0" dirty="0">
                <a:solidFill>
                  <a:srgbClr val="FFFFFF"/>
                </a:solidFill>
                <a:effectLst>
                  <a:glow rad="139700">
                    <a:srgbClr val="000000">
                      <a:alpha val="96000"/>
                    </a:srgbClr>
                  </a:glow>
                </a:effectLst>
                <a:latin typeface="Arial" panose="020B0604020202020204" pitchFamily="34" charset="0"/>
                <a:ea typeface="ＭＳ Ｐゴシック" pitchFamily="-112" charset="-128"/>
                <a:cs typeface="Arial" panose="020B0604020202020204" pitchFamily="34" charset="0"/>
              </a:rPr>
              <a:t>ما أمتلكه</a:t>
            </a:r>
            <a:endParaRPr lang="en-US" sz="4000" b="1" kern="0" dirty="0">
              <a:solidFill>
                <a:srgbClr val="FFFFFF"/>
              </a:solidFill>
              <a:effectLst>
                <a:glow rad="139700">
                  <a:srgbClr val="000000">
                    <a:alpha val="96000"/>
                  </a:srgbClr>
                </a:glow>
              </a:effectLst>
              <a:latin typeface="Arial" panose="020B0604020202020204" pitchFamily="34" charset="0"/>
              <a:ea typeface="ＭＳ Ｐゴシック" pitchFamily="-112" charset="-128"/>
              <a:cs typeface="Arial" panose="020B0604020202020204" pitchFamily="34" charset="0"/>
            </a:endParaRPr>
          </a:p>
          <a:p>
            <a:pPr marL="800100" indent="-342900" algn="r" rtl="1" eaLnBrk="1" hangingPunct="1">
              <a:spcBef>
                <a:spcPct val="20000"/>
              </a:spcBef>
              <a:buClr>
                <a:srgbClr val="990000"/>
              </a:buClr>
              <a:buSzPct val="75000"/>
              <a:buFont typeface="Wingdings" pitchFamily="-112" charset="2"/>
              <a:buChar char="n"/>
              <a:defRPr/>
            </a:pPr>
            <a:r>
              <a:rPr lang="ar-JO" sz="4000" b="1" kern="0" dirty="0">
                <a:solidFill>
                  <a:srgbClr val="FFFFFF"/>
                </a:solidFill>
                <a:effectLst>
                  <a:glow rad="139700">
                    <a:srgbClr val="000000">
                      <a:alpha val="96000"/>
                    </a:srgbClr>
                  </a:glow>
                </a:effectLst>
                <a:latin typeface="Arial" panose="020B0604020202020204" pitchFamily="34" charset="0"/>
                <a:ea typeface="ＭＳ Ｐゴシック" pitchFamily="-112" charset="-128"/>
                <a:cs typeface="Arial" panose="020B0604020202020204" pitchFamily="34" charset="0"/>
              </a:rPr>
              <a:t>ما أستطيع فعله</a:t>
            </a:r>
            <a:endParaRPr lang="en-US" sz="4000" b="1" kern="0" dirty="0">
              <a:solidFill>
                <a:srgbClr val="FFFFFF"/>
              </a:solidFill>
              <a:effectLst>
                <a:glow rad="139700">
                  <a:srgbClr val="000000">
                    <a:alpha val="96000"/>
                  </a:srgbClr>
                </a:glow>
              </a:effectLst>
              <a:latin typeface="Arial" panose="020B0604020202020204" pitchFamily="34" charset="0"/>
              <a:ea typeface="ＭＳ Ｐゴシック" pitchFamily="-112" charset="-128"/>
              <a:cs typeface="Arial" panose="020B0604020202020204" pitchFamily="34" charset="0"/>
            </a:endParaRPr>
          </a:p>
          <a:p>
            <a:pPr marL="800100" indent="-342900" algn="r" eaLnBrk="1" hangingPunct="1">
              <a:spcBef>
                <a:spcPct val="20000"/>
              </a:spcBef>
              <a:buClr>
                <a:srgbClr val="990000"/>
              </a:buClr>
              <a:buSzPct val="75000"/>
              <a:buFont typeface="Wingdings" pitchFamily="-112" charset="2"/>
              <a:buNone/>
              <a:defRPr/>
            </a:pPr>
            <a:r>
              <a:rPr lang="ar-JO" sz="5400" b="1" kern="0" dirty="0">
                <a:solidFill>
                  <a:srgbClr val="FFFFFF"/>
                </a:solidFill>
                <a:effectLst>
                  <a:glow rad="139700">
                    <a:srgbClr val="000000">
                      <a:alpha val="96000"/>
                    </a:srgbClr>
                  </a:glow>
                </a:effectLst>
                <a:latin typeface="Arial" panose="020B0604020202020204" pitchFamily="34" charset="0"/>
                <a:ea typeface="ＭＳ Ｐゴシック" pitchFamily="-112" charset="-128"/>
                <a:cs typeface="Arial" panose="020B0604020202020204" pitchFamily="34" charset="0"/>
              </a:rPr>
              <a:t>بسبب نعمة الله</a:t>
            </a:r>
            <a:endParaRPr lang="en-US" sz="5400" b="1" kern="0" dirty="0">
              <a:solidFill>
                <a:srgbClr val="FFFFFF"/>
              </a:solidFill>
              <a:effectLst>
                <a:glow rad="139700">
                  <a:srgbClr val="000000">
                    <a:alpha val="96000"/>
                  </a:srgbClr>
                </a:glow>
              </a:effectLst>
              <a:latin typeface="Arial" panose="020B0604020202020204" pitchFamily="34" charset="0"/>
              <a:ea typeface="ＭＳ Ｐゴシック" pitchFamily="-112" charset="-128"/>
              <a:cs typeface="Arial" panose="020B0604020202020204" pitchFamily="34" charset="0"/>
            </a:endParaRPr>
          </a:p>
        </p:txBody>
      </p:sp>
    </p:spTree>
  </p:cSld>
  <p:clrMapOvr>
    <a:masterClrMapping/>
  </p:clrMapOvr>
  <p:transition advClick="0">
    <p:random/>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249" name="Title 2"/>
          <p:cNvSpPr>
            <a:spLocks noGrp="1"/>
          </p:cNvSpPr>
          <p:nvPr>
            <p:ph type="title" idx="4294967295"/>
          </p:nvPr>
        </p:nvSpPr>
        <p:spPr>
          <a:xfrm>
            <a:off x="0" y="0"/>
            <a:ext cx="2057400" cy="1143000"/>
          </a:xfrm>
        </p:spPr>
        <p:txBody>
          <a:bodyPr/>
          <a:lstStyle/>
          <a:p>
            <a:r>
              <a:rPr lang="en-US" b="1" dirty="0">
                <a:latin typeface="Arial" panose="020B0604020202020204" pitchFamily="34" charset="0"/>
                <a:ea typeface="ＭＳ Ｐゴシック" charset="0"/>
                <a:cs typeface="Arial" panose="020B0604020202020204" pitchFamily="34" charset="0"/>
              </a:rPr>
              <a:t>Black</a:t>
            </a:r>
          </a:p>
        </p:txBody>
      </p:sp>
      <p:sp>
        <p:nvSpPr>
          <p:cNvPr id="693250" name="Rectangle 2"/>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95297" name="WordArt 6"/>
          <p:cNvSpPr>
            <a:spLocks noChangeArrowheads="1" noChangeShapeType="1" noTextEdit="1"/>
          </p:cNvSpPr>
          <p:nvPr/>
        </p:nvSpPr>
        <p:spPr bwMode="auto">
          <a:xfrm>
            <a:off x="304800" y="228600"/>
            <a:ext cx="7579568" cy="2514600"/>
          </a:xfrm>
          <a:prstGeom prst="rect">
            <a:avLst/>
          </a:prstGeom>
        </p:spPr>
        <p:txBody>
          <a:bodyPr wrap="none" fromWordArt="1">
            <a:prstTxWarp prst="textSlantUp">
              <a:avLst>
                <a:gd name="adj" fmla="val 3205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9525" cap="sq">
                  <a:solidFill>
                    <a:srgbClr val="CC99FF"/>
                  </a:solidFill>
                  <a:round/>
                  <a:headEnd type="none" w="sm" len="sm"/>
                  <a:tailEnd type="none" w="sm" len="sm"/>
                </a:ln>
                <a:solidFill>
                  <a:srgbClr val="FFFFFF"/>
                </a:solidFill>
                <a:effectLst>
                  <a:outerShdw blurRad="73025" dist="117348" dir="2700000" algn="ctr" rotWithShape="0">
                    <a:srgbClr val="2D2015"/>
                  </a:outerShdw>
                </a:effectLst>
                <a:uLnTx/>
                <a:uFillTx/>
                <a:latin typeface="Impact"/>
                <a:ea typeface="Impact"/>
                <a:cs typeface="Impact"/>
              </a:rPr>
              <a:t>الفكرة الكبيرة في يونان 2</a:t>
            </a:r>
            <a:endParaRPr kumimoji="0" lang="en-US" sz="3600" b="0" i="0" u="none" strike="noStrike" kern="10" cap="none" spc="0" normalizeH="0" baseline="0" noProof="0" dirty="0">
              <a:ln w="9525" cap="sq">
                <a:solidFill>
                  <a:srgbClr val="CC99FF"/>
                </a:solidFill>
                <a:round/>
                <a:headEnd type="none" w="sm" len="sm"/>
                <a:tailEnd type="none" w="sm" len="sm"/>
              </a:ln>
              <a:solidFill>
                <a:srgbClr val="FFFFFF"/>
              </a:solidFill>
              <a:effectLst>
                <a:outerShdw blurRad="73025" dist="117348" dir="2700000" algn="ctr" rotWithShape="0">
                  <a:srgbClr val="2D2015"/>
                </a:outerShdw>
              </a:effectLst>
              <a:uLnTx/>
              <a:uFillTx/>
              <a:latin typeface="Impact"/>
              <a:ea typeface="Impact"/>
              <a:cs typeface="Impact"/>
            </a:endParaRPr>
          </a:p>
        </p:txBody>
      </p:sp>
      <p:sp>
        <p:nvSpPr>
          <p:cNvPr id="254978" name="Rectangle 2"/>
          <p:cNvSpPr>
            <a:spLocks noGrp="1" noChangeArrowheads="1"/>
          </p:cNvSpPr>
          <p:nvPr>
            <p:ph type="title" idx="4294967295"/>
          </p:nvPr>
        </p:nvSpPr>
        <p:spPr>
          <a:xfrm>
            <a:off x="2771775" y="-1755775"/>
            <a:ext cx="6011863" cy="259080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defRPr/>
            </a:pPr>
            <a:r>
              <a:rPr lang="en-US" sz="3600" b="1" dirty="0">
                <a:latin typeface="Arial" panose="020B0604020202020204" pitchFamily="34" charset="0"/>
                <a:ea typeface="ＭＳ Ｐゴシック" charset="0"/>
                <a:cs typeface="Arial" panose="020B0604020202020204" pitchFamily="34" charset="0"/>
              </a:rPr>
              <a:t>The Big Idea</a:t>
            </a:r>
          </a:p>
        </p:txBody>
      </p:sp>
      <p:sp>
        <p:nvSpPr>
          <p:cNvPr id="251909" name="Text Box 5"/>
          <p:cNvSpPr txBox="1">
            <a:spLocks noChangeArrowheads="1"/>
          </p:cNvSpPr>
          <p:nvPr/>
        </p:nvSpPr>
        <p:spPr bwMode="auto">
          <a:xfrm>
            <a:off x="1371600" y="2590800"/>
            <a:ext cx="6400800" cy="4154984"/>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6600" b="1" u="none" strike="noStrike" kern="1200" cap="none" spc="0" normalizeH="0" baseline="0" noProof="0" dirty="0">
                <a:ln>
                  <a:noFill/>
                </a:ln>
                <a:solidFill>
                  <a:srgbClr val="F8F4EC"/>
                </a:solidFill>
                <a:effectLst>
                  <a:glow rad="215900">
                    <a:srgbClr val="2D2015"/>
                  </a:glow>
                </a:effectLst>
                <a:uLnTx/>
                <a:uFillTx/>
                <a:latin typeface="Arial" panose="020B0604020202020204" pitchFamily="34" charset="0"/>
                <a:ea typeface="SimSun" charset="0"/>
                <a:cs typeface="Arial" panose="020B0604020202020204" pitchFamily="34" charset="0"/>
              </a:rPr>
              <a:t>اشكر الله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6600" b="1" u="none" strike="noStrike" kern="1200" cap="none" spc="0" normalizeH="0" baseline="0" noProof="0" dirty="0">
                <a:ln>
                  <a:noFill/>
                </a:ln>
                <a:solidFill>
                  <a:srgbClr val="F8F4EC"/>
                </a:solidFill>
                <a:effectLst>
                  <a:glow rad="215900">
                    <a:srgbClr val="2D2015"/>
                  </a:glow>
                </a:effectLst>
                <a:uLnTx/>
                <a:uFillTx/>
                <a:latin typeface="Arial" panose="020B0604020202020204" pitchFamily="34" charset="0"/>
                <a:ea typeface="SimSun" charset="0"/>
                <a:cs typeface="Arial" panose="020B0604020202020204" pitchFamily="34" charset="0"/>
              </a:rPr>
              <a:t>لأن </a:t>
            </a:r>
            <a:r>
              <a:rPr kumimoji="0" lang="ar-JO" altLang="zh-CN" sz="6600" b="1" u="none" strike="noStrike" kern="1200" cap="none" spc="0" normalizeH="0" baseline="0" noProof="0" dirty="0">
                <a:ln>
                  <a:noFill/>
                </a:ln>
                <a:solidFill>
                  <a:srgbClr val="FFFF00"/>
                </a:solidFill>
                <a:effectLst>
                  <a:glow rad="215900">
                    <a:srgbClr val="2D2015"/>
                  </a:glow>
                </a:effectLst>
                <a:uLnTx/>
                <a:uFillTx/>
                <a:latin typeface="Arial" panose="020B0604020202020204" pitchFamily="34" charset="0"/>
                <a:ea typeface="SimSun" charset="0"/>
                <a:cs typeface="Arial" panose="020B0604020202020204" pitchFamily="34" charset="0"/>
              </a:rPr>
              <a:t>رحمته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6600" b="1" u="none" strike="noStrike" kern="1200" cap="none" spc="0" normalizeH="0" baseline="0" noProof="0" dirty="0">
                <a:ln>
                  <a:noFill/>
                </a:ln>
                <a:solidFill>
                  <a:srgbClr val="F8F4EC"/>
                </a:solidFill>
                <a:effectLst>
                  <a:glow rad="215900">
                    <a:srgbClr val="2D2015"/>
                  </a:glow>
                </a:effectLst>
                <a:uLnTx/>
                <a:uFillTx/>
                <a:latin typeface="Arial" panose="020B0604020202020204" pitchFamily="34" charset="0"/>
                <a:ea typeface="SimSun" charset="0"/>
                <a:cs typeface="Arial" panose="020B0604020202020204" pitchFamily="34" charset="0"/>
              </a:rPr>
              <a:t>تلقي بظلالها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6600" b="1" u="none" strike="noStrike" kern="1200" cap="none" spc="0" normalizeH="0" baseline="0" noProof="0" dirty="0">
                <a:ln>
                  <a:noFill/>
                </a:ln>
                <a:solidFill>
                  <a:srgbClr val="F8F4EC"/>
                </a:solidFill>
                <a:effectLst>
                  <a:glow rad="215900">
                    <a:srgbClr val="2D2015"/>
                  </a:glow>
                </a:effectLst>
                <a:uLnTx/>
                <a:uFillTx/>
                <a:latin typeface="Arial" panose="020B0604020202020204" pitchFamily="34" charset="0"/>
                <a:ea typeface="SimSun" charset="0"/>
                <a:cs typeface="Arial" panose="020B0604020202020204" pitchFamily="34" charset="0"/>
              </a:rPr>
              <a:t>على </a:t>
            </a:r>
            <a:r>
              <a:rPr kumimoji="0" lang="ar-JO" altLang="zh-CN" sz="6600" b="1" u="none" strike="noStrike" kern="1200" cap="none" spc="0" normalizeH="0" baseline="0" noProof="0" dirty="0">
                <a:ln>
                  <a:noFill/>
                </a:ln>
                <a:solidFill>
                  <a:srgbClr val="FFFF00"/>
                </a:solidFill>
                <a:effectLst>
                  <a:glow rad="215900">
                    <a:srgbClr val="2D2015"/>
                  </a:glow>
                </a:effectLst>
                <a:uLnTx/>
                <a:uFillTx/>
                <a:latin typeface="Arial" panose="020B0604020202020204" pitchFamily="34" charset="0"/>
                <a:ea typeface="SimSun" charset="0"/>
                <a:cs typeface="Arial" panose="020B0604020202020204" pitchFamily="34" charset="0"/>
              </a:rPr>
              <a:t>عدله</a:t>
            </a:r>
            <a:endParaRPr kumimoji="0" lang="en-US" altLang="zh-CN" sz="6600" b="1" u="none" strike="noStrike" kern="1200" cap="none" spc="0" normalizeH="0" baseline="0" noProof="0" dirty="0">
              <a:ln>
                <a:noFill/>
              </a:ln>
              <a:solidFill>
                <a:srgbClr val="FFFF00"/>
              </a:solidFill>
              <a:effectLst>
                <a:glow rad="215900">
                  <a:srgbClr val="2D2015"/>
                </a:glow>
              </a:effectLst>
              <a:uLnTx/>
              <a:uFillTx/>
              <a:latin typeface="Arial" panose="020B0604020202020204" pitchFamily="34" charset="0"/>
              <a:ea typeface="SimSun" charset="0"/>
              <a:cs typeface="Arial" panose="020B0604020202020204" pitchFamily="34" charset="0"/>
            </a:endParaRPr>
          </a:p>
        </p:txBody>
      </p:sp>
      <p:pic>
        <p:nvPicPr>
          <p:cNvPr id="251911" name="Picture 7" descr="j0282740"/>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5651500" y="5391150"/>
            <a:ext cx="1447800" cy="144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1912" name="Picture 8" descr="j023726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51500" y="3357563"/>
            <a:ext cx="2289175" cy="1716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withEffect">
                                  <p:stCondLst>
                                    <p:cond delay="0"/>
                                  </p:stCondLst>
                                  <p:childTnLst>
                                    <p:set>
                                      <p:cBhvr>
                                        <p:cTn id="6" dur="1" fill="hold">
                                          <p:stCondLst>
                                            <p:cond delay="0"/>
                                          </p:stCondLst>
                                        </p:cTn>
                                        <p:tgtEl>
                                          <p:spTgt spid="251909">
                                            <p:txEl>
                                              <p:pRg st="0" end="0"/>
                                            </p:txEl>
                                          </p:spTgt>
                                        </p:tgtEl>
                                        <p:attrNameLst>
                                          <p:attrName>style.visibility</p:attrName>
                                        </p:attrNameLst>
                                      </p:cBhvr>
                                      <p:to>
                                        <p:strVal val="visible"/>
                                      </p:to>
                                    </p:set>
                                    <p:anim calcmode="lin" valueType="num">
                                      <p:cBhvr additive="base">
                                        <p:cTn id="7" dur="500" fill="hold"/>
                                        <p:tgtEl>
                                          <p:spTgt spid="25190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51909">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51909">
                                            <p:txEl>
                                              <p:pRg st="1" end="1"/>
                                            </p:txEl>
                                          </p:spTgt>
                                        </p:tgtEl>
                                        <p:attrNameLst>
                                          <p:attrName>style.visibility</p:attrName>
                                        </p:attrNameLst>
                                      </p:cBhvr>
                                      <p:to>
                                        <p:strVal val="visible"/>
                                      </p:to>
                                    </p:set>
                                    <p:anim calcmode="lin" valueType="num">
                                      <p:cBhvr additive="base">
                                        <p:cTn id="11" dur="500" fill="hold"/>
                                        <p:tgtEl>
                                          <p:spTgt spid="25190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51909">
                                            <p:txEl>
                                              <p:pRg st="1" end="1"/>
                                            </p:txEl>
                                          </p:spTgt>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251909">
                                            <p:txEl>
                                              <p:pRg st="2" end="2"/>
                                            </p:txEl>
                                          </p:spTgt>
                                        </p:tgtEl>
                                        <p:attrNameLst>
                                          <p:attrName>style.visibility</p:attrName>
                                        </p:attrNameLst>
                                      </p:cBhvr>
                                      <p:to>
                                        <p:strVal val="visible"/>
                                      </p:to>
                                    </p:set>
                                    <p:anim calcmode="lin" valueType="num">
                                      <p:cBhvr additive="base">
                                        <p:cTn id="15" dur="500" fill="hold"/>
                                        <p:tgtEl>
                                          <p:spTgt spid="251909">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51909">
                                            <p:txEl>
                                              <p:pRg st="2" end="2"/>
                                            </p:txEl>
                                          </p:spTgt>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251909">
                                            <p:txEl>
                                              <p:pRg st="3" end="3"/>
                                            </p:txEl>
                                          </p:spTgt>
                                        </p:tgtEl>
                                        <p:attrNameLst>
                                          <p:attrName>style.visibility</p:attrName>
                                        </p:attrNameLst>
                                      </p:cBhvr>
                                      <p:to>
                                        <p:strVal val="visible"/>
                                      </p:to>
                                    </p:set>
                                    <p:anim calcmode="lin" valueType="num">
                                      <p:cBhvr additive="base">
                                        <p:cTn id="19" dur="500" fill="hold"/>
                                        <p:tgtEl>
                                          <p:spTgt spid="251909">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51909">
                                            <p:txEl>
                                              <p:pRg st="3" end="3"/>
                                            </p:txEl>
                                          </p:spTgt>
                                        </p:tgtEl>
                                        <p:attrNameLst>
                                          <p:attrName>ppt_y</p:attrName>
                                        </p:attrNameLst>
                                      </p:cBhvr>
                                      <p:tavLst>
                                        <p:tav tm="0">
                                          <p:val>
                                            <p:strVal val="0-#ppt_h/2"/>
                                          </p:val>
                                        </p:tav>
                                        <p:tav tm="100000">
                                          <p:val>
                                            <p:strVal val="#ppt_y"/>
                                          </p:val>
                                        </p:tav>
                                      </p:tavLst>
                                    </p:anim>
                                  </p:childTnLst>
                                </p:cTn>
                              </p:par>
                              <p:par>
                                <p:cTn id="21" presetID="35" presetClass="entr" presetSubtype="0" fill="hold" nodeType="withEffect">
                                  <p:stCondLst>
                                    <p:cond delay="0"/>
                                  </p:stCondLst>
                                  <p:childTnLst>
                                    <p:set>
                                      <p:cBhvr>
                                        <p:cTn id="22" dur="1" fill="hold">
                                          <p:stCondLst>
                                            <p:cond delay="0"/>
                                          </p:stCondLst>
                                        </p:cTn>
                                        <p:tgtEl>
                                          <p:spTgt spid="251911"/>
                                        </p:tgtEl>
                                        <p:attrNameLst>
                                          <p:attrName>style.visibility</p:attrName>
                                        </p:attrNameLst>
                                      </p:cBhvr>
                                      <p:to>
                                        <p:strVal val="visible"/>
                                      </p:to>
                                    </p:set>
                                    <p:animEffect transition="in" filter="fade">
                                      <p:cBhvr>
                                        <p:cTn id="23" dur="2000"/>
                                        <p:tgtEl>
                                          <p:spTgt spid="251911"/>
                                        </p:tgtEl>
                                      </p:cBhvr>
                                    </p:animEffect>
                                    <p:anim calcmode="lin" valueType="num">
                                      <p:cBhvr>
                                        <p:cTn id="24" dur="2000" fill="hold"/>
                                        <p:tgtEl>
                                          <p:spTgt spid="251911"/>
                                        </p:tgtEl>
                                        <p:attrNameLst>
                                          <p:attrName>style.rotation</p:attrName>
                                        </p:attrNameLst>
                                      </p:cBhvr>
                                      <p:tavLst>
                                        <p:tav tm="0">
                                          <p:val>
                                            <p:fltVal val="720"/>
                                          </p:val>
                                        </p:tav>
                                        <p:tav tm="100000">
                                          <p:val>
                                            <p:fltVal val="0"/>
                                          </p:val>
                                        </p:tav>
                                      </p:tavLst>
                                    </p:anim>
                                    <p:anim calcmode="lin" valueType="num">
                                      <p:cBhvr>
                                        <p:cTn id="25" dur="2000" fill="hold"/>
                                        <p:tgtEl>
                                          <p:spTgt spid="251911"/>
                                        </p:tgtEl>
                                        <p:attrNameLst>
                                          <p:attrName>ppt_h</p:attrName>
                                        </p:attrNameLst>
                                      </p:cBhvr>
                                      <p:tavLst>
                                        <p:tav tm="0">
                                          <p:val>
                                            <p:fltVal val="0"/>
                                          </p:val>
                                        </p:tav>
                                        <p:tav tm="100000">
                                          <p:val>
                                            <p:strVal val="#ppt_h"/>
                                          </p:val>
                                        </p:tav>
                                      </p:tavLst>
                                    </p:anim>
                                    <p:anim calcmode="lin" valueType="num">
                                      <p:cBhvr>
                                        <p:cTn id="26" dur="2000" fill="hold"/>
                                        <p:tgtEl>
                                          <p:spTgt spid="251911"/>
                                        </p:tgtEl>
                                        <p:attrNameLst>
                                          <p:attrName>ppt_w</p:attrName>
                                        </p:attrNameLst>
                                      </p:cBhvr>
                                      <p:tavLst>
                                        <p:tav tm="0">
                                          <p:val>
                                            <p:fltVal val="0"/>
                                          </p:val>
                                        </p:tav>
                                        <p:tav tm="100000">
                                          <p:val>
                                            <p:strVal val="#ppt_w"/>
                                          </p:val>
                                        </p:tav>
                                      </p:tavLst>
                                    </p:anim>
                                  </p:childTnLst>
                                </p:cTn>
                              </p:par>
                              <p:par>
                                <p:cTn id="27" presetID="35" presetClass="entr" presetSubtype="0" fill="hold" nodeType="withEffect">
                                  <p:stCondLst>
                                    <p:cond delay="0"/>
                                  </p:stCondLst>
                                  <p:childTnLst>
                                    <p:set>
                                      <p:cBhvr>
                                        <p:cTn id="28" dur="1" fill="hold">
                                          <p:stCondLst>
                                            <p:cond delay="0"/>
                                          </p:stCondLst>
                                        </p:cTn>
                                        <p:tgtEl>
                                          <p:spTgt spid="251912"/>
                                        </p:tgtEl>
                                        <p:attrNameLst>
                                          <p:attrName>style.visibility</p:attrName>
                                        </p:attrNameLst>
                                      </p:cBhvr>
                                      <p:to>
                                        <p:strVal val="visible"/>
                                      </p:to>
                                    </p:set>
                                    <p:animEffect transition="in" filter="fade">
                                      <p:cBhvr>
                                        <p:cTn id="29" dur="2000"/>
                                        <p:tgtEl>
                                          <p:spTgt spid="251912"/>
                                        </p:tgtEl>
                                      </p:cBhvr>
                                    </p:animEffect>
                                    <p:anim calcmode="lin" valueType="num">
                                      <p:cBhvr>
                                        <p:cTn id="30" dur="2000" fill="hold"/>
                                        <p:tgtEl>
                                          <p:spTgt spid="251912"/>
                                        </p:tgtEl>
                                        <p:attrNameLst>
                                          <p:attrName>style.rotation</p:attrName>
                                        </p:attrNameLst>
                                      </p:cBhvr>
                                      <p:tavLst>
                                        <p:tav tm="0">
                                          <p:val>
                                            <p:fltVal val="720"/>
                                          </p:val>
                                        </p:tav>
                                        <p:tav tm="100000">
                                          <p:val>
                                            <p:fltVal val="0"/>
                                          </p:val>
                                        </p:tav>
                                      </p:tavLst>
                                    </p:anim>
                                    <p:anim calcmode="lin" valueType="num">
                                      <p:cBhvr>
                                        <p:cTn id="31" dur="2000" fill="hold"/>
                                        <p:tgtEl>
                                          <p:spTgt spid="251912"/>
                                        </p:tgtEl>
                                        <p:attrNameLst>
                                          <p:attrName>ppt_h</p:attrName>
                                        </p:attrNameLst>
                                      </p:cBhvr>
                                      <p:tavLst>
                                        <p:tav tm="0">
                                          <p:val>
                                            <p:fltVal val="0"/>
                                          </p:val>
                                        </p:tav>
                                        <p:tav tm="100000">
                                          <p:val>
                                            <p:strVal val="#ppt_h"/>
                                          </p:val>
                                        </p:tav>
                                      </p:tavLst>
                                    </p:anim>
                                    <p:anim calcmode="lin" valueType="num">
                                      <p:cBhvr>
                                        <p:cTn id="32" dur="2000" fill="hold"/>
                                        <p:tgtEl>
                                          <p:spTgt spid="251912"/>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909" grpId="0" build="p" autoUpdateAnimBg="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0"/>
            <a:ext cx="2057400" cy="1143000"/>
          </a:xfrm>
        </p:spPr>
        <p:txBody>
          <a:bodyPr/>
          <a:lstStyle/>
          <a:p>
            <a:pPr>
              <a:defRPr/>
            </a:pPr>
            <a:r>
              <a:rPr lang="en-US" dirty="0"/>
              <a:t>Black</a:t>
            </a:r>
          </a:p>
        </p:txBody>
      </p:sp>
      <p:sp>
        <p:nvSpPr>
          <p:cNvPr id="696322" name="Rectangle 2"/>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8F4EC"/>
              </a:solidFill>
              <a:ea typeface="ＭＳ Ｐゴシック" charset="0"/>
              <a:cs typeface="ＭＳ Ｐゴシック" charset="0"/>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8369" name="Title 1"/>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4475" y="-19050"/>
            <a:ext cx="8594725" cy="1055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609600" y="1295400"/>
            <a:ext cx="8153400" cy="1323439"/>
          </a:xfrm>
          <a:prstGeom prst="rect">
            <a:avLst/>
          </a:prstGeom>
          <a:noFill/>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ar-JO" sz="4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ماذا تعني لك شخصياً عبارة </a:t>
            </a:r>
            <a:r>
              <a:rPr lang="ar-JO" sz="40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(أشكر الله أن رحمته طغت على عدله)</a:t>
            </a:r>
            <a:r>
              <a:rPr lang="ar-JO" sz="4000" b="1" dirty="0">
                <a:effectLst>
                  <a:outerShdw blurRad="38100" dist="38100" dir="2700000" algn="tl">
                    <a:srgbClr val="000000"/>
                  </a:outerShdw>
                </a:effectLst>
                <a:latin typeface="Arial" panose="020B0604020202020204" pitchFamily="34" charset="0"/>
                <a:cs typeface="Arial" panose="020B0604020202020204" pitchFamily="34" charset="0"/>
              </a:rPr>
              <a:t>؟</a:t>
            </a:r>
            <a:endParaRPr lang="en-US" sz="40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89796" name="Rectangle 4"/>
          <p:cNvSpPr>
            <a:spLocks noGrp="1" noChangeArrowheads="1"/>
          </p:cNvSpPr>
          <p:nvPr>
            <p:ph type="title" idx="4294967295"/>
          </p:nvPr>
        </p:nvSpPr>
        <p:spPr>
          <a:xfrm>
            <a:off x="457200" y="228600"/>
            <a:ext cx="8229600" cy="60960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defRPr/>
            </a:pPr>
            <a:r>
              <a:rPr lang="ar-JO" sz="3600" dirty="0">
                <a:cs typeface="Arial" panose="020B0604020202020204" pitchFamily="34" charset="0"/>
              </a:rPr>
              <a:t>أسئلة ضمن المجموعات الصغيرة حول يونان 2</a:t>
            </a:r>
            <a:endParaRPr lang="en-US" dirty="0">
              <a:cs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67544" y="2204864"/>
            <a:ext cx="6667500" cy="4432300"/>
          </a:xfrm>
          <a:prstGeom prst="rect">
            <a:avLst/>
          </a:prstGeom>
        </p:spPr>
      </p:pic>
      <p:sp>
        <p:nvSpPr>
          <p:cNvPr id="900098" name="Rectangle 2"/>
          <p:cNvSpPr>
            <a:spLocks noGrp="1" noChangeArrowheads="1"/>
          </p:cNvSpPr>
          <p:nvPr>
            <p:ph type="ctrTitle"/>
          </p:nvPr>
        </p:nvSpPr>
        <p:spPr>
          <a:xfrm>
            <a:off x="0" y="232008"/>
            <a:ext cx="9144000" cy="2836952"/>
          </a:xfrm>
          <a:effectLst>
            <a:outerShdw blurRad="63500" dist="35921" dir="2700000" algn="ctr" rotWithShape="0">
              <a:schemeClr val="tx2">
                <a:alpha val="74998"/>
              </a:schemeClr>
            </a:outerShdw>
          </a:effectLst>
        </p:spPr>
        <p:txBody>
          <a:bodyPr anchor="t"/>
          <a:lstStyle/>
          <a:p>
            <a:pPr>
              <a:defRPr/>
            </a:pPr>
            <a:r>
              <a:rPr lang="ar-JO" sz="5400" dirty="0">
                <a:effectLst>
                  <a:glow rad="127000">
                    <a:schemeClr val="tx1"/>
                  </a:glow>
                </a:effectLst>
                <a:ea typeface="ＭＳ Ｐゴシック" charset="0"/>
              </a:rPr>
              <a:t>كيف يريدنا الله أن نتجاوب مع الأشخاص </a:t>
            </a:r>
            <a:r>
              <a:rPr lang="ar-JO" sz="5400" dirty="0">
                <a:solidFill>
                  <a:srgbClr val="FFFF00"/>
                </a:solidFill>
                <a:effectLst>
                  <a:glow rad="127000">
                    <a:schemeClr val="tx1"/>
                  </a:glow>
                </a:effectLst>
                <a:ea typeface="ＭＳ Ｐゴシック" charset="0"/>
              </a:rPr>
              <a:t>غير المتجاوبين؟</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388667386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9393" name="Title 1"/>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4475" y="-19050"/>
            <a:ext cx="8594725" cy="1055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0" y="1295400"/>
            <a:ext cx="9144000" cy="3970318"/>
          </a:xfrm>
          <a:prstGeom prst="rect">
            <a:avLst/>
          </a:prstGeom>
          <a:noFill/>
        </p:spPr>
        <p:txBody>
          <a:bodyPr wrap="square">
            <a:spAutoFit/>
          </a:bodyPr>
          <a:lstStyle>
            <a:lvl1pPr marL="449263" indent="-449263">
              <a:defRPr sz="2400">
                <a:solidFill>
                  <a:schemeClr val="tx1"/>
                </a:solidFill>
                <a:latin typeface="Times New Roman" charset="0"/>
                <a:ea typeface="Osaka" charset="0"/>
                <a:cs typeface="Osaka" charset="0"/>
              </a:defRPr>
            </a:lvl1pPr>
            <a:lvl2pPr marL="37931725" indent="-37474525">
              <a:defRPr sz="2400">
                <a:solidFill>
                  <a:schemeClr val="tx1"/>
                </a:solidFill>
                <a:latin typeface="Times New Roman" charset="0"/>
                <a:ea typeface="Osaka" charset="0"/>
                <a:cs typeface="Osaka" charset="0"/>
              </a:defRPr>
            </a:lvl2pPr>
            <a:lvl3pPr>
              <a:defRPr sz="2400">
                <a:solidFill>
                  <a:schemeClr val="tx1"/>
                </a:solidFill>
                <a:latin typeface="Times New Roman" charset="0"/>
                <a:ea typeface="Osaka" charset="0"/>
                <a:cs typeface="Osaka" charset="0"/>
              </a:defRPr>
            </a:lvl3pPr>
            <a:lvl4pPr>
              <a:defRPr sz="2400">
                <a:solidFill>
                  <a:schemeClr val="tx1"/>
                </a:solidFill>
                <a:latin typeface="Times New Roman" charset="0"/>
                <a:ea typeface="Osaka" charset="0"/>
                <a:cs typeface="Osaka" charset="0"/>
              </a:defRPr>
            </a:lvl4pPr>
            <a:lvl5pPr>
              <a:defRPr sz="2400">
                <a:solidFill>
                  <a:schemeClr val="tx1"/>
                </a:solidFill>
                <a:latin typeface="Times New Roman" charset="0"/>
                <a:ea typeface="Osaka" charset="0"/>
                <a:cs typeface="Osaka" charset="0"/>
              </a:defRPr>
            </a:lvl5pPr>
            <a:lvl6pPr marL="457200" eaLnBrk="0" fontAlgn="base" hangingPunct="0">
              <a:spcBef>
                <a:spcPct val="0"/>
              </a:spcBef>
              <a:spcAft>
                <a:spcPct val="0"/>
              </a:spcAft>
              <a:defRPr sz="2400">
                <a:solidFill>
                  <a:schemeClr val="tx1"/>
                </a:solidFill>
                <a:latin typeface="Times New Roman" charset="0"/>
                <a:ea typeface="Osaka" charset="0"/>
                <a:cs typeface="Osaka" charset="0"/>
              </a:defRPr>
            </a:lvl6pPr>
            <a:lvl7pPr marL="914400" eaLnBrk="0" fontAlgn="base" hangingPunct="0">
              <a:spcBef>
                <a:spcPct val="0"/>
              </a:spcBef>
              <a:spcAft>
                <a:spcPct val="0"/>
              </a:spcAft>
              <a:defRPr sz="2400">
                <a:solidFill>
                  <a:schemeClr val="tx1"/>
                </a:solidFill>
                <a:latin typeface="Times New Roman" charset="0"/>
                <a:ea typeface="Osaka" charset="0"/>
                <a:cs typeface="Osaka" charset="0"/>
              </a:defRPr>
            </a:lvl7pPr>
            <a:lvl8pPr marL="1371600" eaLnBrk="0" fontAlgn="base" hangingPunct="0">
              <a:spcBef>
                <a:spcPct val="0"/>
              </a:spcBef>
              <a:spcAft>
                <a:spcPct val="0"/>
              </a:spcAft>
              <a:defRPr sz="2400">
                <a:solidFill>
                  <a:schemeClr val="tx1"/>
                </a:solidFill>
                <a:latin typeface="Times New Roman" charset="0"/>
                <a:ea typeface="Osaka" charset="0"/>
                <a:cs typeface="Osaka" charset="0"/>
              </a:defRPr>
            </a:lvl8pPr>
            <a:lvl9pPr marL="1828800"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indent="0" algn="r">
              <a:defRPr/>
            </a:pP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1. ما هي بعض الطرق المختلفة التي تتجاوب بها مع الصعوبات التي </a:t>
            </a:r>
          </a:p>
          <a:p>
            <a:pPr marL="0" indent="0" algn="r">
              <a:defRPr/>
            </a:pP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يسمح الله بها في حياتك؟</a:t>
            </a:r>
            <a:endPar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l">
              <a:defRPr/>
            </a:pPr>
            <a:r>
              <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p>
          <a:p>
            <a:pPr marL="0" indent="0" algn="r">
              <a:defRPr/>
            </a:pP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2. فسر ماذا تعني عبارة أشكر الله لأن رحمته طغت على عدله لك شخصياً</a:t>
            </a:r>
            <a:endPar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l">
              <a:defRPr/>
            </a:pPr>
            <a:r>
              <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p>
          <a:p>
            <a:pPr marL="0" indent="0" algn="r">
              <a:defRPr/>
            </a:pP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3. صف كيف تظن أن الحياة ستكون بالنسبة لك الآن إن لم تصبح مؤمناً</a:t>
            </a:r>
            <a:endPar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l">
              <a:defRPr/>
            </a:pPr>
            <a:r>
              <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p>
          <a:p>
            <a:pPr marL="0" indent="0" algn="r">
              <a:defRPr/>
            </a:pP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4. ما هي الطريقة الملموسة الت يمكنك من خلالها لدعوته لك لمشاركته مع </a:t>
            </a:r>
          </a:p>
          <a:p>
            <a:pPr marL="0" indent="0" algn="r">
              <a:defRPr/>
            </a:pP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الآخرين؟</a:t>
            </a:r>
            <a:endPar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05862" name="Rectangle 1030"/>
          <p:cNvSpPr>
            <a:spLocks noGrp="1" noChangeArrowheads="1"/>
          </p:cNvSpPr>
          <p:nvPr>
            <p:ph type="title" idx="4294967295"/>
          </p:nvPr>
        </p:nvSpPr>
        <p:spPr>
          <a:xfrm>
            <a:off x="457200" y="0"/>
            <a:ext cx="8229600" cy="990600"/>
          </a:xfrm>
        </p:spPr>
        <p:txBody>
          <a:bodyPr/>
          <a:lstStyle/>
          <a:p>
            <a:pPr>
              <a:defRPr/>
            </a:pPr>
            <a:r>
              <a:rPr lang="ar-JO" sz="3600" dirty="0">
                <a:ea typeface="ＭＳ Ｐゴシック" charset="0"/>
                <a:cs typeface="Arial" panose="020B0604020202020204" pitchFamily="34" charset="0"/>
              </a:rPr>
              <a:t>أسئلة ضمن المجموعات الصغيرة حول يونان 2</a:t>
            </a:r>
            <a:endParaRPr lang="en-US" dirty="0">
              <a:ea typeface="ＭＳ Ｐゴシック" charset="0"/>
              <a:cs typeface="Arial" panose="020B0604020202020204" pitchFamily="34" charset="0"/>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1600200" y="1219200"/>
            <a:ext cx="5791200" cy="1143000"/>
          </a:xfrm>
        </p:spPr>
        <p:txBody>
          <a:bodyPr/>
          <a:lstStyle/>
          <a:p>
            <a:pPr>
              <a:defRPr/>
            </a:pPr>
            <a:r>
              <a:rPr lang="en-US">
                <a:latin typeface="Trebuchet MS" charset="0"/>
                <a:ea typeface="Osaka" charset="0"/>
                <a:cs typeface="Osaka" charset="0"/>
              </a:rPr>
              <a:t>Only By Grace 1/5</a:t>
            </a:r>
          </a:p>
        </p:txBody>
      </p:sp>
      <p:pic>
        <p:nvPicPr>
          <p:cNvPr id="700419" name="Picture 2" descr="bx0gxi90"/>
          <p:cNvPicPr>
            <a:picLocks noChangeAspect="1" noChangeArrowheads="1"/>
          </p:cNvPicPr>
          <p:nvPr/>
        </p:nvPicPr>
        <p:blipFill>
          <a:blip r:embed="rId2" cstate="screen">
            <a:extLst>
              <a:ext uri="{28A0092B-C50C-407E-A947-70E740481C1C}">
                <a14:useLocalDpi xmlns:a14="http://schemas.microsoft.com/office/drawing/2010/main"/>
              </a:ext>
            </a:extLst>
          </a:blip>
          <a:srcRect l="1575"/>
          <a:stretch>
            <a:fillRect/>
          </a:stretch>
        </p:blipFill>
        <p:spPr bwMode="auto">
          <a:xfrm>
            <a:off x="2057400" y="-533400"/>
            <a:ext cx="5257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0420" name="Rectangle 3"/>
          <p:cNvSpPr>
            <a:spLocks noChangeArrowheads="1"/>
          </p:cNvSpPr>
          <p:nvPr/>
        </p:nvSpPr>
        <p:spPr bwMode="auto">
          <a:xfrm>
            <a:off x="1825624" y="6262688"/>
            <a:ext cx="5791199"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r>
              <a:rPr lang="ar-JO" sz="2800" b="1" dirty="0">
                <a:solidFill>
                  <a:schemeClr val="bg1"/>
                </a:solidFill>
                <a:latin typeface="Arial" panose="020B0604020202020204" pitchFamily="34" charset="0"/>
                <a:cs typeface="Arial" panose="020B0604020202020204" pitchFamily="34" charset="0"/>
              </a:rPr>
              <a:t>كلمات وأغاني مع غيريت غوستافسون</a:t>
            </a:r>
            <a:endParaRPr lang="en-US" sz="2800"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p:cNvSpPr>
            <a:spLocks noGrp="1" noChangeArrowheads="1"/>
          </p:cNvSpPr>
          <p:nvPr>
            <p:ph type="title" idx="4294967295"/>
          </p:nvPr>
        </p:nvSpPr>
        <p:spPr/>
        <p:txBody>
          <a:bodyPr/>
          <a:lstStyle/>
          <a:p>
            <a:pPr>
              <a:defRPr/>
            </a:pPr>
            <a:r>
              <a:rPr lang="en-US" b="1" dirty="0">
                <a:latin typeface="Arial" panose="020B0604020202020204" pitchFamily="34" charset="0"/>
                <a:cs typeface="Arial" panose="020B0604020202020204" pitchFamily="34" charset="0"/>
              </a:rPr>
              <a:t>Only by Grace 1 of 4</a:t>
            </a:r>
          </a:p>
        </p:txBody>
      </p:sp>
      <p:pic>
        <p:nvPicPr>
          <p:cNvPr id="701442" name="Picture 2"/>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1" name="Rectangle 3"/>
          <p:cNvSpPr>
            <a:spLocks noChangeArrowheads="1"/>
          </p:cNvSpPr>
          <p:nvPr/>
        </p:nvSpPr>
        <p:spPr bwMode="auto">
          <a:xfrm>
            <a:off x="1604228" y="3106738"/>
            <a:ext cx="5864105" cy="3785652"/>
          </a:xfrm>
          <a:prstGeom prst="rect">
            <a:avLst/>
          </a:prstGeom>
          <a:noFill/>
          <a:ln w="9525">
            <a:noFill/>
            <a:miter lim="800000"/>
            <a:headEnd/>
            <a:tailEnd/>
          </a:ln>
          <a:effectLst>
            <a:outerShdw blurRad="63500" dist="53882" dir="2700000" algn="ctr" rotWithShape="0">
              <a:schemeClr val="tx1">
                <a:alpha val="74998"/>
              </a:schemeClr>
            </a:outerShdw>
          </a:effectLst>
        </p:spPr>
        <p:txBody>
          <a:bodyPr wrap="none">
            <a:spAutoFit/>
          </a:bodyPr>
          <a:lstStyle/>
          <a:p>
            <a:pPr>
              <a:defRPr/>
            </a:pPr>
            <a:r>
              <a:rPr lang="ar-JO" sz="4800" b="1" dirty="0">
                <a:solidFill>
                  <a:schemeClr val="bg1"/>
                </a:solidFill>
                <a:latin typeface="Arial" panose="020B0604020202020204" pitchFamily="34" charset="0"/>
                <a:ea typeface="+mn-ea"/>
                <a:cs typeface="Arial" panose="020B0604020202020204" pitchFamily="34" charset="0"/>
              </a:rPr>
              <a:t>بالنعمة فقط نستطيع أن ندخل</a:t>
            </a:r>
          </a:p>
          <a:p>
            <a:pPr>
              <a:defRPr/>
            </a:pPr>
            <a:r>
              <a:rPr lang="ar-JO" sz="4800" b="1" dirty="0">
                <a:solidFill>
                  <a:schemeClr val="bg1"/>
                </a:solidFill>
                <a:latin typeface="Arial" panose="020B0604020202020204" pitchFamily="34" charset="0"/>
                <a:ea typeface="+mn-ea"/>
                <a:cs typeface="Arial" panose="020B0604020202020204" pitchFamily="34" charset="0"/>
              </a:rPr>
              <a:t>بالنعمة فقط نستطيع أن نقف</a:t>
            </a:r>
          </a:p>
          <a:p>
            <a:pPr>
              <a:defRPr/>
            </a:pPr>
            <a:r>
              <a:rPr lang="ar-JO" sz="4800" b="1" dirty="0">
                <a:solidFill>
                  <a:schemeClr val="bg1"/>
                </a:solidFill>
                <a:latin typeface="Arial" panose="020B0604020202020204" pitchFamily="34" charset="0"/>
                <a:ea typeface="+mn-ea"/>
                <a:cs typeface="Arial" panose="020B0604020202020204" pitchFamily="34" charset="0"/>
              </a:rPr>
              <a:t>ليس بقدرتنا البشرية</a:t>
            </a:r>
          </a:p>
          <a:p>
            <a:pPr>
              <a:defRPr/>
            </a:pPr>
            <a:r>
              <a:rPr lang="ar-JO" sz="4800" b="1" dirty="0">
                <a:solidFill>
                  <a:schemeClr val="bg1"/>
                </a:solidFill>
                <a:latin typeface="Arial" panose="020B0604020202020204" pitchFamily="34" charset="0"/>
                <a:ea typeface="+mn-ea"/>
                <a:cs typeface="Arial" panose="020B0604020202020204" pitchFamily="34" charset="0"/>
              </a:rPr>
              <a:t>لكن بدم الحمل</a:t>
            </a:r>
            <a:r>
              <a:rPr lang="en-US" sz="4800" b="1" dirty="0">
                <a:solidFill>
                  <a:schemeClr val="bg1"/>
                </a:solidFill>
                <a:latin typeface="Arial" panose="020B0604020202020204" pitchFamily="34" charset="0"/>
                <a:ea typeface="+mn-ea"/>
                <a:cs typeface="Arial" panose="020B0604020202020204" pitchFamily="34" charset="0"/>
              </a:rPr>
              <a:t> </a:t>
            </a:r>
            <a:br>
              <a:rPr lang="en-US" sz="4800" b="1" dirty="0">
                <a:solidFill>
                  <a:schemeClr val="bg1"/>
                </a:solidFill>
                <a:latin typeface="Arial" panose="020B0604020202020204" pitchFamily="34" charset="0"/>
                <a:ea typeface="+mn-ea"/>
                <a:cs typeface="Arial" panose="020B0604020202020204" pitchFamily="34" charset="0"/>
              </a:rPr>
            </a:br>
            <a:endParaRPr lang="en-US" sz="4800" b="1" dirty="0">
              <a:solidFill>
                <a:schemeClr val="bg1"/>
              </a:solidFill>
              <a:latin typeface="Arial" panose="020B0604020202020204" pitchFamily="34" charset="0"/>
              <a:ea typeface="+mn-ea"/>
              <a:cs typeface="Arial" panose="020B0604020202020204" pitchFamily="34" charset="0"/>
            </a:endParaRPr>
          </a:p>
        </p:txBody>
      </p:sp>
    </p:spTree>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type="title" idx="4294967295"/>
          </p:nvPr>
        </p:nvSpPr>
        <p:spPr/>
        <p:txBody>
          <a:bodyPr/>
          <a:lstStyle/>
          <a:p>
            <a:pPr>
              <a:defRPr/>
            </a:pPr>
            <a:r>
              <a:rPr lang="en-US" b="1" dirty="0">
                <a:latin typeface="Arial" panose="020B0604020202020204" pitchFamily="34" charset="0"/>
                <a:cs typeface="Arial" panose="020B0604020202020204" pitchFamily="34" charset="0"/>
              </a:rPr>
              <a:t>Only by Grace 2 of 4</a:t>
            </a:r>
          </a:p>
        </p:txBody>
      </p:sp>
      <p:pic>
        <p:nvPicPr>
          <p:cNvPr id="703490" name="Picture 2"/>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19" name="Rectangle 3"/>
          <p:cNvSpPr>
            <a:spLocks noChangeArrowheads="1"/>
          </p:cNvSpPr>
          <p:nvPr/>
        </p:nvSpPr>
        <p:spPr bwMode="auto">
          <a:xfrm>
            <a:off x="1980461" y="1524000"/>
            <a:ext cx="5208477" cy="3785652"/>
          </a:xfrm>
          <a:prstGeom prst="rect">
            <a:avLst/>
          </a:prstGeom>
          <a:noFill/>
          <a:ln w="9525">
            <a:noFill/>
            <a:miter lim="800000"/>
            <a:headEnd/>
            <a:tailEnd/>
          </a:ln>
          <a:effectLst>
            <a:outerShdw blurRad="63500" dist="53882" dir="2700000" algn="ctr" rotWithShape="0">
              <a:schemeClr val="tx1">
                <a:alpha val="74998"/>
              </a:schemeClr>
            </a:outerShdw>
          </a:effectLst>
        </p:spPr>
        <p:txBody>
          <a:bodyPr wrap="none">
            <a:spAutoFit/>
          </a:bodyPr>
          <a:lstStyle/>
          <a:p>
            <a:pPr>
              <a:defRPr/>
            </a:pPr>
            <a:r>
              <a:rPr lang="ar-JO" sz="4800" b="1" dirty="0">
                <a:solidFill>
                  <a:schemeClr val="bg1"/>
                </a:solidFill>
                <a:latin typeface="Arial" panose="020B0604020202020204" pitchFamily="34" charset="0"/>
                <a:ea typeface="+mn-ea"/>
                <a:cs typeface="Arial" panose="020B0604020202020204" pitchFamily="34" charset="0"/>
              </a:rPr>
              <a:t>إلى محضرك أنت تدعونا</a:t>
            </a:r>
          </a:p>
          <a:p>
            <a:pPr>
              <a:defRPr/>
            </a:pPr>
            <a:r>
              <a:rPr lang="ar-JO" sz="4800" b="1" dirty="0">
                <a:solidFill>
                  <a:schemeClr val="bg1"/>
                </a:solidFill>
                <a:latin typeface="Arial" panose="020B0604020202020204" pitchFamily="34" charset="0"/>
                <a:ea typeface="+mn-ea"/>
                <a:cs typeface="Arial" panose="020B0604020202020204" pitchFamily="34" charset="0"/>
              </a:rPr>
              <a:t>تدعونا أن نأتي</a:t>
            </a:r>
          </a:p>
          <a:p>
            <a:pPr>
              <a:defRPr/>
            </a:pPr>
            <a:r>
              <a:rPr lang="ar-JO" sz="4800" b="1" dirty="0">
                <a:solidFill>
                  <a:schemeClr val="bg1"/>
                </a:solidFill>
                <a:latin typeface="Arial" panose="020B0604020202020204" pitchFamily="34" charset="0"/>
                <a:ea typeface="+mn-ea"/>
                <a:cs typeface="Arial" panose="020B0604020202020204" pitchFamily="34" charset="0"/>
              </a:rPr>
              <a:t>إلى محضرك أنت تحضرنا</a:t>
            </a:r>
          </a:p>
          <a:p>
            <a:pPr>
              <a:defRPr/>
            </a:pPr>
            <a:r>
              <a:rPr lang="ar-JO" sz="4800" b="1" dirty="0">
                <a:solidFill>
                  <a:schemeClr val="bg1"/>
                </a:solidFill>
                <a:latin typeface="Arial" panose="020B0604020202020204" pitchFamily="34" charset="0"/>
                <a:ea typeface="+mn-ea"/>
                <a:cs typeface="Arial" panose="020B0604020202020204" pitchFamily="34" charset="0"/>
              </a:rPr>
              <a:t>والآن نأتي بنعمتك</a:t>
            </a:r>
          </a:p>
          <a:p>
            <a:pPr>
              <a:defRPr/>
            </a:pPr>
            <a:r>
              <a:rPr lang="ar-JO" sz="4800" b="1" dirty="0">
                <a:solidFill>
                  <a:schemeClr val="bg1"/>
                </a:solidFill>
                <a:latin typeface="Arial" panose="020B0604020202020204" pitchFamily="34" charset="0"/>
                <a:ea typeface="+mn-ea"/>
                <a:cs typeface="Arial" panose="020B0604020202020204" pitchFamily="34" charset="0"/>
              </a:rPr>
              <a:t>الآن بنعمتك نأتي</a:t>
            </a:r>
            <a:r>
              <a:rPr lang="en-US" sz="4800" b="1" dirty="0">
                <a:solidFill>
                  <a:schemeClr val="bg1"/>
                </a:solidFill>
                <a:latin typeface="Arial" panose="020B0604020202020204" pitchFamily="34" charset="0"/>
                <a:ea typeface="+mn-ea"/>
                <a:cs typeface="Arial" panose="020B0604020202020204" pitchFamily="34" charset="0"/>
              </a:rPr>
              <a:t> </a:t>
            </a:r>
          </a:p>
        </p:txBody>
      </p:sp>
    </p:spTree>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4"/>
          <p:cNvSpPr>
            <a:spLocks noGrp="1" noChangeArrowheads="1"/>
          </p:cNvSpPr>
          <p:nvPr>
            <p:ph type="title" idx="4294967295"/>
          </p:nvPr>
        </p:nvSpPr>
        <p:spPr/>
        <p:txBody>
          <a:bodyPr/>
          <a:lstStyle/>
          <a:p>
            <a:pPr>
              <a:defRPr/>
            </a:pPr>
            <a:r>
              <a:rPr lang="en-US"/>
              <a:t>Only by Grace 3 of 4</a:t>
            </a:r>
          </a:p>
        </p:txBody>
      </p:sp>
      <p:pic>
        <p:nvPicPr>
          <p:cNvPr id="705538" name="Picture 2"/>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67" name="Rectangle 3"/>
          <p:cNvSpPr>
            <a:spLocks noChangeArrowheads="1"/>
          </p:cNvSpPr>
          <p:nvPr/>
        </p:nvSpPr>
        <p:spPr bwMode="auto">
          <a:xfrm>
            <a:off x="533400" y="2070100"/>
            <a:ext cx="8420100" cy="4524315"/>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p>
            <a:pPr>
              <a:defRPr/>
            </a:pPr>
            <a:r>
              <a:rPr lang="ar-JO" sz="4800" b="1" dirty="0">
                <a:solidFill>
                  <a:schemeClr val="bg1"/>
                </a:solidFill>
                <a:latin typeface="Arial" panose="020B0604020202020204" pitchFamily="34" charset="0"/>
                <a:ea typeface="+mn-ea"/>
                <a:cs typeface="Arial" panose="020B0604020202020204" pitchFamily="34" charset="0"/>
              </a:rPr>
              <a:t>يا رب إذا أحصيت </a:t>
            </a:r>
          </a:p>
          <a:p>
            <a:pPr>
              <a:defRPr/>
            </a:pPr>
            <a:r>
              <a:rPr lang="ar-JO" sz="4800" b="1" dirty="0">
                <a:solidFill>
                  <a:schemeClr val="bg1"/>
                </a:solidFill>
                <a:latin typeface="Arial" panose="020B0604020202020204" pitchFamily="34" charset="0"/>
                <a:ea typeface="+mn-ea"/>
                <a:cs typeface="Arial" panose="020B0604020202020204" pitchFamily="34" charset="0"/>
              </a:rPr>
              <a:t>خطايانا </a:t>
            </a:r>
          </a:p>
          <a:p>
            <a:pPr>
              <a:defRPr/>
            </a:pPr>
            <a:r>
              <a:rPr lang="ar-JO" sz="4800" b="1" dirty="0">
                <a:solidFill>
                  <a:schemeClr val="bg1"/>
                </a:solidFill>
                <a:latin typeface="Arial" panose="020B0604020202020204" pitchFamily="34" charset="0"/>
                <a:ea typeface="+mn-ea"/>
                <a:cs typeface="Arial" panose="020B0604020202020204" pitchFamily="34" charset="0"/>
              </a:rPr>
              <a:t>فمن سيقف؟ </a:t>
            </a:r>
          </a:p>
          <a:p>
            <a:pPr>
              <a:defRPr/>
            </a:pPr>
            <a:r>
              <a:rPr lang="ar-JO" sz="4800" b="1" dirty="0">
                <a:solidFill>
                  <a:schemeClr val="bg1"/>
                </a:solidFill>
                <a:latin typeface="Arial" panose="020B0604020202020204" pitchFamily="34" charset="0"/>
                <a:ea typeface="+mn-ea"/>
                <a:cs typeface="Arial" panose="020B0604020202020204" pitchFamily="34" charset="0"/>
              </a:rPr>
              <a:t>ولكن بفضل نعمتك </a:t>
            </a:r>
          </a:p>
          <a:p>
            <a:pPr>
              <a:defRPr/>
            </a:pPr>
            <a:r>
              <a:rPr lang="ar-JO" sz="4800" b="1" dirty="0">
                <a:solidFill>
                  <a:schemeClr val="bg1"/>
                </a:solidFill>
                <a:latin typeface="Arial" panose="020B0604020202020204" pitchFamily="34" charset="0"/>
                <a:ea typeface="+mn-ea"/>
                <a:cs typeface="Arial" panose="020B0604020202020204" pitchFamily="34" charset="0"/>
              </a:rPr>
              <a:t>تطهرنا </a:t>
            </a:r>
          </a:p>
          <a:p>
            <a:pPr>
              <a:defRPr/>
            </a:pPr>
            <a:r>
              <a:rPr lang="ar-JO" sz="4800" b="1" dirty="0">
                <a:solidFill>
                  <a:schemeClr val="bg1"/>
                </a:solidFill>
                <a:latin typeface="Arial" panose="020B0604020202020204" pitchFamily="34" charset="0"/>
                <a:ea typeface="+mn-ea"/>
                <a:cs typeface="Arial" panose="020B0604020202020204" pitchFamily="34" charset="0"/>
              </a:rPr>
              <a:t>بدم الخروف</a:t>
            </a:r>
            <a:endParaRPr lang="en-US" sz="4800" b="1" dirty="0">
              <a:solidFill>
                <a:schemeClr val="bg1"/>
              </a:solidFill>
              <a:latin typeface="Arial" panose="020B0604020202020204" pitchFamily="34" charset="0"/>
              <a:ea typeface="+mn-ea"/>
              <a:cs typeface="Arial" panose="020B0604020202020204" pitchFamily="34" charset="0"/>
            </a:endParaRPr>
          </a:p>
        </p:txBody>
      </p:sp>
    </p:spTree>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4"/>
          <p:cNvSpPr>
            <a:spLocks noGrp="1" noChangeArrowheads="1"/>
          </p:cNvSpPr>
          <p:nvPr>
            <p:ph type="title" idx="4294967295"/>
          </p:nvPr>
        </p:nvSpPr>
        <p:spPr/>
        <p:txBody>
          <a:bodyPr/>
          <a:lstStyle/>
          <a:p>
            <a:pPr>
              <a:defRPr/>
            </a:pPr>
            <a:r>
              <a:rPr lang="en-US" b="1" dirty="0">
                <a:latin typeface="Arial" panose="020B0604020202020204" pitchFamily="34" charset="0"/>
                <a:cs typeface="Arial" panose="020B0604020202020204" pitchFamily="34" charset="0"/>
              </a:rPr>
              <a:t>Only by Grace 4 of 4</a:t>
            </a:r>
          </a:p>
        </p:txBody>
      </p:sp>
      <p:pic>
        <p:nvPicPr>
          <p:cNvPr id="707586" name="Picture 2"/>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5" name="Rectangle 3"/>
          <p:cNvSpPr>
            <a:spLocks noChangeArrowheads="1"/>
          </p:cNvSpPr>
          <p:nvPr/>
        </p:nvSpPr>
        <p:spPr bwMode="auto">
          <a:xfrm>
            <a:off x="1696512" y="3733800"/>
            <a:ext cx="5820824" cy="3046988"/>
          </a:xfrm>
          <a:prstGeom prst="rect">
            <a:avLst/>
          </a:prstGeom>
          <a:noFill/>
          <a:ln w="9525">
            <a:noFill/>
            <a:miter lim="800000"/>
            <a:headEnd/>
            <a:tailEnd/>
          </a:ln>
          <a:effectLst>
            <a:outerShdw blurRad="63500" dist="53882" dir="2700000" algn="ctr" rotWithShape="0">
              <a:schemeClr val="tx1">
                <a:alpha val="74998"/>
              </a:schemeClr>
            </a:outerShdw>
          </a:effectLst>
        </p:spPr>
        <p:txBody>
          <a:bodyPr wrap="none">
            <a:spAutoFit/>
          </a:bodyPr>
          <a:lstStyle/>
          <a:p>
            <a:pPr>
              <a:defRPr/>
            </a:pPr>
            <a:r>
              <a:rPr lang="ar-JO" sz="4800" b="1" dirty="0">
                <a:solidFill>
                  <a:schemeClr val="bg1"/>
                </a:solidFill>
                <a:latin typeface="Arial" panose="020B0604020202020204" pitchFamily="34" charset="0"/>
                <a:ea typeface="+mn-ea"/>
                <a:cs typeface="Arial" panose="020B0604020202020204" pitchFamily="34" charset="0"/>
              </a:rPr>
              <a:t>بنعمتك فقط نستطيع أن ندخل</a:t>
            </a:r>
          </a:p>
          <a:p>
            <a:pPr>
              <a:defRPr/>
            </a:pPr>
            <a:r>
              <a:rPr lang="ar-JO" sz="4800" b="1" dirty="0">
                <a:solidFill>
                  <a:schemeClr val="bg1"/>
                </a:solidFill>
                <a:latin typeface="Arial" panose="020B0604020202020204" pitchFamily="34" charset="0"/>
                <a:ea typeface="+mn-ea"/>
                <a:cs typeface="Arial" panose="020B0604020202020204" pitchFamily="34" charset="0"/>
              </a:rPr>
              <a:t>والآن بنعمتك نأتي</a:t>
            </a:r>
          </a:p>
          <a:p>
            <a:pPr>
              <a:defRPr/>
            </a:pPr>
            <a:r>
              <a:rPr lang="ar-JO" sz="4800" b="1" dirty="0">
                <a:solidFill>
                  <a:schemeClr val="bg1"/>
                </a:solidFill>
                <a:latin typeface="Arial" panose="020B0604020202020204" pitchFamily="34" charset="0"/>
                <a:ea typeface="+mn-ea"/>
                <a:cs typeface="Arial" panose="020B0604020202020204" pitchFamily="34" charset="0"/>
              </a:rPr>
              <a:t>الآن بنعمتك نأتي</a:t>
            </a:r>
          </a:p>
          <a:p>
            <a:pPr>
              <a:defRPr/>
            </a:pPr>
            <a:r>
              <a:rPr lang="ar-JO" sz="4800" b="1" dirty="0">
                <a:solidFill>
                  <a:schemeClr val="bg1"/>
                </a:solidFill>
                <a:latin typeface="Arial" panose="020B0604020202020204" pitchFamily="34" charset="0"/>
                <a:ea typeface="+mn-ea"/>
                <a:cs typeface="Arial" panose="020B0604020202020204" pitchFamily="34" charset="0"/>
              </a:rPr>
              <a:t>الآن بنعمتك نأتي</a:t>
            </a:r>
            <a:r>
              <a:rPr lang="en-US" sz="4800" b="1" dirty="0">
                <a:solidFill>
                  <a:schemeClr val="bg1"/>
                </a:solidFill>
                <a:latin typeface="Arial" panose="020B0604020202020204" pitchFamily="34" charset="0"/>
                <a:ea typeface="+mn-ea"/>
                <a:cs typeface="Arial" panose="020B0604020202020204" pitchFamily="34" charset="0"/>
              </a:rPr>
              <a:t> </a:t>
            </a:r>
          </a:p>
        </p:txBody>
      </p:sp>
    </p:spTree>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0"/>
            <a:ext cx="2057400" cy="1143000"/>
          </a:xfrm>
        </p:spPr>
        <p:txBody>
          <a:bodyPr/>
          <a:lstStyle/>
          <a:p>
            <a:pPr>
              <a:defRPr/>
            </a:pPr>
            <a:r>
              <a:rPr lang="en-US">
                <a:latin typeface="Trebuchet MS" charset="0"/>
                <a:ea typeface="Osaka" charset="0"/>
                <a:cs typeface="Osaka" charset="0"/>
              </a:rPr>
              <a:t>Black</a:t>
            </a:r>
          </a:p>
        </p:txBody>
      </p:sp>
      <p:sp>
        <p:nvSpPr>
          <p:cNvPr id="709634"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endParaRPr lang="en-US"/>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729" name="Rectangle 2"/>
          <p:cNvSpPr>
            <a:spLocks noChangeArrowheads="1"/>
          </p:cNvSpPr>
          <p:nvPr/>
        </p:nvSpPr>
        <p:spPr bwMode="auto">
          <a:xfrm>
            <a:off x="-36513" y="-26988"/>
            <a:ext cx="9288463" cy="6985001"/>
          </a:xfrm>
          <a:prstGeom prst="rect">
            <a:avLst/>
          </a:prstGeom>
          <a:solidFill>
            <a:srgbClr val="03020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3907" name="Rectangle 3"/>
          <p:cNvSpPr>
            <a:spLocks noGrp="1" noChangeArrowheads="1"/>
          </p:cNvSpPr>
          <p:nvPr>
            <p:ph type="title" idx="4294967295"/>
          </p:nvPr>
        </p:nvSpPr>
        <p:spPr>
          <a:xfrm>
            <a:off x="179512" y="2971800"/>
            <a:ext cx="8763000" cy="3886200"/>
          </a:xfrm>
        </p:spPr>
        <p:txBody>
          <a:bodyPr/>
          <a:lstStyle/>
          <a:p>
            <a:pPr algn="ctr" eaLnBrk="1" hangingPunct="1">
              <a:defRPr/>
            </a:pPr>
            <a:r>
              <a:rPr lang="ar-JO" altLang="ja-JP" sz="8000" dirty="0">
                <a:solidFill>
                  <a:srgbClr val="FFFFFF"/>
                </a:solidFill>
                <a:latin typeface="Arial" panose="020B0604020202020204" pitchFamily="34" charset="0"/>
                <a:ea typeface="ＭＳ Ｐゴシック" charset="0"/>
                <a:cs typeface="Arial" panose="020B0604020202020204" pitchFamily="34" charset="0"/>
              </a:rPr>
              <a:t>اذهب أنت، قف</a:t>
            </a:r>
            <a:br>
              <a:rPr lang="en-US" sz="8000" dirty="0">
                <a:solidFill>
                  <a:srgbClr val="FFFFFF"/>
                </a:solidFill>
                <a:latin typeface="Arial" panose="020B0604020202020204" pitchFamily="34" charset="0"/>
                <a:ea typeface="ＭＳ Ｐゴシック" charset="0"/>
                <a:cs typeface="Arial" panose="020B0604020202020204" pitchFamily="34" charset="0"/>
              </a:rPr>
            </a:br>
            <a:r>
              <a:rPr lang="ar-JO" sz="8000" dirty="0">
                <a:solidFill>
                  <a:srgbClr val="FFFFFF"/>
                </a:solidFill>
                <a:latin typeface="Arial" panose="020B0604020202020204" pitchFamily="34" charset="0"/>
                <a:ea typeface="ＭＳ Ｐゴシック" charset="0"/>
                <a:cs typeface="Arial" panose="020B0604020202020204" pitchFamily="34" charset="0"/>
              </a:rPr>
              <a:t>يونان 3</a:t>
            </a:r>
            <a:endParaRPr lang="en-US" sz="8000" dirty="0">
              <a:latin typeface="Arial" panose="020B0604020202020204" pitchFamily="34" charset="0"/>
              <a:ea typeface="ＭＳ Ｐゴシック" charset="0"/>
              <a:cs typeface="Arial" panose="020B0604020202020204" pitchFamily="34" charset="0"/>
            </a:endParaRPr>
          </a:p>
        </p:txBody>
      </p:sp>
      <p:sp>
        <p:nvSpPr>
          <p:cNvPr id="5" name="Rectangle 3"/>
          <p:cNvSpPr txBox="1">
            <a:spLocks noChangeArrowheads="1"/>
          </p:cNvSpPr>
          <p:nvPr/>
        </p:nvSpPr>
        <p:spPr bwMode="auto">
          <a:xfrm>
            <a:off x="0" y="0"/>
            <a:ext cx="9144000" cy="26642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4800" b="1" u="none" strike="noStrike" kern="0" cap="none" spc="0" normalizeH="0" baseline="0" noProof="0" dirty="0">
                <a:ln>
                  <a:noFill/>
                </a:ln>
                <a:solidFill>
                  <a:srgbClr val="FFFFFF"/>
                </a:solidFill>
                <a:effectLst>
                  <a:glow rad="355600">
                    <a:srgbClr val="000000"/>
                  </a:glow>
                </a:effectLst>
                <a:uLnTx/>
                <a:uFillTx/>
                <a:latin typeface="Arial" panose="020B0604020202020204" pitchFamily="34" charset="0"/>
                <a:ea typeface="Osaka" charset="0"/>
                <a:cs typeface="Arial" panose="020B0604020202020204" pitchFamily="34" charset="0"/>
              </a:rPr>
              <a:t>شارك رسالة الله</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355600">
                    <a:srgbClr val="000000"/>
                  </a:glow>
                </a:effectLst>
                <a:uLnTx/>
                <a:uFillTx/>
                <a:latin typeface="Arial" panose="020B0604020202020204" pitchFamily="34" charset="0"/>
                <a:ea typeface="Osaka" charset="0"/>
                <a:cs typeface="Arial" panose="020B0604020202020204" pitchFamily="34" charset="0"/>
              </a:rPr>
              <a:t>لأن الناس </a:t>
            </a:r>
            <a:r>
              <a:rPr kumimoji="0" lang="ar-JO" sz="4800" b="1" u="none" strike="noStrike" kern="0" cap="none" spc="0" normalizeH="0" baseline="0" noProof="0" dirty="0">
                <a:ln>
                  <a:noFill/>
                </a:ln>
                <a:solidFill>
                  <a:srgbClr val="FFFF00"/>
                </a:solidFill>
                <a:effectLst>
                  <a:glow rad="355600">
                    <a:srgbClr val="000000"/>
                  </a:glow>
                </a:effectLst>
                <a:uLnTx/>
                <a:uFillTx/>
                <a:latin typeface="Arial" panose="020B0604020202020204" pitchFamily="34" charset="0"/>
                <a:ea typeface="Osaka" charset="0"/>
                <a:cs typeface="Arial" panose="020B0604020202020204" pitchFamily="34" charset="0"/>
              </a:rPr>
              <a:t>يستجيبون</a:t>
            </a:r>
            <a:endParaRPr kumimoji="0" lang="en-US" sz="4800" b="1" u="none" strike="noStrike" kern="0" cap="none" spc="0" normalizeH="0" baseline="0" noProof="0" dirty="0">
              <a:ln>
                <a:noFill/>
              </a:ln>
              <a:solidFill>
                <a:srgbClr val="FFFF00"/>
              </a:solidFill>
              <a:effectLst>
                <a:glow rad="355600">
                  <a:srgbClr val="000000"/>
                </a:glow>
              </a:effectLst>
              <a:uLnTx/>
              <a:uFillTx/>
              <a:latin typeface="Arial" panose="020B0604020202020204" pitchFamily="34" charset="0"/>
              <a:ea typeface="Osaka"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39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7"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762000" y="1371600"/>
            <a:ext cx="2057400" cy="1143000"/>
          </a:xfrm>
        </p:spPr>
        <p:txBody>
          <a:bodyPr/>
          <a:lstStyle/>
          <a:p>
            <a:pPr>
              <a:defRPr/>
            </a:pPr>
            <a:r>
              <a:rPr lang="en-US" b="1" dirty="0">
                <a:latin typeface="Arial" panose="020B0604020202020204" pitchFamily="34" charset="0"/>
                <a:cs typeface="Arial" panose="020B0604020202020204" pitchFamily="34" charset="0"/>
              </a:rPr>
              <a:t>Success - Failure</a:t>
            </a:r>
          </a:p>
        </p:txBody>
      </p:sp>
      <p:sp>
        <p:nvSpPr>
          <p:cNvPr id="715778"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715779" name="Picture 3" descr="failure-succes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09600" y="400050"/>
            <a:ext cx="7848600" cy="588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2"/>
          <p:cNvSpPr txBox="1">
            <a:spLocks/>
          </p:cNvSpPr>
          <p:nvPr/>
        </p:nvSpPr>
        <p:spPr bwMode="auto">
          <a:xfrm rot="21225627">
            <a:off x="2038350" y="3646488"/>
            <a:ext cx="4510088" cy="792162"/>
          </a:xfrm>
          <a:prstGeom prst="rect">
            <a:avLst/>
          </a:prstGeom>
          <a:solidFill>
            <a:srgbClr val="056202"/>
          </a:solid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charset="0"/>
                <a:ea typeface="Osaka" charset="0"/>
                <a:cs typeface="Osaka" charset="0"/>
              </a:defRPr>
            </a:lvl2pPr>
            <a:lvl3pPr algn="ctr" rtl="0" eaLnBrk="0" fontAlgn="base" hangingPunct="0">
              <a:spcBef>
                <a:spcPct val="0"/>
              </a:spcBef>
              <a:spcAft>
                <a:spcPct val="0"/>
              </a:spcAft>
              <a:defRPr sz="4400">
                <a:solidFill>
                  <a:schemeClr val="tx2"/>
                </a:solidFill>
                <a:latin typeface="Trebuchet MS" charset="0"/>
                <a:ea typeface="Osaka" charset="0"/>
                <a:cs typeface="Osaka" charset="0"/>
              </a:defRPr>
            </a:lvl3pPr>
            <a:lvl4pPr algn="ctr" rtl="0" eaLnBrk="0" fontAlgn="base" hangingPunct="0">
              <a:spcBef>
                <a:spcPct val="0"/>
              </a:spcBef>
              <a:spcAft>
                <a:spcPct val="0"/>
              </a:spcAft>
              <a:defRPr sz="4400">
                <a:solidFill>
                  <a:schemeClr val="tx2"/>
                </a:solidFill>
                <a:latin typeface="Trebuchet MS" charset="0"/>
                <a:ea typeface="Osaka" charset="0"/>
                <a:cs typeface="Osaka" charset="0"/>
              </a:defRPr>
            </a:lvl4pPr>
            <a:lvl5pPr algn="ctr" rtl="0" eaLnBrk="0" fontAlgn="base" hangingPunct="0">
              <a:spcBef>
                <a:spcPct val="0"/>
              </a:spcBef>
              <a:spcAft>
                <a:spcPct val="0"/>
              </a:spcAft>
              <a:defRPr sz="4400">
                <a:solidFill>
                  <a:schemeClr val="tx2"/>
                </a:solidFill>
                <a:latin typeface="Trebuchet MS" charset="0"/>
                <a:ea typeface="Osaka" charset="0"/>
                <a:cs typeface="Osaka" charset="0"/>
              </a:defRPr>
            </a:lvl5pPr>
            <a:lvl6pPr marL="457200" algn="ctr" rtl="0" eaLnBrk="0" fontAlgn="base" hangingPunct="0">
              <a:spcBef>
                <a:spcPct val="0"/>
              </a:spcBef>
              <a:spcAft>
                <a:spcPct val="0"/>
              </a:spcAft>
              <a:defRPr sz="4400">
                <a:solidFill>
                  <a:schemeClr val="tx2"/>
                </a:solidFill>
                <a:latin typeface="Trebuchet MS" charset="0"/>
                <a:ea typeface="Osaka" charset="0"/>
                <a:cs typeface="Osaka" charset="0"/>
              </a:defRPr>
            </a:lvl6pPr>
            <a:lvl7pPr marL="914400" algn="ctr" rtl="0" eaLnBrk="0" fontAlgn="base" hangingPunct="0">
              <a:spcBef>
                <a:spcPct val="0"/>
              </a:spcBef>
              <a:spcAft>
                <a:spcPct val="0"/>
              </a:spcAft>
              <a:defRPr sz="4400">
                <a:solidFill>
                  <a:schemeClr val="tx2"/>
                </a:solidFill>
                <a:latin typeface="Trebuchet MS" charset="0"/>
                <a:ea typeface="Osaka" charset="0"/>
                <a:cs typeface="Osaka" charset="0"/>
              </a:defRPr>
            </a:lvl7pPr>
            <a:lvl8pPr marL="1371600" algn="ctr" rtl="0" eaLnBrk="0" fontAlgn="base" hangingPunct="0">
              <a:spcBef>
                <a:spcPct val="0"/>
              </a:spcBef>
              <a:spcAft>
                <a:spcPct val="0"/>
              </a:spcAft>
              <a:defRPr sz="4400">
                <a:solidFill>
                  <a:schemeClr val="tx2"/>
                </a:solidFill>
                <a:latin typeface="Trebuchet MS" charset="0"/>
                <a:ea typeface="Osaka" charset="0"/>
                <a:cs typeface="Osaka" charset="0"/>
              </a:defRPr>
            </a:lvl8pPr>
            <a:lvl9pPr marL="1828800" algn="ctr" rtl="0" eaLnBrk="0" fontAlgn="base" hangingPunct="0">
              <a:spcBef>
                <a:spcPct val="0"/>
              </a:spcBef>
              <a:spcAft>
                <a:spcPct val="0"/>
              </a:spcAft>
              <a:defRPr sz="4400">
                <a:solidFill>
                  <a:schemeClr val="tx2"/>
                </a:solidFill>
                <a:latin typeface="Trebuchet MS"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7200" b="1" u="none" strike="noStrike" kern="1200" cap="none" spc="10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الفشل</a:t>
            </a:r>
            <a:endParaRPr kumimoji="0" lang="en-US" sz="16600" b="1" u="none" strike="noStrike" kern="1200" cap="none" spc="10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6" name="Title 2"/>
          <p:cNvSpPr txBox="1">
            <a:spLocks/>
          </p:cNvSpPr>
          <p:nvPr/>
        </p:nvSpPr>
        <p:spPr bwMode="auto">
          <a:xfrm rot="21027849">
            <a:off x="2311400" y="1620838"/>
            <a:ext cx="4313238" cy="792162"/>
          </a:xfrm>
          <a:prstGeom prst="rect">
            <a:avLst/>
          </a:prstGeom>
          <a:solidFill>
            <a:srgbClr val="056202"/>
          </a:solid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charset="0"/>
                <a:ea typeface="Osaka" charset="0"/>
                <a:cs typeface="Osaka" charset="0"/>
              </a:defRPr>
            </a:lvl2pPr>
            <a:lvl3pPr algn="ctr" rtl="0" eaLnBrk="0" fontAlgn="base" hangingPunct="0">
              <a:spcBef>
                <a:spcPct val="0"/>
              </a:spcBef>
              <a:spcAft>
                <a:spcPct val="0"/>
              </a:spcAft>
              <a:defRPr sz="4400">
                <a:solidFill>
                  <a:schemeClr val="tx2"/>
                </a:solidFill>
                <a:latin typeface="Trebuchet MS" charset="0"/>
                <a:ea typeface="Osaka" charset="0"/>
                <a:cs typeface="Osaka" charset="0"/>
              </a:defRPr>
            </a:lvl3pPr>
            <a:lvl4pPr algn="ctr" rtl="0" eaLnBrk="0" fontAlgn="base" hangingPunct="0">
              <a:spcBef>
                <a:spcPct val="0"/>
              </a:spcBef>
              <a:spcAft>
                <a:spcPct val="0"/>
              </a:spcAft>
              <a:defRPr sz="4400">
                <a:solidFill>
                  <a:schemeClr val="tx2"/>
                </a:solidFill>
                <a:latin typeface="Trebuchet MS" charset="0"/>
                <a:ea typeface="Osaka" charset="0"/>
                <a:cs typeface="Osaka" charset="0"/>
              </a:defRPr>
            </a:lvl4pPr>
            <a:lvl5pPr algn="ctr" rtl="0" eaLnBrk="0" fontAlgn="base" hangingPunct="0">
              <a:spcBef>
                <a:spcPct val="0"/>
              </a:spcBef>
              <a:spcAft>
                <a:spcPct val="0"/>
              </a:spcAft>
              <a:defRPr sz="4400">
                <a:solidFill>
                  <a:schemeClr val="tx2"/>
                </a:solidFill>
                <a:latin typeface="Trebuchet MS" charset="0"/>
                <a:ea typeface="Osaka" charset="0"/>
                <a:cs typeface="Osaka" charset="0"/>
              </a:defRPr>
            </a:lvl5pPr>
            <a:lvl6pPr marL="457200" algn="ctr" rtl="0" eaLnBrk="0" fontAlgn="base" hangingPunct="0">
              <a:spcBef>
                <a:spcPct val="0"/>
              </a:spcBef>
              <a:spcAft>
                <a:spcPct val="0"/>
              </a:spcAft>
              <a:defRPr sz="4400">
                <a:solidFill>
                  <a:schemeClr val="tx2"/>
                </a:solidFill>
                <a:latin typeface="Trebuchet MS" charset="0"/>
                <a:ea typeface="Osaka" charset="0"/>
                <a:cs typeface="Osaka" charset="0"/>
              </a:defRPr>
            </a:lvl6pPr>
            <a:lvl7pPr marL="914400" algn="ctr" rtl="0" eaLnBrk="0" fontAlgn="base" hangingPunct="0">
              <a:spcBef>
                <a:spcPct val="0"/>
              </a:spcBef>
              <a:spcAft>
                <a:spcPct val="0"/>
              </a:spcAft>
              <a:defRPr sz="4400">
                <a:solidFill>
                  <a:schemeClr val="tx2"/>
                </a:solidFill>
                <a:latin typeface="Trebuchet MS" charset="0"/>
                <a:ea typeface="Osaka" charset="0"/>
                <a:cs typeface="Osaka" charset="0"/>
              </a:defRPr>
            </a:lvl7pPr>
            <a:lvl8pPr marL="1371600" algn="ctr" rtl="0" eaLnBrk="0" fontAlgn="base" hangingPunct="0">
              <a:spcBef>
                <a:spcPct val="0"/>
              </a:spcBef>
              <a:spcAft>
                <a:spcPct val="0"/>
              </a:spcAft>
              <a:defRPr sz="4400">
                <a:solidFill>
                  <a:schemeClr val="tx2"/>
                </a:solidFill>
                <a:latin typeface="Trebuchet MS" charset="0"/>
                <a:ea typeface="Osaka" charset="0"/>
                <a:cs typeface="Osaka" charset="0"/>
              </a:defRPr>
            </a:lvl8pPr>
            <a:lvl9pPr marL="1828800" algn="ctr" rtl="0" eaLnBrk="0" fontAlgn="base" hangingPunct="0">
              <a:spcBef>
                <a:spcPct val="0"/>
              </a:spcBef>
              <a:spcAft>
                <a:spcPct val="0"/>
              </a:spcAft>
              <a:defRPr sz="4400">
                <a:solidFill>
                  <a:schemeClr val="tx2"/>
                </a:solidFill>
                <a:latin typeface="Trebuchet MS"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7200" b="1" u="none" strike="noStrike" kern="1200" cap="none" spc="10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النجاح</a:t>
            </a:r>
            <a:endParaRPr kumimoji="0" lang="en-US" sz="16600" b="1" u="none" strike="noStrike" kern="1200" cap="none" spc="10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6172200" y="838200"/>
            <a:ext cx="2057400" cy="1143000"/>
          </a:xfrm>
        </p:spPr>
        <p:txBody>
          <a:bodyPr/>
          <a:lstStyle/>
          <a:p>
            <a:pPr>
              <a:defRPr/>
            </a:pPr>
            <a:r>
              <a:rPr lang="en-US" b="1" dirty="0">
                <a:latin typeface="Arial" panose="020B0604020202020204" pitchFamily="34" charset="0"/>
                <a:cs typeface="Arial" panose="020B0604020202020204" pitchFamily="34" charset="0"/>
              </a:rPr>
              <a:t>Failure of Logic</a:t>
            </a:r>
          </a:p>
        </p:txBody>
      </p:sp>
      <p:sp>
        <p:nvSpPr>
          <p:cNvPr id="717826"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endParaRPr lang="en-US" b="1" dirty="0">
              <a:solidFill>
                <a:srgbClr val="000000"/>
              </a:solidFill>
              <a:latin typeface="Arial" panose="020B0604020202020204" pitchFamily="34" charset="0"/>
              <a:cs typeface="Arial" panose="020B0604020202020204" pitchFamily="34" charset="0"/>
            </a:endParaRPr>
          </a:p>
        </p:txBody>
      </p:sp>
      <p:pic>
        <p:nvPicPr>
          <p:cNvPr id="717827" name="Picture 3" descr="failure-of-logic-fail-demotivational-poster-1209989155.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58070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2"/>
          <p:cNvSpPr txBox="1">
            <a:spLocks/>
          </p:cNvSpPr>
          <p:nvPr/>
        </p:nvSpPr>
        <p:spPr bwMode="auto">
          <a:xfrm>
            <a:off x="0" y="6284913"/>
            <a:ext cx="5580063" cy="457200"/>
          </a:xfrm>
          <a:prstGeom prst="rect">
            <a:avLst/>
          </a:prstGeom>
          <a:solidFill>
            <a:schemeClr val="tx1"/>
          </a:solidFill>
          <a:ln w="9525">
            <a:noFill/>
            <a:miter lim="800000"/>
            <a:headEnd/>
            <a:tailEnd/>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25400" dir="5100233" algn="ctr" rotWithShape="0">
                    <a:srgbClr val="FFFFFF">
                      <a:alpha val="75000"/>
                    </a:srgbClr>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charset="0"/>
                <a:ea typeface="Osaka" charset="0"/>
                <a:cs typeface="Osaka" charset="0"/>
              </a:defRPr>
            </a:lvl2pPr>
            <a:lvl3pPr algn="ctr" rtl="0" eaLnBrk="0" fontAlgn="base" hangingPunct="0">
              <a:spcBef>
                <a:spcPct val="0"/>
              </a:spcBef>
              <a:spcAft>
                <a:spcPct val="0"/>
              </a:spcAft>
              <a:defRPr sz="4400">
                <a:solidFill>
                  <a:schemeClr val="tx2"/>
                </a:solidFill>
                <a:latin typeface="Trebuchet MS" charset="0"/>
                <a:ea typeface="Osaka" charset="0"/>
                <a:cs typeface="Osaka" charset="0"/>
              </a:defRPr>
            </a:lvl3pPr>
            <a:lvl4pPr algn="ctr" rtl="0" eaLnBrk="0" fontAlgn="base" hangingPunct="0">
              <a:spcBef>
                <a:spcPct val="0"/>
              </a:spcBef>
              <a:spcAft>
                <a:spcPct val="0"/>
              </a:spcAft>
              <a:defRPr sz="4400">
                <a:solidFill>
                  <a:schemeClr val="tx2"/>
                </a:solidFill>
                <a:latin typeface="Trebuchet MS" charset="0"/>
                <a:ea typeface="Osaka" charset="0"/>
                <a:cs typeface="Osaka" charset="0"/>
              </a:defRPr>
            </a:lvl4pPr>
            <a:lvl5pPr algn="ctr" rtl="0" eaLnBrk="0" fontAlgn="base" hangingPunct="0">
              <a:spcBef>
                <a:spcPct val="0"/>
              </a:spcBef>
              <a:spcAft>
                <a:spcPct val="0"/>
              </a:spcAft>
              <a:defRPr sz="4400">
                <a:solidFill>
                  <a:schemeClr val="tx2"/>
                </a:solidFill>
                <a:latin typeface="Trebuchet MS" charset="0"/>
                <a:ea typeface="Osaka" charset="0"/>
                <a:cs typeface="Osaka" charset="0"/>
              </a:defRPr>
            </a:lvl5pPr>
            <a:lvl6pPr marL="457200" algn="ctr" rtl="0" eaLnBrk="0" fontAlgn="base" hangingPunct="0">
              <a:spcBef>
                <a:spcPct val="0"/>
              </a:spcBef>
              <a:spcAft>
                <a:spcPct val="0"/>
              </a:spcAft>
              <a:defRPr sz="4400">
                <a:solidFill>
                  <a:schemeClr val="tx2"/>
                </a:solidFill>
                <a:latin typeface="Trebuchet MS" charset="0"/>
                <a:ea typeface="Osaka" charset="0"/>
                <a:cs typeface="Osaka" charset="0"/>
              </a:defRPr>
            </a:lvl6pPr>
            <a:lvl7pPr marL="914400" algn="ctr" rtl="0" eaLnBrk="0" fontAlgn="base" hangingPunct="0">
              <a:spcBef>
                <a:spcPct val="0"/>
              </a:spcBef>
              <a:spcAft>
                <a:spcPct val="0"/>
              </a:spcAft>
              <a:defRPr sz="4400">
                <a:solidFill>
                  <a:schemeClr val="tx2"/>
                </a:solidFill>
                <a:latin typeface="Trebuchet MS" charset="0"/>
                <a:ea typeface="Osaka" charset="0"/>
                <a:cs typeface="Osaka" charset="0"/>
              </a:defRPr>
            </a:lvl7pPr>
            <a:lvl8pPr marL="1371600" algn="ctr" rtl="0" eaLnBrk="0" fontAlgn="base" hangingPunct="0">
              <a:spcBef>
                <a:spcPct val="0"/>
              </a:spcBef>
              <a:spcAft>
                <a:spcPct val="0"/>
              </a:spcAft>
              <a:defRPr sz="4400">
                <a:solidFill>
                  <a:schemeClr val="tx2"/>
                </a:solidFill>
                <a:latin typeface="Trebuchet MS" charset="0"/>
                <a:ea typeface="Osaka" charset="0"/>
                <a:cs typeface="Osaka" charset="0"/>
              </a:defRPr>
            </a:lvl8pPr>
            <a:lvl9pPr marL="1828800" algn="ctr" rtl="0" eaLnBrk="0" fontAlgn="base" hangingPunct="0">
              <a:spcBef>
                <a:spcPct val="0"/>
              </a:spcBef>
              <a:spcAft>
                <a:spcPct val="0"/>
              </a:spcAft>
              <a:defRPr sz="4400">
                <a:solidFill>
                  <a:schemeClr val="tx2"/>
                </a:solidFill>
                <a:latin typeface="Trebuchet MS" charset="0"/>
                <a:ea typeface="Osaka" charset="0"/>
                <a:cs typeface="Osaka" charset="0"/>
              </a:defRPr>
            </a:lvl9pPr>
          </a:lstStyle>
          <a:p>
            <a:pPr>
              <a:defRPr/>
            </a:pPr>
            <a:r>
              <a:rPr lang="ar-JO" sz="2000" b="1" dirty="0">
                <a:solidFill>
                  <a:srgbClr val="FFFFFF"/>
                </a:solidFill>
                <a:latin typeface="Arial" panose="020B0604020202020204" pitchFamily="34" charset="0"/>
                <a:ea typeface="Osaka"/>
                <a:cs typeface="Arial" panose="020B0604020202020204" pitchFamily="34" charset="0"/>
              </a:rPr>
              <a:t>لهذا السبب لا نستطيع أن نمتلك أشياء جميلة</a:t>
            </a:r>
            <a:endParaRPr lang="en-US" b="1" dirty="0">
              <a:solidFill>
                <a:srgbClr val="FFFFFF"/>
              </a:solidFill>
              <a:latin typeface="Arial" panose="020B0604020202020204" pitchFamily="34" charset="0"/>
              <a:ea typeface="Osaka"/>
              <a:cs typeface="Arial" panose="020B0604020202020204" pitchFamily="34" charset="0"/>
            </a:endParaRPr>
          </a:p>
        </p:txBody>
      </p:sp>
      <p:sp>
        <p:nvSpPr>
          <p:cNvPr id="6" name="Title 2"/>
          <p:cNvSpPr txBox="1">
            <a:spLocks/>
          </p:cNvSpPr>
          <p:nvPr/>
        </p:nvSpPr>
        <p:spPr bwMode="auto">
          <a:xfrm>
            <a:off x="0" y="5732463"/>
            <a:ext cx="5580063" cy="649287"/>
          </a:xfrm>
          <a:prstGeom prst="rect">
            <a:avLst/>
          </a:prstGeom>
          <a:solidFill>
            <a:schemeClr val="tx1"/>
          </a:solidFill>
          <a:ln w="9525">
            <a:noFill/>
            <a:miter lim="800000"/>
            <a:headEnd/>
            <a:tailEnd/>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25400" dir="5100233" algn="ctr" rotWithShape="0">
                    <a:srgbClr val="FFFFFF">
                      <a:alpha val="75000"/>
                    </a:srgbClr>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charset="0"/>
                <a:ea typeface="Osaka" charset="0"/>
                <a:cs typeface="Osaka" charset="0"/>
              </a:defRPr>
            </a:lvl2pPr>
            <a:lvl3pPr algn="ctr" rtl="0" eaLnBrk="0" fontAlgn="base" hangingPunct="0">
              <a:spcBef>
                <a:spcPct val="0"/>
              </a:spcBef>
              <a:spcAft>
                <a:spcPct val="0"/>
              </a:spcAft>
              <a:defRPr sz="4400">
                <a:solidFill>
                  <a:schemeClr val="tx2"/>
                </a:solidFill>
                <a:latin typeface="Trebuchet MS" charset="0"/>
                <a:ea typeface="Osaka" charset="0"/>
                <a:cs typeface="Osaka" charset="0"/>
              </a:defRPr>
            </a:lvl3pPr>
            <a:lvl4pPr algn="ctr" rtl="0" eaLnBrk="0" fontAlgn="base" hangingPunct="0">
              <a:spcBef>
                <a:spcPct val="0"/>
              </a:spcBef>
              <a:spcAft>
                <a:spcPct val="0"/>
              </a:spcAft>
              <a:defRPr sz="4400">
                <a:solidFill>
                  <a:schemeClr val="tx2"/>
                </a:solidFill>
                <a:latin typeface="Trebuchet MS" charset="0"/>
                <a:ea typeface="Osaka" charset="0"/>
                <a:cs typeface="Osaka" charset="0"/>
              </a:defRPr>
            </a:lvl4pPr>
            <a:lvl5pPr algn="ctr" rtl="0" eaLnBrk="0" fontAlgn="base" hangingPunct="0">
              <a:spcBef>
                <a:spcPct val="0"/>
              </a:spcBef>
              <a:spcAft>
                <a:spcPct val="0"/>
              </a:spcAft>
              <a:defRPr sz="4400">
                <a:solidFill>
                  <a:schemeClr val="tx2"/>
                </a:solidFill>
                <a:latin typeface="Trebuchet MS" charset="0"/>
                <a:ea typeface="Osaka" charset="0"/>
                <a:cs typeface="Osaka" charset="0"/>
              </a:defRPr>
            </a:lvl5pPr>
            <a:lvl6pPr marL="457200" algn="ctr" rtl="0" eaLnBrk="0" fontAlgn="base" hangingPunct="0">
              <a:spcBef>
                <a:spcPct val="0"/>
              </a:spcBef>
              <a:spcAft>
                <a:spcPct val="0"/>
              </a:spcAft>
              <a:defRPr sz="4400">
                <a:solidFill>
                  <a:schemeClr val="tx2"/>
                </a:solidFill>
                <a:latin typeface="Trebuchet MS" charset="0"/>
                <a:ea typeface="Osaka" charset="0"/>
                <a:cs typeface="Osaka" charset="0"/>
              </a:defRPr>
            </a:lvl6pPr>
            <a:lvl7pPr marL="914400" algn="ctr" rtl="0" eaLnBrk="0" fontAlgn="base" hangingPunct="0">
              <a:spcBef>
                <a:spcPct val="0"/>
              </a:spcBef>
              <a:spcAft>
                <a:spcPct val="0"/>
              </a:spcAft>
              <a:defRPr sz="4400">
                <a:solidFill>
                  <a:schemeClr val="tx2"/>
                </a:solidFill>
                <a:latin typeface="Trebuchet MS" charset="0"/>
                <a:ea typeface="Osaka" charset="0"/>
                <a:cs typeface="Osaka" charset="0"/>
              </a:defRPr>
            </a:lvl7pPr>
            <a:lvl8pPr marL="1371600" algn="ctr" rtl="0" eaLnBrk="0" fontAlgn="base" hangingPunct="0">
              <a:spcBef>
                <a:spcPct val="0"/>
              </a:spcBef>
              <a:spcAft>
                <a:spcPct val="0"/>
              </a:spcAft>
              <a:defRPr sz="4400">
                <a:solidFill>
                  <a:schemeClr val="tx2"/>
                </a:solidFill>
                <a:latin typeface="Trebuchet MS" charset="0"/>
                <a:ea typeface="Osaka" charset="0"/>
                <a:cs typeface="Osaka" charset="0"/>
              </a:defRPr>
            </a:lvl8pPr>
            <a:lvl9pPr marL="1828800" algn="ctr" rtl="0" eaLnBrk="0" fontAlgn="base" hangingPunct="0">
              <a:spcBef>
                <a:spcPct val="0"/>
              </a:spcBef>
              <a:spcAft>
                <a:spcPct val="0"/>
              </a:spcAft>
              <a:defRPr sz="4400">
                <a:solidFill>
                  <a:schemeClr val="tx2"/>
                </a:solidFill>
                <a:latin typeface="Trebuchet MS" charset="0"/>
                <a:ea typeface="Osaka" charset="0"/>
                <a:cs typeface="Osaka" charset="0"/>
              </a:defRPr>
            </a:lvl9pPr>
          </a:lstStyle>
          <a:p>
            <a:pPr>
              <a:defRPr/>
            </a:pPr>
            <a:r>
              <a:rPr lang="ar-JO" sz="4000" b="1" dirty="0">
                <a:solidFill>
                  <a:srgbClr val="FFFFFF"/>
                </a:solidFill>
                <a:latin typeface="Arial" panose="020B0604020202020204" pitchFamily="34" charset="0"/>
                <a:ea typeface="Osaka"/>
                <a:cs typeface="Arial" panose="020B0604020202020204" pitchFamily="34" charset="0"/>
              </a:rPr>
              <a:t>فشل المنطق</a:t>
            </a:r>
            <a:endParaRPr lang="en-US" sz="7200" b="1" dirty="0">
              <a:solidFill>
                <a:srgbClr val="FFFFFF"/>
              </a:solidFill>
              <a:latin typeface="Arial" panose="020B0604020202020204" pitchFamily="34" charset="0"/>
              <a:ea typeface="Osaka"/>
              <a:cs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89"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23907" name="Rectangle 3"/>
          <p:cNvSpPr>
            <a:spLocks noGrp="1" noChangeArrowheads="1"/>
          </p:cNvSpPr>
          <p:nvPr>
            <p:ph type="title" idx="4294967295"/>
          </p:nvPr>
        </p:nvSpPr>
        <p:spPr>
          <a:xfrm>
            <a:off x="0" y="2490936"/>
            <a:ext cx="9144000" cy="3962400"/>
          </a:xfrm>
          <a:effectLst/>
        </p:spPr>
        <p:txBody>
          <a:bodyPr/>
          <a:lstStyle/>
          <a:p>
            <a:pPr eaLnBrk="1" hangingPunct="1">
              <a:defRPr/>
            </a:pPr>
            <a:r>
              <a:rPr lang="ar-JO" sz="8000" b="1" dirty="0">
                <a:solidFill>
                  <a:srgbClr val="FFFFFF"/>
                </a:solidFill>
                <a:latin typeface="Arial" panose="020B0604020202020204" pitchFamily="34" charset="0"/>
                <a:ea typeface="Osaka" charset="0"/>
                <a:cs typeface="Arial" panose="020B0604020202020204" pitchFamily="34" charset="0"/>
              </a:rPr>
              <a:t>اذهب، لا، إذاً تأديب</a:t>
            </a:r>
            <a:br>
              <a:rPr lang="ar-JO" sz="8000" b="1" dirty="0">
                <a:solidFill>
                  <a:srgbClr val="FFFFFF"/>
                </a:solidFill>
                <a:latin typeface="Arial" panose="020B0604020202020204" pitchFamily="34" charset="0"/>
                <a:ea typeface="Osaka" charset="0"/>
                <a:cs typeface="Arial" panose="020B0604020202020204" pitchFamily="34" charset="0"/>
              </a:rPr>
            </a:br>
            <a:r>
              <a:rPr lang="ar-JO" sz="8000" b="1" dirty="0">
                <a:solidFill>
                  <a:srgbClr val="FFFFFF"/>
                </a:solidFill>
                <a:latin typeface="Arial" panose="020B0604020202020204" pitchFamily="34" charset="0"/>
                <a:ea typeface="Osaka" charset="0"/>
                <a:cs typeface="Arial" panose="020B0604020202020204" pitchFamily="34" charset="0"/>
              </a:rPr>
              <a:t>يونان 1</a:t>
            </a:r>
            <a:endParaRPr lang="en-US" sz="8000" b="1" dirty="0">
              <a:latin typeface="Arial" panose="020B0604020202020204" pitchFamily="34" charset="0"/>
              <a:ea typeface="Osaka" charset="0"/>
              <a:cs typeface="Arial" panose="020B0604020202020204" pitchFamily="34" charset="0"/>
            </a:endParaRPr>
          </a:p>
        </p:txBody>
      </p:sp>
      <p:sp>
        <p:nvSpPr>
          <p:cNvPr id="4" name="Rectangle 3"/>
          <p:cNvSpPr txBox="1">
            <a:spLocks noChangeArrowheads="1"/>
          </p:cNvSpPr>
          <p:nvPr/>
        </p:nvSpPr>
        <p:spPr bwMode="auto">
          <a:xfrm>
            <a:off x="0" y="-51792"/>
            <a:ext cx="9144000" cy="26642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يغير الله الأحداث ليظهر </a:t>
            </a:r>
            <a:r>
              <a:rPr kumimoji="0" lang="ar-JO" sz="4800" b="1" u="none" strike="noStrike" kern="1200" cap="none" spc="0" normalizeH="0" baseline="0" noProof="0" dirty="0">
                <a:ln>
                  <a:noFill/>
                </a:ln>
                <a:solidFill>
                  <a:srgbClr val="FFFF00"/>
                </a:solidFill>
                <a:effectLst/>
                <a:uLnTx/>
                <a:uFillTx/>
                <a:latin typeface="Arial" panose="020B0604020202020204" pitchFamily="34" charset="0"/>
                <a:ea typeface="Osaka" charset="0"/>
                <a:cs typeface="Arial" panose="020B0604020202020204" pitchFamily="34" charset="0"/>
              </a:rPr>
              <a:t>شفقته</a:t>
            </a:r>
            <a:r>
              <a:rPr kumimoji="0" lang="ar-JO" sz="4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 على الناس </a:t>
            </a:r>
            <a:endParaRPr kumimoji="0" lang="en-US" sz="4800" b="1"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39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7"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873"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endParaRPr lang="en-US" b="1" dirty="0">
              <a:solidFill>
                <a:srgbClr val="000000"/>
              </a:solidFill>
              <a:latin typeface="Arial" panose="020B0604020202020204" pitchFamily="34" charset="0"/>
              <a:cs typeface="Arial" panose="020B0604020202020204" pitchFamily="34" charset="0"/>
            </a:endParaRPr>
          </a:p>
        </p:txBody>
      </p:sp>
      <p:pic>
        <p:nvPicPr>
          <p:cNvPr id="719874" name="Picture 3" descr="failure-bestnot goodenough.gif"/>
          <p:cNvPicPr>
            <a:picLocks noChangeAspect="1"/>
          </p:cNvPicPr>
          <p:nvPr/>
        </p:nvPicPr>
        <p:blipFill>
          <a:blip r:embed="rId3" cstate="screen">
            <a:extLst>
              <a:ext uri="{28A0092B-C50C-407E-A947-70E740481C1C}">
                <a14:useLocalDpi xmlns:a14="http://schemas.microsoft.com/office/drawing/2010/main"/>
              </a:ext>
            </a:extLst>
          </a:blip>
          <a:srcRect t="3108" b="3642"/>
          <a:stretch>
            <a:fillRect/>
          </a:stretch>
        </p:blipFill>
        <p:spPr bwMode="auto">
          <a:xfrm>
            <a:off x="0" y="0"/>
            <a:ext cx="59436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228600" y="6400800"/>
            <a:ext cx="5334000" cy="457200"/>
          </a:xfrm>
          <a:solidFill>
            <a:schemeClr val="tx1"/>
          </a:solidFill>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25400" dir="5100233" algn="ctr" rotWithShape="0">
                    <a:srgbClr val="FFFFFF">
                      <a:alpha val="75000"/>
                    </a:srgbClr>
                  </a:outerShdw>
                </a:effectLst>
              </a14:hiddenEffects>
            </a:ext>
          </a:extLst>
        </p:spPr>
        <p:txBody>
          <a:bodyPr/>
          <a:lstStyle/>
          <a:p>
            <a:pPr>
              <a:defRPr/>
            </a:pPr>
            <a:r>
              <a:rPr lang="ar-JO" sz="2000" b="1" dirty="0">
                <a:solidFill>
                  <a:srgbClr val="FFFFFF"/>
                </a:solidFill>
                <a:latin typeface="Arial" panose="020B0604020202020204" pitchFamily="34" charset="0"/>
                <a:cs typeface="Arial" panose="020B0604020202020204" pitchFamily="34" charset="0"/>
              </a:rPr>
              <a:t>عندما يكون أفضل ما عندك غير كافٍ</a:t>
            </a:r>
            <a:endParaRPr lang="en-US" b="1" dirty="0">
              <a:solidFill>
                <a:srgbClr val="FFFFFF"/>
              </a:solidFill>
              <a:latin typeface="Arial" panose="020B0604020202020204" pitchFamily="34" charset="0"/>
              <a:cs typeface="Arial" panose="020B0604020202020204" pitchFamily="34" charset="0"/>
            </a:endParaRPr>
          </a:p>
        </p:txBody>
      </p:sp>
      <p:sp>
        <p:nvSpPr>
          <p:cNvPr id="5" name="Title 2"/>
          <p:cNvSpPr txBox="1">
            <a:spLocks/>
          </p:cNvSpPr>
          <p:nvPr/>
        </p:nvSpPr>
        <p:spPr bwMode="auto">
          <a:xfrm>
            <a:off x="0" y="5732463"/>
            <a:ext cx="5580063" cy="649287"/>
          </a:xfrm>
          <a:prstGeom prst="rect">
            <a:avLst/>
          </a:prstGeom>
          <a:solidFill>
            <a:schemeClr val="tx1"/>
          </a:solidFill>
          <a:ln w="9525">
            <a:noFill/>
            <a:miter lim="800000"/>
            <a:headEnd/>
            <a:tailEnd/>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25400" dir="5100233" algn="ctr" rotWithShape="0">
                    <a:srgbClr val="FFFFFF">
                      <a:alpha val="75000"/>
                    </a:srgbClr>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charset="0"/>
                <a:ea typeface="Osaka" charset="0"/>
                <a:cs typeface="Osaka" charset="0"/>
              </a:defRPr>
            </a:lvl2pPr>
            <a:lvl3pPr algn="ctr" rtl="0" eaLnBrk="0" fontAlgn="base" hangingPunct="0">
              <a:spcBef>
                <a:spcPct val="0"/>
              </a:spcBef>
              <a:spcAft>
                <a:spcPct val="0"/>
              </a:spcAft>
              <a:defRPr sz="4400">
                <a:solidFill>
                  <a:schemeClr val="tx2"/>
                </a:solidFill>
                <a:latin typeface="Trebuchet MS" charset="0"/>
                <a:ea typeface="Osaka" charset="0"/>
                <a:cs typeface="Osaka" charset="0"/>
              </a:defRPr>
            </a:lvl3pPr>
            <a:lvl4pPr algn="ctr" rtl="0" eaLnBrk="0" fontAlgn="base" hangingPunct="0">
              <a:spcBef>
                <a:spcPct val="0"/>
              </a:spcBef>
              <a:spcAft>
                <a:spcPct val="0"/>
              </a:spcAft>
              <a:defRPr sz="4400">
                <a:solidFill>
                  <a:schemeClr val="tx2"/>
                </a:solidFill>
                <a:latin typeface="Trebuchet MS" charset="0"/>
                <a:ea typeface="Osaka" charset="0"/>
                <a:cs typeface="Osaka" charset="0"/>
              </a:defRPr>
            </a:lvl4pPr>
            <a:lvl5pPr algn="ctr" rtl="0" eaLnBrk="0" fontAlgn="base" hangingPunct="0">
              <a:spcBef>
                <a:spcPct val="0"/>
              </a:spcBef>
              <a:spcAft>
                <a:spcPct val="0"/>
              </a:spcAft>
              <a:defRPr sz="4400">
                <a:solidFill>
                  <a:schemeClr val="tx2"/>
                </a:solidFill>
                <a:latin typeface="Trebuchet MS" charset="0"/>
                <a:ea typeface="Osaka" charset="0"/>
                <a:cs typeface="Osaka" charset="0"/>
              </a:defRPr>
            </a:lvl5pPr>
            <a:lvl6pPr marL="457200" algn="ctr" rtl="0" eaLnBrk="0" fontAlgn="base" hangingPunct="0">
              <a:spcBef>
                <a:spcPct val="0"/>
              </a:spcBef>
              <a:spcAft>
                <a:spcPct val="0"/>
              </a:spcAft>
              <a:defRPr sz="4400">
                <a:solidFill>
                  <a:schemeClr val="tx2"/>
                </a:solidFill>
                <a:latin typeface="Trebuchet MS" charset="0"/>
                <a:ea typeface="Osaka" charset="0"/>
                <a:cs typeface="Osaka" charset="0"/>
              </a:defRPr>
            </a:lvl6pPr>
            <a:lvl7pPr marL="914400" algn="ctr" rtl="0" eaLnBrk="0" fontAlgn="base" hangingPunct="0">
              <a:spcBef>
                <a:spcPct val="0"/>
              </a:spcBef>
              <a:spcAft>
                <a:spcPct val="0"/>
              </a:spcAft>
              <a:defRPr sz="4400">
                <a:solidFill>
                  <a:schemeClr val="tx2"/>
                </a:solidFill>
                <a:latin typeface="Trebuchet MS" charset="0"/>
                <a:ea typeface="Osaka" charset="0"/>
                <a:cs typeface="Osaka" charset="0"/>
              </a:defRPr>
            </a:lvl7pPr>
            <a:lvl8pPr marL="1371600" algn="ctr" rtl="0" eaLnBrk="0" fontAlgn="base" hangingPunct="0">
              <a:spcBef>
                <a:spcPct val="0"/>
              </a:spcBef>
              <a:spcAft>
                <a:spcPct val="0"/>
              </a:spcAft>
              <a:defRPr sz="4400">
                <a:solidFill>
                  <a:schemeClr val="tx2"/>
                </a:solidFill>
                <a:latin typeface="Trebuchet MS" charset="0"/>
                <a:ea typeface="Osaka" charset="0"/>
                <a:cs typeface="Osaka" charset="0"/>
              </a:defRPr>
            </a:lvl8pPr>
            <a:lvl9pPr marL="1828800" algn="ctr" rtl="0" eaLnBrk="0" fontAlgn="base" hangingPunct="0">
              <a:spcBef>
                <a:spcPct val="0"/>
              </a:spcBef>
              <a:spcAft>
                <a:spcPct val="0"/>
              </a:spcAft>
              <a:defRPr sz="4400">
                <a:solidFill>
                  <a:schemeClr val="tx2"/>
                </a:solidFill>
                <a:latin typeface="Trebuchet MS" charset="0"/>
                <a:ea typeface="Osaka" charset="0"/>
                <a:cs typeface="Osaka" charset="0"/>
              </a:defRPr>
            </a:lvl9pPr>
          </a:lstStyle>
          <a:p>
            <a:pPr>
              <a:defRPr/>
            </a:pPr>
            <a:r>
              <a:rPr lang="ar-JO" sz="6000" b="1" dirty="0">
                <a:solidFill>
                  <a:srgbClr val="FFFFFF"/>
                </a:solidFill>
                <a:latin typeface="Arial" panose="020B0604020202020204" pitchFamily="34" charset="0"/>
                <a:ea typeface="Osaka"/>
                <a:cs typeface="Arial" panose="020B0604020202020204" pitchFamily="34" charset="0"/>
              </a:rPr>
              <a:t>الفشل</a:t>
            </a:r>
            <a:endParaRPr lang="en-US" sz="11500" b="1" dirty="0">
              <a:solidFill>
                <a:srgbClr val="FFFFFF"/>
              </a:solidFill>
              <a:latin typeface="Arial" panose="020B0604020202020204" pitchFamily="34" charset="0"/>
              <a:ea typeface="Osaka"/>
              <a:cs typeface="Arial" panose="020B0604020202020204" pitchFamily="34" charset="0"/>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0"/>
            <a:ext cx="2057400" cy="1143000"/>
          </a:xfrm>
        </p:spPr>
        <p:txBody>
          <a:bodyPr/>
          <a:lstStyle/>
          <a:p>
            <a:pPr>
              <a:defRPr/>
            </a:pPr>
            <a:r>
              <a:rPr lang="en-US" sz="2000" b="1" dirty="0">
                <a:solidFill>
                  <a:srgbClr val="FFFFFF"/>
                </a:solidFill>
                <a:latin typeface="Arial" panose="020B0604020202020204" pitchFamily="34" charset="0"/>
                <a:cs typeface="Arial" panose="020B0604020202020204" pitchFamily="34" charset="0"/>
              </a:rPr>
              <a:t>If at first you don</a:t>
            </a:r>
            <a:r>
              <a:rPr lang="fr-FR" altLang="ja-JP" sz="2000" b="1" dirty="0">
                <a:solidFill>
                  <a:srgbClr val="FFFFFF"/>
                </a:solidFill>
                <a:latin typeface="Arial" panose="020B0604020202020204" pitchFamily="34" charset="0"/>
                <a:cs typeface="Arial" panose="020B0604020202020204" pitchFamily="34" charset="0"/>
              </a:rPr>
              <a:t>'</a:t>
            </a:r>
            <a:r>
              <a:rPr lang="en-US" sz="2000" b="1" dirty="0">
                <a:solidFill>
                  <a:srgbClr val="FFFFFF"/>
                </a:solidFill>
                <a:latin typeface="Arial" panose="020B0604020202020204" pitchFamily="34" charset="0"/>
                <a:cs typeface="Arial" panose="020B0604020202020204" pitchFamily="34" charset="0"/>
              </a:rPr>
              <a:t>t succeed, </a:t>
            </a:r>
            <a:br>
              <a:rPr lang="en-US" sz="2000" b="1" dirty="0">
                <a:solidFill>
                  <a:srgbClr val="FFFFFF"/>
                </a:solidFill>
                <a:latin typeface="Arial" panose="020B0604020202020204" pitchFamily="34" charset="0"/>
                <a:cs typeface="Arial" panose="020B0604020202020204" pitchFamily="34" charset="0"/>
              </a:rPr>
            </a:br>
            <a:r>
              <a:rPr lang="en-US" sz="2000" b="1" dirty="0">
                <a:solidFill>
                  <a:srgbClr val="FFFFFF"/>
                </a:solidFill>
                <a:latin typeface="Arial" panose="020B0604020202020204" pitchFamily="34" charset="0"/>
                <a:cs typeface="Arial" panose="020B0604020202020204" pitchFamily="34" charset="0"/>
              </a:rPr>
              <a:t>failure may be your style </a:t>
            </a:r>
            <a:endParaRPr lang="en-US" b="1" dirty="0">
              <a:latin typeface="Arial" panose="020B0604020202020204" pitchFamily="34" charset="0"/>
              <a:cs typeface="Arial" panose="020B0604020202020204" pitchFamily="34" charset="0"/>
            </a:endParaRPr>
          </a:p>
        </p:txBody>
      </p:sp>
      <p:sp>
        <p:nvSpPr>
          <p:cNvPr id="721922"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endParaRPr lang="en-US" b="1" dirty="0">
              <a:solidFill>
                <a:srgbClr val="000000"/>
              </a:solidFill>
              <a:latin typeface="Arial" panose="020B0604020202020204" pitchFamily="34" charset="0"/>
              <a:cs typeface="Arial" panose="020B0604020202020204" pitchFamily="34" charset="0"/>
            </a:endParaRPr>
          </a:p>
        </p:txBody>
      </p:sp>
      <p:pic>
        <p:nvPicPr>
          <p:cNvPr id="721923" name="Picture 3" descr="failur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26988"/>
            <a:ext cx="89916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21924" name="TextBox 4"/>
          <p:cNvSpPr txBox="1">
            <a:spLocks noChangeArrowheads="1"/>
          </p:cNvSpPr>
          <p:nvPr/>
        </p:nvSpPr>
        <p:spPr bwMode="auto">
          <a:xfrm>
            <a:off x="1981200" y="6172200"/>
            <a:ext cx="5715000" cy="70167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en-US" sz="2000" b="1" dirty="0">
                <a:solidFill>
                  <a:srgbClr val="FFFFFF"/>
                </a:solidFill>
                <a:latin typeface="Arial" panose="020B0604020202020204" pitchFamily="34" charset="0"/>
                <a:ea typeface="ＭＳ Ｐゴシック" charset="0"/>
                <a:cs typeface="Arial" panose="020B0604020202020204" pitchFamily="34" charset="0"/>
              </a:rPr>
              <a:t>If at first you don</a:t>
            </a:r>
            <a:r>
              <a:rPr lang="fr-FR" altLang="ja-JP" sz="2000" b="1" dirty="0">
                <a:solidFill>
                  <a:srgbClr val="FFFFFF"/>
                </a:solidFill>
                <a:latin typeface="Arial" panose="020B0604020202020204" pitchFamily="34" charset="0"/>
                <a:cs typeface="Arial" panose="020B0604020202020204" pitchFamily="34" charset="0"/>
              </a:rPr>
              <a:t>'</a:t>
            </a:r>
            <a:r>
              <a:rPr lang="en-US" sz="2000" b="1" dirty="0">
                <a:solidFill>
                  <a:srgbClr val="FFFFFF"/>
                </a:solidFill>
                <a:latin typeface="Arial" panose="020B0604020202020204" pitchFamily="34" charset="0"/>
                <a:cs typeface="Arial" panose="020B0604020202020204" pitchFamily="34" charset="0"/>
              </a:rPr>
              <a:t>t succeed, </a:t>
            </a:r>
            <a:br>
              <a:rPr lang="en-US" sz="2000" b="1" dirty="0">
                <a:solidFill>
                  <a:srgbClr val="FFFFFF"/>
                </a:solidFill>
                <a:latin typeface="Arial" panose="020B0604020202020204" pitchFamily="34" charset="0"/>
                <a:cs typeface="Arial" panose="020B0604020202020204" pitchFamily="34" charset="0"/>
              </a:rPr>
            </a:br>
            <a:r>
              <a:rPr lang="en-US" sz="2000" b="1" dirty="0">
                <a:solidFill>
                  <a:srgbClr val="FFFFFF"/>
                </a:solidFill>
                <a:latin typeface="Arial" panose="020B0604020202020204" pitchFamily="34" charset="0"/>
                <a:cs typeface="Arial" panose="020B0604020202020204" pitchFamily="34" charset="0"/>
              </a:rPr>
              <a:t>failure may be your style </a:t>
            </a:r>
          </a:p>
        </p:txBody>
      </p:sp>
      <p:sp>
        <p:nvSpPr>
          <p:cNvPr id="6" name="Title 2"/>
          <p:cNvSpPr txBox="1">
            <a:spLocks/>
          </p:cNvSpPr>
          <p:nvPr/>
        </p:nvSpPr>
        <p:spPr bwMode="auto">
          <a:xfrm>
            <a:off x="290513" y="6092825"/>
            <a:ext cx="8740775" cy="701675"/>
          </a:xfrm>
          <a:prstGeom prst="rect">
            <a:avLst/>
          </a:prstGeom>
          <a:solidFill>
            <a:schemeClr val="tx1"/>
          </a:solidFill>
          <a:ln w="9525">
            <a:noFill/>
            <a:miter lim="800000"/>
            <a:headEnd/>
            <a:tailEnd/>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25400" dir="5100233" algn="ctr" rotWithShape="0">
                    <a:srgbClr val="FFFFFF">
                      <a:alpha val="75000"/>
                    </a:srgbClr>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charset="0"/>
                <a:ea typeface="Osaka" charset="0"/>
                <a:cs typeface="Osaka" charset="0"/>
              </a:defRPr>
            </a:lvl2pPr>
            <a:lvl3pPr algn="ctr" rtl="0" eaLnBrk="0" fontAlgn="base" hangingPunct="0">
              <a:spcBef>
                <a:spcPct val="0"/>
              </a:spcBef>
              <a:spcAft>
                <a:spcPct val="0"/>
              </a:spcAft>
              <a:defRPr sz="4400">
                <a:solidFill>
                  <a:schemeClr val="tx2"/>
                </a:solidFill>
                <a:latin typeface="Trebuchet MS" charset="0"/>
                <a:ea typeface="Osaka" charset="0"/>
                <a:cs typeface="Osaka" charset="0"/>
              </a:defRPr>
            </a:lvl3pPr>
            <a:lvl4pPr algn="ctr" rtl="0" eaLnBrk="0" fontAlgn="base" hangingPunct="0">
              <a:spcBef>
                <a:spcPct val="0"/>
              </a:spcBef>
              <a:spcAft>
                <a:spcPct val="0"/>
              </a:spcAft>
              <a:defRPr sz="4400">
                <a:solidFill>
                  <a:schemeClr val="tx2"/>
                </a:solidFill>
                <a:latin typeface="Trebuchet MS" charset="0"/>
                <a:ea typeface="Osaka" charset="0"/>
                <a:cs typeface="Osaka" charset="0"/>
              </a:defRPr>
            </a:lvl4pPr>
            <a:lvl5pPr algn="ctr" rtl="0" eaLnBrk="0" fontAlgn="base" hangingPunct="0">
              <a:spcBef>
                <a:spcPct val="0"/>
              </a:spcBef>
              <a:spcAft>
                <a:spcPct val="0"/>
              </a:spcAft>
              <a:defRPr sz="4400">
                <a:solidFill>
                  <a:schemeClr val="tx2"/>
                </a:solidFill>
                <a:latin typeface="Trebuchet MS" charset="0"/>
                <a:ea typeface="Osaka" charset="0"/>
                <a:cs typeface="Osaka" charset="0"/>
              </a:defRPr>
            </a:lvl5pPr>
            <a:lvl6pPr marL="457200" algn="ctr" rtl="0" eaLnBrk="0" fontAlgn="base" hangingPunct="0">
              <a:spcBef>
                <a:spcPct val="0"/>
              </a:spcBef>
              <a:spcAft>
                <a:spcPct val="0"/>
              </a:spcAft>
              <a:defRPr sz="4400">
                <a:solidFill>
                  <a:schemeClr val="tx2"/>
                </a:solidFill>
                <a:latin typeface="Trebuchet MS" charset="0"/>
                <a:ea typeface="Osaka" charset="0"/>
                <a:cs typeface="Osaka" charset="0"/>
              </a:defRPr>
            </a:lvl6pPr>
            <a:lvl7pPr marL="914400" algn="ctr" rtl="0" eaLnBrk="0" fontAlgn="base" hangingPunct="0">
              <a:spcBef>
                <a:spcPct val="0"/>
              </a:spcBef>
              <a:spcAft>
                <a:spcPct val="0"/>
              </a:spcAft>
              <a:defRPr sz="4400">
                <a:solidFill>
                  <a:schemeClr val="tx2"/>
                </a:solidFill>
                <a:latin typeface="Trebuchet MS" charset="0"/>
                <a:ea typeface="Osaka" charset="0"/>
                <a:cs typeface="Osaka" charset="0"/>
              </a:defRPr>
            </a:lvl7pPr>
            <a:lvl8pPr marL="1371600" algn="ctr" rtl="0" eaLnBrk="0" fontAlgn="base" hangingPunct="0">
              <a:spcBef>
                <a:spcPct val="0"/>
              </a:spcBef>
              <a:spcAft>
                <a:spcPct val="0"/>
              </a:spcAft>
              <a:defRPr sz="4400">
                <a:solidFill>
                  <a:schemeClr val="tx2"/>
                </a:solidFill>
                <a:latin typeface="Trebuchet MS" charset="0"/>
                <a:ea typeface="Osaka" charset="0"/>
                <a:cs typeface="Osaka" charset="0"/>
              </a:defRPr>
            </a:lvl8pPr>
            <a:lvl9pPr marL="1828800" algn="ctr" rtl="0" eaLnBrk="0" fontAlgn="base" hangingPunct="0">
              <a:spcBef>
                <a:spcPct val="0"/>
              </a:spcBef>
              <a:spcAft>
                <a:spcPct val="0"/>
              </a:spcAft>
              <a:defRPr sz="4400">
                <a:solidFill>
                  <a:schemeClr val="tx2"/>
                </a:solidFill>
                <a:latin typeface="Trebuchet MS" charset="0"/>
                <a:ea typeface="Osaka" charset="0"/>
                <a:cs typeface="Osaka" charset="0"/>
              </a:defRPr>
            </a:lvl9pPr>
          </a:lstStyle>
          <a:p>
            <a:pPr>
              <a:defRPr/>
            </a:pPr>
            <a:r>
              <a:rPr lang="ar-JO" sz="2400" b="1" dirty="0">
                <a:solidFill>
                  <a:srgbClr val="FFFFFF"/>
                </a:solidFill>
                <a:latin typeface="Arial" panose="020B0604020202020204" pitchFamily="34" charset="0"/>
                <a:ea typeface="Osaka"/>
                <a:cs typeface="Arial" panose="020B0604020202020204" pitchFamily="34" charset="0"/>
              </a:rPr>
              <a:t>إذا لم تنجح في البداية</a:t>
            </a:r>
          </a:p>
          <a:p>
            <a:pPr>
              <a:defRPr/>
            </a:pPr>
            <a:r>
              <a:rPr lang="ar-JO" sz="2400" b="1" dirty="0">
                <a:solidFill>
                  <a:srgbClr val="FFFFFF"/>
                </a:solidFill>
                <a:latin typeface="Arial" panose="020B0604020202020204" pitchFamily="34" charset="0"/>
                <a:ea typeface="Osaka"/>
                <a:cs typeface="Arial" panose="020B0604020202020204" pitchFamily="34" charset="0"/>
              </a:rPr>
              <a:t>فقد يكون الفشل هو أسلوبك</a:t>
            </a:r>
            <a:endParaRPr lang="en-US" sz="4800" b="1" dirty="0">
              <a:solidFill>
                <a:srgbClr val="FFFFFF"/>
              </a:solidFill>
              <a:latin typeface="Arial" panose="020B0604020202020204" pitchFamily="34" charset="0"/>
              <a:ea typeface="Osaka"/>
              <a:cs typeface="Arial" panose="020B0604020202020204" pitchFamily="34" charset="0"/>
            </a:endParaRPr>
          </a:p>
        </p:txBody>
      </p:sp>
      <p:sp>
        <p:nvSpPr>
          <p:cNvPr id="7" name="Title 2"/>
          <p:cNvSpPr txBox="1">
            <a:spLocks/>
          </p:cNvSpPr>
          <p:nvPr/>
        </p:nvSpPr>
        <p:spPr bwMode="auto">
          <a:xfrm>
            <a:off x="0" y="5229225"/>
            <a:ext cx="9144000" cy="936625"/>
          </a:xfrm>
          <a:prstGeom prst="rect">
            <a:avLst/>
          </a:prstGeom>
          <a:solidFill>
            <a:schemeClr val="tx1"/>
          </a:solidFill>
          <a:ln w="9525">
            <a:noFill/>
            <a:miter lim="800000"/>
            <a:headEnd/>
            <a:tailEnd/>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25400" dir="5100233" algn="ctr" rotWithShape="0">
                    <a:srgbClr val="FFFFFF">
                      <a:alpha val="75000"/>
                    </a:srgbClr>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charset="0"/>
                <a:ea typeface="Osaka" charset="0"/>
                <a:cs typeface="Osaka" charset="0"/>
              </a:defRPr>
            </a:lvl2pPr>
            <a:lvl3pPr algn="ctr" rtl="0" eaLnBrk="0" fontAlgn="base" hangingPunct="0">
              <a:spcBef>
                <a:spcPct val="0"/>
              </a:spcBef>
              <a:spcAft>
                <a:spcPct val="0"/>
              </a:spcAft>
              <a:defRPr sz="4400">
                <a:solidFill>
                  <a:schemeClr val="tx2"/>
                </a:solidFill>
                <a:latin typeface="Trebuchet MS" charset="0"/>
                <a:ea typeface="Osaka" charset="0"/>
                <a:cs typeface="Osaka" charset="0"/>
              </a:defRPr>
            </a:lvl3pPr>
            <a:lvl4pPr algn="ctr" rtl="0" eaLnBrk="0" fontAlgn="base" hangingPunct="0">
              <a:spcBef>
                <a:spcPct val="0"/>
              </a:spcBef>
              <a:spcAft>
                <a:spcPct val="0"/>
              </a:spcAft>
              <a:defRPr sz="4400">
                <a:solidFill>
                  <a:schemeClr val="tx2"/>
                </a:solidFill>
                <a:latin typeface="Trebuchet MS" charset="0"/>
                <a:ea typeface="Osaka" charset="0"/>
                <a:cs typeface="Osaka" charset="0"/>
              </a:defRPr>
            </a:lvl4pPr>
            <a:lvl5pPr algn="ctr" rtl="0" eaLnBrk="0" fontAlgn="base" hangingPunct="0">
              <a:spcBef>
                <a:spcPct val="0"/>
              </a:spcBef>
              <a:spcAft>
                <a:spcPct val="0"/>
              </a:spcAft>
              <a:defRPr sz="4400">
                <a:solidFill>
                  <a:schemeClr val="tx2"/>
                </a:solidFill>
                <a:latin typeface="Trebuchet MS" charset="0"/>
                <a:ea typeface="Osaka" charset="0"/>
                <a:cs typeface="Osaka" charset="0"/>
              </a:defRPr>
            </a:lvl5pPr>
            <a:lvl6pPr marL="457200" algn="ctr" rtl="0" eaLnBrk="0" fontAlgn="base" hangingPunct="0">
              <a:spcBef>
                <a:spcPct val="0"/>
              </a:spcBef>
              <a:spcAft>
                <a:spcPct val="0"/>
              </a:spcAft>
              <a:defRPr sz="4400">
                <a:solidFill>
                  <a:schemeClr val="tx2"/>
                </a:solidFill>
                <a:latin typeface="Trebuchet MS" charset="0"/>
                <a:ea typeface="Osaka" charset="0"/>
                <a:cs typeface="Osaka" charset="0"/>
              </a:defRPr>
            </a:lvl6pPr>
            <a:lvl7pPr marL="914400" algn="ctr" rtl="0" eaLnBrk="0" fontAlgn="base" hangingPunct="0">
              <a:spcBef>
                <a:spcPct val="0"/>
              </a:spcBef>
              <a:spcAft>
                <a:spcPct val="0"/>
              </a:spcAft>
              <a:defRPr sz="4400">
                <a:solidFill>
                  <a:schemeClr val="tx2"/>
                </a:solidFill>
                <a:latin typeface="Trebuchet MS" charset="0"/>
                <a:ea typeface="Osaka" charset="0"/>
                <a:cs typeface="Osaka" charset="0"/>
              </a:defRPr>
            </a:lvl7pPr>
            <a:lvl8pPr marL="1371600" algn="ctr" rtl="0" eaLnBrk="0" fontAlgn="base" hangingPunct="0">
              <a:spcBef>
                <a:spcPct val="0"/>
              </a:spcBef>
              <a:spcAft>
                <a:spcPct val="0"/>
              </a:spcAft>
              <a:defRPr sz="4400">
                <a:solidFill>
                  <a:schemeClr val="tx2"/>
                </a:solidFill>
                <a:latin typeface="Trebuchet MS" charset="0"/>
                <a:ea typeface="Osaka" charset="0"/>
                <a:cs typeface="Osaka" charset="0"/>
              </a:defRPr>
            </a:lvl8pPr>
            <a:lvl9pPr marL="1828800" algn="ctr" rtl="0" eaLnBrk="0" fontAlgn="base" hangingPunct="0">
              <a:spcBef>
                <a:spcPct val="0"/>
              </a:spcBef>
              <a:spcAft>
                <a:spcPct val="0"/>
              </a:spcAft>
              <a:defRPr sz="4400">
                <a:solidFill>
                  <a:schemeClr val="tx2"/>
                </a:solidFill>
                <a:latin typeface="Trebuchet MS" charset="0"/>
                <a:ea typeface="Osaka" charset="0"/>
                <a:cs typeface="Osaka" charset="0"/>
              </a:defRPr>
            </a:lvl9pPr>
          </a:lstStyle>
          <a:p>
            <a:pPr>
              <a:defRPr/>
            </a:pPr>
            <a:r>
              <a:rPr lang="ar-JO" sz="6600" b="1" dirty="0">
                <a:solidFill>
                  <a:srgbClr val="FFFFFF"/>
                </a:solidFill>
                <a:latin typeface="Arial" panose="020B0604020202020204" pitchFamily="34" charset="0"/>
                <a:ea typeface="Osaka"/>
                <a:cs typeface="Arial" panose="020B0604020202020204" pitchFamily="34" charset="0"/>
              </a:rPr>
              <a:t>الخسارة</a:t>
            </a:r>
            <a:endParaRPr lang="en-US" sz="13800" b="1" dirty="0">
              <a:solidFill>
                <a:srgbClr val="FFFFFF"/>
              </a:solidFill>
              <a:latin typeface="Arial" panose="020B0604020202020204" pitchFamily="34" charset="0"/>
              <a:ea typeface="Osaka"/>
              <a:cs typeface="Arial" panose="020B0604020202020204" pitchFamily="34" charset="0"/>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969"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endParaRPr lang="en-US" b="1" dirty="0">
              <a:solidFill>
                <a:srgbClr val="000000"/>
              </a:solidFill>
              <a:latin typeface="Arial" panose="020B0604020202020204" pitchFamily="34" charset="0"/>
              <a:cs typeface="Arial" panose="020B0604020202020204" pitchFamily="34" charset="0"/>
            </a:endParaRPr>
          </a:p>
        </p:txBody>
      </p:sp>
      <p:pic>
        <p:nvPicPr>
          <p:cNvPr id="723970" name="Picture 3" descr="failure0400.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1219200" y="5943600"/>
            <a:ext cx="6705600" cy="519113"/>
          </a:xfrm>
          <a:solidFill>
            <a:schemeClr val="tx1"/>
          </a:solidFill>
          <a:effectLst/>
          <a:extLst>
            <a:ext uri="{91240B29-F687-4f45-9708-019B960494DF}">
              <a14:hiddenLine xmlns="" xmlns:a14="http://schemas.microsoft.com/office/drawing/2010/main" w="9525" cap="flat" cmpd="sng">
                <a:solidFill>
                  <a:srgbClr val="000000"/>
                </a:solidFill>
                <a:prstDash val="solid"/>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t">
            <a:spAutoFit/>
          </a:bodyPr>
          <a:lstStyle/>
          <a:p>
            <a:pPr>
              <a:defRPr/>
            </a:pPr>
            <a:r>
              <a:rPr lang="ar-JO" sz="2800" b="1" dirty="0">
                <a:solidFill>
                  <a:srgbClr val="FFFFFF"/>
                </a:solidFill>
                <a:latin typeface="Arial" panose="020B0604020202020204" pitchFamily="34" charset="0"/>
                <a:cs typeface="Arial" panose="020B0604020202020204" pitchFamily="34" charset="0"/>
              </a:rPr>
              <a:t>لا يمكنك تهجئة كلمة الفشل بدونك</a:t>
            </a:r>
            <a:endParaRPr lang="en-US" sz="2800" b="1" dirty="0">
              <a:solidFill>
                <a:srgbClr val="FFFFFF"/>
              </a:solidFill>
              <a:latin typeface="Arial" panose="020B0604020202020204" pitchFamily="34" charset="0"/>
              <a:cs typeface="Arial" panose="020B0604020202020204" pitchFamily="34" charset="0"/>
            </a:endParaRPr>
          </a:p>
        </p:txBody>
      </p:sp>
      <p:sp>
        <p:nvSpPr>
          <p:cNvPr id="5" name="Title 2"/>
          <p:cNvSpPr txBox="1">
            <a:spLocks/>
          </p:cNvSpPr>
          <p:nvPr/>
        </p:nvSpPr>
        <p:spPr bwMode="auto">
          <a:xfrm>
            <a:off x="1728788" y="5157788"/>
            <a:ext cx="5580062" cy="647700"/>
          </a:xfrm>
          <a:prstGeom prst="rect">
            <a:avLst/>
          </a:prstGeom>
          <a:solidFill>
            <a:schemeClr val="tx1"/>
          </a:solidFill>
          <a:ln w="9525">
            <a:noFill/>
            <a:miter lim="800000"/>
            <a:headEnd/>
            <a:tailEnd/>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25400" dir="5100233" algn="ctr" rotWithShape="0">
                    <a:srgbClr val="FFFFFF">
                      <a:alpha val="75000"/>
                    </a:srgbClr>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charset="0"/>
                <a:ea typeface="Osaka" charset="0"/>
                <a:cs typeface="Osaka" charset="0"/>
              </a:defRPr>
            </a:lvl2pPr>
            <a:lvl3pPr algn="ctr" rtl="0" eaLnBrk="0" fontAlgn="base" hangingPunct="0">
              <a:spcBef>
                <a:spcPct val="0"/>
              </a:spcBef>
              <a:spcAft>
                <a:spcPct val="0"/>
              </a:spcAft>
              <a:defRPr sz="4400">
                <a:solidFill>
                  <a:schemeClr val="tx2"/>
                </a:solidFill>
                <a:latin typeface="Trebuchet MS" charset="0"/>
                <a:ea typeface="Osaka" charset="0"/>
                <a:cs typeface="Osaka" charset="0"/>
              </a:defRPr>
            </a:lvl3pPr>
            <a:lvl4pPr algn="ctr" rtl="0" eaLnBrk="0" fontAlgn="base" hangingPunct="0">
              <a:spcBef>
                <a:spcPct val="0"/>
              </a:spcBef>
              <a:spcAft>
                <a:spcPct val="0"/>
              </a:spcAft>
              <a:defRPr sz="4400">
                <a:solidFill>
                  <a:schemeClr val="tx2"/>
                </a:solidFill>
                <a:latin typeface="Trebuchet MS" charset="0"/>
                <a:ea typeface="Osaka" charset="0"/>
                <a:cs typeface="Osaka" charset="0"/>
              </a:defRPr>
            </a:lvl4pPr>
            <a:lvl5pPr algn="ctr" rtl="0" eaLnBrk="0" fontAlgn="base" hangingPunct="0">
              <a:spcBef>
                <a:spcPct val="0"/>
              </a:spcBef>
              <a:spcAft>
                <a:spcPct val="0"/>
              </a:spcAft>
              <a:defRPr sz="4400">
                <a:solidFill>
                  <a:schemeClr val="tx2"/>
                </a:solidFill>
                <a:latin typeface="Trebuchet MS" charset="0"/>
                <a:ea typeface="Osaka" charset="0"/>
                <a:cs typeface="Osaka" charset="0"/>
              </a:defRPr>
            </a:lvl5pPr>
            <a:lvl6pPr marL="457200" algn="ctr" rtl="0" eaLnBrk="0" fontAlgn="base" hangingPunct="0">
              <a:spcBef>
                <a:spcPct val="0"/>
              </a:spcBef>
              <a:spcAft>
                <a:spcPct val="0"/>
              </a:spcAft>
              <a:defRPr sz="4400">
                <a:solidFill>
                  <a:schemeClr val="tx2"/>
                </a:solidFill>
                <a:latin typeface="Trebuchet MS" charset="0"/>
                <a:ea typeface="Osaka" charset="0"/>
                <a:cs typeface="Osaka" charset="0"/>
              </a:defRPr>
            </a:lvl6pPr>
            <a:lvl7pPr marL="914400" algn="ctr" rtl="0" eaLnBrk="0" fontAlgn="base" hangingPunct="0">
              <a:spcBef>
                <a:spcPct val="0"/>
              </a:spcBef>
              <a:spcAft>
                <a:spcPct val="0"/>
              </a:spcAft>
              <a:defRPr sz="4400">
                <a:solidFill>
                  <a:schemeClr val="tx2"/>
                </a:solidFill>
                <a:latin typeface="Trebuchet MS" charset="0"/>
                <a:ea typeface="Osaka" charset="0"/>
                <a:cs typeface="Osaka" charset="0"/>
              </a:defRPr>
            </a:lvl7pPr>
            <a:lvl8pPr marL="1371600" algn="ctr" rtl="0" eaLnBrk="0" fontAlgn="base" hangingPunct="0">
              <a:spcBef>
                <a:spcPct val="0"/>
              </a:spcBef>
              <a:spcAft>
                <a:spcPct val="0"/>
              </a:spcAft>
              <a:defRPr sz="4400">
                <a:solidFill>
                  <a:schemeClr val="tx2"/>
                </a:solidFill>
                <a:latin typeface="Trebuchet MS" charset="0"/>
                <a:ea typeface="Osaka" charset="0"/>
                <a:cs typeface="Osaka" charset="0"/>
              </a:defRPr>
            </a:lvl8pPr>
            <a:lvl9pPr marL="1828800" algn="ctr" rtl="0" eaLnBrk="0" fontAlgn="base" hangingPunct="0">
              <a:spcBef>
                <a:spcPct val="0"/>
              </a:spcBef>
              <a:spcAft>
                <a:spcPct val="0"/>
              </a:spcAft>
              <a:defRPr sz="4400">
                <a:solidFill>
                  <a:schemeClr val="tx2"/>
                </a:solidFill>
                <a:latin typeface="Trebuchet MS" charset="0"/>
                <a:ea typeface="Osaka" charset="0"/>
                <a:cs typeface="Osaka" charset="0"/>
              </a:defRPr>
            </a:lvl9pPr>
          </a:lstStyle>
          <a:p>
            <a:pPr>
              <a:defRPr/>
            </a:pPr>
            <a:r>
              <a:rPr lang="ar-JO" sz="6000" b="1" dirty="0">
                <a:solidFill>
                  <a:srgbClr val="FFFFFF"/>
                </a:solidFill>
                <a:latin typeface="Arial" panose="020B0604020202020204" pitchFamily="34" charset="0"/>
                <a:ea typeface="Osaka"/>
                <a:cs typeface="Arial" panose="020B0604020202020204" pitchFamily="34" charset="0"/>
              </a:rPr>
              <a:t>الفشل</a:t>
            </a:r>
            <a:endParaRPr lang="en-US" sz="11500" b="1" dirty="0">
              <a:solidFill>
                <a:srgbClr val="FFFFFF"/>
              </a:solidFill>
              <a:latin typeface="Arial" panose="020B0604020202020204" pitchFamily="34" charset="0"/>
              <a:ea typeface="Osaka"/>
              <a:cs typeface="Arial" panose="020B0604020202020204" pitchFamily="34" charset="0"/>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6017"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endParaRPr lang="en-US" b="1" dirty="0">
              <a:solidFill>
                <a:srgbClr val="000000"/>
              </a:solidFill>
              <a:latin typeface="Arial" panose="020B0604020202020204" pitchFamily="34" charset="0"/>
              <a:cs typeface="Arial" panose="020B0604020202020204" pitchFamily="34" charset="0"/>
            </a:endParaRPr>
          </a:p>
        </p:txBody>
      </p:sp>
      <p:pic>
        <p:nvPicPr>
          <p:cNvPr id="726018" name="Picture 3" descr="failureshumlu.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0"/>
            <a:ext cx="8382000" cy="686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0" y="6415088"/>
            <a:ext cx="9144000" cy="519112"/>
          </a:xfrm>
          <a:solidFill>
            <a:schemeClr val="tx1"/>
          </a:solidFill>
          <a:effectLst/>
          <a:extLst>
            <a:ext uri="{91240B29-F687-4f45-9708-019B960494DF}">
              <a14:hiddenLine xmlns="" xmlns:a14="http://schemas.microsoft.com/office/drawing/2010/main" w="9525" cap="flat" cmpd="sng">
                <a:solidFill>
                  <a:srgbClr val="000000"/>
                </a:solidFill>
                <a:prstDash val="solid"/>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t">
            <a:spAutoFit/>
          </a:bodyPr>
          <a:lstStyle/>
          <a:p>
            <a:pPr>
              <a:defRPr/>
            </a:pPr>
            <a:r>
              <a:rPr lang="ar-JO" sz="2800" b="1" dirty="0">
                <a:solidFill>
                  <a:srgbClr val="FFFFFF"/>
                </a:solidFill>
                <a:latin typeface="Arial" panose="020B0604020202020204" pitchFamily="34" charset="0"/>
                <a:cs typeface="Arial" panose="020B0604020202020204" pitchFamily="34" charset="0"/>
              </a:rPr>
              <a:t>في بعض الأحيان لا يكون لديك عذر</a:t>
            </a:r>
            <a:endParaRPr lang="en-US" sz="2800" b="1" dirty="0">
              <a:solidFill>
                <a:srgbClr val="FFFFFF"/>
              </a:solidFill>
              <a:latin typeface="Arial" panose="020B0604020202020204" pitchFamily="34" charset="0"/>
              <a:cs typeface="Arial" panose="020B0604020202020204" pitchFamily="34" charset="0"/>
            </a:endParaRPr>
          </a:p>
        </p:txBody>
      </p:sp>
      <p:sp>
        <p:nvSpPr>
          <p:cNvPr id="5" name="Title 2"/>
          <p:cNvSpPr txBox="1">
            <a:spLocks/>
          </p:cNvSpPr>
          <p:nvPr/>
        </p:nvSpPr>
        <p:spPr bwMode="auto">
          <a:xfrm>
            <a:off x="1728788" y="5589588"/>
            <a:ext cx="5580062" cy="863600"/>
          </a:xfrm>
          <a:prstGeom prst="rect">
            <a:avLst/>
          </a:prstGeom>
          <a:solidFill>
            <a:schemeClr val="tx1"/>
          </a:solidFill>
          <a:ln w="9525">
            <a:noFill/>
            <a:miter lim="800000"/>
            <a:headEnd/>
            <a:tailEnd/>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25400" dir="5100233" algn="ctr" rotWithShape="0">
                    <a:srgbClr val="FFFFFF">
                      <a:alpha val="75000"/>
                    </a:srgbClr>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charset="0"/>
                <a:ea typeface="Osaka" charset="0"/>
                <a:cs typeface="Osaka" charset="0"/>
              </a:defRPr>
            </a:lvl2pPr>
            <a:lvl3pPr algn="ctr" rtl="0" eaLnBrk="0" fontAlgn="base" hangingPunct="0">
              <a:spcBef>
                <a:spcPct val="0"/>
              </a:spcBef>
              <a:spcAft>
                <a:spcPct val="0"/>
              </a:spcAft>
              <a:defRPr sz="4400">
                <a:solidFill>
                  <a:schemeClr val="tx2"/>
                </a:solidFill>
                <a:latin typeface="Trebuchet MS" charset="0"/>
                <a:ea typeface="Osaka" charset="0"/>
                <a:cs typeface="Osaka" charset="0"/>
              </a:defRPr>
            </a:lvl3pPr>
            <a:lvl4pPr algn="ctr" rtl="0" eaLnBrk="0" fontAlgn="base" hangingPunct="0">
              <a:spcBef>
                <a:spcPct val="0"/>
              </a:spcBef>
              <a:spcAft>
                <a:spcPct val="0"/>
              </a:spcAft>
              <a:defRPr sz="4400">
                <a:solidFill>
                  <a:schemeClr val="tx2"/>
                </a:solidFill>
                <a:latin typeface="Trebuchet MS" charset="0"/>
                <a:ea typeface="Osaka" charset="0"/>
                <a:cs typeface="Osaka" charset="0"/>
              </a:defRPr>
            </a:lvl4pPr>
            <a:lvl5pPr algn="ctr" rtl="0" eaLnBrk="0" fontAlgn="base" hangingPunct="0">
              <a:spcBef>
                <a:spcPct val="0"/>
              </a:spcBef>
              <a:spcAft>
                <a:spcPct val="0"/>
              </a:spcAft>
              <a:defRPr sz="4400">
                <a:solidFill>
                  <a:schemeClr val="tx2"/>
                </a:solidFill>
                <a:latin typeface="Trebuchet MS" charset="0"/>
                <a:ea typeface="Osaka" charset="0"/>
                <a:cs typeface="Osaka" charset="0"/>
              </a:defRPr>
            </a:lvl5pPr>
            <a:lvl6pPr marL="457200" algn="ctr" rtl="0" eaLnBrk="0" fontAlgn="base" hangingPunct="0">
              <a:spcBef>
                <a:spcPct val="0"/>
              </a:spcBef>
              <a:spcAft>
                <a:spcPct val="0"/>
              </a:spcAft>
              <a:defRPr sz="4400">
                <a:solidFill>
                  <a:schemeClr val="tx2"/>
                </a:solidFill>
                <a:latin typeface="Trebuchet MS" charset="0"/>
                <a:ea typeface="Osaka" charset="0"/>
                <a:cs typeface="Osaka" charset="0"/>
              </a:defRPr>
            </a:lvl6pPr>
            <a:lvl7pPr marL="914400" algn="ctr" rtl="0" eaLnBrk="0" fontAlgn="base" hangingPunct="0">
              <a:spcBef>
                <a:spcPct val="0"/>
              </a:spcBef>
              <a:spcAft>
                <a:spcPct val="0"/>
              </a:spcAft>
              <a:defRPr sz="4400">
                <a:solidFill>
                  <a:schemeClr val="tx2"/>
                </a:solidFill>
                <a:latin typeface="Trebuchet MS" charset="0"/>
                <a:ea typeface="Osaka" charset="0"/>
                <a:cs typeface="Osaka" charset="0"/>
              </a:defRPr>
            </a:lvl7pPr>
            <a:lvl8pPr marL="1371600" algn="ctr" rtl="0" eaLnBrk="0" fontAlgn="base" hangingPunct="0">
              <a:spcBef>
                <a:spcPct val="0"/>
              </a:spcBef>
              <a:spcAft>
                <a:spcPct val="0"/>
              </a:spcAft>
              <a:defRPr sz="4400">
                <a:solidFill>
                  <a:schemeClr val="tx2"/>
                </a:solidFill>
                <a:latin typeface="Trebuchet MS" charset="0"/>
                <a:ea typeface="Osaka" charset="0"/>
                <a:cs typeface="Osaka" charset="0"/>
              </a:defRPr>
            </a:lvl8pPr>
            <a:lvl9pPr marL="1828800" algn="ctr" rtl="0" eaLnBrk="0" fontAlgn="base" hangingPunct="0">
              <a:spcBef>
                <a:spcPct val="0"/>
              </a:spcBef>
              <a:spcAft>
                <a:spcPct val="0"/>
              </a:spcAft>
              <a:defRPr sz="4400">
                <a:solidFill>
                  <a:schemeClr val="tx2"/>
                </a:solidFill>
                <a:latin typeface="Trebuchet MS" charset="0"/>
                <a:ea typeface="Osaka" charset="0"/>
                <a:cs typeface="Osaka" charset="0"/>
              </a:defRPr>
            </a:lvl9pPr>
          </a:lstStyle>
          <a:p>
            <a:pPr>
              <a:defRPr/>
            </a:pPr>
            <a:r>
              <a:rPr lang="ar-JO" sz="8000" b="1" dirty="0">
                <a:solidFill>
                  <a:srgbClr val="FFFFFF"/>
                </a:solidFill>
                <a:latin typeface="Arial" panose="020B0604020202020204" pitchFamily="34" charset="0"/>
                <a:ea typeface="Osaka"/>
                <a:cs typeface="Arial" panose="020B0604020202020204" pitchFamily="34" charset="0"/>
              </a:rPr>
              <a:t>الفشل</a:t>
            </a:r>
            <a:endParaRPr lang="en-US" sz="19900" b="1" dirty="0">
              <a:solidFill>
                <a:srgbClr val="FFFFFF"/>
              </a:solidFill>
              <a:latin typeface="Arial" panose="020B0604020202020204" pitchFamily="34" charset="0"/>
              <a:ea typeface="Osaka"/>
              <a:cs typeface="Arial" panose="020B0604020202020204" pitchFamily="34" charset="0"/>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065"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 name="Title 2"/>
          <p:cNvSpPr>
            <a:spLocks noGrp="1"/>
          </p:cNvSpPr>
          <p:nvPr>
            <p:ph type="title" idx="4294967295"/>
          </p:nvPr>
        </p:nvSpPr>
        <p:spPr>
          <a:xfrm>
            <a:off x="0" y="0"/>
            <a:ext cx="5867400" cy="1219200"/>
          </a:xfrm>
        </p:spPr>
        <p:txBody>
          <a:bodyPr/>
          <a:lstStyle/>
          <a:p>
            <a:pPr algn="l">
              <a:defRPr/>
            </a:pPr>
            <a:r>
              <a:rPr lang="ar-JO" b="1" dirty="0">
                <a:solidFill>
                  <a:srgbClr val="FFFFFF"/>
                </a:solidFill>
                <a:latin typeface="Arial" panose="020B0604020202020204" pitchFamily="34" charset="0"/>
                <a:cs typeface="Arial" panose="020B0604020202020204" pitchFamily="34" charset="0"/>
              </a:rPr>
              <a:t>هل تخاف</a:t>
            </a:r>
            <a:endParaRPr lang="en-US" b="1" dirty="0">
              <a:solidFill>
                <a:srgbClr val="FFFFFF"/>
              </a:solidFill>
              <a:latin typeface="Arial" panose="020B0604020202020204" pitchFamily="34" charset="0"/>
              <a:cs typeface="Arial" panose="020B0604020202020204" pitchFamily="34" charset="0"/>
            </a:endParaRPr>
          </a:p>
        </p:txBody>
      </p:sp>
      <p:sp>
        <p:nvSpPr>
          <p:cNvPr id="4" name="Title 2"/>
          <p:cNvSpPr txBox="1">
            <a:spLocks/>
          </p:cNvSpPr>
          <p:nvPr/>
        </p:nvSpPr>
        <p:spPr bwMode="auto">
          <a:xfrm>
            <a:off x="3048000" y="533400"/>
            <a:ext cx="1219200" cy="1066800"/>
          </a:xfrm>
          <a:prstGeom prst="rect">
            <a:avLst/>
          </a:prstGeom>
          <a:noFill/>
          <a:ln w="9525">
            <a:noFill/>
            <a:miter lim="800000"/>
            <a:headEnd/>
            <a:tailEnd/>
          </a:ln>
          <a:effectLst>
            <a:outerShdw blurRad="63500" dist="25400" dir="5100233" algn="ctr" rotWithShape="0">
              <a:srgbClr val="FFFFFF">
                <a:alpha val="75000"/>
              </a:srgb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ا</a:t>
            </a:r>
            <a:endParaRPr kumimoji="0" lang="en-US" sz="4400" b="1"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6" name="Title 2"/>
          <p:cNvSpPr txBox="1">
            <a:spLocks/>
          </p:cNvSpPr>
          <p:nvPr/>
        </p:nvSpPr>
        <p:spPr bwMode="auto">
          <a:xfrm>
            <a:off x="3733800" y="1524000"/>
            <a:ext cx="1219200" cy="1066800"/>
          </a:xfrm>
          <a:prstGeom prst="rect">
            <a:avLst/>
          </a:prstGeom>
          <a:noFill/>
          <a:ln w="9525">
            <a:noFill/>
            <a:miter lim="800000"/>
            <a:headEnd/>
            <a:tailEnd/>
          </a:ln>
          <a:effectLst>
            <a:outerShdw blurRad="63500" dist="25400" dir="5100233" algn="ctr" rotWithShape="0">
              <a:srgbClr val="FFFFFF">
                <a:alpha val="75000"/>
              </a:srgb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ل</a:t>
            </a:r>
            <a:endParaRPr kumimoji="0" lang="en-US" sz="4400" b="1"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8" name="Title 2"/>
          <p:cNvSpPr txBox="1">
            <a:spLocks/>
          </p:cNvSpPr>
          <p:nvPr/>
        </p:nvSpPr>
        <p:spPr bwMode="auto">
          <a:xfrm>
            <a:off x="4267200" y="2928934"/>
            <a:ext cx="1219200" cy="857256"/>
          </a:xfrm>
          <a:prstGeom prst="rect">
            <a:avLst/>
          </a:prstGeom>
          <a:noFill/>
          <a:ln w="9525">
            <a:noFill/>
            <a:miter lim="800000"/>
            <a:headEnd/>
            <a:tailEnd/>
          </a:ln>
          <a:effectLst>
            <a:outerShdw blurRad="63500" dist="25400" dir="5100233" algn="ctr" rotWithShape="0">
              <a:srgbClr val="FFFFFF">
                <a:alpha val="75000"/>
              </a:srgb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ف</a:t>
            </a:r>
            <a:endParaRPr kumimoji="0" lang="en-US" sz="4400" b="1"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12" name="Title 2"/>
          <p:cNvSpPr txBox="1">
            <a:spLocks/>
          </p:cNvSpPr>
          <p:nvPr/>
        </p:nvSpPr>
        <p:spPr bwMode="auto">
          <a:xfrm>
            <a:off x="5029200" y="4038600"/>
            <a:ext cx="1219200" cy="1066800"/>
          </a:xfrm>
          <a:prstGeom prst="rect">
            <a:avLst/>
          </a:prstGeom>
          <a:noFill/>
          <a:ln w="9525">
            <a:noFill/>
            <a:miter lim="800000"/>
            <a:headEnd/>
            <a:tailEnd/>
          </a:ln>
          <a:effectLst>
            <a:outerShdw blurRad="63500" dist="25400" dir="5100233" algn="ctr" rotWithShape="0">
              <a:srgbClr val="FFFFFF">
                <a:alpha val="75000"/>
              </a:srgb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ش</a:t>
            </a:r>
            <a:endParaRPr kumimoji="0" lang="en-US" sz="4400" b="1"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13" name="Title 2"/>
          <p:cNvSpPr txBox="1">
            <a:spLocks/>
          </p:cNvSpPr>
          <p:nvPr/>
        </p:nvSpPr>
        <p:spPr bwMode="auto">
          <a:xfrm>
            <a:off x="6324600" y="4953000"/>
            <a:ext cx="1371600" cy="1066800"/>
          </a:xfrm>
          <a:prstGeom prst="rect">
            <a:avLst/>
          </a:prstGeom>
          <a:noFill/>
          <a:ln w="9525">
            <a:noFill/>
            <a:miter lim="800000"/>
            <a:headEnd/>
            <a:tailEnd/>
          </a:ln>
          <a:effectLst>
            <a:outerShdw blurRad="63500" dist="25400" dir="5100233" algn="ctr" rotWithShape="0">
              <a:srgbClr val="FFFFFF">
                <a:alpha val="75000"/>
              </a:srgb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ل</a:t>
            </a:r>
            <a:endParaRPr kumimoji="0" lang="en-US" sz="4400" b="1"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14" name="Title 2"/>
          <p:cNvSpPr txBox="1">
            <a:spLocks/>
          </p:cNvSpPr>
          <p:nvPr/>
        </p:nvSpPr>
        <p:spPr bwMode="auto">
          <a:xfrm>
            <a:off x="7620000" y="5638800"/>
            <a:ext cx="1295400" cy="990600"/>
          </a:xfrm>
          <a:prstGeom prst="rect">
            <a:avLst/>
          </a:prstGeom>
          <a:noFill/>
          <a:ln w="9525">
            <a:noFill/>
            <a:miter lim="800000"/>
            <a:headEnd/>
            <a:tailEnd/>
          </a:ln>
          <a:effectLst>
            <a:outerShdw blurRad="63500" dist="25400" dir="5100233" algn="ctr" rotWithShape="0">
              <a:srgbClr val="FFFFFF">
                <a:alpha val="75000"/>
              </a:srgb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a:t>
            </a:r>
            <a:endParaRPr kumimoji="0" lang="en-US" sz="4400" b="1"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pic>
        <p:nvPicPr>
          <p:cNvPr id="728075" name="Picture 14" descr="failureshir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527300"/>
            <a:ext cx="2509838" cy="433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nodeType="afterGroup">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nodeType="afterGroup">
                            <p:stCondLst>
                              <p:cond delay="2000"/>
                            </p:stCondLst>
                            <p:childTnLst>
                              <p:par>
                                <p:cTn id="11" presetID="1" presetClass="entr" presetSubtype="0" fill="hold" grpId="0" nodeType="afterEffect">
                                  <p:stCondLst>
                                    <p:cond delay="100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nodeType="afterGroup">
                            <p:stCondLst>
                              <p:cond delay="3000"/>
                            </p:stCondLst>
                            <p:childTnLst>
                              <p:par>
                                <p:cTn id="14" presetID="1" presetClass="entr" presetSubtype="0" fill="hold" grpId="0" nodeType="afterEffect">
                                  <p:stCondLst>
                                    <p:cond delay="1000"/>
                                  </p:stCondLst>
                                  <p:childTnLst>
                                    <p:set>
                                      <p:cBhvr>
                                        <p:cTn id="15" dur="1" fill="hold">
                                          <p:stCondLst>
                                            <p:cond delay="0"/>
                                          </p:stCondLst>
                                        </p:cTn>
                                        <p:tgtEl>
                                          <p:spTgt spid="12"/>
                                        </p:tgtEl>
                                        <p:attrNameLst>
                                          <p:attrName>style.visibility</p:attrName>
                                        </p:attrNameLst>
                                      </p:cBhvr>
                                      <p:to>
                                        <p:strVal val="visible"/>
                                      </p:to>
                                    </p:set>
                                  </p:childTnLst>
                                </p:cTn>
                              </p:par>
                            </p:childTnLst>
                          </p:cTn>
                        </p:par>
                        <p:par>
                          <p:cTn id="16" fill="hold" nodeType="afterGroup">
                            <p:stCondLst>
                              <p:cond delay="4000"/>
                            </p:stCondLst>
                            <p:childTnLst>
                              <p:par>
                                <p:cTn id="17" presetID="1" presetClass="entr" presetSubtype="0" fill="hold" grpId="0" nodeType="afterEffect">
                                  <p:stCondLst>
                                    <p:cond delay="1000"/>
                                  </p:stCondLst>
                                  <p:childTnLst>
                                    <p:set>
                                      <p:cBhvr>
                                        <p:cTn id="18" dur="1" fill="hold">
                                          <p:stCondLst>
                                            <p:cond delay="0"/>
                                          </p:stCondLst>
                                        </p:cTn>
                                        <p:tgtEl>
                                          <p:spTgt spid="13"/>
                                        </p:tgtEl>
                                        <p:attrNameLst>
                                          <p:attrName>style.visibility</p:attrName>
                                        </p:attrNameLst>
                                      </p:cBhvr>
                                      <p:to>
                                        <p:strVal val="visible"/>
                                      </p:to>
                                    </p:set>
                                  </p:childTnLst>
                                </p:cTn>
                              </p:par>
                            </p:childTnLst>
                          </p:cTn>
                        </p:par>
                        <p:par>
                          <p:cTn id="19" fill="hold" nodeType="afterGroup">
                            <p:stCondLst>
                              <p:cond delay="5000"/>
                            </p:stCondLst>
                            <p:childTnLst>
                              <p:par>
                                <p:cTn id="20" presetID="1" presetClass="entr" presetSubtype="0" fill="hold" grpId="0" nodeType="afterEffect">
                                  <p:stCondLst>
                                    <p:cond delay="1000"/>
                                  </p:stCondLst>
                                  <p:childTnLst>
                                    <p:set>
                                      <p:cBhvr>
                                        <p:cTn id="21"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2" grpId="0"/>
      <p:bldP spid="13" grpId="0"/>
      <p:bldP spid="14"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0113" name="Picture 2" descr="EvangelismTraining"/>
          <p:cNvPicPr>
            <a:picLocks noChangeAspect="1" noChangeArrowheads="1"/>
          </p:cNvPicPr>
          <p:nvPr/>
        </p:nvPicPr>
        <p:blipFill>
          <a:blip r:embed="rId3" cstate="screen">
            <a:extLst>
              <a:ext uri="{28A0092B-C50C-407E-A947-70E740481C1C}">
                <a14:useLocalDpi xmlns:a14="http://schemas.microsoft.com/office/drawing/2010/main"/>
              </a:ext>
            </a:extLst>
          </a:blip>
          <a:srcRect l="12257" t="6487" r="12259" b="51711"/>
          <a:stretch>
            <a:fillRect/>
          </a:stretch>
        </p:blipFill>
        <p:spPr bwMode="auto">
          <a:xfrm>
            <a:off x="0" y="-228600"/>
            <a:ext cx="9144000" cy="716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30114" name="Rectangle 3"/>
          <p:cNvSpPr>
            <a:spLocks noGrp="1" noChangeArrowheads="1"/>
          </p:cNvSpPr>
          <p:nvPr>
            <p:ph type="title" idx="4294967295"/>
          </p:nvPr>
        </p:nvSpPr>
        <p:spPr>
          <a:xfrm>
            <a:off x="685800" y="-114300"/>
            <a:ext cx="7772400" cy="876300"/>
          </a:xfrm>
          <a:solidFill>
            <a:srgbClr val="000000"/>
          </a:solidFill>
        </p:spPr>
        <p:txBody>
          <a:bodyPr/>
          <a:lstStyle/>
          <a:p>
            <a:pPr eaLnBrk="1" hangingPunct="1"/>
            <a:r>
              <a:rPr lang="ar-JO" dirty="0">
                <a:ea typeface="ＭＳ Ｐゴシック" charset="0"/>
                <a:cs typeface="Arial" panose="020B0604020202020204" pitchFamily="34" charset="0"/>
              </a:rPr>
              <a:t>يخشى الكثيرون الكرازة</a:t>
            </a:r>
            <a:endParaRPr lang="en-US" dirty="0">
              <a:ea typeface="ＭＳ Ｐゴシック" charset="0"/>
              <a:cs typeface="Arial" panose="020B0604020202020204" pitchFamily="34" charset="0"/>
            </a:endParaRPr>
          </a:p>
        </p:txBody>
      </p:sp>
      <p:sp>
        <p:nvSpPr>
          <p:cNvPr id="730115" name="Text Box 8"/>
          <p:cNvSpPr txBox="1">
            <a:spLocks noChangeArrowheads="1"/>
          </p:cNvSpPr>
          <p:nvPr/>
        </p:nvSpPr>
        <p:spPr bwMode="auto">
          <a:xfrm>
            <a:off x="34925" y="4797152"/>
            <a:ext cx="8641531" cy="156966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عندما كنت طفلاً كنت أصعد إلى شرفة أحد الأشخاص وأقرع جرس الباب وأركض مثل الدواجن، ما زلت أفعل ذلك باستثناء الآن تسميه كنيستنا تدريب الوصول.</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2"/>
          <p:cNvSpPr>
            <a:spLocks noGrp="1" noChangeArrowheads="1"/>
          </p:cNvSpPr>
          <p:nvPr>
            <p:ph type="ctrTitle" idx="4294967295"/>
          </p:nvPr>
        </p:nvSpPr>
        <p:spPr>
          <a:xfrm>
            <a:off x="533400" y="1676400"/>
            <a:ext cx="7924800" cy="3352800"/>
          </a:xfrm>
        </p:spPr>
        <p:txBody>
          <a:bodyPr/>
          <a:lstStyle/>
          <a:p>
            <a:pPr eaLnBrk="1" hangingPunct="1">
              <a:defRPr/>
            </a:pPr>
            <a:r>
              <a:rPr lang="ar-JO" sz="5400" b="1" dirty="0">
                <a:latin typeface="Arial" panose="020B0604020202020204" pitchFamily="34" charset="0"/>
                <a:cs typeface="Arial" panose="020B0604020202020204" pitchFamily="34" charset="0"/>
              </a:rPr>
              <a:t>كيف ينظر الله إلى الفشل – خصوصاً في الكرازة؟</a:t>
            </a:r>
            <a:endParaRPr lang="en-US" b="1" dirty="0">
              <a:latin typeface="Arial" panose="020B0604020202020204" pitchFamily="34" charset="0"/>
              <a:cs typeface="Arial" panose="020B0604020202020204" pitchFamily="34" charset="0"/>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209" name="Rectangle 6"/>
          <p:cNvSpPr>
            <a:spLocks noChangeArrowheads="1"/>
          </p:cNvSpPr>
          <p:nvPr/>
        </p:nvSpPr>
        <p:spPr bwMode="auto">
          <a:xfrm>
            <a:off x="0" y="0"/>
            <a:ext cx="2362200" cy="6858000"/>
          </a:xfrm>
          <a:prstGeom prst="rect">
            <a:avLst/>
          </a:prstGeom>
          <a:solidFill>
            <a:srgbClr val="03020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34210" name="Rectangle 2"/>
          <p:cNvSpPr>
            <a:spLocks noGrp="1" noChangeArrowheads="1"/>
          </p:cNvSpPr>
          <p:nvPr>
            <p:ph type="ctrTitle" idx="4294967295"/>
          </p:nvPr>
        </p:nvSpPr>
        <p:spPr>
          <a:xfrm>
            <a:off x="107950" y="619125"/>
            <a:ext cx="2133600" cy="5257800"/>
          </a:xfrm>
        </p:spPr>
        <p:txBody>
          <a:bodyPr anchorCtr="1"/>
          <a:lstStyle/>
          <a:p>
            <a:pPr algn="ctr" eaLnBrk="1" hangingPunct="1"/>
            <a:r>
              <a:rPr lang="ar-JO" sz="5000" b="1" dirty="0">
                <a:latin typeface="Arial" panose="020B0604020202020204" pitchFamily="34" charset="0"/>
                <a:ea typeface="ＭＳ Ｐゴシック" charset="0"/>
                <a:cs typeface="Arial" panose="020B0604020202020204" pitchFamily="34" charset="0"/>
              </a:rPr>
              <a:t>فشل يونان </a:t>
            </a:r>
            <a:br>
              <a:rPr lang="ar-JO" sz="5000" b="1" dirty="0">
                <a:latin typeface="Arial" panose="020B0604020202020204" pitchFamily="34" charset="0"/>
                <a:ea typeface="ＭＳ Ｐゴシック" charset="0"/>
                <a:cs typeface="Arial" panose="020B0604020202020204" pitchFamily="34" charset="0"/>
              </a:rPr>
            </a:br>
            <a:r>
              <a:rPr lang="ar-JO" sz="5000" b="1" dirty="0">
                <a:latin typeface="Arial" panose="020B0604020202020204" pitchFamily="34" charset="0"/>
                <a:ea typeface="ＭＳ Ｐゴシック" charset="0"/>
                <a:cs typeface="Arial" panose="020B0604020202020204" pitchFamily="34" charset="0"/>
              </a:rPr>
              <a:t>في الذهاب أولاً</a:t>
            </a:r>
            <a:endParaRPr lang="en-US" sz="6200" b="1" dirty="0">
              <a:latin typeface="Arial" panose="020B0604020202020204" pitchFamily="34" charset="0"/>
              <a:ea typeface="ＭＳ Ｐゴシック" charset="0"/>
              <a:cs typeface="Arial" panose="020B0604020202020204" pitchFamily="34" charset="0"/>
            </a:endParaRPr>
          </a:p>
        </p:txBody>
      </p:sp>
      <p:pic>
        <p:nvPicPr>
          <p:cNvPr id="734211"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b="34389"/>
          <a:stretch>
            <a:fillRect/>
          </a:stretch>
        </p:blipFill>
        <p:spPr bwMode="auto">
          <a:xfrm>
            <a:off x="2351088" y="0"/>
            <a:ext cx="6792912"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8D905C-EAEB-2D21-1FD5-916953353B4F}"/>
            </a:ext>
          </a:extLst>
        </p:cNvPr>
        <p:cNvGrpSpPr/>
        <p:nvPr/>
      </p:nvGrpSpPr>
      <p:grpSpPr>
        <a:xfrm>
          <a:off x="0" y="0"/>
          <a:ext cx="0" cy="0"/>
          <a:chOff x="0" y="0"/>
          <a:chExt cx="0" cy="0"/>
        </a:xfrm>
      </p:grpSpPr>
      <p:sp>
        <p:nvSpPr>
          <p:cNvPr id="603137" name="Rectangle 5">
            <a:extLst>
              <a:ext uri="{FF2B5EF4-FFF2-40B4-BE49-F238E27FC236}">
                <a16:creationId xmlns:a16="http://schemas.microsoft.com/office/drawing/2014/main" id="{980F8015-E176-4F99-CA37-FCDA37FA3568}"/>
              </a:ext>
            </a:extLst>
          </p:cNvPr>
          <p:cNvSpPr>
            <a:spLocks noChangeArrowheads="1"/>
          </p:cNvSpPr>
          <p:nvPr/>
        </p:nvSpPr>
        <p:spPr bwMode="auto">
          <a:xfrm>
            <a:off x="0" y="0"/>
            <a:ext cx="9144000" cy="6858000"/>
          </a:xfrm>
          <a:prstGeom prst="rect">
            <a:avLst/>
          </a:prstGeom>
          <a:blipFill dpi="0" rotWithShape="1">
            <a:blip r:embed="rId3"/>
            <a:srcRect/>
            <a:tile tx="0" ty="0" sx="100000" sy="100000" flip="none" algn="tl"/>
          </a:blip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Osaka" charset="0"/>
              <a:cs typeface="Osaka" charset="0"/>
            </a:endParaRPr>
          </a:p>
        </p:txBody>
      </p:sp>
      <p:sp>
        <p:nvSpPr>
          <p:cNvPr id="603138" name="Rectangle 2">
            <a:extLst>
              <a:ext uri="{FF2B5EF4-FFF2-40B4-BE49-F238E27FC236}">
                <a16:creationId xmlns:a16="http://schemas.microsoft.com/office/drawing/2014/main" id="{E353E4CE-EFB3-9F5B-CA3A-B957E255D7F4}"/>
              </a:ext>
            </a:extLst>
          </p:cNvPr>
          <p:cNvSpPr>
            <a:spLocks noGrp="1" noChangeArrowheads="1"/>
          </p:cNvSpPr>
          <p:nvPr>
            <p:ph type="title"/>
          </p:nvPr>
        </p:nvSpPr>
        <p:spPr>
          <a:xfrm>
            <a:off x="381000" y="152400"/>
            <a:ext cx="1255713" cy="347663"/>
          </a:xfrm>
        </p:spPr>
        <p:txBody>
          <a:bodyPr/>
          <a:lstStyle/>
          <a:p>
            <a:pPr eaLnBrk="1" hangingPunct="1"/>
            <a:r>
              <a:rPr lang="en-US" sz="1600">
                <a:latin typeface="Century Gothic" charset="0"/>
                <a:ea typeface="Osaka" charset="0"/>
                <a:cs typeface="Osaka" charset="0"/>
              </a:rPr>
              <a:t>Book Chart</a:t>
            </a:r>
          </a:p>
        </p:txBody>
      </p:sp>
      <p:sp>
        <p:nvSpPr>
          <p:cNvPr id="603139" name="Rectangle 60">
            <a:extLst>
              <a:ext uri="{FF2B5EF4-FFF2-40B4-BE49-F238E27FC236}">
                <a16:creationId xmlns:a16="http://schemas.microsoft.com/office/drawing/2014/main" id="{73C6DFB7-FC63-5B31-CFEF-F1798A6F3C6C}"/>
              </a:ext>
            </a:extLst>
          </p:cNvPr>
          <p:cNvSpPr>
            <a:spLocks noChangeArrowheads="1"/>
          </p:cNvSpPr>
          <p:nvPr/>
        </p:nvSpPr>
        <p:spPr bwMode="auto">
          <a:xfrm>
            <a:off x="0" y="5391150"/>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Osaka" charset="0"/>
              <a:cs typeface="Osaka" charset="0"/>
            </a:endParaRPr>
          </a:p>
        </p:txBody>
      </p:sp>
      <p:graphicFrame>
        <p:nvGraphicFramePr>
          <p:cNvPr id="488451" name="Group 3">
            <a:extLst>
              <a:ext uri="{FF2B5EF4-FFF2-40B4-BE49-F238E27FC236}">
                <a16:creationId xmlns:a16="http://schemas.microsoft.com/office/drawing/2014/main" id="{3F4726D3-6B58-004B-DCCA-A51D5393669B}"/>
              </a:ext>
            </a:extLst>
          </p:cNvPr>
          <p:cNvGraphicFramePr>
            <a:graphicFrameLocks noGrp="1"/>
          </p:cNvGraphicFramePr>
          <p:nvPr/>
        </p:nvGraphicFramePr>
        <p:xfrm>
          <a:off x="0" y="0"/>
          <a:ext cx="9144000" cy="6978651"/>
        </p:xfrm>
        <a:graphic>
          <a:graphicData uri="http://schemas.openxmlformats.org/drawingml/2006/table">
            <a:tbl>
              <a:tblPr/>
              <a:tblGrid>
                <a:gridCol w="1495425">
                  <a:extLst>
                    <a:ext uri="{9D8B030D-6E8A-4147-A177-3AD203B41FA5}">
                      <a16:colId xmlns:a16="http://schemas.microsoft.com/office/drawing/2014/main" val="20000"/>
                    </a:ext>
                  </a:extLst>
                </a:gridCol>
                <a:gridCol w="795338">
                  <a:extLst>
                    <a:ext uri="{9D8B030D-6E8A-4147-A177-3AD203B41FA5}">
                      <a16:colId xmlns:a16="http://schemas.microsoft.com/office/drawing/2014/main" val="20001"/>
                    </a:ext>
                  </a:extLst>
                </a:gridCol>
                <a:gridCol w="604837">
                  <a:extLst>
                    <a:ext uri="{9D8B030D-6E8A-4147-A177-3AD203B41FA5}">
                      <a16:colId xmlns:a16="http://schemas.microsoft.com/office/drawing/2014/main" val="20002"/>
                    </a:ext>
                  </a:extLst>
                </a:gridCol>
                <a:gridCol w="1731963">
                  <a:extLst>
                    <a:ext uri="{9D8B030D-6E8A-4147-A177-3AD203B41FA5}">
                      <a16:colId xmlns:a16="http://schemas.microsoft.com/office/drawing/2014/main" val="20003"/>
                    </a:ext>
                  </a:extLst>
                </a:gridCol>
                <a:gridCol w="1784350">
                  <a:extLst>
                    <a:ext uri="{9D8B030D-6E8A-4147-A177-3AD203B41FA5}">
                      <a16:colId xmlns:a16="http://schemas.microsoft.com/office/drawing/2014/main" val="20004"/>
                    </a:ext>
                  </a:extLst>
                </a:gridCol>
                <a:gridCol w="522287">
                  <a:extLst>
                    <a:ext uri="{9D8B030D-6E8A-4147-A177-3AD203B41FA5}">
                      <a16:colId xmlns:a16="http://schemas.microsoft.com/office/drawing/2014/main" val="20005"/>
                    </a:ext>
                  </a:extLst>
                </a:gridCol>
                <a:gridCol w="595313">
                  <a:extLst>
                    <a:ext uri="{9D8B030D-6E8A-4147-A177-3AD203B41FA5}">
                      <a16:colId xmlns:a16="http://schemas.microsoft.com/office/drawing/2014/main" val="20006"/>
                    </a:ext>
                  </a:extLst>
                </a:gridCol>
                <a:gridCol w="1614487">
                  <a:extLst>
                    <a:ext uri="{9D8B030D-6E8A-4147-A177-3AD203B41FA5}">
                      <a16:colId xmlns:a16="http://schemas.microsoft.com/office/drawing/2014/main" val="20007"/>
                    </a:ext>
                  </a:extLst>
                </a:gridCol>
              </a:tblGrid>
              <a:tr h="614363">
                <a:tc gridSpan="8">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3200" b="1" i="0" u="none" strike="noStrike" cap="none" normalizeH="0" baseline="0" dirty="0">
                          <a:ln>
                            <a:noFill/>
                          </a:ln>
                          <a:solidFill>
                            <a:srgbClr val="FFFFFF"/>
                          </a:solidFill>
                          <a:effectLst/>
                          <a:latin typeface="Arial" panose="020B0604020202020204" pitchFamily="34" charset="0"/>
                          <a:ea typeface="Osaka" charset="0"/>
                          <a:cs typeface="Arial" panose="020B0604020202020204" pitchFamily="34" charset="0"/>
                        </a:rPr>
                        <a:t>رحم</a:t>
                      </a:r>
                      <a:r>
                        <a:rPr kumimoji="0" lang="ar-JO" altLang="zh-CN" sz="3200" b="1" i="0" u="none" strike="noStrike" cap="none" normalizeH="0" baseline="0" dirty="0">
                          <a:ln>
                            <a:noFill/>
                          </a:ln>
                          <a:solidFill>
                            <a:srgbClr val="FFFFFF"/>
                          </a:solidFill>
                          <a:effectLst/>
                          <a:latin typeface="Arial" panose="020B0604020202020204" pitchFamily="34" charset="0"/>
                          <a:ea typeface="Osaka" charset="0"/>
                          <a:cs typeface="Arial" panose="020B0604020202020204" pitchFamily="34" charset="0"/>
                        </a:rPr>
                        <a:t>ة</a:t>
                      </a:r>
                      <a:r>
                        <a:rPr kumimoji="0" lang="ar-SA" altLang="zh-CN" sz="3200" b="1" i="0" u="none" strike="noStrike" cap="none" normalizeH="0" baseline="0" dirty="0">
                          <a:ln>
                            <a:noFill/>
                          </a:ln>
                          <a:solidFill>
                            <a:srgbClr val="FFFFFF"/>
                          </a:solidFill>
                          <a:effectLst/>
                          <a:latin typeface="Arial" panose="020B0604020202020204" pitchFamily="34" charset="0"/>
                          <a:ea typeface="Osaka" charset="0"/>
                          <a:cs typeface="Arial" panose="020B0604020202020204" pitchFamily="34" charset="0"/>
                        </a:rPr>
                        <a:t> الله على ال</a:t>
                      </a:r>
                      <a:r>
                        <a:rPr kumimoji="0" lang="ar-JO" altLang="zh-CN" sz="3200" b="1" i="0" u="none" strike="noStrike" cap="none" normalizeH="0" baseline="0" dirty="0">
                          <a:ln>
                            <a:noFill/>
                          </a:ln>
                          <a:solidFill>
                            <a:srgbClr val="FFFFFF"/>
                          </a:solidFill>
                          <a:effectLst/>
                          <a:latin typeface="Arial" panose="020B0604020202020204" pitchFamily="34" charset="0"/>
                          <a:ea typeface="Osaka" charset="0"/>
                          <a:cs typeface="Arial" panose="020B0604020202020204" pitchFamily="34" charset="0"/>
                        </a:rPr>
                        <a:t>أ</a:t>
                      </a:r>
                      <a:r>
                        <a:rPr kumimoji="0" lang="ar-SA" altLang="zh-CN" sz="3200" b="1" i="0" u="none" strike="noStrike" cap="none" normalizeH="0" baseline="0" dirty="0">
                          <a:ln>
                            <a:noFill/>
                          </a:ln>
                          <a:solidFill>
                            <a:srgbClr val="FFFFFF"/>
                          </a:solidFill>
                          <a:effectLst/>
                          <a:latin typeface="Arial" panose="020B0604020202020204" pitchFamily="34" charset="0"/>
                          <a:ea typeface="Osaka" charset="0"/>
                          <a:cs typeface="Arial" panose="020B0604020202020204" pitchFamily="34" charset="0"/>
                        </a:rPr>
                        <a:t>مم</a:t>
                      </a:r>
                      <a:endParaRPr kumimoji="0" lang="en-US" altLang="zh-CN" sz="2800" b="1" i="0" u="none" strike="noStrike" cap="none" normalizeH="0" baseline="0" dirty="0">
                        <a:ln>
                          <a:noFill/>
                        </a:ln>
                        <a:solidFill>
                          <a:srgbClr val="FFFFFF"/>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2528D"/>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73075">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عصيان المهمة التفويضية</a:t>
                      </a:r>
                      <a:r>
                        <a:rPr kumimoji="0" lang="en-US"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 </a:t>
                      </a:r>
                      <a:endParaRPr kumimoji="0" lang="en-US" altLang="zh-CN" sz="48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اطاعة المهمة التفويضية</a:t>
                      </a:r>
                      <a:endParaRPr kumimoji="0" lang="en-US"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73075">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ا</a:t>
                      </a:r>
                      <a:r>
                        <a:rPr kumimoji="0" lang="ar-JO"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لإ</a:t>
                      </a: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صحاحات ١-٢</a:t>
                      </a:r>
                      <a:endParaRPr kumimoji="0" lang="en-US" altLang="zh-CN" sz="48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اصحاحات ٣-٤</a:t>
                      </a:r>
                      <a:endParaRPr kumimoji="0" lang="en-US"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73075">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الله يرحم يونان</a:t>
                      </a:r>
                      <a:endParaRPr kumimoji="0" lang="en-US" altLang="zh-CN" sz="48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الله يرحم نينوى</a:t>
                      </a:r>
                      <a:endParaRPr kumimoji="0" lang="en-US"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73075">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البحر العظيم</a:t>
                      </a:r>
                      <a:endParaRPr kumimoji="0" lang="en-US" altLang="zh-CN" sz="48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المدينه العظيمة</a:t>
                      </a:r>
                      <a:endParaRPr kumimoji="0" lang="en-US"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118872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التكليف </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١: ١-٢</a:t>
                      </a:r>
                      <a:endParaRPr kumimoji="0" lang="en-US" altLang="zh-CN" sz="28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عدم الطاعه</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١: ٣</a:t>
                      </a:r>
                      <a:endParaRPr kumimoji="0" lang="en-US" altLang="zh-CN" sz="28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النتائج</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١: ٤ –</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٢: ١٠</a:t>
                      </a:r>
                      <a:endParaRPr kumimoji="0" lang="en-US" altLang="zh-CN" sz="28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اعاده التكليف </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٣: ١</a:t>
                      </a:r>
                      <a:endParaRPr kumimoji="0" lang="en-US" altLang="zh-CN" sz="28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الطاعه </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٣: ٣-٤</a:t>
                      </a:r>
                      <a:endParaRPr kumimoji="0" lang="en-US" altLang="zh-CN" sz="28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النتائج</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٣: ٤ -</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٤: ١٠</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9696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أذهب</a:t>
                      </a:r>
                      <a:endParaRPr kumimoji="0" lang="en-US" altLang="zh-CN" sz="28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 </a:t>
                      </a:r>
                      <a:endParaRPr kumimoji="0" lang="en-US" altLang="zh-CN" sz="5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لا</a:t>
                      </a:r>
                      <a:r>
                        <a:rPr kumimoji="0" lang="en-US"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 </a:t>
                      </a:r>
                      <a:endParaRPr kumimoji="0" lang="en-US" altLang="zh-CN" sz="5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إذاً تأديب</a:t>
                      </a:r>
                      <a:endParaRPr kumimoji="0" lang="en-US" altLang="zh-CN" sz="28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لا</a:t>
                      </a:r>
                      <a:endParaRPr kumimoji="0" lang="en-US" altLang="zh-CN" sz="28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أذهب</a:t>
                      </a:r>
                      <a:endParaRPr kumimoji="0" lang="en-US" altLang="zh-CN" sz="28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 </a:t>
                      </a:r>
                      <a:endParaRPr kumimoji="0" lang="en-US" altLang="zh-CN" sz="5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حسنا</a:t>
                      </a:r>
                      <a:r>
                        <a:rPr kumimoji="0" lang="ar-JO"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a:t>
                      </a:r>
                      <a:endParaRPr kumimoji="0" lang="en-US" altLang="zh-CN" sz="5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واو</a:t>
                      </a:r>
                      <a:endParaRPr kumimoji="0" lang="en-US" altLang="zh-CN" sz="28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أوه لا</a:t>
                      </a:r>
                      <a:endParaRPr kumimoji="0" lang="en-US" altLang="zh-CN" sz="28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1554480">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يونان ينحرف </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ال</a:t>
                      </a:r>
                      <a:r>
                        <a:rPr kumimoji="0" lang="ar-JO"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إ</a:t>
                      </a: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صحاح ١</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 يريد </a:t>
                      </a:r>
                      <a:r>
                        <a:rPr kumimoji="0" lang="ar-JO"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أن ي</a:t>
                      </a: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موت) </a:t>
                      </a:r>
                      <a:endParaRPr kumimoji="0" lang="en-US"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يونان يصلي</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ال</a:t>
                      </a:r>
                      <a:r>
                        <a:rPr kumimoji="0" lang="ar-JO"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إ</a:t>
                      </a: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صحاح ٢</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 يريد </a:t>
                      </a:r>
                      <a:r>
                        <a:rPr kumimoji="0" lang="ar-JO"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أ</a:t>
                      </a: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ن يعيش)</a:t>
                      </a:r>
                      <a:endParaRPr kumimoji="0" lang="en-US"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يونان يعظ </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ال</a:t>
                      </a:r>
                      <a:r>
                        <a:rPr kumimoji="0" lang="ar-JO"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إ</a:t>
                      </a: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صحاح ٣</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 يريد </a:t>
                      </a:r>
                      <a:r>
                        <a:rPr kumimoji="0" lang="ar-JO"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أ</a:t>
                      </a: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ن يعيش)</a:t>
                      </a:r>
                      <a:endParaRPr kumimoji="0" lang="en-US"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يونان يغتاظ </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ال</a:t>
                      </a:r>
                      <a:r>
                        <a:rPr kumimoji="0" lang="ar-JO"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إ</a:t>
                      </a: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صحاح ٤</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(يريد </a:t>
                      </a:r>
                      <a:r>
                        <a:rPr kumimoji="0" lang="ar-JO"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أ</a:t>
                      </a: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ن يموت )</a:t>
                      </a:r>
                      <a:endParaRPr kumimoji="0" lang="en-US"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7"/>
                  </a:ext>
                </a:extLst>
              </a:tr>
              <a:tr h="631825">
                <a:tc gridSpan="8">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0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حوالي ٧٦٠ قبل الميلاد</a:t>
                      </a:r>
                      <a:endParaRPr kumimoji="0" lang="en-US" altLang="zh-CN" sz="20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603186" name="Text Box 61">
            <a:extLst>
              <a:ext uri="{FF2B5EF4-FFF2-40B4-BE49-F238E27FC236}">
                <a16:creationId xmlns:a16="http://schemas.microsoft.com/office/drawing/2014/main" id="{E235E98A-B725-6E43-8654-39E20CD1AF92}"/>
              </a:ext>
            </a:extLst>
          </p:cNvPr>
          <p:cNvSpPr txBox="1">
            <a:spLocks noChangeArrowheads="1"/>
          </p:cNvSpPr>
          <p:nvPr/>
        </p:nvSpPr>
        <p:spPr bwMode="auto">
          <a:xfrm>
            <a:off x="8458200" y="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599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7" name="Rectangle 2">
            <a:extLst>
              <a:ext uri="{FF2B5EF4-FFF2-40B4-BE49-F238E27FC236}">
                <a16:creationId xmlns:a16="http://schemas.microsoft.com/office/drawing/2014/main" id="{B357CDFF-8ACB-6260-2F71-62BA861B1DB9}"/>
              </a:ext>
            </a:extLst>
          </p:cNvPr>
          <p:cNvSpPr txBox="1">
            <a:spLocks noChangeArrowheads="1"/>
          </p:cNvSpPr>
          <p:nvPr/>
        </p:nvSpPr>
        <p:spPr bwMode="auto">
          <a:xfrm rot="21058430">
            <a:off x="-71437" y="-184150"/>
            <a:ext cx="2649537"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يونان</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22994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2"/>
          <p:cNvSpPr>
            <a:spLocks noGrp="1" noChangeArrowheads="1"/>
          </p:cNvSpPr>
          <p:nvPr>
            <p:ph type="title" idx="4294967295"/>
          </p:nvPr>
        </p:nvSpPr>
        <p:spPr>
          <a:xfrm>
            <a:off x="5257800" y="533400"/>
            <a:ext cx="3657600" cy="990600"/>
          </a:xfrm>
          <a:solidFill>
            <a:srgbClr val="000000"/>
          </a:solidFill>
        </p:spPr>
        <p:txBody>
          <a:bodyPr/>
          <a:lstStyle/>
          <a:p>
            <a:pPr algn="l" eaLnBrk="1" hangingPunct="1">
              <a:defRPr/>
            </a:pPr>
            <a:r>
              <a:rPr kumimoji="1" lang="ar-JO" dirty="0">
                <a:ea typeface="ＭＳ Ｐゴシック" pitchFamily="-112" charset="-128"/>
                <a:cs typeface="Arial" panose="020B0604020202020204" pitchFamily="34" charset="0"/>
              </a:rPr>
              <a:t>يونان 3 : اذهب</a:t>
            </a:r>
            <a:endParaRPr kumimoji="1" lang="en-US" dirty="0">
              <a:ea typeface="ＭＳ Ｐゴシック" pitchFamily="-112" charset="-128"/>
              <a:cs typeface="Arial" panose="020B0604020202020204" pitchFamily="34" charset="0"/>
            </a:endParaRPr>
          </a:p>
        </p:txBody>
      </p:sp>
      <p:pic>
        <p:nvPicPr>
          <p:cNvPr id="738306"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111750" cy="684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5571" name="Rectangle 3"/>
          <p:cNvSpPr>
            <a:spLocks noChangeArrowheads="1"/>
          </p:cNvSpPr>
          <p:nvPr/>
        </p:nvSpPr>
        <p:spPr bwMode="auto">
          <a:xfrm>
            <a:off x="5257800" y="1828800"/>
            <a:ext cx="3733800" cy="4343400"/>
          </a:xfrm>
          <a:prstGeom prst="rect">
            <a:avLst/>
          </a:prstGeom>
          <a:noFill/>
          <a:ln>
            <a:noFill/>
          </a:ln>
          <a:effectLst>
            <a:outerShdw blurRad="63500" dist="25400" dir="16979900" algn="ctr" rotWithShape="0">
              <a:srgbClr val="000000">
                <a:alpha val="7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627063" marR="0" lvl="0" indent="-627063" algn="r" defTabSz="914400" rtl="0" eaLnBrk="1" fontAlgn="base" latinLnBrk="0" hangingPunct="1">
              <a:lnSpc>
                <a:spcPct val="100000"/>
              </a:lnSpc>
              <a:spcBef>
                <a:spcPct val="20000"/>
              </a:spcBef>
              <a:spcAft>
                <a:spcPct val="0"/>
              </a:spcAft>
              <a:buClr>
                <a:srgbClr val="00CCFF"/>
              </a:buClr>
              <a:buSzPct val="65000"/>
              <a:buFontTx/>
              <a:buNone/>
              <a:tabLst/>
              <a:defRPr/>
            </a:pPr>
            <a:r>
              <a:rPr kumimoji="1"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1. اذهب : الله إله </a:t>
            </a:r>
            <a:r>
              <a:rPr kumimoji="1" lang="ar-JO" sz="3200" b="1" u="none" strike="noStrike" kern="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rPr>
              <a:t>الفرصة الثانية</a:t>
            </a:r>
            <a:r>
              <a:rPr kumimoji="1"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 للمرسلين غير الأمناء (1-2)</a:t>
            </a:r>
            <a:endParaRPr kumimoji="1"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5"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605186" name="Picture 1" descr="jonah getting swallowed.tif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296" y="0"/>
            <a:ext cx="9123363" cy="68785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3907" name="Rectangle 3"/>
          <p:cNvSpPr>
            <a:spLocks noGrp="1" noChangeArrowheads="1"/>
          </p:cNvSpPr>
          <p:nvPr>
            <p:ph type="title" idx="4294967295"/>
          </p:nvPr>
        </p:nvSpPr>
        <p:spPr>
          <a:xfrm>
            <a:off x="0" y="3744913"/>
            <a:ext cx="9144000" cy="3068637"/>
          </a:xfrm>
          <a:effectLst/>
        </p:spPr>
        <p:txBody>
          <a:bodyPr/>
          <a:lstStyle/>
          <a:p>
            <a:pPr eaLnBrk="1" hangingPunct="1">
              <a:defRPr/>
            </a:pPr>
            <a:r>
              <a:rPr lang="ar-JO" altLang="ja-JP" sz="8000" b="1" dirty="0">
                <a:solidFill>
                  <a:srgbClr val="FFFFFF"/>
                </a:solidFill>
                <a:effectLst>
                  <a:outerShdw blurRad="38100" dist="38100" dir="2700000" algn="tl">
                    <a:srgbClr val="000000">
                      <a:alpha val="43137"/>
                    </a:srgbClr>
                  </a:outerShdw>
                </a:effectLst>
                <a:latin typeface="Arial" panose="020B0604020202020204" pitchFamily="34" charset="0"/>
                <a:ea typeface="Osaka" charset="0"/>
                <a:cs typeface="Arial" panose="020B0604020202020204" pitchFamily="34" charset="0"/>
              </a:rPr>
              <a:t>يونان 2</a:t>
            </a:r>
            <a:endParaRPr lang="en-US" sz="8000" b="1" dirty="0">
              <a:effectLst>
                <a:outerShdw blurRad="38100" dist="38100" dir="2700000" algn="tl">
                  <a:srgbClr val="000000">
                    <a:alpha val="43137"/>
                  </a:srgbClr>
                </a:outerShdw>
              </a:effectLst>
              <a:latin typeface="Arial" panose="020B0604020202020204" pitchFamily="34" charset="0"/>
              <a:ea typeface="Osaka" charset="0"/>
              <a:cs typeface="Arial" panose="020B0604020202020204" pitchFamily="34" charset="0"/>
            </a:endParaRPr>
          </a:p>
        </p:txBody>
      </p:sp>
      <p:sp>
        <p:nvSpPr>
          <p:cNvPr id="7" name="Rectangle 3"/>
          <p:cNvSpPr txBox="1">
            <a:spLocks noChangeArrowheads="1"/>
          </p:cNvSpPr>
          <p:nvPr/>
        </p:nvSpPr>
        <p:spPr bwMode="auto">
          <a:xfrm>
            <a:off x="0" y="-51792"/>
            <a:ext cx="9144000" cy="26642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00"/>
                </a:solidFill>
                <a:effectLst>
                  <a:glow rad="355600">
                    <a:srgbClr val="000000"/>
                  </a:glow>
                </a:effectLst>
                <a:uLnTx/>
                <a:uFillTx/>
                <a:latin typeface="Arial" panose="020B0604020202020204" pitchFamily="34" charset="0"/>
                <a:ea typeface="Osaka" charset="0"/>
                <a:cs typeface="Arial" panose="020B0604020202020204" pitchFamily="34" charset="0"/>
              </a:rPr>
              <a:t>أشكر</a:t>
            </a:r>
            <a:r>
              <a:rPr kumimoji="0" lang="ar-JO" sz="48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Osaka" charset="0"/>
                <a:cs typeface="Arial" panose="020B0604020202020204" pitchFamily="34" charset="0"/>
              </a:rPr>
              <a:t> الله لشفقته عليك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Osaka" charset="0"/>
                <a:cs typeface="Arial" panose="020B0604020202020204" pitchFamily="34" charset="0"/>
              </a:rPr>
              <a:t>بالرغم من خطيتك</a:t>
            </a:r>
            <a:endParaRPr kumimoji="0" lang="en-US" sz="4800" b="1" u="none" strike="noStrike" kern="1200" cap="none" spc="0" normalizeH="0" baseline="0" noProof="0" dirty="0">
              <a:ln>
                <a:noFill/>
              </a:ln>
              <a:solidFill>
                <a:srgbClr val="000000"/>
              </a:solidFill>
              <a:effectLst>
                <a:glow rad="355600">
                  <a:srgbClr val="000000"/>
                </a:glow>
              </a:effectLst>
              <a:uLnTx/>
              <a:uFillTx/>
              <a:latin typeface="Arial" panose="020B0604020202020204" pitchFamily="34" charset="0"/>
              <a:ea typeface="Osaka" charset="0"/>
              <a:cs typeface="Arial" panose="020B0604020202020204" pitchFamily="34" charset="0"/>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2"/>
          <p:cNvSpPr>
            <a:spLocks noGrp="1" noChangeArrowheads="1"/>
          </p:cNvSpPr>
          <p:nvPr>
            <p:ph type="ctrTitle" idx="4294967295"/>
          </p:nvPr>
        </p:nvSpPr>
        <p:spPr>
          <a:xfrm>
            <a:off x="1476375" y="1828800"/>
            <a:ext cx="7286625" cy="2895600"/>
          </a:xfrm>
          <a:effectLst>
            <a:outerShdw blurRad="63500" dist="25400" dir="5100098" algn="ctr" rotWithShape="0">
              <a:srgbClr val="FFFFFF">
                <a:alpha val="75000"/>
              </a:srgbClr>
            </a:outerShdw>
          </a:effectLst>
        </p:spPr>
        <p:txBody>
          <a:bodyPr/>
          <a:lstStyle/>
          <a:p>
            <a:pPr eaLnBrk="1" hangingPunct="1">
              <a:defRPr/>
            </a:pPr>
            <a:r>
              <a:rPr lang="ar-JO" b="1" dirty="0">
                <a:latin typeface="Arial" panose="020B0604020202020204" pitchFamily="34" charset="0"/>
                <a:cs typeface="Arial" panose="020B0604020202020204" pitchFamily="34" charset="0"/>
              </a:rPr>
              <a:t>لا يمكنك العثور على مكان واحد في الكتاب المقدس حيث تم إرسال رجل للقيام بعمل فشل فيه</a:t>
            </a:r>
            <a:endParaRPr lang="en-US" b="1" dirty="0">
              <a:latin typeface="Arial" panose="020B0604020202020204" pitchFamily="34" charset="0"/>
              <a:cs typeface="Arial" panose="020B0604020202020204" pitchFamily="34" charset="0"/>
            </a:endParaRPr>
          </a:p>
        </p:txBody>
      </p:sp>
      <p:sp>
        <p:nvSpPr>
          <p:cNvPr id="375811" name="Rectangle 3"/>
          <p:cNvSpPr>
            <a:spLocks noGrp="1" noChangeArrowheads="1"/>
          </p:cNvSpPr>
          <p:nvPr>
            <p:ph type="subTitle" idx="4294967295"/>
          </p:nvPr>
        </p:nvSpPr>
        <p:spPr>
          <a:xfrm>
            <a:off x="4500563" y="4724400"/>
            <a:ext cx="4262437" cy="1128713"/>
          </a:xfrm>
          <a:effectLst>
            <a:outerShdw blurRad="45720" dist="12699" dir="5100221" algn="ctr" rotWithShape="0">
              <a:srgbClr val="FFFFFF">
                <a:alpha val="75000"/>
              </a:srgbClr>
            </a:outerShdw>
          </a:effectLst>
        </p:spPr>
        <p:txBody>
          <a:bodyPr/>
          <a:lstStyle/>
          <a:p>
            <a:pPr marL="0" indent="0" algn="ctr" eaLnBrk="1" hangingPunct="1">
              <a:buFont typeface="Times" pitchFamily="-112" charset="0"/>
              <a:buNone/>
              <a:defRPr/>
            </a:pPr>
            <a:r>
              <a:rPr lang="ar-JO" b="1" dirty="0">
                <a:latin typeface="Arial" panose="020B0604020202020204" pitchFamily="34" charset="0"/>
                <a:cs typeface="Arial" panose="020B0604020202020204" pitchFamily="34" charset="0"/>
              </a:rPr>
              <a:t>د. ل. مودي</a:t>
            </a:r>
            <a:endParaRPr lang="en-US" b="1" dirty="0">
              <a:latin typeface="Arial" panose="020B0604020202020204" pitchFamily="34" charset="0"/>
              <a:cs typeface="Arial" panose="020B0604020202020204" pitchFamily="34" charset="0"/>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1377" name="Picture 5" descr="Acclaim_Images_comp_0355-0609-2315-4838.jpg"/>
          <p:cNvPicPr>
            <a:picLocks noChangeAspect="1"/>
          </p:cNvPicPr>
          <p:nvPr/>
        </p:nvPicPr>
        <p:blipFill rotWithShape="1">
          <a:blip r:embed="rId3">
            <a:extLst>
              <a:ext uri="{28A0092B-C50C-407E-A947-70E740481C1C}">
                <a14:useLocalDpi xmlns:a14="http://schemas.microsoft.com/office/drawing/2010/main"/>
              </a:ext>
            </a:extLst>
          </a:blip>
          <a:srcRect b="3655"/>
          <a:stretch/>
        </p:blipFill>
        <p:spPr bwMode="auto">
          <a:xfrm>
            <a:off x="0" y="0"/>
            <a:ext cx="9144000" cy="7011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496" y="4725144"/>
            <a:ext cx="9144000" cy="2286000"/>
          </a:xfrm>
          <a:solidFill>
            <a:schemeClr val="tx1"/>
          </a:solidFill>
        </p:spPr>
        <p:txBody>
          <a:bodyPr/>
          <a:lstStyle/>
          <a:p>
            <a:pPr>
              <a:defRPr/>
            </a:pPr>
            <a:r>
              <a:rPr lang="ar-JO" altLang="ja-JP" sz="3600" b="1" dirty="0">
                <a:solidFill>
                  <a:srgbClr val="FFFFFF"/>
                </a:solidFill>
                <a:latin typeface="Arial" panose="020B0604020202020204" pitchFamily="34" charset="0"/>
                <a:cs typeface="Arial" panose="020B0604020202020204" pitchFamily="34" charset="0"/>
              </a:rPr>
              <a:t>الخبرة أمر رائع فهي تعرفك على الخطأ عندما ترتكبه مرة أخرى</a:t>
            </a:r>
            <a:endParaRPr lang="en-US" sz="3600" b="1" dirty="0">
              <a:solidFill>
                <a:srgbClr val="FFFFFF"/>
              </a:solidFill>
              <a:latin typeface="Arial" panose="020B0604020202020204" pitchFamily="34" charset="0"/>
              <a:cs typeface="Arial" panose="020B0604020202020204" pitchFamily="34" charset="0"/>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3425" name="Picture 3" descr="sunshore04O.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0" y="-76200"/>
            <a:ext cx="9296400" cy="723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0" y="-76200"/>
            <a:ext cx="9296400" cy="1143000"/>
          </a:xfrm>
          <a:effectLst/>
        </p:spPr>
        <p:txBody>
          <a:bodyPr/>
          <a:lstStyle/>
          <a:p>
            <a:pPr>
              <a:defRPr/>
            </a:pPr>
            <a:r>
              <a:rPr lang="ar-JO" b="1" dirty="0">
                <a:solidFill>
                  <a:schemeClr val="bg1">
                    <a:lumMod val="20000"/>
                    <a:lumOff val="80000"/>
                  </a:schemeClr>
                </a:solidFill>
                <a:effectLst>
                  <a:glow rad="152400">
                    <a:schemeClr val="tx1"/>
                  </a:glow>
                </a:effectLst>
                <a:latin typeface="Arial" panose="020B0604020202020204" pitchFamily="34" charset="0"/>
                <a:cs typeface="Arial" panose="020B0604020202020204" pitchFamily="34" charset="0"/>
              </a:rPr>
              <a:t>إله الفرصة الثانية</a:t>
            </a:r>
            <a:endParaRPr lang="en-US" b="1" dirty="0">
              <a:solidFill>
                <a:schemeClr val="bg1">
                  <a:lumMod val="20000"/>
                  <a:lumOff val="80000"/>
                </a:schemeClr>
              </a:solidFill>
              <a:effectLst>
                <a:glow rad="152400">
                  <a:schemeClr val="tx1"/>
                </a:glow>
              </a:effectLst>
              <a:latin typeface="Arial" panose="020B0604020202020204" pitchFamily="34" charset="0"/>
              <a:cs typeface="Arial" panose="020B0604020202020204" pitchFamily="34" charset="0"/>
            </a:endParaRPr>
          </a:p>
        </p:txBody>
      </p:sp>
      <p:sp>
        <p:nvSpPr>
          <p:cNvPr id="5" name="Content Placeholder 2"/>
          <p:cNvSpPr txBox="1">
            <a:spLocks/>
          </p:cNvSpPr>
          <p:nvPr/>
        </p:nvSpPr>
        <p:spPr bwMode="auto">
          <a:xfrm>
            <a:off x="838200" y="1905000"/>
            <a:ext cx="6305568" cy="4343400"/>
          </a:xfrm>
          <a:prstGeom prst="rect">
            <a:avLst/>
          </a:prstGeom>
          <a:noFill/>
          <a:ln w="9525">
            <a:noFill/>
            <a:miter lim="800000"/>
            <a:headEnd/>
            <a:tailEnd/>
          </a:ln>
          <a:effectLst>
            <a:outerShdw blurRad="50800" dist="12699" dir="5100221" algn="ctr" rotWithShape="0">
              <a:srgbClr val="FFFFFF">
                <a:alpha val="75000"/>
              </a:srgbClr>
            </a:outerShdw>
          </a:effectLst>
        </p:spPr>
        <p:txBody>
          <a:bodyPr/>
          <a:lstStyle/>
          <a:p>
            <a:pPr marL="342900" marR="0" lvl="0" indent="-342900" algn="r" defTabSz="914400" rtl="1" eaLnBrk="0" fontAlgn="base" latinLnBrk="0" hangingPunct="0">
              <a:lnSpc>
                <a:spcPct val="100000"/>
              </a:lnSpc>
              <a:spcBef>
                <a:spcPct val="20000"/>
              </a:spcBef>
              <a:spcAft>
                <a:spcPct val="0"/>
              </a:spcAft>
              <a:buClrTx/>
              <a:buSzTx/>
              <a:buFont typeface="Times" pitchFamily="-112" charset="0"/>
              <a:buChar char="•"/>
              <a:tabLst/>
              <a:defRPr/>
            </a:pPr>
            <a:r>
              <a:rPr kumimoji="0" lang="ar-JO" sz="4800" b="1"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إبراهيم</a:t>
            </a:r>
            <a:endParaRPr kumimoji="0" lang="en-US" sz="4800" b="1"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a:p>
            <a:pPr marL="342900" marR="0" lvl="0" indent="-342900" algn="r" defTabSz="914400" rtl="1" eaLnBrk="0" fontAlgn="base" latinLnBrk="0" hangingPunct="0">
              <a:lnSpc>
                <a:spcPct val="100000"/>
              </a:lnSpc>
              <a:spcBef>
                <a:spcPct val="20000"/>
              </a:spcBef>
              <a:spcAft>
                <a:spcPct val="0"/>
              </a:spcAft>
              <a:buClrTx/>
              <a:buSzTx/>
              <a:buFont typeface="Times" pitchFamily="-112" charset="0"/>
              <a:buChar char="•"/>
              <a:tabLst/>
              <a:defRPr/>
            </a:pPr>
            <a:r>
              <a:rPr kumimoji="0" lang="ar-JO" sz="4800" b="1"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موسى</a:t>
            </a:r>
            <a:endParaRPr kumimoji="0" lang="en-US" sz="4800" b="1"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a:p>
            <a:pPr marL="342900" marR="0" lvl="0" indent="-342900" algn="r" defTabSz="914400" rtl="1" eaLnBrk="0" fontAlgn="base" latinLnBrk="0" hangingPunct="0">
              <a:lnSpc>
                <a:spcPct val="100000"/>
              </a:lnSpc>
              <a:spcBef>
                <a:spcPct val="20000"/>
              </a:spcBef>
              <a:spcAft>
                <a:spcPct val="0"/>
              </a:spcAft>
              <a:buClrTx/>
              <a:buSzTx/>
              <a:buFont typeface="Times" pitchFamily="-112" charset="0"/>
              <a:buChar char="•"/>
              <a:tabLst/>
              <a:defRPr/>
            </a:pPr>
            <a:r>
              <a:rPr kumimoji="0" lang="ar-JO" sz="4800" b="1"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داود</a:t>
            </a:r>
            <a:endParaRPr kumimoji="0" lang="en-US" sz="4800" b="1"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a:p>
            <a:pPr marL="342900" marR="0" lvl="0" indent="-342900" algn="r" defTabSz="914400" rtl="1" eaLnBrk="0" fontAlgn="base" latinLnBrk="0" hangingPunct="0">
              <a:lnSpc>
                <a:spcPct val="100000"/>
              </a:lnSpc>
              <a:spcBef>
                <a:spcPct val="20000"/>
              </a:spcBef>
              <a:spcAft>
                <a:spcPct val="0"/>
              </a:spcAft>
              <a:buClrTx/>
              <a:buSzTx/>
              <a:buFont typeface="Times" pitchFamily="-112" charset="0"/>
              <a:buChar char="•"/>
              <a:tabLst/>
              <a:defRPr/>
            </a:pPr>
            <a:r>
              <a:rPr kumimoji="0" lang="ar-JO" sz="4800" b="1"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بولس</a:t>
            </a:r>
            <a:endParaRPr kumimoji="0" lang="en-US" sz="4800" b="1"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a:p>
            <a:pPr marL="342900" marR="0" lvl="0" indent="-342900" algn="r" defTabSz="914400" rtl="1" eaLnBrk="0" fontAlgn="base" latinLnBrk="0" hangingPunct="0">
              <a:lnSpc>
                <a:spcPct val="100000"/>
              </a:lnSpc>
              <a:spcBef>
                <a:spcPct val="20000"/>
              </a:spcBef>
              <a:spcAft>
                <a:spcPct val="0"/>
              </a:spcAft>
              <a:buClrTx/>
              <a:buSzTx/>
              <a:buFont typeface="Times" pitchFamily="-112" charset="0"/>
              <a:buChar char="•"/>
              <a:tabLst/>
              <a:defRPr/>
            </a:pPr>
            <a:r>
              <a:rPr kumimoji="0" lang="ar-JO" sz="4800" b="1"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يوحنا مرقس</a:t>
            </a:r>
            <a:endParaRPr kumimoji="0" lang="en-US" sz="4800" b="1"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49"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 name="Title 2"/>
          <p:cNvSpPr>
            <a:spLocks noGrp="1"/>
          </p:cNvSpPr>
          <p:nvPr>
            <p:ph type="title" idx="4294967295"/>
          </p:nvPr>
        </p:nvSpPr>
        <p:spPr>
          <a:xfrm>
            <a:off x="0" y="0"/>
            <a:ext cx="9144000" cy="3733800"/>
          </a:xfrm>
        </p:spPr>
        <p:txBody>
          <a:bodyPr/>
          <a:lstStyle/>
          <a:p>
            <a:pPr>
              <a:defRPr/>
            </a:pPr>
            <a:r>
              <a:rPr lang="ar-JO" b="1" dirty="0">
                <a:solidFill>
                  <a:srgbClr val="FFFFFF"/>
                </a:solidFill>
                <a:latin typeface="Arial" panose="020B0604020202020204" pitchFamily="34" charset="0"/>
                <a:cs typeface="Arial" panose="020B0604020202020204" pitchFamily="34" charset="0"/>
              </a:rPr>
              <a:t>الفشل حدث – وليس شخص</a:t>
            </a:r>
            <a:endParaRPr lang="en-US" b="1" dirty="0">
              <a:solidFill>
                <a:srgbClr val="FFFFFF"/>
              </a:solidFill>
              <a:latin typeface="Arial" panose="020B0604020202020204" pitchFamily="34" charset="0"/>
              <a:cs typeface="Arial" panose="020B0604020202020204" pitchFamily="34" charset="0"/>
            </a:endParaRPr>
          </a:p>
        </p:txBody>
      </p:sp>
      <p:pic>
        <p:nvPicPr>
          <p:cNvPr id="744451" name="Picture 3" descr="system-failur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797175" y="4098925"/>
            <a:ext cx="3679825" cy="275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2"/>
          <p:cNvSpPr>
            <a:spLocks noGrp="1" noChangeArrowheads="1"/>
          </p:cNvSpPr>
          <p:nvPr>
            <p:ph type="title" idx="4294967295"/>
          </p:nvPr>
        </p:nvSpPr>
        <p:spPr>
          <a:xfrm>
            <a:off x="609600" y="533400"/>
            <a:ext cx="7772400" cy="990600"/>
          </a:xfrm>
          <a:solidFill>
            <a:srgbClr val="000000"/>
          </a:solidFill>
        </p:spPr>
        <p:txBody>
          <a:bodyPr/>
          <a:lstStyle/>
          <a:p>
            <a:pPr eaLnBrk="1" hangingPunct="1">
              <a:defRPr/>
            </a:pPr>
            <a:r>
              <a:rPr kumimoji="1" lang="ar-JO" dirty="0">
                <a:ea typeface="ＭＳ Ｐゴシック" pitchFamily="-112" charset="-128"/>
                <a:cs typeface="Arial" panose="020B0604020202020204" pitchFamily="34" charset="0"/>
              </a:rPr>
              <a:t>يونان 3 : اذهب</a:t>
            </a:r>
            <a:endParaRPr kumimoji="1" lang="en-US" dirty="0">
              <a:ea typeface="ＭＳ Ｐゴシック" pitchFamily="-112" charset="-128"/>
              <a:cs typeface="Arial" panose="020B0604020202020204" pitchFamily="34" charset="0"/>
            </a:endParaRPr>
          </a:p>
        </p:txBody>
      </p:sp>
      <p:sp>
        <p:nvSpPr>
          <p:cNvPr id="4" name="Rectangle 3"/>
          <p:cNvSpPr txBox="1">
            <a:spLocks noChangeArrowheads="1"/>
          </p:cNvSpPr>
          <p:nvPr/>
        </p:nvSpPr>
        <p:spPr bwMode="auto">
          <a:xfrm>
            <a:off x="228600" y="1828800"/>
            <a:ext cx="8534400" cy="4343400"/>
          </a:xfrm>
          <a:prstGeom prst="rect">
            <a:avLst/>
          </a:prstGeom>
          <a:noFill/>
          <a:ln w="9525">
            <a:noFill/>
            <a:miter lim="800000"/>
            <a:headEnd/>
            <a:tailEnd/>
          </a:ln>
          <a:effectLst>
            <a:outerShdw blurRad="63500" dist="25400" dir="16979900" algn="ctr" rotWithShape="0">
              <a:srgbClr val="000000">
                <a:alpha val="75000"/>
              </a:srgbClr>
            </a:outerShdw>
          </a:effectLst>
        </p:spPr>
        <p:txBody>
          <a:bodyPr/>
          <a:lstStyle/>
          <a:p>
            <a:pPr marL="627063" marR="0" lvl="0" indent="-627063" algn="r" defTabSz="914400" rtl="1" eaLnBrk="1" fontAlgn="base" latinLnBrk="0" hangingPunct="1">
              <a:lnSpc>
                <a:spcPct val="100000"/>
              </a:lnSpc>
              <a:spcBef>
                <a:spcPct val="20000"/>
              </a:spcBef>
              <a:spcAft>
                <a:spcPct val="0"/>
              </a:spcAft>
              <a:buClr>
                <a:srgbClr val="00CCFF"/>
              </a:buClr>
              <a:buSzPct val="65000"/>
              <a:buFontTx/>
              <a:buNone/>
              <a:tabLst/>
              <a:defRPr/>
            </a:pPr>
            <a:r>
              <a:rPr kumimoji="1" lang="ar-JO" sz="36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1. اذهب : الله إله </a:t>
            </a:r>
            <a:r>
              <a:rPr kumimoji="1" lang="ar-JO" sz="3600" b="1" u="none" strike="noStrike" kern="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rPr>
              <a:t>الفرصة الثانية</a:t>
            </a:r>
            <a:r>
              <a:rPr kumimoji="1" lang="ar-JO" sz="36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 للمرسلين غير الأمناء (1-2)</a:t>
            </a:r>
            <a:endParaRPr kumimoji="1" lang="en-US" sz="36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a:p>
            <a:pPr marL="627063" marR="0" lvl="0" indent="-627063" algn="r" defTabSz="914400" rtl="1" eaLnBrk="1" fontAlgn="base" latinLnBrk="0" hangingPunct="1">
              <a:lnSpc>
                <a:spcPct val="100000"/>
              </a:lnSpc>
              <a:spcBef>
                <a:spcPct val="20000"/>
              </a:spcBef>
              <a:spcAft>
                <a:spcPct val="0"/>
              </a:spcAft>
              <a:buClr>
                <a:srgbClr val="00CCFF"/>
              </a:buClr>
              <a:buSzPct val="65000"/>
              <a:buFontTx/>
              <a:buNone/>
              <a:tabLst/>
              <a:defRPr/>
            </a:pPr>
            <a:r>
              <a:rPr kumimoji="1" lang="ar-JO" sz="36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2. شعب الله خاصة يجب أن يعلنوا رسالته لهؤلاء الذين لم </a:t>
            </a:r>
            <a:r>
              <a:rPr kumimoji="1" lang="ar-JO" sz="3600" b="1" u="none" strike="noStrike" kern="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rPr>
              <a:t>يسمعوها </a:t>
            </a:r>
            <a:r>
              <a:rPr kumimoji="1" lang="ar-JO" sz="36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أبداً (3-4)</a:t>
            </a:r>
            <a:endParaRPr kumimoji="1" lang="en-US" sz="36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0"/>
            <a:ext cx="2057400" cy="1143000"/>
          </a:xfrm>
        </p:spPr>
        <p:txBody>
          <a:bodyPr/>
          <a:lstStyle/>
          <a:p>
            <a:pPr>
              <a:defRPr/>
            </a:pPr>
            <a:r>
              <a:rPr lang="en-US" dirty="0"/>
              <a:t>Black</a:t>
            </a:r>
          </a:p>
        </p:txBody>
      </p:sp>
      <p:sp>
        <p:nvSpPr>
          <p:cNvPr id="748546"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endParaRPr lang="en-US">
              <a:solidFill>
                <a:srgbClr val="000000"/>
              </a:solidFill>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37925" name="Rectangle 5"/>
          <p:cNvSpPr>
            <a:spLocks noChangeArrowheads="1"/>
          </p:cNvSpPr>
          <p:nvPr/>
        </p:nvSpPr>
        <p:spPr bwMode="auto">
          <a:xfrm>
            <a:off x="4800600" y="2819400"/>
            <a:ext cx="1524000" cy="609600"/>
          </a:xfrm>
          <a:prstGeom prst="rect">
            <a:avLst/>
          </a:prstGeom>
          <a:noFill/>
          <a:ln w="9525">
            <a:noFill/>
            <a:miter lim="800000"/>
            <a:headEnd/>
            <a:tailEnd/>
          </a:ln>
          <a:effectLst>
            <a:outerShdw blurRad="50800" dist="25399" dir="2700000" algn="ctr" rotWithShape="0">
              <a:srgbClr val="FFFFFF">
                <a:alpha val="99962"/>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رصن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endParaRPr>
          </a:p>
        </p:txBody>
      </p:sp>
      <p:sp>
        <p:nvSpPr>
          <p:cNvPr id="337926" name="Rectangle 6"/>
          <p:cNvSpPr>
            <a:spLocks noChangeArrowheads="1"/>
          </p:cNvSpPr>
          <p:nvPr/>
        </p:nvSpPr>
        <p:spPr bwMode="auto">
          <a:xfrm>
            <a:off x="2057400" y="304800"/>
            <a:ext cx="2895600" cy="838200"/>
          </a:xfrm>
          <a:prstGeom prst="rect">
            <a:avLst/>
          </a:prstGeom>
          <a:noFill/>
          <a:ln w="9525">
            <a:noFill/>
            <a:miter lim="800000"/>
            <a:headEnd/>
            <a:tailEnd/>
          </a:ln>
          <a:effectLst>
            <a:outerShdw blurRad="50800" dist="25399" dir="2700000" algn="ctr" rotWithShape="0">
              <a:srgbClr val="FFFFFF">
                <a:alpha val="99962"/>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رحوبوت عير</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endParaRPr>
          </a:p>
        </p:txBody>
      </p:sp>
      <p:grpSp>
        <p:nvGrpSpPr>
          <p:cNvPr id="2" name="Group 12"/>
          <p:cNvGrpSpPr>
            <a:grpSpLocks/>
          </p:cNvGrpSpPr>
          <p:nvPr/>
        </p:nvGrpSpPr>
        <p:grpSpPr bwMode="auto">
          <a:xfrm>
            <a:off x="1905000" y="838200"/>
            <a:ext cx="3048000" cy="5429250"/>
            <a:chOff x="816" y="528"/>
            <a:chExt cx="1920" cy="3420"/>
          </a:xfrm>
        </p:grpSpPr>
        <p:sp>
          <p:nvSpPr>
            <p:cNvPr id="750620" name="AutoShape 8" descr="Green marble"/>
            <p:cNvSpPr>
              <a:spLocks noChangeArrowheads="1"/>
            </p:cNvSpPr>
            <p:nvPr/>
          </p:nvSpPr>
          <p:spPr bwMode="auto">
            <a:xfrm rot="532255">
              <a:off x="816" y="528"/>
              <a:ext cx="1920" cy="1296"/>
            </a:xfrm>
            <a:prstGeom prst="triangle">
              <a:avLst>
                <a:gd name="adj" fmla="val 50000"/>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50621" name="AutoShape 10" descr="Green marble"/>
            <p:cNvSpPr>
              <a:spLocks noChangeArrowheads="1"/>
            </p:cNvSpPr>
            <p:nvPr/>
          </p:nvSpPr>
          <p:spPr bwMode="auto">
            <a:xfrm rot="-10459784">
              <a:off x="1250" y="1872"/>
              <a:ext cx="1294" cy="2076"/>
            </a:xfrm>
            <a:prstGeom prst="triangle">
              <a:avLst>
                <a:gd name="adj" fmla="val 50000"/>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50622" name="AutoShape 11" descr="Green marble"/>
            <p:cNvSpPr>
              <a:spLocks noChangeArrowheads="1"/>
            </p:cNvSpPr>
            <p:nvPr/>
          </p:nvSpPr>
          <p:spPr bwMode="auto">
            <a:xfrm rot="10354968">
              <a:off x="864" y="1585"/>
              <a:ext cx="1584" cy="2351"/>
            </a:xfrm>
            <a:prstGeom prst="triangle">
              <a:avLst>
                <a:gd name="adj" fmla="val 50000"/>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750597" name="Rectangle 13"/>
          <p:cNvSpPr>
            <a:spLocks noChangeArrowheads="1"/>
          </p:cNvSpPr>
          <p:nvPr/>
        </p:nvSpPr>
        <p:spPr bwMode="auto">
          <a:xfrm rot="3574548">
            <a:off x="1600200" y="2667000"/>
            <a:ext cx="609600" cy="304800"/>
          </a:xfrm>
          <a:prstGeom prst="rect">
            <a:avLst/>
          </a:prstGeom>
          <a:solidFill>
            <a:srgbClr val="FFFF00"/>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37935" name="AutoShape 15"/>
          <p:cNvSpPr>
            <a:spLocks noChangeArrowheads="1"/>
          </p:cNvSpPr>
          <p:nvPr/>
        </p:nvSpPr>
        <p:spPr bwMode="auto">
          <a:xfrm rot="7872820">
            <a:off x="3249613" y="941387"/>
            <a:ext cx="514350" cy="307975"/>
          </a:xfrm>
          <a:prstGeom prst="parallelogram">
            <a:avLst>
              <a:gd name="adj" fmla="val 41753"/>
            </a:avLst>
          </a:prstGeom>
          <a:solidFill>
            <a:srgbClr val="FFFF00"/>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37936" name="AutoShape 16"/>
          <p:cNvSpPr>
            <a:spLocks noChangeArrowheads="1"/>
          </p:cNvSpPr>
          <p:nvPr/>
        </p:nvSpPr>
        <p:spPr bwMode="auto">
          <a:xfrm rot="7872820">
            <a:off x="3249613" y="5894387"/>
            <a:ext cx="514350" cy="307975"/>
          </a:xfrm>
          <a:prstGeom prst="parallelogram">
            <a:avLst>
              <a:gd name="adj" fmla="val 41753"/>
            </a:avLst>
          </a:prstGeom>
          <a:solidFill>
            <a:srgbClr val="FFFF00"/>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37937" name="AutoShape 17"/>
          <p:cNvSpPr>
            <a:spLocks noChangeArrowheads="1"/>
          </p:cNvSpPr>
          <p:nvPr/>
        </p:nvSpPr>
        <p:spPr bwMode="auto">
          <a:xfrm rot="7872820">
            <a:off x="4424363" y="2947988"/>
            <a:ext cx="381000" cy="304800"/>
          </a:xfrm>
          <a:prstGeom prst="parallelogram">
            <a:avLst>
              <a:gd name="adj" fmla="val 31250"/>
            </a:avLst>
          </a:prstGeom>
          <a:solidFill>
            <a:srgbClr val="FFFF00"/>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750601" name="Group 22"/>
          <p:cNvGrpSpPr>
            <a:grpSpLocks/>
          </p:cNvGrpSpPr>
          <p:nvPr/>
        </p:nvGrpSpPr>
        <p:grpSpPr bwMode="auto">
          <a:xfrm>
            <a:off x="-120650" y="454025"/>
            <a:ext cx="10093325" cy="6772275"/>
            <a:chOff x="-76" y="286"/>
            <a:chExt cx="6358" cy="4266"/>
          </a:xfrm>
        </p:grpSpPr>
        <p:sp>
          <p:nvSpPr>
            <p:cNvPr id="750617" name="Freeform 19"/>
            <p:cNvSpPr>
              <a:spLocks/>
            </p:cNvSpPr>
            <p:nvPr/>
          </p:nvSpPr>
          <p:spPr bwMode="auto">
            <a:xfrm>
              <a:off x="-76" y="286"/>
              <a:ext cx="2257" cy="4266"/>
            </a:xfrm>
            <a:custGeom>
              <a:avLst/>
              <a:gdLst>
                <a:gd name="T0" fmla="*/ 0 w 2257"/>
                <a:gd name="T1" fmla="*/ 0 h 4266"/>
                <a:gd name="T2" fmla="*/ 124 w 2257"/>
                <a:gd name="T3" fmla="*/ 95 h 4266"/>
                <a:gd name="T4" fmla="*/ 190 w 2257"/>
                <a:gd name="T5" fmla="*/ 171 h 4266"/>
                <a:gd name="T6" fmla="*/ 228 w 2257"/>
                <a:gd name="T7" fmla="*/ 257 h 4266"/>
                <a:gd name="T8" fmla="*/ 181 w 2257"/>
                <a:gd name="T9" fmla="*/ 485 h 4266"/>
                <a:gd name="T10" fmla="*/ 295 w 2257"/>
                <a:gd name="T11" fmla="*/ 590 h 4266"/>
                <a:gd name="T12" fmla="*/ 390 w 2257"/>
                <a:gd name="T13" fmla="*/ 619 h 4266"/>
                <a:gd name="T14" fmla="*/ 571 w 2257"/>
                <a:gd name="T15" fmla="*/ 800 h 4266"/>
                <a:gd name="T16" fmla="*/ 600 w 2257"/>
                <a:gd name="T17" fmla="*/ 857 h 4266"/>
                <a:gd name="T18" fmla="*/ 609 w 2257"/>
                <a:gd name="T19" fmla="*/ 1076 h 4266"/>
                <a:gd name="T20" fmla="*/ 752 w 2257"/>
                <a:gd name="T21" fmla="*/ 1133 h 4266"/>
                <a:gd name="T22" fmla="*/ 809 w 2257"/>
                <a:gd name="T23" fmla="*/ 1152 h 4266"/>
                <a:gd name="T24" fmla="*/ 828 w 2257"/>
                <a:gd name="T25" fmla="*/ 1209 h 4266"/>
                <a:gd name="T26" fmla="*/ 933 w 2257"/>
                <a:gd name="T27" fmla="*/ 1457 h 4266"/>
                <a:gd name="T28" fmla="*/ 981 w 2257"/>
                <a:gd name="T29" fmla="*/ 1562 h 4266"/>
                <a:gd name="T30" fmla="*/ 1028 w 2257"/>
                <a:gd name="T31" fmla="*/ 1628 h 4266"/>
                <a:gd name="T32" fmla="*/ 1048 w 2257"/>
                <a:gd name="T33" fmla="*/ 1657 h 4266"/>
                <a:gd name="T34" fmla="*/ 1095 w 2257"/>
                <a:gd name="T35" fmla="*/ 1809 h 4266"/>
                <a:gd name="T36" fmla="*/ 1143 w 2257"/>
                <a:gd name="T37" fmla="*/ 1895 h 4266"/>
                <a:gd name="T38" fmla="*/ 1152 w 2257"/>
                <a:gd name="T39" fmla="*/ 1933 h 4266"/>
                <a:gd name="T40" fmla="*/ 1171 w 2257"/>
                <a:gd name="T41" fmla="*/ 1961 h 4266"/>
                <a:gd name="T42" fmla="*/ 1238 w 2257"/>
                <a:gd name="T43" fmla="*/ 2209 h 4266"/>
                <a:gd name="T44" fmla="*/ 1286 w 2257"/>
                <a:gd name="T45" fmla="*/ 2257 h 4266"/>
                <a:gd name="T46" fmla="*/ 1314 w 2257"/>
                <a:gd name="T47" fmla="*/ 2361 h 4266"/>
                <a:gd name="T48" fmla="*/ 1324 w 2257"/>
                <a:gd name="T49" fmla="*/ 2438 h 4266"/>
                <a:gd name="T50" fmla="*/ 1409 w 2257"/>
                <a:gd name="T51" fmla="*/ 2485 h 4266"/>
                <a:gd name="T52" fmla="*/ 1457 w 2257"/>
                <a:gd name="T53" fmla="*/ 2600 h 4266"/>
                <a:gd name="T54" fmla="*/ 1524 w 2257"/>
                <a:gd name="T55" fmla="*/ 2771 h 4266"/>
                <a:gd name="T56" fmla="*/ 1571 w 2257"/>
                <a:gd name="T57" fmla="*/ 2885 h 4266"/>
                <a:gd name="T58" fmla="*/ 1581 w 2257"/>
                <a:gd name="T59" fmla="*/ 2923 h 4266"/>
                <a:gd name="T60" fmla="*/ 1590 w 2257"/>
                <a:gd name="T61" fmla="*/ 3209 h 4266"/>
                <a:gd name="T62" fmla="*/ 1619 w 2257"/>
                <a:gd name="T63" fmla="*/ 3247 h 4266"/>
                <a:gd name="T64" fmla="*/ 1724 w 2257"/>
                <a:gd name="T65" fmla="*/ 3342 h 4266"/>
                <a:gd name="T66" fmla="*/ 1781 w 2257"/>
                <a:gd name="T67" fmla="*/ 3390 h 4266"/>
                <a:gd name="T68" fmla="*/ 1819 w 2257"/>
                <a:gd name="T69" fmla="*/ 3485 h 4266"/>
                <a:gd name="T70" fmla="*/ 1867 w 2257"/>
                <a:gd name="T71" fmla="*/ 3561 h 4266"/>
                <a:gd name="T72" fmla="*/ 1895 w 2257"/>
                <a:gd name="T73" fmla="*/ 3704 h 4266"/>
                <a:gd name="T74" fmla="*/ 1962 w 2257"/>
                <a:gd name="T75" fmla="*/ 3761 h 4266"/>
                <a:gd name="T76" fmla="*/ 2076 w 2257"/>
                <a:gd name="T77" fmla="*/ 3895 h 4266"/>
                <a:gd name="T78" fmla="*/ 2124 w 2257"/>
                <a:gd name="T79" fmla="*/ 3980 h 4266"/>
                <a:gd name="T80" fmla="*/ 2133 w 2257"/>
                <a:gd name="T81" fmla="*/ 4009 h 4266"/>
                <a:gd name="T82" fmla="*/ 2152 w 2257"/>
                <a:gd name="T83" fmla="*/ 4038 h 4266"/>
                <a:gd name="T84" fmla="*/ 2181 w 2257"/>
                <a:gd name="T85" fmla="*/ 4142 h 4266"/>
                <a:gd name="T86" fmla="*/ 2210 w 2257"/>
                <a:gd name="T87" fmla="*/ 4171 h 4266"/>
                <a:gd name="T88" fmla="*/ 2248 w 2257"/>
                <a:gd name="T89" fmla="*/ 4238 h 4266"/>
                <a:gd name="T90" fmla="*/ 2257 w 2257"/>
                <a:gd name="T91" fmla="*/ 4266 h 426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257"/>
                <a:gd name="T139" fmla="*/ 0 h 4266"/>
                <a:gd name="T140" fmla="*/ 2257 w 2257"/>
                <a:gd name="T141" fmla="*/ 4266 h 426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257" h="4266">
                  <a:moveTo>
                    <a:pt x="0" y="0"/>
                  </a:moveTo>
                  <a:cubicBezTo>
                    <a:pt x="48" y="47"/>
                    <a:pt x="65" y="74"/>
                    <a:pt x="124" y="95"/>
                  </a:cubicBezTo>
                  <a:cubicBezTo>
                    <a:pt x="143" y="122"/>
                    <a:pt x="171" y="143"/>
                    <a:pt x="190" y="171"/>
                  </a:cubicBezTo>
                  <a:cubicBezTo>
                    <a:pt x="207" y="197"/>
                    <a:pt x="213" y="228"/>
                    <a:pt x="228" y="257"/>
                  </a:cubicBezTo>
                  <a:cubicBezTo>
                    <a:pt x="239" y="335"/>
                    <a:pt x="226" y="418"/>
                    <a:pt x="181" y="485"/>
                  </a:cubicBezTo>
                  <a:cubicBezTo>
                    <a:pt x="193" y="593"/>
                    <a:pt x="189" y="575"/>
                    <a:pt x="295" y="590"/>
                  </a:cubicBezTo>
                  <a:cubicBezTo>
                    <a:pt x="364" y="613"/>
                    <a:pt x="332" y="603"/>
                    <a:pt x="390" y="619"/>
                  </a:cubicBezTo>
                  <a:cubicBezTo>
                    <a:pt x="439" y="693"/>
                    <a:pt x="501" y="744"/>
                    <a:pt x="571" y="800"/>
                  </a:cubicBezTo>
                  <a:cubicBezTo>
                    <a:pt x="578" y="820"/>
                    <a:pt x="597" y="835"/>
                    <a:pt x="600" y="857"/>
                  </a:cubicBezTo>
                  <a:cubicBezTo>
                    <a:pt x="608" y="929"/>
                    <a:pt x="600" y="1003"/>
                    <a:pt x="609" y="1076"/>
                  </a:cubicBezTo>
                  <a:cubicBezTo>
                    <a:pt x="614" y="1124"/>
                    <a:pt x="724" y="1128"/>
                    <a:pt x="752" y="1133"/>
                  </a:cubicBezTo>
                  <a:cubicBezTo>
                    <a:pt x="753" y="1133"/>
                    <a:pt x="807" y="1149"/>
                    <a:pt x="809" y="1152"/>
                  </a:cubicBezTo>
                  <a:cubicBezTo>
                    <a:pt x="820" y="1168"/>
                    <a:pt x="828" y="1209"/>
                    <a:pt x="828" y="1209"/>
                  </a:cubicBezTo>
                  <a:cubicBezTo>
                    <a:pt x="843" y="1309"/>
                    <a:pt x="842" y="1395"/>
                    <a:pt x="933" y="1457"/>
                  </a:cubicBezTo>
                  <a:cubicBezTo>
                    <a:pt x="946" y="1520"/>
                    <a:pt x="942" y="1514"/>
                    <a:pt x="981" y="1562"/>
                  </a:cubicBezTo>
                  <a:cubicBezTo>
                    <a:pt x="997" y="1583"/>
                    <a:pt x="1012" y="1605"/>
                    <a:pt x="1028" y="1628"/>
                  </a:cubicBezTo>
                  <a:cubicBezTo>
                    <a:pt x="1034" y="1637"/>
                    <a:pt x="1048" y="1657"/>
                    <a:pt x="1048" y="1657"/>
                  </a:cubicBezTo>
                  <a:cubicBezTo>
                    <a:pt x="1064" y="1707"/>
                    <a:pt x="1077" y="1758"/>
                    <a:pt x="1095" y="1809"/>
                  </a:cubicBezTo>
                  <a:cubicBezTo>
                    <a:pt x="1108" y="1849"/>
                    <a:pt x="1102" y="1868"/>
                    <a:pt x="1143" y="1895"/>
                  </a:cubicBezTo>
                  <a:cubicBezTo>
                    <a:pt x="1146" y="1907"/>
                    <a:pt x="1146" y="1921"/>
                    <a:pt x="1152" y="1933"/>
                  </a:cubicBezTo>
                  <a:cubicBezTo>
                    <a:pt x="1156" y="1943"/>
                    <a:pt x="1169" y="1949"/>
                    <a:pt x="1171" y="1961"/>
                  </a:cubicBezTo>
                  <a:cubicBezTo>
                    <a:pt x="1197" y="2124"/>
                    <a:pt x="1151" y="2106"/>
                    <a:pt x="1238" y="2209"/>
                  </a:cubicBezTo>
                  <a:cubicBezTo>
                    <a:pt x="1279" y="2258"/>
                    <a:pt x="1231" y="2221"/>
                    <a:pt x="1286" y="2257"/>
                  </a:cubicBezTo>
                  <a:cubicBezTo>
                    <a:pt x="1294" y="2291"/>
                    <a:pt x="1308" y="2325"/>
                    <a:pt x="1314" y="2361"/>
                  </a:cubicBezTo>
                  <a:cubicBezTo>
                    <a:pt x="1318" y="2386"/>
                    <a:pt x="1315" y="2413"/>
                    <a:pt x="1324" y="2438"/>
                  </a:cubicBezTo>
                  <a:cubicBezTo>
                    <a:pt x="1335" y="2468"/>
                    <a:pt x="1409" y="2485"/>
                    <a:pt x="1409" y="2485"/>
                  </a:cubicBezTo>
                  <a:cubicBezTo>
                    <a:pt x="1433" y="2521"/>
                    <a:pt x="1439" y="2559"/>
                    <a:pt x="1457" y="2600"/>
                  </a:cubicBezTo>
                  <a:cubicBezTo>
                    <a:pt x="1481" y="2654"/>
                    <a:pt x="1506" y="2714"/>
                    <a:pt x="1524" y="2771"/>
                  </a:cubicBezTo>
                  <a:cubicBezTo>
                    <a:pt x="1536" y="2811"/>
                    <a:pt x="1547" y="2849"/>
                    <a:pt x="1571" y="2885"/>
                  </a:cubicBezTo>
                  <a:cubicBezTo>
                    <a:pt x="1574" y="2897"/>
                    <a:pt x="1580" y="2909"/>
                    <a:pt x="1581" y="2923"/>
                  </a:cubicBezTo>
                  <a:cubicBezTo>
                    <a:pt x="1586" y="3018"/>
                    <a:pt x="1578" y="3114"/>
                    <a:pt x="1590" y="3209"/>
                  </a:cubicBezTo>
                  <a:cubicBezTo>
                    <a:pt x="1591" y="3224"/>
                    <a:pt x="1609" y="3234"/>
                    <a:pt x="1619" y="3247"/>
                  </a:cubicBezTo>
                  <a:cubicBezTo>
                    <a:pt x="1655" y="3298"/>
                    <a:pt x="1657" y="3326"/>
                    <a:pt x="1724" y="3342"/>
                  </a:cubicBezTo>
                  <a:cubicBezTo>
                    <a:pt x="1744" y="3355"/>
                    <a:pt x="1766" y="3368"/>
                    <a:pt x="1781" y="3390"/>
                  </a:cubicBezTo>
                  <a:cubicBezTo>
                    <a:pt x="1798" y="3416"/>
                    <a:pt x="1802" y="3456"/>
                    <a:pt x="1819" y="3485"/>
                  </a:cubicBezTo>
                  <a:cubicBezTo>
                    <a:pt x="1834" y="3510"/>
                    <a:pt x="1867" y="3561"/>
                    <a:pt x="1867" y="3561"/>
                  </a:cubicBezTo>
                  <a:cubicBezTo>
                    <a:pt x="1871" y="3585"/>
                    <a:pt x="1888" y="3688"/>
                    <a:pt x="1895" y="3704"/>
                  </a:cubicBezTo>
                  <a:cubicBezTo>
                    <a:pt x="1900" y="3718"/>
                    <a:pt x="1952" y="3753"/>
                    <a:pt x="1962" y="3761"/>
                  </a:cubicBezTo>
                  <a:cubicBezTo>
                    <a:pt x="1993" y="3809"/>
                    <a:pt x="2038" y="3850"/>
                    <a:pt x="2076" y="3895"/>
                  </a:cubicBezTo>
                  <a:cubicBezTo>
                    <a:pt x="2097" y="3921"/>
                    <a:pt x="2104" y="3951"/>
                    <a:pt x="2124" y="3980"/>
                  </a:cubicBezTo>
                  <a:cubicBezTo>
                    <a:pt x="2127" y="3989"/>
                    <a:pt x="2128" y="3999"/>
                    <a:pt x="2133" y="4009"/>
                  </a:cubicBezTo>
                  <a:cubicBezTo>
                    <a:pt x="2138" y="4019"/>
                    <a:pt x="2147" y="4027"/>
                    <a:pt x="2152" y="4038"/>
                  </a:cubicBezTo>
                  <a:cubicBezTo>
                    <a:pt x="2163" y="4068"/>
                    <a:pt x="2161" y="4113"/>
                    <a:pt x="2181" y="4142"/>
                  </a:cubicBezTo>
                  <a:cubicBezTo>
                    <a:pt x="2188" y="4153"/>
                    <a:pt x="2202" y="4159"/>
                    <a:pt x="2210" y="4171"/>
                  </a:cubicBezTo>
                  <a:cubicBezTo>
                    <a:pt x="2224" y="4191"/>
                    <a:pt x="2233" y="4216"/>
                    <a:pt x="2248" y="4238"/>
                  </a:cubicBezTo>
                  <a:cubicBezTo>
                    <a:pt x="2251" y="4247"/>
                    <a:pt x="2257" y="4266"/>
                    <a:pt x="2257" y="4266"/>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50618" name="Freeform 20"/>
            <p:cNvSpPr>
              <a:spLocks/>
            </p:cNvSpPr>
            <p:nvPr/>
          </p:nvSpPr>
          <p:spPr bwMode="auto">
            <a:xfrm rot="-5400000">
              <a:off x="3020" y="1012"/>
              <a:ext cx="2257" cy="4266"/>
            </a:xfrm>
            <a:custGeom>
              <a:avLst/>
              <a:gdLst>
                <a:gd name="T0" fmla="*/ 0 w 2257"/>
                <a:gd name="T1" fmla="*/ 0 h 4266"/>
                <a:gd name="T2" fmla="*/ 124 w 2257"/>
                <a:gd name="T3" fmla="*/ 95 h 4266"/>
                <a:gd name="T4" fmla="*/ 190 w 2257"/>
                <a:gd name="T5" fmla="*/ 171 h 4266"/>
                <a:gd name="T6" fmla="*/ 228 w 2257"/>
                <a:gd name="T7" fmla="*/ 257 h 4266"/>
                <a:gd name="T8" fmla="*/ 181 w 2257"/>
                <a:gd name="T9" fmla="*/ 485 h 4266"/>
                <a:gd name="T10" fmla="*/ 295 w 2257"/>
                <a:gd name="T11" fmla="*/ 590 h 4266"/>
                <a:gd name="T12" fmla="*/ 390 w 2257"/>
                <a:gd name="T13" fmla="*/ 619 h 4266"/>
                <a:gd name="T14" fmla="*/ 571 w 2257"/>
                <a:gd name="T15" fmla="*/ 800 h 4266"/>
                <a:gd name="T16" fmla="*/ 600 w 2257"/>
                <a:gd name="T17" fmla="*/ 857 h 4266"/>
                <a:gd name="T18" fmla="*/ 609 w 2257"/>
                <a:gd name="T19" fmla="*/ 1076 h 4266"/>
                <a:gd name="T20" fmla="*/ 752 w 2257"/>
                <a:gd name="T21" fmla="*/ 1133 h 4266"/>
                <a:gd name="T22" fmla="*/ 809 w 2257"/>
                <a:gd name="T23" fmla="*/ 1152 h 4266"/>
                <a:gd name="T24" fmla="*/ 828 w 2257"/>
                <a:gd name="T25" fmla="*/ 1209 h 4266"/>
                <a:gd name="T26" fmla="*/ 933 w 2257"/>
                <a:gd name="T27" fmla="*/ 1457 h 4266"/>
                <a:gd name="T28" fmla="*/ 981 w 2257"/>
                <a:gd name="T29" fmla="*/ 1562 h 4266"/>
                <a:gd name="T30" fmla="*/ 1028 w 2257"/>
                <a:gd name="T31" fmla="*/ 1628 h 4266"/>
                <a:gd name="T32" fmla="*/ 1048 w 2257"/>
                <a:gd name="T33" fmla="*/ 1657 h 4266"/>
                <a:gd name="T34" fmla="*/ 1095 w 2257"/>
                <a:gd name="T35" fmla="*/ 1809 h 4266"/>
                <a:gd name="T36" fmla="*/ 1143 w 2257"/>
                <a:gd name="T37" fmla="*/ 1895 h 4266"/>
                <a:gd name="T38" fmla="*/ 1152 w 2257"/>
                <a:gd name="T39" fmla="*/ 1933 h 4266"/>
                <a:gd name="T40" fmla="*/ 1171 w 2257"/>
                <a:gd name="T41" fmla="*/ 1961 h 4266"/>
                <a:gd name="T42" fmla="*/ 1238 w 2257"/>
                <a:gd name="T43" fmla="*/ 2209 h 4266"/>
                <a:gd name="T44" fmla="*/ 1286 w 2257"/>
                <a:gd name="T45" fmla="*/ 2257 h 4266"/>
                <a:gd name="T46" fmla="*/ 1314 w 2257"/>
                <a:gd name="T47" fmla="*/ 2361 h 4266"/>
                <a:gd name="T48" fmla="*/ 1324 w 2257"/>
                <a:gd name="T49" fmla="*/ 2438 h 4266"/>
                <a:gd name="T50" fmla="*/ 1409 w 2257"/>
                <a:gd name="T51" fmla="*/ 2485 h 4266"/>
                <a:gd name="T52" fmla="*/ 1457 w 2257"/>
                <a:gd name="T53" fmla="*/ 2600 h 4266"/>
                <a:gd name="T54" fmla="*/ 1524 w 2257"/>
                <a:gd name="T55" fmla="*/ 2771 h 4266"/>
                <a:gd name="T56" fmla="*/ 1571 w 2257"/>
                <a:gd name="T57" fmla="*/ 2885 h 4266"/>
                <a:gd name="T58" fmla="*/ 1581 w 2257"/>
                <a:gd name="T59" fmla="*/ 2923 h 4266"/>
                <a:gd name="T60" fmla="*/ 1590 w 2257"/>
                <a:gd name="T61" fmla="*/ 3209 h 4266"/>
                <a:gd name="T62" fmla="*/ 1619 w 2257"/>
                <a:gd name="T63" fmla="*/ 3247 h 4266"/>
                <a:gd name="T64" fmla="*/ 1724 w 2257"/>
                <a:gd name="T65" fmla="*/ 3342 h 4266"/>
                <a:gd name="T66" fmla="*/ 1781 w 2257"/>
                <a:gd name="T67" fmla="*/ 3390 h 4266"/>
                <a:gd name="T68" fmla="*/ 1819 w 2257"/>
                <a:gd name="T69" fmla="*/ 3485 h 4266"/>
                <a:gd name="T70" fmla="*/ 1867 w 2257"/>
                <a:gd name="T71" fmla="*/ 3561 h 4266"/>
                <a:gd name="T72" fmla="*/ 1895 w 2257"/>
                <a:gd name="T73" fmla="*/ 3704 h 4266"/>
                <a:gd name="T74" fmla="*/ 1962 w 2257"/>
                <a:gd name="T75" fmla="*/ 3761 h 4266"/>
                <a:gd name="T76" fmla="*/ 2076 w 2257"/>
                <a:gd name="T77" fmla="*/ 3895 h 4266"/>
                <a:gd name="T78" fmla="*/ 2124 w 2257"/>
                <a:gd name="T79" fmla="*/ 3980 h 4266"/>
                <a:gd name="T80" fmla="*/ 2133 w 2257"/>
                <a:gd name="T81" fmla="*/ 4009 h 4266"/>
                <a:gd name="T82" fmla="*/ 2152 w 2257"/>
                <a:gd name="T83" fmla="*/ 4038 h 4266"/>
                <a:gd name="T84" fmla="*/ 2181 w 2257"/>
                <a:gd name="T85" fmla="*/ 4142 h 4266"/>
                <a:gd name="T86" fmla="*/ 2210 w 2257"/>
                <a:gd name="T87" fmla="*/ 4171 h 4266"/>
                <a:gd name="T88" fmla="*/ 2248 w 2257"/>
                <a:gd name="T89" fmla="*/ 4238 h 4266"/>
                <a:gd name="T90" fmla="*/ 2257 w 2257"/>
                <a:gd name="T91" fmla="*/ 4266 h 426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257"/>
                <a:gd name="T139" fmla="*/ 0 h 4266"/>
                <a:gd name="T140" fmla="*/ 2257 w 2257"/>
                <a:gd name="T141" fmla="*/ 4266 h 426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257" h="4266">
                  <a:moveTo>
                    <a:pt x="0" y="0"/>
                  </a:moveTo>
                  <a:cubicBezTo>
                    <a:pt x="48" y="47"/>
                    <a:pt x="65" y="74"/>
                    <a:pt x="124" y="95"/>
                  </a:cubicBezTo>
                  <a:cubicBezTo>
                    <a:pt x="143" y="122"/>
                    <a:pt x="171" y="143"/>
                    <a:pt x="190" y="171"/>
                  </a:cubicBezTo>
                  <a:cubicBezTo>
                    <a:pt x="207" y="197"/>
                    <a:pt x="213" y="228"/>
                    <a:pt x="228" y="257"/>
                  </a:cubicBezTo>
                  <a:cubicBezTo>
                    <a:pt x="239" y="335"/>
                    <a:pt x="226" y="418"/>
                    <a:pt x="181" y="485"/>
                  </a:cubicBezTo>
                  <a:cubicBezTo>
                    <a:pt x="193" y="593"/>
                    <a:pt x="189" y="575"/>
                    <a:pt x="295" y="590"/>
                  </a:cubicBezTo>
                  <a:cubicBezTo>
                    <a:pt x="364" y="613"/>
                    <a:pt x="332" y="603"/>
                    <a:pt x="390" y="619"/>
                  </a:cubicBezTo>
                  <a:cubicBezTo>
                    <a:pt x="439" y="693"/>
                    <a:pt x="501" y="744"/>
                    <a:pt x="571" y="800"/>
                  </a:cubicBezTo>
                  <a:cubicBezTo>
                    <a:pt x="578" y="820"/>
                    <a:pt x="597" y="835"/>
                    <a:pt x="600" y="857"/>
                  </a:cubicBezTo>
                  <a:cubicBezTo>
                    <a:pt x="608" y="929"/>
                    <a:pt x="600" y="1003"/>
                    <a:pt x="609" y="1076"/>
                  </a:cubicBezTo>
                  <a:cubicBezTo>
                    <a:pt x="614" y="1124"/>
                    <a:pt x="724" y="1128"/>
                    <a:pt x="752" y="1133"/>
                  </a:cubicBezTo>
                  <a:cubicBezTo>
                    <a:pt x="753" y="1133"/>
                    <a:pt x="807" y="1149"/>
                    <a:pt x="809" y="1152"/>
                  </a:cubicBezTo>
                  <a:cubicBezTo>
                    <a:pt x="820" y="1168"/>
                    <a:pt x="828" y="1209"/>
                    <a:pt x="828" y="1209"/>
                  </a:cubicBezTo>
                  <a:cubicBezTo>
                    <a:pt x="843" y="1309"/>
                    <a:pt x="842" y="1395"/>
                    <a:pt x="933" y="1457"/>
                  </a:cubicBezTo>
                  <a:cubicBezTo>
                    <a:pt x="946" y="1520"/>
                    <a:pt x="942" y="1514"/>
                    <a:pt x="981" y="1562"/>
                  </a:cubicBezTo>
                  <a:cubicBezTo>
                    <a:pt x="997" y="1583"/>
                    <a:pt x="1012" y="1605"/>
                    <a:pt x="1028" y="1628"/>
                  </a:cubicBezTo>
                  <a:cubicBezTo>
                    <a:pt x="1034" y="1637"/>
                    <a:pt x="1048" y="1657"/>
                    <a:pt x="1048" y="1657"/>
                  </a:cubicBezTo>
                  <a:cubicBezTo>
                    <a:pt x="1064" y="1707"/>
                    <a:pt x="1077" y="1758"/>
                    <a:pt x="1095" y="1809"/>
                  </a:cubicBezTo>
                  <a:cubicBezTo>
                    <a:pt x="1108" y="1849"/>
                    <a:pt x="1102" y="1868"/>
                    <a:pt x="1143" y="1895"/>
                  </a:cubicBezTo>
                  <a:cubicBezTo>
                    <a:pt x="1146" y="1907"/>
                    <a:pt x="1146" y="1921"/>
                    <a:pt x="1152" y="1933"/>
                  </a:cubicBezTo>
                  <a:cubicBezTo>
                    <a:pt x="1156" y="1943"/>
                    <a:pt x="1169" y="1949"/>
                    <a:pt x="1171" y="1961"/>
                  </a:cubicBezTo>
                  <a:cubicBezTo>
                    <a:pt x="1197" y="2124"/>
                    <a:pt x="1151" y="2106"/>
                    <a:pt x="1238" y="2209"/>
                  </a:cubicBezTo>
                  <a:cubicBezTo>
                    <a:pt x="1279" y="2258"/>
                    <a:pt x="1231" y="2221"/>
                    <a:pt x="1286" y="2257"/>
                  </a:cubicBezTo>
                  <a:cubicBezTo>
                    <a:pt x="1294" y="2291"/>
                    <a:pt x="1308" y="2325"/>
                    <a:pt x="1314" y="2361"/>
                  </a:cubicBezTo>
                  <a:cubicBezTo>
                    <a:pt x="1318" y="2386"/>
                    <a:pt x="1315" y="2413"/>
                    <a:pt x="1324" y="2438"/>
                  </a:cubicBezTo>
                  <a:cubicBezTo>
                    <a:pt x="1335" y="2468"/>
                    <a:pt x="1409" y="2485"/>
                    <a:pt x="1409" y="2485"/>
                  </a:cubicBezTo>
                  <a:cubicBezTo>
                    <a:pt x="1433" y="2521"/>
                    <a:pt x="1439" y="2559"/>
                    <a:pt x="1457" y="2600"/>
                  </a:cubicBezTo>
                  <a:cubicBezTo>
                    <a:pt x="1481" y="2654"/>
                    <a:pt x="1506" y="2714"/>
                    <a:pt x="1524" y="2771"/>
                  </a:cubicBezTo>
                  <a:cubicBezTo>
                    <a:pt x="1536" y="2811"/>
                    <a:pt x="1547" y="2849"/>
                    <a:pt x="1571" y="2885"/>
                  </a:cubicBezTo>
                  <a:cubicBezTo>
                    <a:pt x="1574" y="2897"/>
                    <a:pt x="1580" y="2909"/>
                    <a:pt x="1581" y="2923"/>
                  </a:cubicBezTo>
                  <a:cubicBezTo>
                    <a:pt x="1586" y="3018"/>
                    <a:pt x="1578" y="3114"/>
                    <a:pt x="1590" y="3209"/>
                  </a:cubicBezTo>
                  <a:cubicBezTo>
                    <a:pt x="1591" y="3224"/>
                    <a:pt x="1609" y="3234"/>
                    <a:pt x="1619" y="3247"/>
                  </a:cubicBezTo>
                  <a:cubicBezTo>
                    <a:pt x="1655" y="3298"/>
                    <a:pt x="1657" y="3326"/>
                    <a:pt x="1724" y="3342"/>
                  </a:cubicBezTo>
                  <a:cubicBezTo>
                    <a:pt x="1744" y="3355"/>
                    <a:pt x="1766" y="3368"/>
                    <a:pt x="1781" y="3390"/>
                  </a:cubicBezTo>
                  <a:cubicBezTo>
                    <a:pt x="1798" y="3416"/>
                    <a:pt x="1802" y="3456"/>
                    <a:pt x="1819" y="3485"/>
                  </a:cubicBezTo>
                  <a:cubicBezTo>
                    <a:pt x="1834" y="3510"/>
                    <a:pt x="1867" y="3561"/>
                    <a:pt x="1867" y="3561"/>
                  </a:cubicBezTo>
                  <a:cubicBezTo>
                    <a:pt x="1871" y="3585"/>
                    <a:pt x="1888" y="3688"/>
                    <a:pt x="1895" y="3704"/>
                  </a:cubicBezTo>
                  <a:cubicBezTo>
                    <a:pt x="1900" y="3718"/>
                    <a:pt x="1952" y="3753"/>
                    <a:pt x="1962" y="3761"/>
                  </a:cubicBezTo>
                  <a:cubicBezTo>
                    <a:pt x="1993" y="3809"/>
                    <a:pt x="2038" y="3850"/>
                    <a:pt x="2076" y="3895"/>
                  </a:cubicBezTo>
                  <a:cubicBezTo>
                    <a:pt x="2097" y="3921"/>
                    <a:pt x="2104" y="3951"/>
                    <a:pt x="2124" y="3980"/>
                  </a:cubicBezTo>
                  <a:cubicBezTo>
                    <a:pt x="2127" y="3989"/>
                    <a:pt x="2128" y="3999"/>
                    <a:pt x="2133" y="4009"/>
                  </a:cubicBezTo>
                  <a:cubicBezTo>
                    <a:pt x="2138" y="4019"/>
                    <a:pt x="2147" y="4027"/>
                    <a:pt x="2152" y="4038"/>
                  </a:cubicBezTo>
                  <a:cubicBezTo>
                    <a:pt x="2163" y="4068"/>
                    <a:pt x="2161" y="4113"/>
                    <a:pt x="2181" y="4142"/>
                  </a:cubicBezTo>
                  <a:cubicBezTo>
                    <a:pt x="2188" y="4153"/>
                    <a:pt x="2202" y="4159"/>
                    <a:pt x="2210" y="4171"/>
                  </a:cubicBezTo>
                  <a:cubicBezTo>
                    <a:pt x="2224" y="4191"/>
                    <a:pt x="2233" y="4216"/>
                    <a:pt x="2248" y="4238"/>
                  </a:cubicBezTo>
                  <a:cubicBezTo>
                    <a:pt x="2251" y="4247"/>
                    <a:pt x="2257" y="4266"/>
                    <a:pt x="2257" y="4266"/>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50619" name="Freeform 21"/>
            <p:cNvSpPr>
              <a:spLocks/>
            </p:cNvSpPr>
            <p:nvPr/>
          </p:nvSpPr>
          <p:spPr bwMode="auto">
            <a:xfrm>
              <a:off x="4543" y="552"/>
              <a:ext cx="1219" cy="2305"/>
            </a:xfrm>
            <a:custGeom>
              <a:avLst/>
              <a:gdLst>
                <a:gd name="T0" fmla="*/ 1219 w 1219"/>
                <a:gd name="T1" fmla="*/ 0 h 2305"/>
                <a:gd name="T2" fmla="*/ 1048 w 1219"/>
                <a:gd name="T3" fmla="*/ 105 h 2305"/>
                <a:gd name="T4" fmla="*/ 991 w 1219"/>
                <a:gd name="T5" fmla="*/ 143 h 2305"/>
                <a:gd name="T6" fmla="*/ 905 w 1219"/>
                <a:gd name="T7" fmla="*/ 200 h 2305"/>
                <a:gd name="T8" fmla="*/ 781 w 1219"/>
                <a:gd name="T9" fmla="*/ 286 h 2305"/>
                <a:gd name="T10" fmla="*/ 667 w 1219"/>
                <a:gd name="T11" fmla="*/ 429 h 2305"/>
                <a:gd name="T12" fmla="*/ 534 w 1219"/>
                <a:gd name="T13" fmla="*/ 677 h 2305"/>
                <a:gd name="T14" fmla="*/ 476 w 1219"/>
                <a:gd name="T15" fmla="*/ 715 h 2305"/>
                <a:gd name="T16" fmla="*/ 410 w 1219"/>
                <a:gd name="T17" fmla="*/ 781 h 2305"/>
                <a:gd name="T18" fmla="*/ 400 w 1219"/>
                <a:gd name="T19" fmla="*/ 810 h 2305"/>
                <a:gd name="T20" fmla="*/ 362 w 1219"/>
                <a:gd name="T21" fmla="*/ 867 h 2305"/>
                <a:gd name="T22" fmla="*/ 353 w 1219"/>
                <a:gd name="T23" fmla="*/ 915 h 2305"/>
                <a:gd name="T24" fmla="*/ 343 w 1219"/>
                <a:gd name="T25" fmla="*/ 1200 h 2305"/>
                <a:gd name="T26" fmla="*/ 238 w 1219"/>
                <a:gd name="T27" fmla="*/ 1353 h 2305"/>
                <a:gd name="T28" fmla="*/ 191 w 1219"/>
                <a:gd name="T29" fmla="*/ 1467 h 2305"/>
                <a:gd name="T30" fmla="*/ 95 w 1219"/>
                <a:gd name="T31" fmla="*/ 1753 h 2305"/>
                <a:gd name="T32" fmla="*/ 48 w 1219"/>
                <a:gd name="T33" fmla="*/ 1943 h 2305"/>
                <a:gd name="T34" fmla="*/ 0 w 1219"/>
                <a:gd name="T35" fmla="*/ 2305 h 230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19"/>
                <a:gd name="T55" fmla="*/ 0 h 2305"/>
                <a:gd name="T56" fmla="*/ 1219 w 1219"/>
                <a:gd name="T57" fmla="*/ 2305 h 230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19" h="2305">
                  <a:moveTo>
                    <a:pt x="1219" y="0"/>
                  </a:moveTo>
                  <a:cubicBezTo>
                    <a:pt x="1156" y="31"/>
                    <a:pt x="1113" y="78"/>
                    <a:pt x="1048" y="105"/>
                  </a:cubicBezTo>
                  <a:cubicBezTo>
                    <a:pt x="952" y="200"/>
                    <a:pt x="1074" y="87"/>
                    <a:pt x="991" y="143"/>
                  </a:cubicBezTo>
                  <a:cubicBezTo>
                    <a:pt x="956" y="165"/>
                    <a:pt x="946" y="187"/>
                    <a:pt x="905" y="200"/>
                  </a:cubicBezTo>
                  <a:cubicBezTo>
                    <a:pt x="871" y="225"/>
                    <a:pt x="804" y="256"/>
                    <a:pt x="781" y="286"/>
                  </a:cubicBezTo>
                  <a:cubicBezTo>
                    <a:pt x="742" y="334"/>
                    <a:pt x="704" y="379"/>
                    <a:pt x="667" y="429"/>
                  </a:cubicBezTo>
                  <a:cubicBezTo>
                    <a:pt x="640" y="528"/>
                    <a:pt x="615" y="611"/>
                    <a:pt x="534" y="677"/>
                  </a:cubicBezTo>
                  <a:cubicBezTo>
                    <a:pt x="515" y="691"/>
                    <a:pt x="493" y="700"/>
                    <a:pt x="476" y="715"/>
                  </a:cubicBezTo>
                  <a:cubicBezTo>
                    <a:pt x="452" y="734"/>
                    <a:pt x="410" y="781"/>
                    <a:pt x="410" y="781"/>
                  </a:cubicBezTo>
                  <a:cubicBezTo>
                    <a:pt x="406" y="790"/>
                    <a:pt x="404" y="801"/>
                    <a:pt x="400" y="810"/>
                  </a:cubicBezTo>
                  <a:cubicBezTo>
                    <a:pt x="388" y="829"/>
                    <a:pt x="362" y="867"/>
                    <a:pt x="362" y="867"/>
                  </a:cubicBezTo>
                  <a:cubicBezTo>
                    <a:pt x="359" y="883"/>
                    <a:pt x="353" y="898"/>
                    <a:pt x="353" y="915"/>
                  </a:cubicBezTo>
                  <a:cubicBezTo>
                    <a:pt x="347" y="1009"/>
                    <a:pt x="357" y="1106"/>
                    <a:pt x="343" y="1200"/>
                  </a:cubicBezTo>
                  <a:cubicBezTo>
                    <a:pt x="335" y="1250"/>
                    <a:pt x="275" y="1315"/>
                    <a:pt x="238" y="1353"/>
                  </a:cubicBezTo>
                  <a:cubicBezTo>
                    <a:pt x="225" y="1392"/>
                    <a:pt x="203" y="1426"/>
                    <a:pt x="191" y="1467"/>
                  </a:cubicBezTo>
                  <a:cubicBezTo>
                    <a:pt x="182" y="1597"/>
                    <a:pt x="188" y="1664"/>
                    <a:pt x="95" y="1753"/>
                  </a:cubicBezTo>
                  <a:cubicBezTo>
                    <a:pt x="74" y="1815"/>
                    <a:pt x="63" y="1878"/>
                    <a:pt x="48" y="1943"/>
                  </a:cubicBezTo>
                  <a:cubicBezTo>
                    <a:pt x="38" y="2064"/>
                    <a:pt x="0" y="2184"/>
                    <a:pt x="0" y="2305"/>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337923" name="Rectangle 3"/>
          <p:cNvSpPr>
            <a:spLocks noGrp="1" noChangeArrowheads="1"/>
          </p:cNvSpPr>
          <p:nvPr>
            <p:ph type="body" idx="4294967295"/>
          </p:nvPr>
        </p:nvSpPr>
        <p:spPr>
          <a:xfrm>
            <a:off x="152400" y="1981200"/>
            <a:ext cx="1981200" cy="990600"/>
          </a:xfrm>
        </p:spPr>
        <p:txBody>
          <a:bodyPr/>
          <a:lstStyle/>
          <a:p>
            <a:pPr marL="0" indent="0" eaLnBrk="1" hangingPunct="1">
              <a:lnSpc>
                <a:spcPct val="90000"/>
              </a:lnSpc>
              <a:buFont typeface="Times" pitchFamily="-112" charset="0"/>
              <a:buNone/>
              <a:defRPr/>
            </a:pPr>
            <a:r>
              <a:rPr lang="ar-JO" b="1" dirty="0">
                <a:latin typeface="Arial" panose="020B0604020202020204" pitchFamily="34" charset="0"/>
                <a:cs typeface="Arial" panose="020B0604020202020204" pitchFamily="34" charset="0"/>
              </a:rPr>
              <a:t>نينوى الحقيقية</a:t>
            </a:r>
            <a:endParaRPr lang="en-US" b="1" dirty="0">
              <a:latin typeface="Arial" panose="020B0604020202020204" pitchFamily="34" charset="0"/>
              <a:cs typeface="Arial" panose="020B0604020202020204" pitchFamily="34" charset="0"/>
            </a:endParaRPr>
          </a:p>
        </p:txBody>
      </p:sp>
      <p:sp>
        <p:nvSpPr>
          <p:cNvPr id="337924" name="Rectangle 4"/>
          <p:cNvSpPr>
            <a:spLocks noChangeArrowheads="1"/>
          </p:cNvSpPr>
          <p:nvPr/>
        </p:nvSpPr>
        <p:spPr bwMode="auto">
          <a:xfrm>
            <a:off x="2590800" y="6172200"/>
            <a:ext cx="1447800" cy="609600"/>
          </a:xfrm>
          <a:prstGeom prst="rect">
            <a:avLst/>
          </a:prstGeom>
          <a:noFill/>
          <a:ln w="9525">
            <a:noFill/>
            <a:miter lim="800000"/>
            <a:headEnd/>
            <a:tailEnd/>
          </a:ln>
          <a:effectLst>
            <a:outerShdw blurRad="50800" dist="25399" dir="2700000" algn="ctr" rotWithShape="0">
              <a:srgbClr val="FFFFFF">
                <a:alpha val="99962"/>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كالح</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endParaRPr>
          </a:p>
        </p:txBody>
      </p:sp>
      <p:sp>
        <p:nvSpPr>
          <p:cNvPr id="337922" name="Rectangle 2" descr="Purple mesh"/>
          <p:cNvSpPr>
            <a:spLocks noGrp="1" noChangeArrowheads="1"/>
          </p:cNvSpPr>
          <p:nvPr>
            <p:ph type="title" idx="4294967295"/>
          </p:nvPr>
        </p:nvSpPr>
        <p:spPr>
          <a:xfrm>
            <a:off x="5257800" y="4572000"/>
            <a:ext cx="3733800" cy="1447800"/>
          </a:xfrm>
          <a:blipFill dpi="0" rotWithShape="0">
            <a:blip r:embed="rId5"/>
            <a:srcRect/>
            <a:tile tx="0" ty="0" sx="100000" sy="100000" flip="none" algn="tl"/>
          </a:blipFill>
          <a:ln>
            <a:solidFill>
              <a:srgbClr val="0000FF"/>
            </a:solidFill>
          </a:ln>
          <a:effectLst>
            <a:prstShdw prst="shdw13" dist="28398" dir="12393903">
              <a:srgbClr val="030201">
                <a:alpha val="75000"/>
              </a:srgbClr>
            </a:prstShdw>
          </a:effectLst>
        </p:spPr>
        <p:txBody>
          <a:bodyPr/>
          <a:lstStyle/>
          <a:p>
            <a:pPr eaLnBrk="1" hangingPunct="1">
              <a:defRPr/>
            </a:pPr>
            <a:r>
              <a:rPr lang="ar-JO" b="1" dirty="0">
                <a:solidFill>
                  <a:srgbClr val="FFFFFF"/>
                </a:solidFill>
                <a:latin typeface="Arial" panose="020B0604020202020204" pitchFamily="34" charset="0"/>
                <a:cs typeface="Arial" panose="020B0604020202020204" pitchFamily="34" charset="0"/>
              </a:rPr>
              <a:t>مدينة</a:t>
            </a:r>
            <a:br>
              <a:rPr lang="ar-JO"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نينوى</a:t>
            </a:r>
            <a:endParaRPr lang="en-US" b="1" dirty="0">
              <a:solidFill>
                <a:srgbClr val="FFFFFF"/>
              </a:solidFill>
              <a:latin typeface="Arial" panose="020B0604020202020204" pitchFamily="34" charset="0"/>
              <a:cs typeface="Arial" panose="020B0604020202020204" pitchFamily="34" charset="0"/>
            </a:endParaRPr>
          </a:p>
        </p:txBody>
      </p:sp>
      <p:sp>
        <p:nvSpPr>
          <p:cNvPr id="750605" name="Text Box 23"/>
          <p:cNvSpPr txBox="1">
            <a:spLocks noChangeArrowheads="1"/>
          </p:cNvSpPr>
          <p:nvPr/>
        </p:nvSpPr>
        <p:spPr bwMode="auto">
          <a:xfrm>
            <a:off x="165505" y="6322368"/>
            <a:ext cx="218200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تكوين 10: 11-12</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50606" name="Text Box 24"/>
          <p:cNvSpPr txBox="1">
            <a:spLocks noChangeArrowheads="1"/>
          </p:cNvSpPr>
          <p:nvPr/>
        </p:nvSpPr>
        <p:spPr bwMode="auto">
          <a:xfrm>
            <a:off x="8350656" y="73968"/>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602</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4" name="Group 28"/>
          <p:cNvGrpSpPr>
            <a:grpSpLocks/>
          </p:cNvGrpSpPr>
          <p:nvPr/>
        </p:nvGrpSpPr>
        <p:grpSpPr bwMode="auto">
          <a:xfrm>
            <a:off x="333375" y="612775"/>
            <a:ext cx="7770813" cy="5419725"/>
            <a:chOff x="210" y="386"/>
            <a:chExt cx="4895" cy="3414"/>
          </a:xfrm>
        </p:grpSpPr>
        <p:sp>
          <p:nvSpPr>
            <p:cNvPr id="750614" name="Freeform 25"/>
            <p:cNvSpPr>
              <a:spLocks/>
            </p:cNvSpPr>
            <p:nvPr/>
          </p:nvSpPr>
          <p:spPr bwMode="auto">
            <a:xfrm>
              <a:off x="210" y="386"/>
              <a:ext cx="4895" cy="3028"/>
            </a:xfrm>
            <a:custGeom>
              <a:avLst/>
              <a:gdLst>
                <a:gd name="T0" fmla="*/ 3409 w 4895"/>
                <a:gd name="T1" fmla="*/ 538 h 3028"/>
                <a:gd name="T2" fmla="*/ 3133 w 4895"/>
                <a:gd name="T3" fmla="*/ 385 h 3028"/>
                <a:gd name="T4" fmla="*/ 3028 w 4895"/>
                <a:gd name="T5" fmla="*/ 185 h 3028"/>
                <a:gd name="T6" fmla="*/ 2828 w 4895"/>
                <a:gd name="T7" fmla="*/ 71 h 3028"/>
                <a:gd name="T8" fmla="*/ 2571 w 4895"/>
                <a:gd name="T9" fmla="*/ 43 h 3028"/>
                <a:gd name="T10" fmla="*/ 2343 w 4895"/>
                <a:gd name="T11" fmla="*/ 166 h 3028"/>
                <a:gd name="T12" fmla="*/ 2257 w 4895"/>
                <a:gd name="T13" fmla="*/ 233 h 3028"/>
                <a:gd name="T14" fmla="*/ 1876 w 4895"/>
                <a:gd name="T15" fmla="*/ 404 h 3028"/>
                <a:gd name="T16" fmla="*/ 1562 w 4895"/>
                <a:gd name="T17" fmla="*/ 300 h 3028"/>
                <a:gd name="T18" fmla="*/ 1162 w 4895"/>
                <a:gd name="T19" fmla="*/ 414 h 3028"/>
                <a:gd name="T20" fmla="*/ 971 w 4895"/>
                <a:gd name="T21" fmla="*/ 547 h 3028"/>
                <a:gd name="T22" fmla="*/ 838 w 4895"/>
                <a:gd name="T23" fmla="*/ 728 h 3028"/>
                <a:gd name="T24" fmla="*/ 628 w 4895"/>
                <a:gd name="T25" fmla="*/ 1204 h 3028"/>
                <a:gd name="T26" fmla="*/ 476 w 4895"/>
                <a:gd name="T27" fmla="*/ 1671 h 3028"/>
                <a:gd name="T28" fmla="*/ 266 w 4895"/>
                <a:gd name="T29" fmla="*/ 1861 h 3028"/>
                <a:gd name="T30" fmla="*/ 133 w 4895"/>
                <a:gd name="T31" fmla="*/ 2004 h 3028"/>
                <a:gd name="T32" fmla="*/ 0 w 4895"/>
                <a:gd name="T33" fmla="*/ 2414 h 3028"/>
                <a:gd name="T34" fmla="*/ 285 w 4895"/>
                <a:gd name="T35" fmla="*/ 2633 h 3028"/>
                <a:gd name="T36" fmla="*/ 962 w 4895"/>
                <a:gd name="T37" fmla="*/ 2481 h 3028"/>
                <a:gd name="T38" fmla="*/ 1343 w 4895"/>
                <a:gd name="T39" fmla="*/ 2433 h 3028"/>
                <a:gd name="T40" fmla="*/ 1523 w 4895"/>
                <a:gd name="T41" fmla="*/ 2519 h 3028"/>
                <a:gd name="T42" fmla="*/ 1790 w 4895"/>
                <a:gd name="T43" fmla="*/ 2719 h 3028"/>
                <a:gd name="T44" fmla="*/ 2295 w 4895"/>
                <a:gd name="T45" fmla="*/ 2947 h 3028"/>
                <a:gd name="T46" fmla="*/ 2571 w 4895"/>
                <a:gd name="T47" fmla="*/ 2995 h 3028"/>
                <a:gd name="T48" fmla="*/ 3228 w 4895"/>
                <a:gd name="T49" fmla="*/ 2861 h 3028"/>
                <a:gd name="T50" fmla="*/ 3543 w 4895"/>
                <a:gd name="T51" fmla="*/ 2671 h 3028"/>
                <a:gd name="T52" fmla="*/ 3886 w 4895"/>
                <a:gd name="T53" fmla="*/ 2566 h 3028"/>
                <a:gd name="T54" fmla="*/ 4228 w 4895"/>
                <a:gd name="T55" fmla="*/ 2271 h 3028"/>
                <a:gd name="T56" fmla="*/ 4314 w 4895"/>
                <a:gd name="T57" fmla="*/ 2185 h 3028"/>
                <a:gd name="T58" fmla="*/ 4505 w 4895"/>
                <a:gd name="T59" fmla="*/ 1976 h 3028"/>
                <a:gd name="T60" fmla="*/ 4838 w 4895"/>
                <a:gd name="T61" fmla="*/ 1576 h 3028"/>
                <a:gd name="T62" fmla="*/ 4886 w 4895"/>
                <a:gd name="T63" fmla="*/ 1357 h 3028"/>
                <a:gd name="T64" fmla="*/ 4638 w 4895"/>
                <a:gd name="T65" fmla="*/ 1138 h 3028"/>
                <a:gd name="T66" fmla="*/ 4276 w 4895"/>
                <a:gd name="T67" fmla="*/ 1176 h 3028"/>
                <a:gd name="T68" fmla="*/ 3981 w 4895"/>
                <a:gd name="T69" fmla="*/ 1176 h 3028"/>
                <a:gd name="T70" fmla="*/ 3867 w 4895"/>
                <a:gd name="T71" fmla="*/ 881 h 3028"/>
                <a:gd name="T72" fmla="*/ 3705 w 4895"/>
                <a:gd name="T73" fmla="*/ 1052 h 3028"/>
                <a:gd name="T74" fmla="*/ 3752 w 4895"/>
                <a:gd name="T75" fmla="*/ 709 h 3028"/>
                <a:gd name="T76" fmla="*/ 3609 w 4895"/>
                <a:gd name="T77" fmla="*/ 652 h 3028"/>
                <a:gd name="T78" fmla="*/ 3362 w 4895"/>
                <a:gd name="T79" fmla="*/ 900 h 3028"/>
                <a:gd name="T80" fmla="*/ 3200 w 4895"/>
                <a:gd name="T81" fmla="*/ 919 h 3028"/>
                <a:gd name="T82" fmla="*/ 3295 w 4895"/>
                <a:gd name="T83" fmla="*/ 757 h 3028"/>
                <a:gd name="T84" fmla="*/ 3476 w 4895"/>
                <a:gd name="T85" fmla="*/ 604 h 302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895"/>
                <a:gd name="T130" fmla="*/ 0 h 3028"/>
                <a:gd name="T131" fmla="*/ 4895 w 4895"/>
                <a:gd name="T132" fmla="*/ 3028 h 302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895" h="3028">
                  <a:moveTo>
                    <a:pt x="3476" y="604"/>
                  </a:moveTo>
                  <a:cubicBezTo>
                    <a:pt x="3422" y="525"/>
                    <a:pt x="3493" y="617"/>
                    <a:pt x="3428" y="566"/>
                  </a:cubicBezTo>
                  <a:cubicBezTo>
                    <a:pt x="3419" y="558"/>
                    <a:pt x="3416" y="545"/>
                    <a:pt x="3409" y="538"/>
                  </a:cubicBezTo>
                  <a:cubicBezTo>
                    <a:pt x="3387" y="516"/>
                    <a:pt x="3323" y="489"/>
                    <a:pt x="3295" y="481"/>
                  </a:cubicBezTo>
                  <a:cubicBezTo>
                    <a:pt x="3249" y="451"/>
                    <a:pt x="3197" y="443"/>
                    <a:pt x="3152" y="414"/>
                  </a:cubicBezTo>
                  <a:cubicBezTo>
                    <a:pt x="3145" y="404"/>
                    <a:pt x="3141" y="393"/>
                    <a:pt x="3133" y="385"/>
                  </a:cubicBezTo>
                  <a:cubicBezTo>
                    <a:pt x="3125" y="376"/>
                    <a:pt x="3112" y="374"/>
                    <a:pt x="3105" y="366"/>
                  </a:cubicBezTo>
                  <a:cubicBezTo>
                    <a:pt x="3074" y="328"/>
                    <a:pt x="3084" y="238"/>
                    <a:pt x="3057" y="204"/>
                  </a:cubicBezTo>
                  <a:cubicBezTo>
                    <a:pt x="3049" y="194"/>
                    <a:pt x="3037" y="191"/>
                    <a:pt x="3028" y="185"/>
                  </a:cubicBezTo>
                  <a:cubicBezTo>
                    <a:pt x="3021" y="175"/>
                    <a:pt x="3018" y="162"/>
                    <a:pt x="3009" y="157"/>
                  </a:cubicBezTo>
                  <a:cubicBezTo>
                    <a:pt x="2994" y="148"/>
                    <a:pt x="2927" y="136"/>
                    <a:pt x="2905" y="128"/>
                  </a:cubicBezTo>
                  <a:cubicBezTo>
                    <a:pt x="2882" y="106"/>
                    <a:pt x="2857" y="80"/>
                    <a:pt x="2828" y="71"/>
                  </a:cubicBezTo>
                  <a:cubicBezTo>
                    <a:pt x="2809" y="64"/>
                    <a:pt x="2771" y="52"/>
                    <a:pt x="2771" y="52"/>
                  </a:cubicBezTo>
                  <a:cubicBezTo>
                    <a:pt x="2719" y="0"/>
                    <a:pt x="2708" y="14"/>
                    <a:pt x="2628" y="24"/>
                  </a:cubicBezTo>
                  <a:cubicBezTo>
                    <a:pt x="2609" y="30"/>
                    <a:pt x="2587" y="31"/>
                    <a:pt x="2571" y="43"/>
                  </a:cubicBezTo>
                  <a:cubicBezTo>
                    <a:pt x="2552" y="55"/>
                    <a:pt x="2535" y="74"/>
                    <a:pt x="2514" y="81"/>
                  </a:cubicBezTo>
                  <a:cubicBezTo>
                    <a:pt x="2506" y="83"/>
                    <a:pt x="2463" y="96"/>
                    <a:pt x="2457" y="100"/>
                  </a:cubicBezTo>
                  <a:cubicBezTo>
                    <a:pt x="2414" y="123"/>
                    <a:pt x="2387" y="151"/>
                    <a:pt x="2343" y="166"/>
                  </a:cubicBezTo>
                  <a:cubicBezTo>
                    <a:pt x="2330" y="175"/>
                    <a:pt x="2318" y="187"/>
                    <a:pt x="2304" y="195"/>
                  </a:cubicBezTo>
                  <a:cubicBezTo>
                    <a:pt x="2295" y="199"/>
                    <a:pt x="2283" y="197"/>
                    <a:pt x="2276" y="204"/>
                  </a:cubicBezTo>
                  <a:cubicBezTo>
                    <a:pt x="2267" y="211"/>
                    <a:pt x="2265" y="224"/>
                    <a:pt x="2257" y="233"/>
                  </a:cubicBezTo>
                  <a:cubicBezTo>
                    <a:pt x="2239" y="250"/>
                    <a:pt x="2219" y="265"/>
                    <a:pt x="2200" y="281"/>
                  </a:cubicBezTo>
                  <a:cubicBezTo>
                    <a:pt x="2182" y="295"/>
                    <a:pt x="2143" y="319"/>
                    <a:pt x="2143" y="319"/>
                  </a:cubicBezTo>
                  <a:cubicBezTo>
                    <a:pt x="2090" y="396"/>
                    <a:pt x="1957" y="377"/>
                    <a:pt x="1876" y="404"/>
                  </a:cubicBezTo>
                  <a:cubicBezTo>
                    <a:pt x="1860" y="401"/>
                    <a:pt x="1771" y="390"/>
                    <a:pt x="1752" y="385"/>
                  </a:cubicBezTo>
                  <a:cubicBezTo>
                    <a:pt x="1716" y="374"/>
                    <a:pt x="1692" y="336"/>
                    <a:pt x="1657" y="328"/>
                  </a:cubicBezTo>
                  <a:cubicBezTo>
                    <a:pt x="1601" y="314"/>
                    <a:pt x="1628" y="322"/>
                    <a:pt x="1562" y="300"/>
                  </a:cubicBezTo>
                  <a:cubicBezTo>
                    <a:pt x="1552" y="296"/>
                    <a:pt x="1533" y="290"/>
                    <a:pt x="1533" y="290"/>
                  </a:cubicBezTo>
                  <a:cubicBezTo>
                    <a:pt x="1437" y="298"/>
                    <a:pt x="1320" y="281"/>
                    <a:pt x="1238" y="338"/>
                  </a:cubicBezTo>
                  <a:cubicBezTo>
                    <a:pt x="1218" y="366"/>
                    <a:pt x="1189" y="392"/>
                    <a:pt x="1162" y="414"/>
                  </a:cubicBezTo>
                  <a:cubicBezTo>
                    <a:pt x="1143" y="428"/>
                    <a:pt x="1104" y="452"/>
                    <a:pt x="1104" y="452"/>
                  </a:cubicBezTo>
                  <a:cubicBezTo>
                    <a:pt x="1078" y="490"/>
                    <a:pt x="1040" y="500"/>
                    <a:pt x="1000" y="528"/>
                  </a:cubicBezTo>
                  <a:cubicBezTo>
                    <a:pt x="990" y="534"/>
                    <a:pt x="980" y="540"/>
                    <a:pt x="971" y="547"/>
                  </a:cubicBezTo>
                  <a:cubicBezTo>
                    <a:pt x="955" y="556"/>
                    <a:pt x="923" y="576"/>
                    <a:pt x="923" y="576"/>
                  </a:cubicBezTo>
                  <a:cubicBezTo>
                    <a:pt x="910" y="592"/>
                    <a:pt x="861" y="658"/>
                    <a:pt x="857" y="671"/>
                  </a:cubicBezTo>
                  <a:cubicBezTo>
                    <a:pt x="850" y="690"/>
                    <a:pt x="849" y="711"/>
                    <a:pt x="838" y="728"/>
                  </a:cubicBezTo>
                  <a:cubicBezTo>
                    <a:pt x="819" y="755"/>
                    <a:pt x="774" y="808"/>
                    <a:pt x="762" y="843"/>
                  </a:cubicBezTo>
                  <a:cubicBezTo>
                    <a:pt x="742" y="897"/>
                    <a:pt x="729" y="952"/>
                    <a:pt x="704" y="1004"/>
                  </a:cubicBezTo>
                  <a:cubicBezTo>
                    <a:pt x="691" y="1068"/>
                    <a:pt x="665" y="1148"/>
                    <a:pt x="628" y="1204"/>
                  </a:cubicBezTo>
                  <a:cubicBezTo>
                    <a:pt x="613" y="1266"/>
                    <a:pt x="618" y="1347"/>
                    <a:pt x="590" y="1404"/>
                  </a:cubicBezTo>
                  <a:cubicBezTo>
                    <a:pt x="573" y="1436"/>
                    <a:pt x="543" y="1459"/>
                    <a:pt x="523" y="1490"/>
                  </a:cubicBezTo>
                  <a:cubicBezTo>
                    <a:pt x="505" y="1547"/>
                    <a:pt x="499" y="1615"/>
                    <a:pt x="476" y="1671"/>
                  </a:cubicBezTo>
                  <a:cubicBezTo>
                    <a:pt x="462" y="1702"/>
                    <a:pt x="400" y="1738"/>
                    <a:pt x="400" y="1738"/>
                  </a:cubicBezTo>
                  <a:cubicBezTo>
                    <a:pt x="395" y="1751"/>
                    <a:pt x="369" y="1814"/>
                    <a:pt x="361" y="1823"/>
                  </a:cubicBezTo>
                  <a:cubicBezTo>
                    <a:pt x="340" y="1843"/>
                    <a:pt x="293" y="1852"/>
                    <a:pt x="266" y="1861"/>
                  </a:cubicBezTo>
                  <a:cubicBezTo>
                    <a:pt x="242" y="1885"/>
                    <a:pt x="228" y="1908"/>
                    <a:pt x="200" y="1928"/>
                  </a:cubicBezTo>
                  <a:cubicBezTo>
                    <a:pt x="193" y="1937"/>
                    <a:pt x="188" y="1948"/>
                    <a:pt x="181" y="1957"/>
                  </a:cubicBezTo>
                  <a:cubicBezTo>
                    <a:pt x="166" y="1973"/>
                    <a:pt x="133" y="2004"/>
                    <a:pt x="133" y="2004"/>
                  </a:cubicBezTo>
                  <a:cubicBezTo>
                    <a:pt x="120" y="2041"/>
                    <a:pt x="116" y="2095"/>
                    <a:pt x="95" y="2128"/>
                  </a:cubicBezTo>
                  <a:cubicBezTo>
                    <a:pt x="76" y="2156"/>
                    <a:pt x="67" y="2181"/>
                    <a:pt x="57" y="2214"/>
                  </a:cubicBezTo>
                  <a:cubicBezTo>
                    <a:pt x="48" y="2286"/>
                    <a:pt x="39" y="2353"/>
                    <a:pt x="0" y="2414"/>
                  </a:cubicBezTo>
                  <a:cubicBezTo>
                    <a:pt x="7" y="2470"/>
                    <a:pt x="8" y="2493"/>
                    <a:pt x="38" y="2538"/>
                  </a:cubicBezTo>
                  <a:cubicBezTo>
                    <a:pt x="58" y="2603"/>
                    <a:pt x="131" y="2597"/>
                    <a:pt x="190" y="2604"/>
                  </a:cubicBezTo>
                  <a:cubicBezTo>
                    <a:pt x="222" y="2612"/>
                    <a:pt x="253" y="2621"/>
                    <a:pt x="285" y="2633"/>
                  </a:cubicBezTo>
                  <a:cubicBezTo>
                    <a:pt x="400" y="2617"/>
                    <a:pt x="516" y="2611"/>
                    <a:pt x="628" y="2576"/>
                  </a:cubicBezTo>
                  <a:cubicBezTo>
                    <a:pt x="697" y="2592"/>
                    <a:pt x="705" y="2599"/>
                    <a:pt x="781" y="2576"/>
                  </a:cubicBezTo>
                  <a:cubicBezTo>
                    <a:pt x="838" y="2537"/>
                    <a:pt x="897" y="2507"/>
                    <a:pt x="962" y="2481"/>
                  </a:cubicBezTo>
                  <a:cubicBezTo>
                    <a:pt x="980" y="2473"/>
                    <a:pt x="1002" y="2472"/>
                    <a:pt x="1019" y="2461"/>
                  </a:cubicBezTo>
                  <a:cubicBezTo>
                    <a:pt x="1038" y="2448"/>
                    <a:pt x="1076" y="2423"/>
                    <a:pt x="1076" y="2423"/>
                  </a:cubicBezTo>
                  <a:cubicBezTo>
                    <a:pt x="1165" y="2426"/>
                    <a:pt x="1254" y="2421"/>
                    <a:pt x="1343" y="2433"/>
                  </a:cubicBezTo>
                  <a:cubicBezTo>
                    <a:pt x="1356" y="2434"/>
                    <a:pt x="1360" y="2453"/>
                    <a:pt x="1371" y="2461"/>
                  </a:cubicBezTo>
                  <a:cubicBezTo>
                    <a:pt x="1388" y="2472"/>
                    <a:pt x="1409" y="2480"/>
                    <a:pt x="1428" y="2490"/>
                  </a:cubicBezTo>
                  <a:cubicBezTo>
                    <a:pt x="1457" y="2505"/>
                    <a:pt x="1492" y="2505"/>
                    <a:pt x="1523" y="2519"/>
                  </a:cubicBezTo>
                  <a:cubicBezTo>
                    <a:pt x="1571" y="2541"/>
                    <a:pt x="1614" y="2572"/>
                    <a:pt x="1666" y="2585"/>
                  </a:cubicBezTo>
                  <a:cubicBezTo>
                    <a:pt x="1694" y="2603"/>
                    <a:pt x="1723" y="2614"/>
                    <a:pt x="1752" y="2633"/>
                  </a:cubicBezTo>
                  <a:cubicBezTo>
                    <a:pt x="1762" y="2661"/>
                    <a:pt x="1767" y="2696"/>
                    <a:pt x="1790" y="2719"/>
                  </a:cubicBezTo>
                  <a:cubicBezTo>
                    <a:pt x="1827" y="2756"/>
                    <a:pt x="1896" y="2758"/>
                    <a:pt x="1943" y="2785"/>
                  </a:cubicBezTo>
                  <a:cubicBezTo>
                    <a:pt x="1993" y="2813"/>
                    <a:pt x="1949" y="2793"/>
                    <a:pt x="2000" y="2833"/>
                  </a:cubicBezTo>
                  <a:cubicBezTo>
                    <a:pt x="2094" y="2906"/>
                    <a:pt x="2175" y="2935"/>
                    <a:pt x="2295" y="2947"/>
                  </a:cubicBezTo>
                  <a:cubicBezTo>
                    <a:pt x="2331" y="2971"/>
                    <a:pt x="2370" y="2975"/>
                    <a:pt x="2409" y="2995"/>
                  </a:cubicBezTo>
                  <a:cubicBezTo>
                    <a:pt x="2475" y="3028"/>
                    <a:pt x="2402" y="3002"/>
                    <a:pt x="2466" y="3023"/>
                  </a:cubicBezTo>
                  <a:cubicBezTo>
                    <a:pt x="2501" y="3014"/>
                    <a:pt x="2535" y="3003"/>
                    <a:pt x="2571" y="2995"/>
                  </a:cubicBezTo>
                  <a:cubicBezTo>
                    <a:pt x="2695" y="3002"/>
                    <a:pt x="2818" y="3015"/>
                    <a:pt x="2943" y="2995"/>
                  </a:cubicBezTo>
                  <a:cubicBezTo>
                    <a:pt x="2975" y="2989"/>
                    <a:pt x="2997" y="2957"/>
                    <a:pt x="3028" y="2947"/>
                  </a:cubicBezTo>
                  <a:cubicBezTo>
                    <a:pt x="3105" y="2871"/>
                    <a:pt x="3111" y="2872"/>
                    <a:pt x="3228" y="2861"/>
                  </a:cubicBezTo>
                  <a:cubicBezTo>
                    <a:pt x="3294" y="2834"/>
                    <a:pt x="3345" y="2791"/>
                    <a:pt x="3400" y="2747"/>
                  </a:cubicBezTo>
                  <a:cubicBezTo>
                    <a:pt x="3428" y="2723"/>
                    <a:pt x="3423" y="2715"/>
                    <a:pt x="3457" y="2700"/>
                  </a:cubicBezTo>
                  <a:cubicBezTo>
                    <a:pt x="3475" y="2691"/>
                    <a:pt x="3518" y="2678"/>
                    <a:pt x="3543" y="2671"/>
                  </a:cubicBezTo>
                  <a:cubicBezTo>
                    <a:pt x="3552" y="2664"/>
                    <a:pt x="3560" y="2656"/>
                    <a:pt x="3571" y="2652"/>
                  </a:cubicBezTo>
                  <a:cubicBezTo>
                    <a:pt x="3589" y="2643"/>
                    <a:pt x="3628" y="2633"/>
                    <a:pt x="3628" y="2633"/>
                  </a:cubicBezTo>
                  <a:cubicBezTo>
                    <a:pt x="3704" y="2583"/>
                    <a:pt x="3798" y="2581"/>
                    <a:pt x="3886" y="2566"/>
                  </a:cubicBezTo>
                  <a:cubicBezTo>
                    <a:pt x="3951" y="2521"/>
                    <a:pt x="4000" y="2449"/>
                    <a:pt x="4076" y="2423"/>
                  </a:cubicBezTo>
                  <a:cubicBezTo>
                    <a:pt x="4101" y="2384"/>
                    <a:pt x="4132" y="2344"/>
                    <a:pt x="4171" y="2319"/>
                  </a:cubicBezTo>
                  <a:cubicBezTo>
                    <a:pt x="4218" y="2246"/>
                    <a:pt x="4154" y="2333"/>
                    <a:pt x="4228" y="2271"/>
                  </a:cubicBezTo>
                  <a:cubicBezTo>
                    <a:pt x="4240" y="2260"/>
                    <a:pt x="4245" y="2244"/>
                    <a:pt x="4257" y="2233"/>
                  </a:cubicBezTo>
                  <a:cubicBezTo>
                    <a:pt x="4265" y="2224"/>
                    <a:pt x="4277" y="2221"/>
                    <a:pt x="4286" y="2214"/>
                  </a:cubicBezTo>
                  <a:cubicBezTo>
                    <a:pt x="4296" y="2205"/>
                    <a:pt x="4303" y="2193"/>
                    <a:pt x="4314" y="2185"/>
                  </a:cubicBezTo>
                  <a:cubicBezTo>
                    <a:pt x="4331" y="2170"/>
                    <a:pt x="4371" y="2147"/>
                    <a:pt x="4371" y="2147"/>
                  </a:cubicBezTo>
                  <a:cubicBezTo>
                    <a:pt x="4393" y="2114"/>
                    <a:pt x="4425" y="2103"/>
                    <a:pt x="4448" y="2071"/>
                  </a:cubicBezTo>
                  <a:cubicBezTo>
                    <a:pt x="4471" y="2037"/>
                    <a:pt x="4467" y="2004"/>
                    <a:pt x="4505" y="1976"/>
                  </a:cubicBezTo>
                  <a:cubicBezTo>
                    <a:pt x="4595" y="1907"/>
                    <a:pt x="4655" y="1808"/>
                    <a:pt x="4733" y="1728"/>
                  </a:cubicBezTo>
                  <a:cubicBezTo>
                    <a:pt x="4746" y="1691"/>
                    <a:pt x="4757" y="1674"/>
                    <a:pt x="4790" y="1652"/>
                  </a:cubicBezTo>
                  <a:cubicBezTo>
                    <a:pt x="4807" y="1625"/>
                    <a:pt x="4831" y="1608"/>
                    <a:pt x="4838" y="1576"/>
                  </a:cubicBezTo>
                  <a:cubicBezTo>
                    <a:pt x="4845" y="1541"/>
                    <a:pt x="4837" y="1500"/>
                    <a:pt x="4857" y="1471"/>
                  </a:cubicBezTo>
                  <a:cubicBezTo>
                    <a:pt x="4869" y="1452"/>
                    <a:pt x="4895" y="1414"/>
                    <a:pt x="4895" y="1414"/>
                  </a:cubicBezTo>
                  <a:cubicBezTo>
                    <a:pt x="4892" y="1395"/>
                    <a:pt x="4893" y="1374"/>
                    <a:pt x="4886" y="1357"/>
                  </a:cubicBezTo>
                  <a:cubicBezTo>
                    <a:pt x="4877" y="1335"/>
                    <a:pt x="4848" y="1300"/>
                    <a:pt x="4848" y="1300"/>
                  </a:cubicBezTo>
                  <a:cubicBezTo>
                    <a:pt x="4826" y="1217"/>
                    <a:pt x="4803" y="1179"/>
                    <a:pt x="4714" y="1157"/>
                  </a:cubicBezTo>
                  <a:cubicBezTo>
                    <a:pt x="4643" y="1139"/>
                    <a:pt x="4691" y="1155"/>
                    <a:pt x="4638" y="1138"/>
                  </a:cubicBezTo>
                  <a:cubicBezTo>
                    <a:pt x="4618" y="1131"/>
                    <a:pt x="4581" y="1119"/>
                    <a:pt x="4581" y="1119"/>
                  </a:cubicBezTo>
                  <a:cubicBezTo>
                    <a:pt x="4522" y="1129"/>
                    <a:pt x="4480" y="1140"/>
                    <a:pt x="4419" y="1147"/>
                  </a:cubicBezTo>
                  <a:cubicBezTo>
                    <a:pt x="4372" y="1163"/>
                    <a:pt x="4323" y="1162"/>
                    <a:pt x="4276" y="1176"/>
                  </a:cubicBezTo>
                  <a:cubicBezTo>
                    <a:pt x="4256" y="1181"/>
                    <a:pt x="4219" y="1195"/>
                    <a:pt x="4219" y="1195"/>
                  </a:cubicBezTo>
                  <a:cubicBezTo>
                    <a:pt x="4163" y="1185"/>
                    <a:pt x="4152" y="1172"/>
                    <a:pt x="4105" y="1157"/>
                  </a:cubicBezTo>
                  <a:cubicBezTo>
                    <a:pt x="4062" y="1184"/>
                    <a:pt x="4029" y="1187"/>
                    <a:pt x="3981" y="1176"/>
                  </a:cubicBezTo>
                  <a:cubicBezTo>
                    <a:pt x="3974" y="1157"/>
                    <a:pt x="3968" y="1137"/>
                    <a:pt x="3962" y="1119"/>
                  </a:cubicBezTo>
                  <a:cubicBezTo>
                    <a:pt x="3958" y="1109"/>
                    <a:pt x="3952" y="1090"/>
                    <a:pt x="3952" y="1090"/>
                  </a:cubicBezTo>
                  <a:cubicBezTo>
                    <a:pt x="3975" y="1025"/>
                    <a:pt x="3936" y="903"/>
                    <a:pt x="3867" y="881"/>
                  </a:cubicBezTo>
                  <a:cubicBezTo>
                    <a:pt x="3852" y="920"/>
                    <a:pt x="3844" y="942"/>
                    <a:pt x="3809" y="966"/>
                  </a:cubicBezTo>
                  <a:cubicBezTo>
                    <a:pt x="3777" y="1014"/>
                    <a:pt x="3799" y="988"/>
                    <a:pt x="3733" y="1033"/>
                  </a:cubicBezTo>
                  <a:cubicBezTo>
                    <a:pt x="3723" y="1039"/>
                    <a:pt x="3705" y="1052"/>
                    <a:pt x="3705" y="1052"/>
                  </a:cubicBezTo>
                  <a:cubicBezTo>
                    <a:pt x="3695" y="1048"/>
                    <a:pt x="3679" y="1051"/>
                    <a:pt x="3676" y="1042"/>
                  </a:cubicBezTo>
                  <a:cubicBezTo>
                    <a:pt x="3662" y="1009"/>
                    <a:pt x="3724" y="947"/>
                    <a:pt x="3724" y="947"/>
                  </a:cubicBezTo>
                  <a:cubicBezTo>
                    <a:pt x="3743" y="727"/>
                    <a:pt x="3722" y="804"/>
                    <a:pt x="3752" y="709"/>
                  </a:cubicBezTo>
                  <a:cubicBezTo>
                    <a:pt x="3744" y="552"/>
                    <a:pt x="3791" y="487"/>
                    <a:pt x="3657" y="509"/>
                  </a:cubicBezTo>
                  <a:cubicBezTo>
                    <a:pt x="3638" y="536"/>
                    <a:pt x="3626" y="562"/>
                    <a:pt x="3619" y="595"/>
                  </a:cubicBezTo>
                  <a:cubicBezTo>
                    <a:pt x="3614" y="613"/>
                    <a:pt x="3620" y="636"/>
                    <a:pt x="3609" y="652"/>
                  </a:cubicBezTo>
                  <a:cubicBezTo>
                    <a:pt x="3595" y="670"/>
                    <a:pt x="3552" y="690"/>
                    <a:pt x="3552" y="690"/>
                  </a:cubicBezTo>
                  <a:cubicBezTo>
                    <a:pt x="3549" y="693"/>
                    <a:pt x="3487" y="796"/>
                    <a:pt x="3476" y="804"/>
                  </a:cubicBezTo>
                  <a:cubicBezTo>
                    <a:pt x="3434" y="830"/>
                    <a:pt x="3398" y="867"/>
                    <a:pt x="3362" y="900"/>
                  </a:cubicBezTo>
                  <a:cubicBezTo>
                    <a:pt x="3313" y="943"/>
                    <a:pt x="3282" y="983"/>
                    <a:pt x="3219" y="1004"/>
                  </a:cubicBezTo>
                  <a:cubicBezTo>
                    <a:pt x="3190" y="1001"/>
                    <a:pt x="3156" y="1012"/>
                    <a:pt x="3133" y="995"/>
                  </a:cubicBezTo>
                  <a:cubicBezTo>
                    <a:pt x="3084" y="958"/>
                    <a:pt x="3189" y="922"/>
                    <a:pt x="3200" y="919"/>
                  </a:cubicBezTo>
                  <a:cubicBezTo>
                    <a:pt x="3209" y="912"/>
                    <a:pt x="3222" y="909"/>
                    <a:pt x="3228" y="900"/>
                  </a:cubicBezTo>
                  <a:cubicBezTo>
                    <a:pt x="3241" y="875"/>
                    <a:pt x="3244" y="787"/>
                    <a:pt x="3266" y="766"/>
                  </a:cubicBezTo>
                  <a:cubicBezTo>
                    <a:pt x="3273" y="758"/>
                    <a:pt x="3285" y="760"/>
                    <a:pt x="3295" y="757"/>
                  </a:cubicBezTo>
                  <a:cubicBezTo>
                    <a:pt x="3312" y="739"/>
                    <a:pt x="3324" y="716"/>
                    <a:pt x="3343" y="700"/>
                  </a:cubicBezTo>
                  <a:cubicBezTo>
                    <a:pt x="3371" y="674"/>
                    <a:pt x="3440" y="627"/>
                    <a:pt x="3476" y="604"/>
                  </a:cubicBezTo>
                  <a:cubicBezTo>
                    <a:pt x="3463" y="569"/>
                    <a:pt x="3463" y="569"/>
                    <a:pt x="3476" y="604"/>
                  </a:cubicBezTo>
                  <a:close/>
                </a:path>
              </a:pathLst>
            </a:custGeom>
            <a:noFill/>
            <a:ln w="571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50615" name="Freeform 26"/>
            <p:cNvSpPr>
              <a:spLocks/>
            </p:cNvSpPr>
            <p:nvPr/>
          </p:nvSpPr>
          <p:spPr bwMode="auto">
            <a:xfrm>
              <a:off x="2895" y="3440"/>
              <a:ext cx="143" cy="98"/>
            </a:xfrm>
            <a:custGeom>
              <a:avLst/>
              <a:gdLst>
                <a:gd name="T0" fmla="*/ 96 w 143"/>
                <a:gd name="T1" fmla="*/ 7 h 98"/>
                <a:gd name="T2" fmla="*/ 0 w 143"/>
                <a:gd name="T3" fmla="*/ 55 h 98"/>
                <a:gd name="T4" fmla="*/ 143 w 143"/>
                <a:gd name="T5" fmla="*/ 36 h 98"/>
                <a:gd name="T6" fmla="*/ 96 w 143"/>
                <a:gd name="T7" fmla="*/ 7 h 98"/>
                <a:gd name="T8" fmla="*/ 0 60000 65536"/>
                <a:gd name="T9" fmla="*/ 0 60000 65536"/>
                <a:gd name="T10" fmla="*/ 0 60000 65536"/>
                <a:gd name="T11" fmla="*/ 0 60000 65536"/>
                <a:gd name="T12" fmla="*/ 0 w 143"/>
                <a:gd name="T13" fmla="*/ 0 h 98"/>
                <a:gd name="T14" fmla="*/ 143 w 143"/>
                <a:gd name="T15" fmla="*/ 98 h 98"/>
              </a:gdLst>
              <a:ahLst/>
              <a:cxnLst>
                <a:cxn ang="T8">
                  <a:pos x="T0" y="T1"/>
                </a:cxn>
                <a:cxn ang="T9">
                  <a:pos x="T2" y="T3"/>
                </a:cxn>
                <a:cxn ang="T10">
                  <a:pos x="T4" y="T5"/>
                </a:cxn>
                <a:cxn ang="T11">
                  <a:pos x="T6" y="T7"/>
                </a:cxn>
              </a:cxnLst>
              <a:rect l="T12" t="T13" r="T14" b="T15"/>
              <a:pathLst>
                <a:path w="143" h="98">
                  <a:moveTo>
                    <a:pt x="96" y="7"/>
                  </a:moveTo>
                  <a:cubicBezTo>
                    <a:pt x="47" y="23"/>
                    <a:pt x="18" y="0"/>
                    <a:pt x="0" y="55"/>
                  </a:cubicBezTo>
                  <a:cubicBezTo>
                    <a:pt x="45" y="98"/>
                    <a:pt x="109" y="86"/>
                    <a:pt x="143" y="36"/>
                  </a:cubicBezTo>
                  <a:cubicBezTo>
                    <a:pt x="135" y="33"/>
                    <a:pt x="57" y="7"/>
                    <a:pt x="96" y="7"/>
                  </a:cubicBezTo>
                  <a:close/>
                </a:path>
              </a:pathLst>
            </a:custGeom>
            <a:noFill/>
            <a:ln w="571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50616" name="Freeform 27"/>
            <p:cNvSpPr>
              <a:spLocks/>
            </p:cNvSpPr>
            <p:nvPr/>
          </p:nvSpPr>
          <p:spPr bwMode="auto">
            <a:xfrm>
              <a:off x="2645" y="3466"/>
              <a:ext cx="566" cy="334"/>
            </a:xfrm>
            <a:custGeom>
              <a:avLst/>
              <a:gdLst>
                <a:gd name="T0" fmla="*/ 479 w 566"/>
                <a:gd name="T1" fmla="*/ 324 h 334"/>
                <a:gd name="T2" fmla="*/ 508 w 566"/>
                <a:gd name="T3" fmla="*/ 229 h 334"/>
                <a:gd name="T4" fmla="*/ 555 w 566"/>
                <a:gd name="T5" fmla="*/ 172 h 334"/>
                <a:gd name="T6" fmla="*/ 489 w 566"/>
                <a:gd name="T7" fmla="*/ 67 h 334"/>
                <a:gd name="T8" fmla="*/ 422 w 566"/>
                <a:gd name="T9" fmla="*/ 134 h 334"/>
                <a:gd name="T10" fmla="*/ 289 w 566"/>
                <a:gd name="T11" fmla="*/ 115 h 334"/>
                <a:gd name="T12" fmla="*/ 146 w 566"/>
                <a:gd name="T13" fmla="*/ 39 h 334"/>
                <a:gd name="T14" fmla="*/ 117 w 566"/>
                <a:gd name="T15" fmla="*/ 20 h 334"/>
                <a:gd name="T16" fmla="*/ 60 w 566"/>
                <a:gd name="T17" fmla="*/ 0 h 334"/>
                <a:gd name="T18" fmla="*/ 22 w 566"/>
                <a:gd name="T19" fmla="*/ 10 h 334"/>
                <a:gd name="T20" fmla="*/ 22 w 566"/>
                <a:gd name="T21" fmla="*/ 134 h 334"/>
                <a:gd name="T22" fmla="*/ 136 w 566"/>
                <a:gd name="T23" fmla="*/ 200 h 334"/>
                <a:gd name="T24" fmla="*/ 384 w 566"/>
                <a:gd name="T25" fmla="*/ 286 h 334"/>
                <a:gd name="T26" fmla="*/ 498 w 566"/>
                <a:gd name="T27" fmla="*/ 334 h 334"/>
                <a:gd name="T28" fmla="*/ 479 w 566"/>
                <a:gd name="T29" fmla="*/ 324 h 3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66"/>
                <a:gd name="T46" fmla="*/ 0 h 334"/>
                <a:gd name="T47" fmla="*/ 566 w 566"/>
                <a:gd name="T48" fmla="*/ 334 h 33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66" h="334">
                  <a:moveTo>
                    <a:pt x="479" y="324"/>
                  </a:moveTo>
                  <a:cubicBezTo>
                    <a:pt x="483" y="307"/>
                    <a:pt x="501" y="235"/>
                    <a:pt x="508" y="229"/>
                  </a:cubicBezTo>
                  <a:cubicBezTo>
                    <a:pt x="543" y="191"/>
                    <a:pt x="528" y="211"/>
                    <a:pt x="555" y="172"/>
                  </a:cubicBezTo>
                  <a:cubicBezTo>
                    <a:pt x="547" y="99"/>
                    <a:pt x="566" y="48"/>
                    <a:pt x="489" y="67"/>
                  </a:cubicBezTo>
                  <a:cubicBezTo>
                    <a:pt x="475" y="105"/>
                    <a:pt x="460" y="120"/>
                    <a:pt x="422" y="134"/>
                  </a:cubicBezTo>
                  <a:cubicBezTo>
                    <a:pt x="417" y="133"/>
                    <a:pt x="319" y="131"/>
                    <a:pt x="289" y="115"/>
                  </a:cubicBezTo>
                  <a:cubicBezTo>
                    <a:pt x="239" y="88"/>
                    <a:pt x="199" y="56"/>
                    <a:pt x="146" y="39"/>
                  </a:cubicBezTo>
                  <a:cubicBezTo>
                    <a:pt x="136" y="32"/>
                    <a:pt x="127" y="24"/>
                    <a:pt x="117" y="20"/>
                  </a:cubicBezTo>
                  <a:cubicBezTo>
                    <a:pt x="98" y="11"/>
                    <a:pt x="60" y="0"/>
                    <a:pt x="60" y="0"/>
                  </a:cubicBezTo>
                  <a:cubicBezTo>
                    <a:pt x="47" y="3"/>
                    <a:pt x="32" y="1"/>
                    <a:pt x="22" y="10"/>
                  </a:cubicBezTo>
                  <a:cubicBezTo>
                    <a:pt x="0" y="27"/>
                    <a:pt x="18" y="126"/>
                    <a:pt x="22" y="134"/>
                  </a:cubicBezTo>
                  <a:cubicBezTo>
                    <a:pt x="41" y="182"/>
                    <a:pt x="93" y="190"/>
                    <a:pt x="136" y="200"/>
                  </a:cubicBezTo>
                  <a:cubicBezTo>
                    <a:pt x="204" y="252"/>
                    <a:pt x="301" y="258"/>
                    <a:pt x="384" y="286"/>
                  </a:cubicBezTo>
                  <a:cubicBezTo>
                    <a:pt x="419" y="297"/>
                    <a:pt x="458" y="334"/>
                    <a:pt x="498" y="334"/>
                  </a:cubicBezTo>
                  <a:cubicBezTo>
                    <a:pt x="505" y="334"/>
                    <a:pt x="485" y="327"/>
                    <a:pt x="479" y="324"/>
                  </a:cubicBezTo>
                  <a:close/>
                </a:path>
              </a:pathLst>
            </a:custGeom>
            <a:noFill/>
            <a:ln w="571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337949" name="Text Box 29"/>
          <p:cNvSpPr txBox="1">
            <a:spLocks noChangeArrowheads="1"/>
          </p:cNvSpPr>
          <p:nvPr/>
        </p:nvSpPr>
        <p:spPr bwMode="auto">
          <a:xfrm>
            <a:off x="5736760" y="850434"/>
            <a:ext cx="1869423"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حجم سنغافورة</a:t>
            </a:r>
            <a:endParaRPr kumimoji="0" lang="en-US" sz="2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cxnSp>
        <p:nvCxnSpPr>
          <p:cNvPr id="750609" name="Straight Connector 26"/>
          <p:cNvCxnSpPr>
            <a:cxnSpLocks noChangeShapeType="1"/>
          </p:cNvCxnSpPr>
          <p:nvPr/>
        </p:nvCxnSpPr>
        <p:spPr bwMode="auto">
          <a:xfrm>
            <a:off x="5638800" y="6400800"/>
            <a:ext cx="2667000" cy="1588"/>
          </a:xfrm>
          <a:prstGeom prst="line">
            <a:avLst/>
          </a:prstGeom>
          <a:noFill/>
          <a:ln w="57150">
            <a:solidFill>
              <a:schemeClr val="tx1"/>
            </a:solidFill>
            <a:round/>
            <a:headEnd/>
            <a:tailEnd/>
          </a:ln>
          <a:extLst>
            <a:ext uri="{909E8E84-426E-40dd-AFC4-6F175D3DCCD1}">
              <a14:hiddenFill xmlns="" xmlns:a14="http://schemas.microsoft.com/office/drawing/2010/main">
                <a:noFill/>
              </a14:hiddenFill>
            </a:ext>
          </a:extLst>
        </p:spPr>
      </p:cxnSp>
      <p:sp>
        <p:nvSpPr>
          <p:cNvPr id="750610" name="Text Box 23"/>
          <p:cNvSpPr txBox="1">
            <a:spLocks noChangeArrowheads="1"/>
          </p:cNvSpPr>
          <p:nvPr/>
        </p:nvSpPr>
        <p:spPr bwMode="auto">
          <a:xfrm>
            <a:off x="5410200" y="6324600"/>
            <a:ext cx="609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0</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50611" name="Text Box 23"/>
          <p:cNvSpPr txBox="1">
            <a:spLocks noChangeArrowheads="1"/>
          </p:cNvSpPr>
          <p:nvPr/>
        </p:nvSpPr>
        <p:spPr bwMode="auto">
          <a:xfrm>
            <a:off x="7924800" y="6324600"/>
            <a:ext cx="609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20</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50612" name="Text Box 23"/>
          <p:cNvSpPr txBox="1">
            <a:spLocks noChangeArrowheads="1"/>
          </p:cNvSpPr>
          <p:nvPr/>
        </p:nvSpPr>
        <p:spPr bwMode="auto">
          <a:xfrm>
            <a:off x="5943600" y="6324600"/>
            <a:ext cx="2133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كيلومتر</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5" name="Rectangle 3"/>
          <p:cNvSpPr txBox="1">
            <a:spLocks noChangeArrowheads="1"/>
          </p:cNvSpPr>
          <p:nvPr/>
        </p:nvSpPr>
        <p:spPr bwMode="auto">
          <a:xfrm>
            <a:off x="2362200" y="2133600"/>
            <a:ext cx="1981200" cy="1981200"/>
          </a:xfrm>
          <a:prstGeom prst="rect">
            <a:avLst/>
          </a:prstGeom>
          <a:noFill/>
          <a:ln w="9525">
            <a:noFill/>
            <a:miter lim="800000"/>
            <a:headEnd/>
            <a:tailEnd/>
          </a:ln>
          <a:effectLst>
            <a:outerShdw blurRad="50800" dist="12699" dir="5100221" algn="ctr" rotWithShape="0">
              <a:srgbClr val="FFFFFF">
                <a:alpha val="75000"/>
              </a:srgbClr>
            </a:outerShdw>
          </a:effec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90000"/>
              </a:lnSpc>
              <a:spcBef>
                <a:spcPct val="20000"/>
              </a:spcBef>
              <a:spcAft>
                <a:spcPct val="0"/>
              </a:spcAft>
              <a:buClrTx/>
              <a:buSzTx/>
              <a:buFont typeface="Time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Osaka" charset="0"/>
                <a:cs typeface="Arial" panose="020B0604020202020204" pitchFamily="34" charset="0"/>
              </a:rPr>
              <a:t>مدينة</a:t>
            </a:r>
          </a:p>
          <a:p>
            <a:pPr marL="0" marR="0" lvl="0" indent="0" algn="ctr" defTabSz="914400" rtl="0" eaLnBrk="1" fontAlgn="base" latinLnBrk="0" hangingPunct="1">
              <a:lnSpc>
                <a:spcPct val="90000"/>
              </a:lnSpc>
              <a:spcBef>
                <a:spcPct val="20000"/>
              </a:spcBef>
              <a:spcAft>
                <a:spcPct val="0"/>
              </a:spcAft>
              <a:buClrTx/>
              <a:buSzTx/>
              <a:buFont typeface="Time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Osaka" charset="0"/>
                <a:cs typeface="Arial" panose="020B0604020202020204" pitchFamily="34" charset="0"/>
              </a:rPr>
              <a:t>نينوى</a:t>
            </a:r>
          </a:p>
          <a:p>
            <a:pPr marL="0" marR="0" lvl="0" indent="0" algn="ctr" defTabSz="914400" rtl="0" eaLnBrk="1" fontAlgn="base" latinLnBrk="0" hangingPunct="1">
              <a:lnSpc>
                <a:spcPct val="90000"/>
              </a:lnSpc>
              <a:spcBef>
                <a:spcPct val="20000"/>
              </a:spcBef>
              <a:spcAft>
                <a:spcPct val="0"/>
              </a:spcAft>
              <a:buClrTx/>
              <a:buSzTx/>
              <a:buFont typeface="Time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Osaka" charset="0"/>
                <a:cs typeface="Arial" panose="020B0604020202020204" pitchFamily="34" charset="0"/>
              </a:rPr>
              <a:t>العظيمة</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Osaka"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9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7935"/>
                                        </p:tgtEl>
                                        <p:attrNameLst>
                                          <p:attrName>style.visibility</p:attrName>
                                        </p:attrNameLst>
                                      </p:cBhvr>
                                      <p:to>
                                        <p:strVal val="visible"/>
                                      </p:to>
                                    </p:set>
                                  </p:childTnLst>
                                </p:cTn>
                              </p:par>
                            </p:childTnLst>
                          </p:cTn>
                        </p:par>
                        <p:par>
                          <p:cTn id="9" fill="hold" nodeType="afterGroup">
                            <p:stCondLst>
                              <p:cond delay="0"/>
                            </p:stCondLst>
                            <p:childTnLst>
                              <p:par>
                                <p:cTn id="10" presetID="1" presetClass="entr" presetSubtype="0" fill="hold" grpId="0" nodeType="afterEffect">
                                  <p:stCondLst>
                                    <p:cond delay="1000"/>
                                  </p:stCondLst>
                                  <p:childTnLst>
                                    <p:set>
                                      <p:cBhvr>
                                        <p:cTn id="11" dur="1" fill="hold">
                                          <p:stCondLst>
                                            <p:cond delay="0"/>
                                          </p:stCondLst>
                                        </p:cTn>
                                        <p:tgtEl>
                                          <p:spTgt spid="337925"/>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37937"/>
                                        </p:tgtEl>
                                        <p:attrNameLst>
                                          <p:attrName>style.visibility</p:attrName>
                                        </p:attrNameLst>
                                      </p:cBhvr>
                                      <p:to>
                                        <p:strVal val="visible"/>
                                      </p:to>
                                    </p:set>
                                  </p:childTnLst>
                                </p:cTn>
                              </p:par>
                            </p:childTnLst>
                          </p:cTn>
                        </p:par>
                        <p:par>
                          <p:cTn id="14" fill="hold" nodeType="afterGroup">
                            <p:stCondLst>
                              <p:cond delay="1000"/>
                            </p:stCondLst>
                            <p:childTnLst>
                              <p:par>
                                <p:cTn id="15" presetID="1" presetClass="entr" presetSubtype="0" fill="hold" grpId="0" nodeType="afterEffect">
                                  <p:stCondLst>
                                    <p:cond delay="1000"/>
                                  </p:stCondLst>
                                  <p:childTnLst>
                                    <p:set>
                                      <p:cBhvr>
                                        <p:cTn id="16" dur="1" fill="hold">
                                          <p:stCondLst>
                                            <p:cond delay="0"/>
                                          </p:stCondLst>
                                        </p:cTn>
                                        <p:tgtEl>
                                          <p:spTgt spid="3379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7936"/>
                                        </p:tgtEl>
                                        <p:attrNameLst>
                                          <p:attrName>style.visibility</p:attrName>
                                        </p:attrNameLst>
                                      </p:cBhvr>
                                      <p:to>
                                        <p:strVal val="visible"/>
                                      </p:to>
                                    </p:set>
                                  </p:childTnLst>
                                </p:cTn>
                              </p:par>
                            </p:childTnLst>
                          </p:cTn>
                        </p:par>
                        <p:par>
                          <p:cTn id="19" fill="hold" nodeType="afterGroup">
                            <p:stCondLst>
                              <p:cond delay="2000"/>
                            </p:stCondLst>
                            <p:childTnLst>
                              <p:par>
                                <p:cTn id="20" presetID="31" presetClass="entr" presetSubtype="0" fill="hold" nodeType="afterEffect">
                                  <p:stCondLst>
                                    <p:cond delay="1000"/>
                                  </p:stCondLst>
                                  <p:iterate type="lt">
                                    <p:tmPct val="5000"/>
                                  </p:iterate>
                                  <p:childTnLst>
                                    <p:set>
                                      <p:cBhvr>
                                        <p:cTn id="21" dur="1" fill="hold">
                                          <p:stCondLst>
                                            <p:cond delay="0"/>
                                          </p:stCondLst>
                                        </p:cTn>
                                        <p:tgtEl>
                                          <p:spTgt spid="2"/>
                                        </p:tgtEl>
                                        <p:attrNameLst>
                                          <p:attrName>style.visibility</p:attrName>
                                        </p:attrNameLst>
                                      </p:cBhvr>
                                      <p:to>
                                        <p:strVal val="visible"/>
                                      </p:to>
                                    </p:set>
                                    <p:anim calcmode="lin" valueType="num">
                                      <p:cBhvr>
                                        <p:cTn id="22" dur="1000" fill="hold"/>
                                        <p:tgtEl>
                                          <p:spTgt spid="2"/>
                                        </p:tgtEl>
                                        <p:attrNameLst>
                                          <p:attrName>ppt_w</p:attrName>
                                        </p:attrNameLst>
                                      </p:cBhvr>
                                      <p:tavLst>
                                        <p:tav tm="0">
                                          <p:val>
                                            <p:fltVal val="0"/>
                                          </p:val>
                                        </p:tav>
                                        <p:tav tm="100000">
                                          <p:val>
                                            <p:strVal val="#ppt_w"/>
                                          </p:val>
                                        </p:tav>
                                      </p:tavLst>
                                    </p:anim>
                                    <p:anim calcmode="lin" valueType="num">
                                      <p:cBhvr>
                                        <p:cTn id="23" dur="1000" fill="hold"/>
                                        <p:tgtEl>
                                          <p:spTgt spid="2"/>
                                        </p:tgtEl>
                                        <p:attrNameLst>
                                          <p:attrName>ppt_h</p:attrName>
                                        </p:attrNameLst>
                                      </p:cBhvr>
                                      <p:tavLst>
                                        <p:tav tm="0">
                                          <p:val>
                                            <p:fltVal val="0"/>
                                          </p:val>
                                        </p:tav>
                                        <p:tav tm="100000">
                                          <p:val>
                                            <p:strVal val="#ppt_h"/>
                                          </p:val>
                                        </p:tav>
                                      </p:tavLst>
                                    </p:anim>
                                    <p:anim calcmode="lin" valueType="num">
                                      <p:cBhvr>
                                        <p:cTn id="24" dur="1000" fill="hold"/>
                                        <p:tgtEl>
                                          <p:spTgt spid="2"/>
                                        </p:tgtEl>
                                        <p:attrNameLst>
                                          <p:attrName>style.rotation</p:attrName>
                                        </p:attrNameLst>
                                      </p:cBhvr>
                                      <p:tavLst>
                                        <p:tav tm="0">
                                          <p:val>
                                            <p:fltVal val="90"/>
                                          </p:val>
                                        </p:tav>
                                        <p:tav tm="100000">
                                          <p:val>
                                            <p:fltVal val="0"/>
                                          </p:val>
                                        </p:tav>
                                      </p:tavLst>
                                    </p:anim>
                                    <p:animEffect transition="in" filter="fade">
                                      <p:cBhvr>
                                        <p:cTn id="25" dur="1000"/>
                                        <p:tgtEl>
                                          <p:spTgt spid="2"/>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34"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 from="(-#ppt_w/2)" to="(#ppt_x)" calcmode="lin" valueType="num">
                                      <p:cBhvr>
                                        <p:cTn id="32" dur="600" fill="hold">
                                          <p:stCondLst>
                                            <p:cond delay="0"/>
                                          </p:stCondLst>
                                        </p:cTn>
                                        <p:tgtEl>
                                          <p:spTgt spid="4"/>
                                        </p:tgtEl>
                                        <p:attrNameLst>
                                          <p:attrName>ppt_x</p:attrName>
                                        </p:attrNameLst>
                                      </p:cBhvr>
                                    </p:anim>
                                    <p:anim from="0" to="-1.0" calcmode="lin" valueType="num">
                                      <p:cBhvr>
                                        <p:cTn id="33" dur="200" decel="50000" autoRev="1" fill="hold">
                                          <p:stCondLst>
                                            <p:cond delay="600"/>
                                          </p:stCondLst>
                                        </p:cTn>
                                        <p:tgtEl>
                                          <p:spTgt spid="4"/>
                                        </p:tgtEl>
                                        <p:attrNameLst>
                                          <p:attrName>xshear</p:attrName>
                                        </p:attrNameLst>
                                      </p:cBhvr>
                                    </p:anim>
                                    <p:animScale>
                                      <p:cBhvr>
                                        <p:cTn id="34" dur="200" decel="100000" autoRev="1" fill="hold">
                                          <p:stCondLst>
                                            <p:cond delay="600"/>
                                          </p:stCondLst>
                                        </p:cTn>
                                        <p:tgtEl>
                                          <p:spTgt spid="4"/>
                                        </p:tgtEl>
                                      </p:cBhvr>
                                      <p:from x="100000" y="100000"/>
                                      <p:to x="80000" y="100000"/>
                                    </p:animScale>
                                    <p:anim by="(#ppt_h/3+#ppt_w*0.1)" calcmode="lin" valueType="num">
                                      <p:cBhvr additive="sum">
                                        <p:cTn id="35" dur="200" decel="100000" autoRev="1" fill="hold">
                                          <p:stCondLst>
                                            <p:cond delay="600"/>
                                          </p:stCondLst>
                                        </p:cTn>
                                        <p:tgtEl>
                                          <p:spTgt spid="4"/>
                                        </p:tgtEl>
                                        <p:attrNameLst>
                                          <p:attrName>ppt_x</p:attrName>
                                        </p:attrNameLst>
                                      </p:cBhvr>
                                    </p:anim>
                                  </p:childTnLst>
                                </p:cTn>
                              </p:par>
                              <p:par>
                                <p:cTn id="36" presetID="1" presetClass="entr" presetSubtype="0" fill="hold" grpId="0" nodeType="withEffect">
                                  <p:stCondLst>
                                    <p:cond delay="0"/>
                                  </p:stCondLst>
                                  <p:childTnLst>
                                    <p:set>
                                      <p:cBhvr>
                                        <p:cTn id="37" dur="1" fill="hold">
                                          <p:stCondLst>
                                            <p:cond delay="0"/>
                                          </p:stCondLst>
                                        </p:cTn>
                                        <p:tgtEl>
                                          <p:spTgt spid="3379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25" grpId="0"/>
      <p:bldP spid="337926" grpId="0"/>
      <p:bldP spid="337935" grpId="0" animBg="1"/>
      <p:bldP spid="337936" grpId="0" animBg="1"/>
      <p:bldP spid="337937" grpId="0" animBg="1"/>
      <p:bldP spid="337924" grpId="0"/>
      <p:bldP spid="337949" grpId="0"/>
      <p:bldP spid="35"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2641"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3640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18" name="Rectangle 2"/>
          <p:cNvSpPr>
            <a:spLocks noGrp="1" noChangeArrowheads="1"/>
          </p:cNvSpPr>
          <p:nvPr>
            <p:ph type="title" idx="4294967295"/>
          </p:nvPr>
        </p:nvSpPr>
        <p:spPr>
          <a:xfrm>
            <a:off x="4343400" y="0"/>
            <a:ext cx="4800600" cy="5589240"/>
          </a:xfrm>
          <a:solidFill>
            <a:srgbClr val="000000"/>
          </a:solidFill>
          <a:effectLst/>
        </p:spPr>
        <p:txBody>
          <a:bodyPr/>
          <a:lstStyle/>
          <a:p>
            <a:pPr eaLnBrk="1" hangingPunct="1">
              <a:defRPr/>
            </a:pPr>
            <a:r>
              <a:rPr kumimoji="1" lang="ar-JO" altLang="ja-JP" sz="4800" b="1" dirty="0">
                <a:solidFill>
                  <a:srgbClr val="FFFFFF"/>
                </a:solidFill>
                <a:latin typeface="Arial" panose="020B0604020202020204" pitchFamily="34" charset="0"/>
                <a:cs typeface="Arial" panose="020B0604020202020204" pitchFamily="34" charset="0"/>
              </a:rPr>
              <a:t>بعد أربعين يوماً   تنقلب نينوى</a:t>
            </a:r>
            <a:br>
              <a:rPr kumimoji="1" lang="en-US" sz="4800" b="1" dirty="0">
                <a:solidFill>
                  <a:srgbClr val="FFFFFF"/>
                </a:solidFill>
                <a:latin typeface="Arial" panose="020B0604020202020204" pitchFamily="34" charset="0"/>
                <a:cs typeface="Arial" panose="020B0604020202020204" pitchFamily="34" charset="0"/>
              </a:rPr>
            </a:br>
            <a:r>
              <a:rPr kumimoji="1" lang="en-US" sz="3600" b="1" dirty="0">
                <a:solidFill>
                  <a:srgbClr val="FFFFFF"/>
                </a:solidFill>
                <a:latin typeface="Arial" panose="020B0604020202020204" pitchFamily="34" charset="0"/>
                <a:cs typeface="Arial" panose="020B0604020202020204" pitchFamily="34" charset="0"/>
              </a:rPr>
              <a:t> </a:t>
            </a:r>
            <a:r>
              <a:rPr kumimoji="1" lang="ar-JO" sz="3600" b="1" dirty="0">
                <a:solidFill>
                  <a:srgbClr val="FFFFFF"/>
                </a:solidFill>
                <a:latin typeface="Arial" panose="020B0604020202020204" pitchFamily="34" charset="0"/>
                <a:cs typeface="Arial" panose="020B0604020202020204" pitchFamily="34" charset="0"/>
              </a:rPr>
              <a:t>(رسالة عبرية من </a:t>
            </a:r>
            <a:br>
              <a:rPr kumimoji="1" lang="ar-JO" sz="3600" b="1" dirty="0">
                <a:solidFill>
                  <a:srgbClr val="FFFFFF"/>
                </a:solidFill>
                <a:latin typeface="Arial" panose="020B0604020202020204" pitchFamily="34" charset="0"/>
                <a:cs typeface="Arial" panose="020B0604020202020204" pitchFamily="34" charset="0"/>
              </a:rPr>
            </a:br>
            <a:r>
              <a:rPr kumimoji="1" lang="ar-JO" sz="3600" b="1" dirty="0">
                <a:solidFill>
                  <a:srgbClr val="FFFFFF"/>
                </a:solidFill>
                <a:latin typeface="Arial" panose="020B0604020202020204" pitchFamily="34" charset="0"/>
                <a:cs typeface="Arial" panose="020B0604020202020204" pitchFamily="34" charset="0"/>
              </a:rPr>
              <a:t>خمس كلمات</a:t>
            </a:r>
            <a:r>
              <a:rPr kumimoji="1" lang="en-US" sz="3600" b="1" dirty="0">
                <a:solidFill>
                  <a:srgbClr val="FFFFFF"/>
                </a:solidFill>
                <a:latin typeface="Arial" panose="020B0604020202020204" pitchFamily="34" charset="0"/>
                <a:cs typeface="Arial" panose="020B0604020202020204" pitchFamily="34" charset="0"/>
              </a:rPr>
              <a:t>)</a:t>
            </a:r>
            <a:endParaRPr kumimoji="1" lang="en-US" sz="4800" b="1" dirty="0">
              <a:solidFill>
                <a:srgbClr val="FFFFFF"/>
              </a:solidFill>
              <a:latin typeface="Arial" panose="020B0604020202020204" pitchFamily="34" charset="0"/>
              <a:cs typeface="Arial" panose="020B0604020202020204" pitchFamily="34" charset="0"/>
            </a:endParaRPr>
          </a:p>
        </p:txBody>
      </p:sp>
      <p:sp>
        <p:nvSpPr>
          <p:cNvPr id="752643" name="Text Box 7"/>
          <p:cNvSpPr txBox="1">
            <a:spLocks noChangeArrowheads="1"/>
          </p:cNvSpPr>
          <p:nvPr/>
        </p:nvSpPr>
        <p:spPr bwMode="auto">
          <a:xfrm>
            <a:off x="0" y="4515544"/>
            <a:ext cx="9144000" cy="3385542"/>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en-US" sz="66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tk,Ph.n</a:t>
            </a:r>
            <a:r>
              <a:rPr kumimoji="0" lang="en-US" sz="6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&lt; </a:t>
            </a:r>
            <a:r>
              <a:rPr kumimoji="0" lang="en-US" sz="66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hwEßn</a:t>
            </a:r>
            <a:r>
              <a:rPr kumimoji="0" lang="en-US" sz="6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&gt;</a:t>
            </a:r>
            <a:r>
              <a:rPr kumimoji="0" lang="en-US" sz="66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ynI</a:t>
            </a:r>
            <a:r>
              <a:rPr kumimoji="0" lang="en-US" sz="6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)w&gt; ~</a:t>
            </a:r>
            <a:r>
              <a:rPr kumimoji="0" lang="en-US" sz="66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Ayë</a:t>
            </a:r>
            <a:r>
              <a:rPr kumimoji="0" lang="en-US" sz="6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~y[</a:t>
            </a:r>
            <a:r>
              <a:rPr kumimoji="0" lang="en-US" sz="66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iäB</a:t>
            </a:r>
            <a:r>
              <a:rPr kumimoji="0" lang="en-US" sz="6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r&gt;a; </a:t>
            </a:r>
            <a:r>
              <a:rPr kumimoji="0" lang="en-US" sz="66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dA</a:t>
            </a:r>
            <a:r>
              <a:rPr kumimoji="0" lang="en-US" sz="6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2" name="Picture 1" descr="Screen Shot 2017-01-15 at 3.07.3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528" y="5517232"/>
            <a:ext cx="9361849" cy="1368152"/>
          </a:xfrm>
          <a:prstGeom prst="rect">
            <a:avLst/>
          </a:prstGeom>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61E261-9040-A496-EC61-7403E2427319}"/>
            </a:ext>
          </a:extLst>
        </p:cNvPr>
        <p:cNvGrpSpPr/>
        <p:nvPr/>
      </p:nvGrpSpPr>
      <p:grpSpPr>
        <a:xfrm>
          <a:off x="0" y="0"/>
          <a:ext cx="0" cy="0"/>
          <a:chOff x="0" y="0"/>
          <a:chExt cx="0" cy="0"/>
        </a:xfrm>
      </p:grpSpPr>
      <p:sp>
        <p:nvSpPr>
          <p:cNvPr id="333826" name="Rectangle 4">
            <a:extLst>
              <a:ext uri="{FF2B5EF4-FFF2-40B4-BE49-F238E27FC236}">
                <a16:creationId xmlns:a16="http://schemas.microsoft.com/office/drawing/2014/main" id="{4C288B51-FC46-3CA1-0DA0-B3B540BF02E9}"/>
              </a:ext>
            </a:extLst>
          </p:cNvPr>
          <p:cNvSpPr>
            <a:spLocks noChangeArrowheads="1"/>
          </p:cNvSpPr>
          <p:nvPr/>
        </p:nvSpPr>
        <p:spPr bwMode="auto">
          <a:xfrm>
            <a:off x="0" y="0"/>
            <a:ext cx="9144000" cy="6858000"/>
          </a:xfrm>
          <a:prstGeom prst="rect">
            <a:avLst/>
          </a:prstGeom>
          <a:solidFill>
            <a:schemeClr val="tx1"/>
          </a:solidFill>
          <a:ln w="12700" cap="sq">
            <a:solidFill>
              <a:schemeClr val="tx1"/>
            </a:solidFill>
            <a:round/>
            <a:headEnd type="none" w="sm" len="sm"/>
            <a:tailEnd type="none" w="sm" len="sm"/>
          </a:ln>
        </p:spPr>
        <p:txBody>
          <a:bodyPr wrap="none"/>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2" name="Title 1">
            <a:extLst>
              <a:ext uri="{FF2B5EF4-FFF2-40B4-BE49-F238E27FC236}">
                <a16:creationId xmlns:a16="http://schemas.microsoft.com/office/drawing/2014/main" id="{8331389D-1F1F-B53C-4047-098588DC75CA}"/>
              </a:ext>
            </a:extLst>
          </p:cNvPr>
          <p:cNvSpPr>
            <a:spLocks noGrp="1"/>
          </p:cNvSpPr>
          <p:nvPr>
            <p:ph type="title" idx="4294967295"/>
          </p:nvPr>
        </p:nvSpPr>
        <p:spPr>
          <a:xfrm>
            <a:off x="685800" y="76200"/>
            <a:ext cx="7772400" cy="1143000"/>
          </a:xfrm>
          <a:gradFill flip="none" rotWithShape="1">
            <a:gsLst>
              <a:gs pos="0">
                <a:srgbClr val="660066"/>
              </a:gs>
              <a:gs pos="65000">
                <a:schemeClr val="tx1"/>
              </a:gs>
            </a:gsLst>
            <a:lin ang="0" scaled="1"/>
            <a:tileRect/>
          </a:gradFill>
        </p:spPr>
        <p:txBody>
          <a:bodyPr/>
          <a:lstStyle/>
          <a:p>
            <a:pPr eaLnBrk="1" hangingPunct="1"/>
            <a:r>
              <a:rPr lang="ar-SA" altLang="en-US" dirty="0">
                <a:solidFill>
                  <a:srgbClr val="FFFFFF"/>
                </a:solidFill>
                <a:effectLst>
                  <a:outerShdw blurRad="38100" dist="38100" dir="2700000" algn="tl">
                    <a:srgbClr val="000000"/>
                  </a:outerShdw>
                </a:effectLst>
                <a:ea typeface="ＭＳ Ｐゴシック" panose="020B0600070205080204" pitchFamily="34" charset="-128"/>
                <a:cs typeface="Arial" panose="020B0604020202020204" pitchFamily="34" charset="0"/>
              </a:rPr>
              <a:t>ما هو الأكثر أهمية؟</a:t>
            </a:r>
            <a:endParaRPr lang="en-US" altLang="en-US" dirty="0">
              <a:solidFill>
                <a:srgbClr val="FFFFFF"/>
              </a:solidFill>
              <a:effectLst>
                <a:outerShdw blurRad="38100" dist="38100" dir="2700000" algn="tl">
                  <a:srgbClr val="000000"/>
                </a:outerShdw>
              </a:effectLst>
              <a:ea typeface="ＭＳ Ｐゴシック" panose="020B0600070205080204" pitchFamily="34" charset="-128"/>
              <a:cs typeface="Arial" panose="020B0604020202020204" pitchFamily="34" charset="0"/>
            </a:endParaRPr>
          </a:p>
        </p:txBody>
      </p:sp>
      <p:sp>
        <p:nvSpPr>
          <p:cNvPr id="333828" name="Content Placeholder 2">
            <a:extLst>
              <a:ext uri="{FF2B5EF4-FFF2-40B4-BE49-F238E27FC236}">
                <a16:creationId xmlns:a16="http://schemas.microsoft.com/office/drawing/2014/main" id="{98775565-1BA7-3146-9DF2-C8E9FADF0CC0}"/>
              </a:ext>
            </a:extLst>
          </p:cNvPr>
          <p:cNvSpPr>
            <a:spLocks noGrp="1"/>
          </p:cNvSpPr>
          <p:nvPr>
            <p:ph idx="4294967295"/>
          </p:nvPr>
        </p:nvSpPr>
        <p:spPr>
          <a:xfrm>
            <a:off x="4419600" y="1447800"/>
            <a:ext cx="4724400" cy="3505200"/>
          </a:xfrm>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chemeClr val="bg1"/>
                </a:solidFill>
                <a:effectLst/>
                <a:uLnTx/>
                <a:uFillTx/>
                <a:ea typeface="MS PGothic" pitchFamily="34" charset="-128"/>
                <a:cs typeface="Arial" panose="020B0604020202020204" pitchFamily="34" charset="0"/>
              </a:rPr>
              <a:t>37 فقال له يسوع: تحب الرب إلهك من كل قلبك ومن كل نفسك ومن كل فكرك.</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chemeClr val="bg1"/>
                </a:solidFill>
                <a:effectLst/>
                <a:uLnTx/>
                <a:uFillTx/>
                <a:ea typeface="MS PGothic" pitchFamily="34" charset="-128"/>
                <a:cs typeface="Arial" panose="020B0604020202020204" pitchFamily="34" charset="0"/>
              </a:rPr>
              <a:t>38 هذه هي الوصية الأولى والعظمى.</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chemeClr val="bg1"/>
                </a:solidFill>
                <a:effectLst/>
                <a:uLnTx/>
                <a:uFillTx/>
                <a:ea typeface="MS PGothic" pitchFamily="34" charset="-128"/>
                <a:cs typeface="Arial" panose="020B0604020202020204" pitchFamily="34" charset="0"/>
              </a:rPr>
              <a:t>(مت 22: 37- 38).</a:t>
            </a:r>
            <a:endParaRPr kumimoji="0" lang="en-US" sz="3200" u="none" strike="noStrike" kern="1200" cap="none" spc="0" normalizeH="0" baseline="0" noProof="0" dirty="0">
              <a:ln>
                <a:noFill/>
              </a:ln>
              <a:solidFill>
                <a:schemeClr val="bg1"/>
              </a:solidFill>
              <a:effectLst/>
              <a:uLnTx/>
              <a:uFillTx/>
              <a:ea typeface="MS PGothic" pitchFamily="34" charset="-128"/>
              <a:cs typeface="Arial" panose="020B0604020202020204" pitchFamily="34" charset="0"/>
            </a:endParaRPr>
          </a:p>
        </p:txBody>
      </p:sp>
      <p:sp>
        <p:nvSpPr>
          <p:cNvPr id="6" name="Content Placeholder 2">
            <a:extLst>
              <a:ext uri="{FF2B5EF4-FFF2-40B4-BE49-F238E27FC236}">
                <a16:creationId xmlns:a16="http://schemas.microsoft.com/office/drawing/2014/main" id="{44CCBBFE-5616-4056-3F50-D8A60E2FC587}"/>
              </a:ext>
            </a:extLst>
          </p:cNvPr>
          <p:cNvSpPr txBox="1">
            <a:spLocks/>
          </p:cNvSpPr>
          <p:nvPr/>
        </p:nvSpPr>
        <p:spPr bwMode="auto">
          <a:xfrm>
            <a:off x="-72325" y="1447800"/>
            <a:ext cx="464432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marR="0" lvl="0" indent="0" algn="ctr" defTabSz="457200" eaLnBrk="0" latinLnBrk="0" hangingPunct="0">
              <a:lnSpc>
                <a:spcPct val="100000"/>
              </a:lnSpc>
              <a:buClrTx/>
              <a:buSzTx/>
              <a:buFontTx/>
              <a:buNone/>
              <a:tabLst/>
              <a:defRPr kumimoji="0" sz="3200" b="1" i="0" u="none" strike="noStrike" cap="none" spc="0" normalizeH="0" baseline="0">
                <a:ln>
                  <a:noFill/>
                </a:ln>
                <a:solidFill>
                  <a:schemeClr val="bg1"/>
                </a:solidFill>
                <a:effectLst/>
                <a:uLnTx/>
                <a:uFillTx/>
                <a:latin typeface="Arial"/>
                <a:ea typeface="MS PGothic" pitchFamily="34" charset="-128"/>
                <a:cs typeface="Arial"/>
              </a:defRPr>
            </a:lvl1pPr>
            <a:lvl2pPr marL="742950" indent="-285750" eaLnBrk="0" hangingPunct="0">
              <a:spcBef>
                <a:spcPct val="20000"/>
              </a:spcBef>
              <a:buChar char="–"/>
              <a:defRPr sz="2800">
                <a:latin typeface="+mn-lt"/>
                <a:ea typeface="ＭＳ Ｐゴシック" pitchFamily="-108" charset="-128"/>
              </a:defRPr>
            </a:lvl2pPr>
            <a:lvl3pPr marL="1143000" indent="-228600" eaLnBrk="0" hangingPunct="0">
              <a:spcBef>
                <a:spcPct val="20000"/>
              </a:spcBef>
              <a:buChar char="•"/>
              <a:defRPr>
                <a:latin typeface="+mn-lt"/>
                <a:ea typeface="ＭＳ Ｐゴシック" pitchFamily="-108" charset="-128"/>
              </a:defRPr>
            </a:lvl3pPr>
            <a:lvl4pPr marL="1600200" indent="-228600" eaLnBrk="0" hangingPunct="0">
              <a:spcBef>
                <a:spcPct val="20000"/>
              </a:spcBef>
              <a:buChar char="–"/>
              <a:defRPr sz="2000">
                <a:latin typeface="+mn-lt"/>
                <a:ea typeface="ＭＳ Ｐゴシック" pitchFamily="-108" charset="-128"/>
              </a:defRPr>
            </a:lvl4pPr>
            <a:lvl5pPr marL="2057400" indent="-228600" eaLnBrk="0" hangingPunct="0">
              <a:spcBef>
                <a:spcPct val="20000"/>
              </a:spcBef>
              <a:buChar char="»"/>
              <a:defRPr sz="2000">
                <a:latin typeface="+mn-lt"/>
                <a:ea typeface="ＭＳ Ｐゴシック" pitchFamily="-108" charset="-128"/>
              </a:defRPr>
            </a:lvl5pPr>
            <a:lvl6pPr marL="2514600" indent="-228600" fontAlgn="base">
              <a:spcBef>
                <a:spcPct val="20000"/>
              </a:spcBef>
              <a:spcAft>
                <a:spcPct val="0"/>
              </a:spcAft>
              <a:buChar char="»"/>
              <a:defRPr sz="2000">
                <a:latin typeface="+mn-lt"/>
                <a:ea typeface="ＭＳ Ｐゴシック" pitchFamily="-108" charset="-128"/>
              </a:defRPr>
            </a:lvl6pPr>
            <a:lvl7pPr marL="2971800" indent="-228600" fontAlgn="base">
              <a:spcBef>
                <a:spcPct val="20000"/>
              </a:spcBef>
              <a:spcAft>
                <a:spcPct val="0"/>
              </a:spcAft>
              <a:buChar char="»"/>
              <a:defRPr sz="2000">
                <a:latin typeface="+mn-lt"/>
                <a:ea typeface="ＭＳ Ｐゴシック" pitchFamily="-108" charset="-128"/>
              </a:defRPr>
            </a:lvl7pPr>
            <a:lvl8pPr marL="3429000" indent="-228600" fontAlgn="base">
              <a:spcBef>
                <a:spcPct val="20000"/>
              </a:spcBef>
              <a:spcAft>
                <a:spcPct val="0"/>
              </a:spcAft>
              <a:buChar char="»"/>
              <a:defRPr sz="2000">
                <a:latin typeface="+mn-lt"/>
                <a:ea typeface="ＭＳ Ｐゴシック" pitchFamily="-108" charset="-128"/>
              </a:defRPr>
            </a:lvl8pPr>
            <a:lvl9pPr marL="3886200" indent="-228600" fontAlgn="base">
              <a:spcBef>
                <a:spcPct val="20000"/>
              </a:spcBef>
              <a:spcAft>
                <a:spcPct val="0"/>
              </a:spcAft>
              <a:buChar char="»"/>
              <a:defRPr sz="2000">
                <a:latin typeface="+mn-lt"/>
                <a:ea typeface="ＭＳ Ｐゴシック" pitchFamily="-108"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altLang="en-US" sz="320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39 والثانية مثلها: تحب قريبك كنفسك.</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altLang="en-US" sz="320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40 بهاتين الوصيتين يتعلق الناموس كله والأنبياء.</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altLang="en-US" sz="320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(مت 22: 39- 40).</a:t>
            </a:r>
          </a:p>
        </p:txBody>
      </p:sp>
      <p:pic>
        <p:nvPicPr>
          <p:cNvPr id="333830" name="Picture 6" descr="190520_light_bulb_1.jpg">
            <a:extLst>
              <a:ext uri="{FF2B5EF4-FFF2-40B4-BE49-F238E27FC236}">
                <a16:creationId xmlns:a16="http://schemas.microsoft.com/office/drawing/2014/main" id="{0A801D90-B9BC-C580-84B8-5A696BF1160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0"/>
            <a:ext cx="914400"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01267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ar-JO" dirty="0">
                <a:solidFill>
                  <a:schemeClr val="bg1"/>
                </a:solidFill>
                <a:effectLst>
                  <a:outerShdw blurRad="38100" dist="38100" dir="2700000" algn="tl">
                    <a:srgbClr val="000000"/>
                  </a:outerShdw>
                </a:effectLst>
                <a:ea typeface="ＭＳ Ｐゴシック" charset="0"/>
                <a:cs typeface="Arial" panose="020B0604020202020204" pitchFamily="34" charset="0"/>
              </a:rPr>
              <a:t>رؤيتنا</a:t>
            </a:r>
            <a:endParaRPr lang="en-US" dirty="0">
              <a:ea typeface="ＭＳ Ｐゴシック" charset="0"/>
              <a:cs typeface="Arial" panose="020B0604020202020204" pitchFamily="34" charset="0"/>
            </a:endParaRPr>
          </a:p>
        </p:txBody>
      </p:sp>
      <p:grpSp>
        <p:nvGrpSpPr>
          <p:cNvPr id="27" name="Group 26"/>
          <p:cNvGrpSpPr/>
          <p:nvPr/>
        </p:nvGrpSpPr>
        <p:grpSpPr>
          <a:xfrm>
            <a:off x="565728" y="565699"/>
            <a:ext cx="8012545" cy="6211455"/>
            <a:chOff x="2362200" y="1408546"/>
            <a:chExt cx="5230548" cy="4320886"/>
          </a:xfrm>
        </p:grpSpPr>
        <p:sp>
          <p:nvSpPr>
            <p:cNvPr id="28" name="Heart 27"/>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ＭＳ Ｐゴシック" pitchFamily="-108" charset="-128"/>
              </a:endParaRPr>
            </a:p>
          </p:txBody>
        </p:sp>
        <p:sp>
          <p:nvSpPr>
            <p:cNvPr id="29" name="Text Box 4"/>
            <p:cNvSpPr txBox="1">
              <a:spLocks noChangeArrowheads="1"/>
            </p:cNvSpPr>
            <p:nvPr/>
          </p:nvSpPr>
          <p:spPr bwMode="auto">
            <a:xfrm>
              <a:off x="2698402" y="2292993"/>
              <a:ext cx="4558145" cy="49242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حب الأمم</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263761"/>
              <a:ext cx="4558145" cy="73336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حب الكنيسة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حب</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الله</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268873449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strVal val="#ppt_w*0.70"/>
                                          </p:val>
                                        </p:tav>
                                        <p:tav tm="100000">
                                          <p:val>
                                            <p:strVal val="#ppt_w"/>
                                          </p:val>
                                        </p:tav>
                                      </p:tavLst>
                                    </p:anim>
                                    <p:anim calcmode="lin" valueType="num">
                                      <p:cBhvr>
                                        <p:cTn id="19" dur="1000" fill="hold"/>
                                        <p:tgtEl>
                                          <p:spTgt spid="27"/>
                                        </p:tgtEl>
                                        <p:attrNameLst>
                                          <p:attrName>ppt_h</p:attrName>
                                        </p:attrNameLst>
                                      </p:cBhvr>
                                      <p:tavLst>
                                        <p:tav tm="0">
                                          <p:val>
                                            <p:strVal val="#ppt_h"/>
                                          </p:val>
                                        </p:tav>
                                        <p:tav tm="100000">
                                          <p:val>
                                            <p:strVal val="#ppt_h"/>
                                          </p:val>
                                        </p:tav>
                                      </p:tavLst>
                                    </p:anim>
                                    <p:animEffect transition="in" filter="fade">
                                      <p:cBhvr>
                                        <p:cTn id="2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729" name="Rectangle 2"/>
          <p:cNvSpPr>
            <a:spLocks noChangeArrowheads="1"/>
          </p:cNvSpPr>
          <p:nvPr/>
        </p:nvSpPr>
        <p:spPr bwMode="auto">
          <a:xfrm>
            <a:off x="-36513" y="-26988"/>
            <a:ext cx="9288463" cy="6985001"/>
          </a:xfrm>
          <a:prstGeom prst="rect">
            <a:avLst/>
          </a:prstGeom>
          <a:solidFill>
            <a:srgbClr val="03020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23907" name="Rectangle 3"/>
          <p:cNvSpPr>
            <a:spLocks noGrp="1" noChangeArrowheads="1"/>
          </p:cNvSpPr>
          <p:nvPr>
            <p:ph type="title" idx="4294967295"/>
          </p:nvPr>
        </p:nvSpPr>
        <p:spPr>
          <a:xfrm>
            <a:off x="179512" y="2971800"/>
            <a:ext cx="8763000" cy="3886200"/>
          </a:xfrm>
        </p:spPr>
        <p:txBody>
          <a:bodyPr/>
          <a:lstStyle/>
          <a:p>
            <a:pPr algn="ctr" eaLnBrk="1" hangingPunct="1">
              <a:defRPr/>
            </a:pPr>
            <a:r>
              <a:rPr lang="ar-JO" altLang="ja-JP" sz="8000" dirty="0">
                <a:solidFill>
                  <a:srgbClr val="FFFFFF"/>
                </a:solidFill>
                <a:latin typeface="Arial" panose="020B0604020202020204" pitchFamily="34" charset="0"/>
                <a:ea typeface="ＭＳ Ｐゴシック" charset="0"/>
                <a:cs typeface="Arial" panose="020B0604020202020204" pitchFamily="34" charset="0"/>
              </a:rPr>
              <a:t>اذهب أنت، قف</a:t>
            </a:r>
            <a:br>
              <a:rPr lang="en-US" sz="8000" dirty="0">
                <a:solidFill>
                  <a:srgbClr val="FFFFFF"/>
                </a:solidFill>
                <a:latin typeface="Arial" panose="020B0604020202020204" pitchFamily="34" charset="0"/>
                <a:ea typeface="ＭＳ Ｐゴシック" charset="0"/>
                <a:cs typeface="Arial" panose="020B0604020202020204" pitchFamily="34" charset="0"/>
              </a:rPr>
            </a:br>
            <a:r>
              <a:rPr lang="ar-JO" sz="8000" dirty="0">
                <a:solidFill>
                  <a:srgbClr val="FFFFFF"/>
                </a:solidFill>
                <a:latin typeface="Arial" panose="020B0604020202020204" pitchFamily="34" charset="0"/>
                <a:ea typeface="ＭＳ Ｐゴシック" charset="0"/>
                <a:cs typeface="Arial" panose="020B0604020202020204" pitchFamily="34" charset="0"/>
              </a:rPr>
              <a:t>يونان 3</a:t>
            </a:r>
            <a:endParaRPr lang="en-US" sz="8000" dirty="0">
              <a:latin typeface="Arial" panose="020B0604020202020204" pitchFamily="34" charset="0"/>
              <a:ea typeface="ＭＳ Ｐゴシック" charset="0"/>
              <a:cs typeface="Arial" panose="020B0604020202020204" pitchFamily="34" charset="0"/>
            </a:endParaRPr>
          </a:p>
        </p:txBody>
      </p:sp>
      <p:sp>
        <p:nvSpPr>
          <p:cNvPr id="5" name="Rectangle 3"/>
          <p:cNvSpPr txBox="1">
            <a:spLocks noChangeArrowheads="1"/>
          </p:cNvSpPr>
          <p:nvPr/>
        </p:nvSpPr>
        <p:spPr bwMode="auto">
          <a:xfrm>
            <a:off x="0" y="0"/>
            <a:ext cx="9144000" cy="26642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4800" b="1" u="none" strike="noStrike" kern="0" cap="none" spc="0" normalizeH="0" baseline="0" noProof="0" dirty="0">
                <a:ln>
                  <a:noFill/>
                </a:ln>
                <a:solidFill>
                  <a:srgbClr val="FFFFFF"/>
                </a:solidFill>
                <a:effectLst>
                  <a:glow rad="355600">
                    <a:srgbClr val="000000"/>
                  </a:glow>
                </a:effectLst>
                <a:uLnTx/>
                <a:uFillTx/>
                <a:latin typeface="Arial" panose="020B0604020202020204" pitchFamily="34" charset="0"/>
                <a:ea typeface="Osaka" charset="0"/>
                <a:cs typeface="Arial" panose="020B0604020202020204" pitchFamily="34" charset="0"/>
              </a:rPr>
              <a:t>شارك رسالة الله</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4800" b="1" kern="0" dirty="0">
                <a:solidFill>
                  <a:srgbClr val="FFFFFF"/>
                </a:solidFill>
                <a:effectLst>
                  <a:glow rad="355600">
                    <a:srgbClr val="000000"/>
                  </a:glow>
                </a:effectLst>
                <a:latin typeface="Arial" panose="020B0604020202020204" pitchFamily="34" charset="0"/>
                <a:ea typeface="Osaka" charset="0"/>
                <a:cs typeface="Arial" panose="020B0604020202020204" pitchFamily="34" charset="0"/>
              </a:rPr>
              <a:t>لأن الناس </a:t>
            </a:r>
            <a:r>
              <a:rPr lang="ar-JO" sz="4800" b="1" kern="0" dirty="0">
                <a:solidFill>
                  <a:srgbClr val="FFFF00"/>
                </a:solidFill>
                <a:effectLst>
                  <a:glow rad="355600">
                    <a:srgbClr val="000000"/>
                  </a:glow>
                </a:effectLst>
                <a:latin typeface="Arial" panose="020B0604020202020204" pitchFamily="34" charset="0"/>
                <a:ea typeface="Osaka" charset="0"/>
                <a:cs typeface="Arial" panose="020B0604020202020204" pitchFamily="34" charset="0"/>
              </a:rPr>
              <a:t>يستجيبون</a:t>
            </a:r>
            <a:endParaRPr kumimoji="0" lang="en-US" sz="4800" b="1" u="none" strike="noStrike" kern="0" cap="none" spc="0" normalizeH="0" baseline="0" noProof="0" dirty="0">
              <a:ln>
                <a:noFill/>
              </a:ln>
              <a:solidFill>
                <a:srgbClr val="FFFF00"/>
              </a:solidFill>
              <a:effectLst>
                <a:glow rad="355600">
                  <a:srgbClr val="000000"/>
                </a:glow>
              </a:effectLst>
              <a:uLnTx/>
              <a:uFillTx/>
              <a:latin typeface="Arial" panose="020B0604020202020204" pitchFamily="34" charset="0"/>
              <a:ea typeface="Osaka"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39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7"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785" name="Rectangle 3"/>
          <p:cNvSpPr>
            <a:spLocks noChangeArrowheads="1"/>
          </p:cNvSpPr>
          <p:nvPr/>
        </p:nvSpPr>
        <p:spPr bwMode="auto">
          <a:xfrm>
            <a:off x="0" y="3276600"/>
            <a:ext cx="91440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l" eaLnBrk="1" hangingPunct="1"/>
            <a:r>
              <a:rPr lang="en-US" sz="1200">
                <a:solidFill>
                  <a:srgbClr val="000000"/>
                </a:solidFill>
                <a:ea typeface="ＭＳ Ｐゴシック" charset="0"/>
                <a:cs typeface="ＭＳ Ｐゴシック" charset="0"/>
              </a:rPr>
              <a:t>Judgment for Exploitation</a:t>
            </a:r>
            <a:r>
              <a:rPr lang="en-US" sz="1400">
                <a:solidFill>
                  <a:srgbClr val="000000"/>
                </a:solidFill>
                <a:ea typeface="ＭＳ Ｐゴシック" charset="0"/>
                <a:cs typeface="ＭＳ Ｐゴシック" charset="0"/>
              </a:rPr>
              <a:t> </a:t>
            </a:r>
            <a:endParaRPr lang="en-US">
              <a:solidFill>
                <a:srgbClr val="000000"/>
              </a:solidFill>
              <a:ea typeface="ＭＳ Ｐゴシック" charset="0"/>
              <a:cs typeface="ＭＳ Ｐゴシック" charset="0"/>
            </a:endParaRPr>
          </a:p>
        </p:txBody>
      </p:sp>
      <p:sp>
        <p:nvSpPr>
          <p:cNvPr id="758786" name="Rectangle 4"/>
          <p:cNvSpPr>
            <a:spLocks noChangeArrowheads="1"/>
          </p:cNvSpPr>
          <p:nvPr/>
        </p:nvSpPr>
        <p:spPr bwMode="auto">
          <a:xfrm>
            <a:off x="0" y="3276600"/>
            <a:ext cx="91440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l" eaLnBrk="1" hangingPunct="1"/>
            <a:r>
              <a:rPr lang="en-US" sz="1200">
                <a:solidFill>
                  <a:srgbClr val="000000"/>
                </a:solidFill>
                <a:ea typeface="ＭＳ Ｐゴシック" charset="0"/>
                <a:cs typeface="ＭＳ Ｐゴシック" charset="0"/>
              </a:rPr>
              <a:t>Judgment for Exploitation</a:t>
            </a:r>
            <a:r>
              <a:rPr lang="en-US" sz="1400">
                <a:solidFill>
                  <a:srgbClr val="000000"/>
                </a:solidFill>
                <a:ea typeface="ＭＳ Ｐゴシック" charset="0"/>
                <a:cs typeface="ＭＳ Ｐゴシック" charset="0"/>
              </a:rPr>
              <a:t> </a:t>
            </a:r>
            <a:endParaRPr lang="en-US">
              <a:solidFill>
                <a:srgbClr val="000000"/>
              </a:solidFill>
              <a:ea typeface="ＭＳ Ｐゴシック" charset="0"/>
              <a:cs typeface="ＭＳ Ｐゴシック" charset="0"/>
            </a:endParaRPr>
          </a:p>
        </p:txBody>
      </p:sp>
      <p:pic>
        <p:nvPicPr>
          <p:cNvPr id="758787" name="Picture 6" descr="candle"/>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4351338" y="4457700"/>
            <a:ext cx="519112" cy="148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8788" name="Rectangle 9"/>
          <p:cNvSpPr>
            <a:spLocks noGrp="1" noChangeArrowheads="1"/>
          </p:cNvSpPr>
          <p:nvPr>
            <p:ph type="title" idx="4294967295"/>
          </p:nvPr>
        </p:nvSpPr>
        <p:spPr>
          <a:xfrm>
            <a:off x="609600" y="5791200"/>
            <a:ext cx="8001000" cy="914400"/>
          </a:xfrm>
        </p:spPr>
        <p:txBody>
          <a:bodyPr/>
          <a:lstStyle/>
          <a:p>
            <a:pPr eaLnBrk="1" hangingPunct="1"/>
            <a:r>
              <a:rPr lang="ar-JO" b="1" dirty="0">
                <a:solidFill>
                  <a:schemeClr val="bg1"/>
                </a:solidFill>
                <a:latin typeface="Arial" panose="020B0604020202020204" pitchFamily="34" charset="0"/>
                <a:ea typeface="ＭＳ Ｐゴシック" charset="0"/>
                <a:cs typeface="Arial" panose="020B0604020202020204" pitchFamily="34" charset="0"/>
              </a:rPr>
              <a:t>الشمعة</a:t>
            </a:r>
            <a:endParaRPr lang="en-US" sz="1600" b="1" dirty="0">
              <a:latin typeface="Arial" panose="020B0604020202020204" pitchFamily="34" charset="0"/>
              <a:ea typeface="ＭＳ Ｐゴシック" charset="0"/>
              <a:cs typeface="Arial" panose="020B0604020202020204" pitchFamily="34" charset="0"/>
            </a:endParaRPr>
          </a:p>
        </p:txBody>
      </p:sp>
    </p:spTree>
  </p:cSld>
  <p:clrMapOvr>
    <a:masterClrMapping/>
  </p:clrMapOvr>
  <p:transition>
    <p:fade thruBlk="1"/>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endParaRPr lang="en-US">
              <a:solidFill>
                <a:srgbClr val="000000"/>
              </a:solidFill>
            </a:endParaRPr>
          </a:p>
        </p:txBody>
      </p:sp>
      <p:sp>
        <p:nvSpPr>
          <p:cNvPr id="61442" name="Title 2"/>
          <p:cNvSpPr>
            <a:spLocks noGrp="1"/>
          </p:cNvSpPr>
          <p:nvPr>
            <p:ph type="title" idx="4294967295"/>
          </p:nvPr>
        </p:nvSpPr>
        <p:spPr>
          <a:xfrm>
            <a:off x="0" y="0"/>
            <a:ext cx="7924800" cy="190500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defRPr/>
            </a:pPr>
            <a:r>
              <a:rPr lang="ar-JO" b="1" dirty="0">
                <a:solidFill>
                  <a:srgbClr val="FFFFFF"/>
                </a:solidFill>
                <a:latin typeface="Arial" panose="020B0604020202020204" pitchFamily="34" charset="0"/>
                <a:ea typeface="Osaka" charset="0"/>
                <a:cs typeface="Arial" panose="020B0604020202020204" pitchFamily="34" charset="0"/>
              </a:rPr>
              <a:t>أفضل مبشر هو ...</a:t>
            </a:r>
            <a:endParaRPr lang="en-US" b="1" dirty="0">
              <a:solidFill>
                <a:srgbClr val="FFFFFF"/>
              </a:solidFill>
              <a:latin typeface="Arial" panose="020B0604020202020204" pitchFamily="34" charset="0"/>
              <a:ea typeface="Osaka" charset="0"/>
              <a:cs typeface="Arial" panose="020B0604020202020204" pitchFamily="34" charset="0"/>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2"/>
          <p:cNvSpPr>
            <a:spLocks noGrp="1" noChangeArrowheads="1"/>
          </p:cNvSpPr>
          <p:nvPr>
            <p:ph type="title" idx="4294967295"/>
          </p:nvPr>
        </p:nvSpPr>
        <p:spPr>
          <a:xfrm>
            <a:off x="609600" y="533400"/>
            <a:ext cx="7772400" cy="990600"/>
          </a:xfrm>
          <a:solidFill>
            <a:srgbClr val="000000"/>
          </a:solidFill>
        </p:spPr>
        <p:txBody>
          <a:bodyPr/>
          <a:lstStyle/>
          <a:p>
            <a:pPr eaLnBrk="1" hangingPunct="1">
              <a:defRPr/>
            </a:pPr>
            <a:r>
              <a:rPr kumimoji="1" lang="ar-JO" dirty="0">
                <a:ea typeface="ＭＳ Ｐゴシック" pitchFamily="-112" charset="-128"/>
                <a:cs typeface="Arial" panose="020B0604020202020204" pitchFamily="34" charset="0"/>
              </a:rPr>
              <a:t>يونان 3 : اذهب</a:t>
            </a:r>
            <a:endParaRPr kumimoji="1" lang="en-US" dirty="0">
              <a:ea typeface="ＭＳ Ｐゴシック" pitchFamily="-112" charset="-128"/>
              <a:cs typeface="Arial" panose="020B0604020202020204" pitchFamily="34" charset="0"/>
            </a:endParaRPr>
          </a:p>
        </p:txBody>
      </p:sp>
      <p:sp>
        <p:nvSpPr>
          <p:cNvPr id="4" name="Rectangle 3"/>
          <p:cNvSpPr txBox="1">
            <a:spLocks noChangeArrowheads="1"/>
          </p:cNvSpPr>
          <p:nvPr/>
        </p:nvSpPr>
        <p:spPr bwMode="auto">
          <a:xfrm>
            <a:off x="228600" y="1752600"/>
            <a:ext cx="8610600" cy="4343400"/>
          </a:xfrm>
          <a:prstGeom prst="rect">
            <a:avLst/>
          </a:prstGeom>
          <a:noFill/>
          <a:ln w="9525">
            <a:noFill/>
            <a:miter lim="800000"/>
            <a:headEnd/>
            <a:tailEnd/>
          </a:ln>
          <a:effectLst>
            <a:outerShdw blurRad="63500" dist="25400" dir="16979900" algn="ctr" rotWithShape="0">
              <a:srgbClr val="000000">
                <a:alpha val="75000"/>
              </a:srgbClr>
            </a:outerShdw>
          </a:effectLst>
        </p:spPr>
        <p:txBody>
          <a:bodyPr/>
          <a:lstStyle/>
          <a:p>
            <a:pPr marL="627063" marR="0" lvl="0" indent="-627063" algn="r" defTabSz="914400" rtl="1" eaLnBrk="1" fontAlgn="base" latinLnBrk="0" hangingPunct="1">
              <a:lnSpc>
                <a:spcPct val="100000"/>
              </a:lnSpc>
              <a:spcBef>
                <a:spcPct val="20000"/>
              </a:spcBef>
              <a:spcAft>
                <a:spcPct val="0"/>
              </a:spcAft>
              <a:buClr>
                <a:srgbClr val="00CCFF"/>
              </a:buClr>
              <a:buSzPct val="65000"/>
              <a:buFontTx/>
              <a:buNone/>
              <a:tabLst/>
              <a:defRPr/>
            </a:pPr>
            <a:r>
              <a:rPr kumimoji="1"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1. اذهب : الله إله </a:t>
            </a:r>
            <a:r>
              <a:rPr kumimoji="1" lang="ar-JO" sz="3200" b="1" u="none" strike="noStrike" kern="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rPr>
              <a:t>الفرصة الثانية</a:t>
            </a:r>
            <a:r>
              <a:rPr kumimoji="1"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 للمرسلين غير الأمناء (1-2)</a:t>
            </a:r>
            <a:endParaRPr kumimoji="1"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a:p>
            <a:pPr marL="627063" marR="0" lvl="0" indent="-627063" algn="r" defTabSz="914400" rtl="1" eaLnBrk="1" fontAlgn="base" latinLnBrk="0" hangingPunct="1">
              <a:lnSpc>
                <a:spcPct val="100000"/>
              </a:lnSpc>
              <a:spcBef>
                <a:spcPct val="20000"/>
              </a:spcBef>
              <a:spcAft>
                <a:spcPct val="0"/>
              </a:spcAft>
              <a:buClr>
                <a:srgbClr val="00CCFF"/>
              </a:buClr>
              <a:buSzPct val="65000"/>
              <a:buFontTx/>
              <a:buNone/>
              <a:tabLst/>
              <a:defRPr/>
            </a:pPr>
            <a:r>
              <a:rPr kumimoji="1"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2. شعب الله خاصة يجب أن يعلنوا رسالته لهؤلاء الذين لم </a:t>
            </a:r>
            <a:r>
              <a:rPr kumimoji="1" lang="ar-JO" sz="3200" b="1" u="none" strike="noStrike" kern="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rPr>
              <a:t>يسمعوها </a:t>
            </a:r>
            <a:r>
              <a:rPr kumimoji="1"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أبداً (3-4)</a:t>
            </a:r>
            <a:endParaRPr kumimoji="1"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a:p>
            <a:pPr marL="627063" marR="0" lvl="0" indent="-627063" algn="r" defTabSz="914400" rtl="1" eaLnBrk="1" fontAlgn="base" latinLnBrk="0" hangingPunct="1">
              <a:lnSpc>
                <a:spcPct val="100000"/>
              </a:lnSpc>
              <a:spcBef>
                <a:spcPct val="20000"/>
              </a:spcBef>
              <a:spcAft>
                <a:spcPct val="0"/>
              </a:spcAft>
              <a:buClr>
                <a:srgbClr val="00CCFF"/>
              </a:buClr>
              <a:buSzPct val="65000"/>
              <a:buFontTx/>
              <a:buNone/>
              <a:tabLst/>
              <a:defRPr/>
            </a:pPr>
            <a:r>
              <a:rPr kumimoji="1"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3. نتائج المشاركة عن الله غالباً </a:t>
            </a:r>
            <a:r>
              <a:rPr kumimoji="1" lang="ar-JO" sz="3200" b="1" u="none" strike="noStrike" kern="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rPr>
              <a:t>إيجابية</a:t>
            </a:r>
            <a:r>
              <a:rPr kumimoji="1"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 بطريقة مدهشة</a:t>
            </a:r>
            <a:endParaRPr kumimoji="1"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1681" name="Picture 9" descr="074J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86400" y="2819400"/>
            <a:ext cx="3252788" cy="2846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5"/>
          <p:cNvSpPr>
            <a:spLocks noGrp="1"/>
          </p:cNvSpPr>
          <p:nvPr>
            <p:ph type="title" idx="4294967295"/>
          </p:nvPr>
        </p:nvSpPr>
        <p:spPr>
          <a:xfrm>
            <a:off x="5715000" y="5562600"/>
            <a:ext cx="2819400" cy="838200"/>
          </a:xfrm>
        </p:spPr>
        <p:txBody>
          <a:bodyPr/>
          <a:lstStyle/>
          <a:p>
            <a:pPr algn="ctr">
              <a:defRPr/>
            </a:pPr>
            <a:r>
              <a:rPr lang="ar-JO" dirty="0">
                <a:latin typeface="Arial" panose="020B0604020202020204" pitchFamily="34" charset="0"/>
                <a:ea typeface="ＭＳ Ｐゴシック" charset="0"/>
                <a:cs typeface="Arial" panose="020B0604020202020204" pitchFamily="34" charset="0"/>
              </a:rPr>
              <a:t>التاريخية</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5" name="Rectangle 2"/>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4" name="Picture 3" descr="cow.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04800" y="1524000"/>
            <a:ext cx="3403600" cy="508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763907" name="Group 8"/>
          <p:cNvGrpSpPr>
            <a:grpSpLocks/>
          </p:cNvGrpSpPr>
          <p:nvPr/>
        </p:nvGrpSpPr>
        <p:grpSpPr bwMode="auto">
          <a:xfrm>
            <a:off x="5181600" y="3048000"/>
            <a:ext cx="3733800" cy="3733800"/>
            <a:chOff x="5181600" y="2971800"/>
            <a:chExt cx="3733800" cy="3733800"/>
          </a:xfrm>
        </p:grpSpPr>
        <p:pic>
          <p:nvPicPr>
            <p:cNvPr id="763912" name="Picture 6" descr="sackcloth.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181600" y="2971800"/>
              <a:ext cx="3733800"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63913" name="Picture 7" descr="sackclth.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943600" y="3657600"/>
              <a:ext cx="2135187" cy="25136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5" name="Cloud Callout 4"/>
          <p:cNvSpPr/>
          <p:nvPr/>
        </p:nvSpPr>
        <p:spPr bwMode="auto">
          <a:xfrm>
            <a:off x="3429000" y="304800"/>
            <a:ext cx="5715000" cy="3048000"/>
          </a:xfrm>
          <a:prstGeom prst="cloudCallout">
            <a:avLst>
              <a:gd name="adj1" fmla="val -62758"/>
              <a:gd name="adj2" fmla="val 24284"/>
            </a:avLst>
          </a:prstGeom>
          <a:solidFill>
            <a:schemeClr val="accent4">
              <a:lumMod val="25000"/>
            </a:schemeClr>
          </a:solidFill>
          <a:ln w="9525" cap="flat" cmpd="sng" algn="ctr">
            <a:solidFill>
              <a:schemeClr val="tx1"/>
            </a:solidFill>
            <a:prstDash val="solid"/>
            <a:round/>
            <a:headEnd type="none" w="med" len="med"/>
            <a:tailEnd type="none" w="med" len="me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123907" name="Rectangle 3"/>
          <p:cNvSpPr>
            <a:spLocks noGrp="1" noChangeArrowheads="1"/>
          </p:cNvSpPr>
          <p:nvPr>
            <p:ph type="title" idx="4294967295"/>
          </p:nvPr>
        </p:nvSpPr>
        <p:spPr>
          <a:xfrm>
            <a:off x="3733800" y="609600"/>
            <a:ext cx="5105400" cy="2133600"/>
          </a:xfrm>
        </p:spPr>
        <p:txBody>
          <a:bodyPr/>
          <a:lstStyle/>
          <a:p>
            <a:pPr eaLnBrk="1" hangingPunct="1">
              <a:defRPr/>
            </a:pPr>
            <a:r>
              <a:rPr lang="ar-JO" altLang="ja-JP" sz="6600" dirty="0">
                <a:solidFill>
                  <a:srgbClr val="FFFFFF"/>
                </a:solidFill>
                <a:cs typeface="Arial" panose="020B0604020202020204" pitchFamily="34" charset="0"/>
              </a:rPr>
              <a:t>ماذا فعل</a:t>
            </a:r>
            <a:r>
              <a:rPr lang="ar-JO" altLang="ja-JP" sz="6600" dirty="0">
                <a:solidFill>
                  <a:srgbClr val="FFFF00"/>
                </a:solidFill>
                <a:cs typeface="Arial" panose="020B0604020202020204" pitchFamily="34" charset="0"/>
              </a:rPr>
              <a:t>ت</a:t>
            </a:r>
            <a:r>
              <a:rPr lang="ar-JO" altLang="ja-JP" sz="6600" dirty="0">
                <a:solidFill>
                  <a:srgbClr val="FFFFFF"/>
                </a:solidFill>
                <a:cs typeface="Arial" panose="020B0604020202020204" pitchFamily="34" charset="0"/>
              </a:rPr>
              <a:t>؟</a:t>
            </a:r>
            <a:endParaRPr lang="en-US" sz="6600" dirty="0">
              <a:cs typeface="Arial" panose="020B0604020202020204" pitchFamily="34" charset="0"/>
            </a:endParaRPr>
          </a:p>
        </p:txBody>
      </p:sp>
      <p:pic>
        <p:nvPicPr>
          <p:cNvPr id="6" name="Picture 5" descr="sackclothPatch6-08Ck.300.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381000" y="304800"/>
            <a:ext cx="2071688"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Rectangle 3"/>
          <p:cNvSpPr txBox="1">
            <a:spLocks noChangeArrowheads="1"/>
          </p:cNvSpPr>
          <p:nvPr/>
        </p:nvSpPr>
        <p:spPr bwMode="auto">
          <a:xfrm>
            <a:off x="5181600" y="6172200"/>
            <a:ext cx="3505200" cy="685800"/>
          </a:xfrm>
          <a:prstGeom prst="rect">
            <a:avLst/>
          </a:prstGeom>
          <a:noFill/>
          <a:ln w="9525">
            <a:noFill/>
            <a:miter lim="800000"/>
            <a:headEnd/>
            <a:tailEnd/>
          </a:ln>
          <a:effectLst>
            <a:outerShdw blurRad="63500" dist="35907" dir="16979964" algn="ctr" rotWithShape="0">
              <a:srgbClr val="000000">
                <a:alpha val="75000"/>
              </a:srgbClr>
            </a:outerShdw>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يونان 3: 5-10</a:t>
            </a:r>
            <a:endParaRPr kumimoji="0" lang="en-US" sz="4000" b="1" u="none" strike="noStrike" kern="1200" cap="none" spc="0" normalizeH="0" baseline="0" noProof="0" dirty="0">
              <a:ln>
                <a:noFill/>
              </a:ln>
              <a:solidFill>
                <a:srgbClr val="E5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grpId="0" nodeType="afterEffect">
                                  <p:stCondLst>
                                    <p:cond delay="100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nodeType="afterGroup">
                            <p:stCondLst>
                              <p:cond delay="1000"/>
                            </p:stCondLst>
                            <p:childTnLst>
                              <p:par>
                                <p:cTn id="14" presetID="1" presetClass="entr" presetSubtype="0" fill="hold" grpId="0" nodeType="afterEffect">
                                  <p:stCondLst>
                                    <p:cond delay="1000"/>
                                  </p:stCondLst>
                                  <p:childTnLst>
                                    <p:set>
                                      <p:cBhvr>
                                        <p:cTn id="15" dur="1" fill="hold">
                                          <p:stCondLst>
                                            <p:cond delay="0"/>
                                          </p:stCondLst>
                                        </p:cTn>
                                        <p:tgtEl>
                                          <p:spTgt spid="123907"/>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ntr" presetSubtype="0" fill="hold" grpId="0" nodeType="afterEffect">
                                  <p:stCondLst>
                                    <p:cond delay="100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3907" grpId="0"/>
      <p:bldP spid="10"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5953"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94113" y="0"/>
            <a:ext cx="544988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18" name="Rectangle 2"/>
          <p:cNvSpPr>
            <a:spLocks noGrp="1" noChangeArrowheads="1"/>
          </p:cNvSpPr>
          <p:nvPr>
            <p:ph type="title" idx="4294967295"/>
          </p:nvPr>
        </p:nvSpPr>
        <p:spPr>
          <a:xfrm>
            <a:off x="0" y="0"/>
            <a:ext cx="5638800" cy="2209800"/>
          </a:xfrm>
          <a:solidFill>
            <a:srgbClr val="000000"/>
          </a:solidFill>
          <a:effectLst>
            <a:outerShdw blurRad="63500" dist="71842" dir="2700000" algn="ctr" rotWithShape="0">
              <a:srgbClr val="030201">
                <a:alpha val="75000"/>
              </a:srgbClr>
            </a:outerShdw>
          </a:effectLst>
        </p:spPr>
        <p:txBody>
          <a:bodyPr/>
          <a:lstStyle/>
          <a:p>
            <a:pPr eaLnBrk="1" hangingPunct="1">
              <a:defRPr/>
            </a:pPr>
            <a:r>
              <a:rPr kumimoji="1" lang="ar-JO" sz="4800" b="1" dirty="0">
                <a:solidFill>
                  <a:srgbClr val="FFFFFF"/>
                </a:solidFill>
                <a:latin typeface="Arial" panose="020B0604020202020204" pitchFamily="34" charset="0"/>
                <a:cs typeface="Arial" panose="020B0604020202020204" pitchFamily="34" charset="0"/>
              </a:rPr>
              <a:t>يونان في</a:t>
            </a:r>
            <a:br>
              <a:rPr kumimoji="1" lang="ar-JO" sz="4800" b="1" dirty="0">
                <a:solidFill>
                  <a:srgbClr val="FFFFFF"/>
                </a:solidFill>
                <a:latin typeface="Arial" panose="020B0604020202020204" pitchFamily="34" charset="0"/>
                <a:cs typeface="Arial" panose="020B0604020202020204" pitchFamily="34" charset="0"/>
              </a:rPr>
            </a:br>
            <a:r>
              <a:rPr kumimoji="1" lang="ar-JO" sz="4800" b="1" dirty="0">
                <a:solidFill>
                  <a:srgbClr val="FFFFFF"/>
                </a:solidFill>
                <a:latin typeface="Arial" panose="020B0604020202020204" pitchFamily="34" charset="0"/>
                <a:cs typeface="Arial" panose="020B0604020202020204" pitchFamily="34" charset="0"/>
              </a:rPr>
              <a:t>بلاد العجائب</a:t>
            </a:r>
            <a:endParaRPr kumimoji="1" lang="en-US" sz="4800" b="1" dirty="0">
              <a:solidFill>
                <a:srgbClr val="FFFFFF"/>
              </a:solidFill>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0" y="2057400"/>
            <a:ext cx="5638800" cy="4800600"/>
          </a:xfrm>
          <a:prstGeom prst="rect">
            <a:avLst/>
          </a:prstGeom>
          <a:solidFill>
            <a:srgbClr val="000000"/>
          </a:solidFill>
          <a:ln w="9525">
            <a:noFill/>
            <a:miter lim="800000"/>
            <a:headEnd/>
            <a:tailEnd/>
          </a:ln>
          <a:effectLst>
            <a:outerShdw blurRad="63500" dist="71842" dir="2700000" algn="ctr" rotWithShape="0">
              <a:srgbClr val="030201">
                <a:alpha val="75000"/>
              </a:srgbClr>
            </a:outerShdw>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يا لها من نتيجة رائعة أعقبت وعظه، لم يتمكن أعظم الأنبياء في إسرائيل من تحقيق أي شيء كهذا ... نحن في بلاد العجائب، بالتأكيد هذا ليس سجلاً لأحداث تاريخية فعلية ولم يُقصد به ذلك على الإطلاق. إنه كذلك إثم ضد المؤلف أن يتعامل مع ما قصده من الشعر على أنه نثر حرفي .</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(يوليوس أ. بيور، تعليق تفسيري نقدي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لسفر يونان، 3-4)</a:t>
            </a:r>
            <a:endParaRPr kumimoji="1"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cxnSp>
        <p:nvCxnSpPr>
          <p:cNvPr id="765956" name="Straight Connector 8"/>
          <p:cNvCxnSpPr>
            <a:cxnSpLocks noChangeShapeType="1"/>
          </p:cNvCxnSpPr>
          <p:nvPr/>
        </p:nvCxnSpPr>
        <p:spPr bwMode="auto">
          <a:xfrm>
            <a:off x="762000" y="2133600"/>
            <a:ext cx="3733800" cy="1588"/>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cxn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395288" y="198438"/>
            <a:ext cx="7772400" cy="1143000"/>
          </a:xfrm>
        </p:spPr>
        <p:txBody>
          <a:bodyPr/>
          <a:lstStyle/>
          <a:p>
            <a:pPr eaLnBrk="1" hangingPunct="1">
              <a:defRPr/>
            </a:pPr>
            <a:r>
              <a:rPr kumimoji="1" lang="ar-JO" b="1" dirty="0">
                <a:latin typeface="Arial" panose="020B0604020202020204" pitchFamily="34" charset="0"/>
                <a:cs typeface="Arial" panose="020B0604020202020204" pitchFamily="34" charset="0"/>
              </a:rPr>
              <a:t>التحضير للتوبة</a:t>
            </a:r>
            <a:endParaRPr kumimoji="1" lang="en-US" b="1" dirty="0">
              <a:latin typeface="Arial" panose="020B0604020202020204" pitchFamily="34" charset="0"/>
              <a:cs typeface="Arial" panose="020B0604020202020204" pitchFamily="34" charset="0"/>
            </a:endParaRPr>
          </a:p>
        </p:txBody>
      </p:sp>
      <p:sp>
        <p:nvSpPr>
          <p:cNvPr id="18437" name="Text Box 5"/>
          <p:cNvSpPr txBox="1">
            <a:spLocks noChangeArrowheads="1"/>
          </p:cNvSpPr>
          <p:nvPr/>
        </p:nvSpPr>
        <p:spPr bwMode="auto">
          <a:xfrm>
            <a:off x="-447775" y="1905000"/>
            <a:ext cx="9498113" cy="4154984"/>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أحداث أدت لتوبة نينوى في 758 ق.م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Tx/>
              <a:buNone/>
              <a:tabLst/>
              <a:defRPr/>
            </a:pP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0" indent="-457200" algn="r" defTabSz="914400" rtl="0" eaLnBrk="0" fontAlgn="base" latinLnBrk="0" hangingPunct="0">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787      بدأت العبادة التوحيدية لنبو</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0" indent="-457200" algn="r" defTabSz="914400" rtl="0" eaLnBrk="0" fontAlgn="base" latinLnBrk="0" hangingPunct="0">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765      ضربة في كل آشور</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0" indent="-457200" algn="r" defTabSz="914400" rtl="0" eaLnBrk="0" fontAlgn="base" latinLnBrk="0" hangingPunct="0">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763      تمرد في مدينة آشور</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0" indent="-457200" algn="r" defTabSz="914400" rtl="0" eaLnBrk="0" fontAlgn="base" latinLnBrk="0" hangingPunct="0">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763      كسوف الشمس</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0" indent="-457200" algn="r" defTabSz="914400" rtl="0" eaLnBrk="0" fontAlgn="base" latinLnBrk="0" hangingPunct="0">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762      تمرد في مدينة آشور</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0" indent="-457200" algn="r" defTabSz="914400" rtl="0" eaLnBrk="0" fontAlgn="base" latinLnBrk="0" hangingPunct="0">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761      تمرد في مدينة عرفة</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0" indent="-457200" algn="r" defTabSz="914400" rtl="0" eaLnBrk="0" fontAlgn="base" latinLnBrk="0" hangingPunct="0">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760      تمرد في مدينة عرفة</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0" indent="-457200" algn="r" defTabSz="914400" rtl="0" eaLnBrk="0" fontAlgn="base" latinLnBrk="0" hangingPunct="0">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759      ضربة أخرى</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0" indent="-45720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758      سلام في الأرض (التوبة بقيادة يونان؟)</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68003" name="Text Box 6"/>
          <p:cNvSpPr txBox="1">
            <a:spLocks noChangeArrowheads="1"/>
          </p:cNvSpPr>
          <p:nvPr/>
        </p:nvSpPr>
        <p:spPr bwMode="auto">
          <a:xfrm>
            <a:off x="842645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rPr>
              <a:t>605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endParaRPr>
          </a:p>
        </p:txBody>
      </p:sp>
      <p:sp>
        <p:nvSpPr>
          <p:cNvPr id="18439" name="AutoShape 7"/>
          <p:cNvSpPr>
            <a:spLocks noChangeArrowheads="1"/>
          </p:cNvSpPr>
          <p:nvPr/>
        </p:nvSpPr>
        <p:spPr bwMode="auto">
          <a:xfrm>
            <a:off x="428596" y="5929330"/>
            <a:ext cx="500066" cy="428628"/>
          </a:xfrm>
          <a:prstGeom prst="smileyFace">
            <a:avLst>
              <a:gd name="adj" fmla="val 4653"/>
            </a:avLst>
          </a:prstGeom>
          <a:solidFill>
            <a:srgbClr val="00FFFF"/>
          </a:solidFill>
          <a:ln w="9525">
            <a:solidFill>
              <a:schemeClr val="tx1"/>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18437">
                                            <p:bg/>
                                          </p:spTgt>
                                        </p:tgtEl>
                                        <p:attrNameLst>
                                          <p:attrName>style.visibility</p:attrName>
                                        </p:attrNameLst>
                                      </p:cBhvr>
                                      <p:to>
                                        <p:strVal val="visible"/>
                                      </p:to>
                                    </p:set>
                                    <p:animEffect transition="in" filter="fade">
                                      <p:cBhvr>
                                        <p:cTn id="7" dur="400" decel="100000"/>
                                        <p:tgtEl>
                                          <p:spTgt spid="18437">
                                            <p:bg/>
                                          </p:spTgt>
                                        </p:tgtEl>
                                      </p:cBhvr>
                                    </p:animEffect>
                                    <p:anim calcmode="lin" valueType="num">
                                      <p:cBhvr>
                                        <p:cTn id="8" dur="400" decel="100000" fill="hold"/>
                                        <p:tgtEl>
                                          <p:spTgt spid="18437">
                                            <p:bg/>
                                          </p:spTgt>
                                        </p:tgtEl>
                                        <p:attrNameLst>
                                          <p:attrName>style.rotation</p:attrName>
                                        </p:attrNameLst>
                                      </p:cBhvr>
                                      <p:tavLst>
                                        <p:tav tm="0">
                                          <p:val>
                                            <p:fltVal val="-90"/>
                                          </p:val>
                                        </p:tav>
                                        <p:tav tm="100000">
                                          <p:val>
                                            <p:fltVal val="0"/>
                                          </p:val>
                                        </p:tav>
                                      </p:tavLst>
                                    </p:anim>
                                    <p:anim calcmode="lin" valueType="num">
                                      <p:cBhvr>
                                        <p:cTn id="9" dur="400" decel="100000" fill="hold"/>
                                        <p:tgtEl>
                                          <p:spTgt spid="18437">
                                            <p:bg/>
                                          </p:spTgt>
                                        </p:tgtEl>
                                        <p:attrNameLst>
                                          <p:attrName>ppt_x</p:attrName>
                                        </p:attrNameLst>
                                      </p:cBhvr>
                                      <p:tavLst>
                                        <p:tav tm="0">
                                          <p:val>
                                            <p:strVal val="#ppt_x+0.4"/>
                                          </p:val>
                                        </p:tav>
                                        <p:tav tm="100000">
                                          <p:val>
                                            <p:strVal val="#ppt_x-0.05"/>
                                          </p:val>
                                        </p:tav>
                                      </p:tavLst>
                                    </p:anim>
                                    <p:anim calcmode="lin" valueType="num">
                                      <p:cBhvr>
                                        <p:cTn id="10" dur="400" decel="100000" fill="hold"/>
                                        <p:tgtEl>
                                          <p:spTgt spid="18437">
                                            <p:bg/>
                                          </p:spTgt>
                                        </p:tgtEl>
                                        <p:attrNameLst>
                                          <p:attrName>ppt_y</p:attrName>
                                        </p:attrNameLst>
                                      </p:cBhvr>
                                      <p:tavLst>
                                        <p:tav tm="0">
                                          <p:val>
                                            <p:strVal val="#ppt_y-0.4"/>
                                          </p:val>
                                        </p:tav>
                                        <p:tav tm="100000">
                                          <p:val>
                                            <p:strVal val="#ppt_y+0.1"/>
                                          </p:val>
                                        </p:tav>
                                      </p:tavLst>
                                    </p:anim>
                                    <p:anim calcmode="lin" valueType="num">
                                      <p:cBhvr>
                                        <p:cTn id="11" dur="100" accel="100000" fill="hold">
                                          <p:stCondLst>
                                            <p:cond delay="400"/>
                                          </p:stCondLst>
                                        </p:cTn>
                                        <p:tgtEl>
                                          <p:spTgt spid="18437">
                                            <p:bg/>
                                          </p:spTgt>
                                        </p:tgtEl>
                                        <p:attrNameLst>
                                          <p:attrName>ppt_x</p:attrName>
                                        </p:attrNameLst>
                                      </p:cBhvr>
                                      <p:tavLst>
                                        <p:tav tm="0">
                                          <p:val>
                                            <p:strVal val="#ppt_x-0.05"/>
                                          </p:val>
                                        </p:tav>
                                        <p:tav tm="100000">
                                          <p:val>
                                            <p:strVal val="#ppt_x"/>
                                          </p:val>
                                        </p:tav>
                                      </p:tavLst>
                                    </p:anim>
                                    <p:anim calcmode="lin" valueType="num">
                                      <p:cBhvr>
                                        <p:cTn id="12" dur="100" accel="100000" fill="hold">
                                          <p:stCondLst>
                                            <p:cond delay="400"/>
                                          </p:stCondLst>
                                        </p:cTn>
                                        <p:tgtEl>
                                          <p:spTgt spid="18437">
                                            <p:bg/>
                                          </p:spTgt>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18437">
                                            <p:txEl>
                                              <p:pRg st="0" end="0"/>
                                            </p:txEl>
                                          </p:spTgt>
                                        </p:tgtEl>
                                        <p:attrNameLst>
                                          <p:attrName>style.visibility</p:attrName>
                                        </p:attrNameLst>
                                      </p:cBhvr>
                                      <p:to>
                                        <p:strVal val="visible"/>
                                      </p:to>
                                    </p:set>
                                    <p:animEffect transition="in" filter="fade">
                                      <p:cBhvr>
                                        <p:cTn id="17" dur="800" decel="100000"/>
                                        <p:tgtEl>
                                          <p:spTgt spid="18437">
                                            <p:txEl>
                                              <p:pRg st="0" end="0"/>
                                            </p:txEl>
                                          </p:spTgt>
                                        </p:tgtEl>
                                      </p:cBhvr>
                                    </p:animEffect>
                                    <p:anim calcmode="lin" valueType="num">
                                      <p:cBhvr>
                                        <p:cTn id="18" dur="800" decel="100000" fill="hold"/>
                                        <p:tgtEl>
                                          <p:spTgt spid="18437">
                                            <p:txEl>
                                              <p:pRg st="0" end="0"/>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18437">
                                            <p:txEl>
                                              <p:pRg st="0" end="0"/>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18437">
                                            <p:txEl>
                                              <p:pRg st="0" end="0"/>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18437">
                                            <p:txEl>
                                              <p:pRg st="0" end="0"/>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18437">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18437">
                                            <p:txEl>
                                              <p:pRg st="2" end="2"/>
                                            </p:txEl>
                                          </p:spTgt>
                                        </p:tgtEl>
                                        <p:attrNameLst>
                                          <p:attrName>style.visibility</p:attrName>
                                        </p:attrNameLst>
                                      </p:cBhvr>
                                      <p:to>
                                        <p:strVal val="visible"/>
                                      </p:to>
                                    </p:set>
                                    <p:animEffect transition="in" filter="fade">
                                      <p:cBhvr>
                                        <p:cTn id="27" dur="800" decel="100000"/>
                                        <p:tgtEl>
                                          <p:spTgt spid="18437">
                                            <p:txEl>
                                              <p:pRg st="2" end="2"/>
                                            </p:txEl>
                                          </p:spTgt>
                                        </p:tgtEl>
                                      </p:cBhvr>
                                    </p:animEffect>
                                    <p:anim calcmode="lin" valueType="num">
                                      <p:cBhvr>
                                        <p:cTn id="28" dur="800" decel="100000" fill="hold"/>
                                        <p:tgtEl>
                                          <p:spTgt spid="18437">
                                            <p:txEl>
                                              <p:pRg st="2" end="2"/>
                                            </p:txEl>
                                          </p:spTgt>
                                        </p:tgtEl>
                                        <p:attrNameLst>
                                          <p:attrName>style.rotation</p:attrName>
                                        </p:attrNameLst>
                                      </p:cBhvr>
                                      <p:tavLst>
                                        <p:tav tm="0">
                                          <p:val>
                                            <p:fltVal val="-90"/>
                                          </p:val>
                                        </p:tav>
                                        <p:tav tm="100000">
                                          <p:val>
                                            <p:fltVal val="0"/>
                                          </p:val>
                                        </p:tav>
                                      </p:tavLst>
                                    </p:anim>
                                    <p:anim calcmode="lin" valueType="num">
                                      <p:cBhvr>
                                        <p:cTn id="29" dur="800" decel="100000" fill="hold"/>
                                        <p:tgtEl>
                                          <p:spTgt spid="18437">
                                            <p:txEl>
                                              <p:pRg st="2" end="2"/>
                                            </p:txEl>
                                          </p:spTgt>
                                        </p:tgtEl>
                                        <p:attrNameLst>
                                          <p:attrName>ppt_x</p:attrName>
                                        </p:attrNameLst>
                                      </p:cBhvr>
                                      <p:tavLst>
                                        <p:tav tm="0">
                                          <p:val>
                                            <p:strVal val="#ppt_x+0.4"/>
                                          </p:val>
                                        </p:tav>
                                        <p:tav tm="100000">
                                          <p:val>
                                            <p:strVal val="#ppt_x-0.05"/>
                                          </p:val>
                                        </p:tav>
                                      </p:tavLst>
                                    </p:anim>
                                    <p:anim calcmode="lin" valueType="num">
                                      <p:cBhvr>
                                        <p:cTn id="30" dur="800" decel="100000" fill="hold"/>
                                        <p:tgtEl>
                                          <p:spTgt spid="18437">
                                            <p:txEl>
                                              <p:pRg st="2" end="2"/>
                                            </p:txEl>
                                          </p:spTgt>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18437">
                                            <p:txEl>
                                              <p:pRg st="2" end="2"/>
                                            </p:txEl>
                                          </p:spTgt>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18437">
                                            <p:txEl>
                                              <p:pRg st="2" end="2"/>
                                            </p:txEl>
                                          </p:spTgt>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grpId="0" nodeType="clickEffect">
                                  <p:stCondLst>
                                    <p:cond delay="0"/>
                                  </p:stCondLst>
                                  <p:childTnLst>
                                    <p:set>
                                      <p:cBhvr>
                                        <p:cTn id="36" dur="1" fill="hold">
                                          <p:stCondLst>
                                            <p:cond delay="0"/>
                                          </p:stCondLst>
                                        </p:cTn>
                                        <p:tgtEl>
                                          <p:spTgt spid="18437">
                                            <p:txEl>
                                              <p:pRg st="3" end="3"/>
                                            </p:txEl>
                                          </p:spTgt>
                                        </p:tgtEl>
                                        <p:attrNameLst>
                                          <p:attrName>style.visibility</p:attrName>
                                        </p:attrNameLst>
                                      </p:cBhvr>
                                      <p:to>
                                        <p:strVal val="visible"/>
                                      </p:to>
                                    </p:set>
                                    <p:animEffect transition="in" filter="fade">
                                      <p:cBhvr>
                                        <p:cTn id="37" dur="800" decel="100000"/>
                                        <p:tgtEl>
                                          <p:spTgt spid="18437">
                                            <p:txEl>
                                              <p:pRg st="3" end="3"/>
                                            </p:txEl>
                                          </p:spTgt>
                                        </p:tgtEl>
                                      </p:cBhvr>
                                    </p:animEffect>
                                    <p:anim calcmode="lin" valueType="num">
                                      <p:cBhvr>
                                        <p:cTn id="38" dur="800" decel="100000" fill="hold"/>
                                        <p:tgtEl>
                                          <p:spTgt spid="18437">
                                            <p:txEl>
                                              <p:pRg st="3" end="3"/>
                                            </p:txEl>
                                          </p:spTgt>
                                        </p:tgtEl>
                                        <p:attrNameLst>
                                          <p:attrName>style.rotation</p:attrName>
                                        </p:attrNameLst>
                                      </p:cBhvr>
                                      <p:tavLst>
                                        <p:tav tm="0">
                                          <p:val>
                                            <p:fltVal val="-90"/>
                                          </p:val>
                                        </p:tav>
                                        <p:tav tm="100000">
                                          <p:val>
                                            <p:fltVal val="0"/>
                                          </p:val>
                                        </p:tav>
                                      </p:tavLst>
                                    </p:anim>
                                    <p:anim calcmode="lin" valueType="num">
                                      <p:cBhvr>
                                        <p:cTn id="39" dur="800" decel="100000" fill="hold"/>
                                        <p:tgtEl>
                                          <p:spTgt spid="18437">
                                            <p:txEl>
                                              <p:pRg st="3" end="3"/>
                                            </p:txEl>
                                          </p:spTgt>
                                        </p:tgtEl>
                                        <p:attrNameLst>
                                          <p:attrName>ppt_x</p:attrName>
                                        </p:attrNameLst>
                                      </p:cBhvr>
                                      <p:tavLst>
                                        <p:tav tm="0">
                                          <p:val>
                                            <p:strVal val="#ppt_x+0.4"/>
                                          </p:val>
                                        </p:tav>
                                        <p:tav tm="100000">
                                          <p:val>
                                            <p:strVal val="#ppt_x-0.05"/>
                                          </p:val>
                                        </p:tav>
                                      </p:tavLst>
                                    </p:anim>
                                    <p:anim calcmode="lin" valueType="num">
                                      <p:cBhvr>
                                        <p:cTn id="40" dur="800" decel="100000" fill="hold"/>
                                        <p:tgtEl>
                                          <p:spTgt spid="18437">
                                            <p:txEl>
                                              <p:pRg st="3" end="3"/>
                                            </p:txEl>
                                          </p:spTgt>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18437">
                                            <p:txEl>
                                              <p:pRg st="3" end="3"/>
                                            </p:txEl>
                                          </p:spTgt>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18437">
                                            <p:txEl>
                                              <p:pRg st="3" end="3"/>
                                            </p:txEl>
                                          </p:spTgt>
                                        </p:tgtEl>
                                        <p:attrNameLst>
                                          <p:attrName>ppt_y</p:attrName>
                                        </p:attrNameLst>
                                      </p:cBhvr>
                                      <p:tavLst>
                                        <p:tav tm="0">
                                          <p:val>
                                            <p:strVal val="#ppt_y+0.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0" presetClass="entr" presetSubtype="0" fill="hold" grpId="0" nodeType="clickEffect">
                                  <p:stCondLst>
                                    <p:cond delay="0"/>
                                  </p:stCondLst>
                                  <p:childTnLst>
                                    <p:set>
                                      <p:cBhvr>
                                        <p:cTn id="46" dur="1" fill="hold">
                                          <p:stCondLst>
                                            <p:cond delay="0"/>
                                          </p:stCondLst>
                                        </p:cTn>
                                        <p:tgtEl>
                                          <p:spTgt spid="18437">
                                            <p:txEl>
                                              <p:pRg st="4" end="4"/>
                                            </p:txEl>
                                          </p:spTgt>
                                        </p:tgtEl>
                                        <p:attrNameLst>
                                          <p:attrName>style.visibility</p:attrName>
                                        </p:attrNameLst>
                                      </p:cBhvr>
                                      <p:to>
                                        <p:strVal val="visible"/>
                                      </p:to>
                                    </p:set>
                                    <p:animEffect transition="in" filter="fade">
                                      <p:cBhvr>
                                        <p:cTn id="47" dur="800" decel="100000"/>
                                        <p:tgtEl>
                                          <p:spTgt spid="18437">
                                            <p:txEl>
                                              <p:pRg st="4" end="4"/>
                                            </p:txEl>
                                          </p:spTgt>
                                        </p:tgtEl>
                                      </p:cBhvr>
                                    </p:animEffect>
                                    <p:anim calcmode="lin" valueType="num">
                                      <p:cBhvr>
                                        <p:cTn id="48" dur="800" decel="100000" fill="hold"/>
                                        <p:tgtEl>
                                          <p:spTgt spid="18437">
                                            <p:txEl>
                                              <p:pRg st="4" end="4"/>
                                            </p:txEl>
                                          </p:spTgt>
                                        </p:tgtEl>
                                        <p:attrNameLst>
                                          <p:attrName>style.rotation</p:attrName>
                                        </p:attrNameLst>
                                      </p:cBhvr>
                                      <p:tavLst>
                                        <p:tav tm="0">
                                          <p:val>
                                            <p:fltVal val="-90"/>
                                          </p:val>
                                        </p:tav>
                                        <p:tav tm="100000">
                                          <p:val>
                                            <p:fltVal val="0"/>
                                          </p:val>
                                        </p:tav>
                                      </p:tavLst>
                                    </p:anim>
                                    <p:anim calcmode="lin" valueType="num">
                                      <p:cBhvr>
                                        <p:cTn id="49" dur="800" decel="100000" fill="hold"/>
                                        <p:tgtEl>
                                          <p:spTgt spid="18437">
                                            <p:txEl>
                                              <p:pRg st="4" end="4"/>
                                            </p:txEl>
                                          </p:spTgt>
                                        </p:tgtEl>
                                        <p:attrNameLst>
                                          <p:attrName>ppt_x</p:attrName>
                                        </p:attrNameLst>
                                      </p:cBhvr>
                                      <p:tavLst>
                                        <p:tav tm="0">
                                          <p:val>
                                            <p:strVal val="#ppt_x+0.4"/>
                                          </p:val>
                                        </p:tav>
                                        <p:tav tm="100000">
                                          <p:val>
                                            <p:strVal val="#ppt_x-0.05"/>
                                          </p:val>
                                        </p:tav>
                                      </p:tavLst>
                                    </p:anim>
                                    <p:anim calcmode="lin" valueType="num">
                                      <p:cBhvr>
                                        <p:cTn id="50" dur="800" decel="100000" fill="hold"/>
                                        <p:tgtEl>
                                          <p:spTgt spid="18437">
                                            <p:txEl>
                                              <p:pRg st="4" end="4"/>
                                            </p:txEl>
                                          </p:spTgt>
                                        </p:tgtEl>
                                        <p:attrNameLst>
                                          <p:attrName>ppt_y</p:attrName>
                                        </p:attrNameLst>
                                      </p:cBhvr>
                                      <p:tavLst>
                                        <p:tav tm="0">
                                          <p:val>
                                            <p:strVal val="#ppt_y-0.4"/>
                                          </p:val>
                                        </p:tav>
                                        <p:tav tm="100000">
                                          <p:val>
                                            <p:strVal val="#ppt_y+0.1"/>
                                          </p:val>
                                        </p:tav>
                                      </p:tavLst>
                                    </p:anim>
                                    <p:anim calcmode="lin" valueType="num">
                                      <p:cBhvr>
                                        <p:cTn id="51" dur="200" accel="100000" fill="hold">
                                          <p:stCondLst>
                                            <p:cond delay="800"/>
                                          </p:stCondLst>
                                        </p:cTn>
                                        <p:tgtEl>
                                          <p:spTgt spid="18437">
                                            <p:txEl>
                                              <p:pRg st="4" end="4"/>
                                            </p:txEl>
                                          </p:spTgt>
                                        </p:tgtEl>
                                        <p:attrNameLst>
                                          <p:attrName>ppt_x</p:attrName>
                                        </p:attrNameLst>
                                      </p:cBhvr>
                                      <p:tavLst>
                                        <p:tav tm="0">
                                          <p:val>
                                            <p:strVal val="#ppt_x-0.05"/>
                                          </p:val>
                                        </p:tav>
                                        <p:tav tm="100000">
                                          <p:val>
                                            <p:strVal val="#ppt_x"/>
                                          </p:val>
                                        </p:tav>
                                      </p:tavLst>
                                    </p:anim>
                                    <p:anim calcmode="lin" valueType="num">
                                      <p:cBhvr>
                                        <p:cTn id="52" dur="200" accel="100000" fill="hold">
                                          <p:stCondLst>
                                            <p:cond delay="800"/>
                                          </p:stCondLst>
                                        </p:cTn>
                                        <p:tgtEl>
                                          <p:spTgt spid="18437">
                                            <p:txEl>
                                              <p:pRg st="4" end="4"/>
                                            </p:txEl>
                                          </p:spTgt>
                                        </p:tgtEl>
                                        <p:attrNameLst>
                                          <p:attrName>ppt_y</p:attrName>
                                        </p:attrNameLst>
                                      </p:cBhvr>
                                      <p:tavLst>
                                        <p:tav tm="0">
                                          <p:val>
                                            <p:strVal val="#ppt_y+0.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30" presetClass="entr" presetSubtype="0" fill="hold" grpId="0" nodeType="clickEffect">
                                  <p:stCondLst>
                                    <p:cond delay="0"/>
                                  </p:stCondLst>
                                  <p:childTnLst>
                                    <p:set>
                                      <p:cBhvr>
                                        <p:cTn id="56" dur="1" fill="hold">
                                          <p:stCondLst>
                                            <p:cond delay="0"/>
                                          </p:stCondLst>
                                        </p:cTn>
                                        <p:tgtEl>
                                          <p:spTgt spid="18437">
                                            <p:txEl>
                                              <p:pRg st="5" end="5"/>
                                            </p:txEl>
                                          </p:spTgt>
                                        </p:tgtEl>
                                        <p:attrNameLst>
                                          <p:attrName>style.visibility</p:attrName>
                                        </p:attrNameLst>
                                      </p:cBhvr>
                                      <p:to>
                                        <p:strVal val="visible"/>
                                      </p:to>
                                    </p:set>
                                    <p:animEffect transition="in" filter="fade">
                                      <p:cBhvr>
                                        <p:cTn id="57" dur="800" decel="100000"/>
                                        <p:tgtEl>
                                          <p:spTgt spid="18437">
                                            <p:txEl>
                                              <p:pRg st="5" end="5"/>
                                            </p:txEl>
                                          </p:spTgt>
                                        </p:tgtEl>
                                      </p:cBhvr>
                                    </p:animEffect>
                                    <p:anim calcmode="lin" valueType="num">
                                      <p:cBhvr>
                                        <p:cTn id="58" dur="800" decel="100000" fill="hold"/>
                                        <p:tgtEl>
                                          <p:spTgt spid="18437">
                                            <p:txEl>
                                              <p:pRg st="5" end="5"/>
                                            </p:txEl>
                                          </p:spTgt>
                                        </p:tgtEl>
                                        <p:attrNameLst>
                                          <p:attrName>style.rotation</p:attrName>
                                        </p:attrNameLst>
                                      </p:cBhvr>
                                      <p:tavLst>
                                        <p:tav tm="0">
                                          <p:val>
                                            <p:fltVal val="-90"/>
                                          </p:val>
                                        </p:tav>
                                        <p:tav tm="100000">
                                          <p:val>
                                            <p:fltVal val="0"/>
                                          </p:val>
                                        </p:tav>
                                      </p:tavLst>
                                    </p:anim>
                                    <p:anim calcmode="lin" valueType="num">
                                      <p:cBhvr>
                                        <p:cTn id="59" dur="800" decel="100000" fill="hold"/>
                                        <p:tgtEl>
                                          <p:spTgt spid="18437">
                                            <p:txEl>
                                              <p:pRg st="5" end="5"/>
                                            </p:txEl>
                                          </p:spTgt>
                                        </p:tgtEl>
                                        <p:attrNameLst>
                                          <p:attrName>ppt_x</p:attrName>
                                        </p:attrNameLst>
                                      </p:cBhvr>
                                      <p:tavLst>
                                        <p:tav tm="0">
                                          <p:val>
                                            <p:strVal val="#ppt_x+0.4"/>
                                          </p:val>
                                        </p:tav>
                                        <p:tav tm="100000">
                                          <p:val>
                                            <p:strVal val="#ppt_x-0.05"/>
                                          </p:val>
                                        </p:tav>
                                      </p:tavLst>
                                    </p:anim>
                                    <p:anim calcmode="lin" valueType="num">
                                      <p:cBhvr>
                                        <p:cTn id="60" dur="800" decel="100000" fill="hold"/>
                                        <p:tgtEl>
                                          <p:spTgt spid="18437">
                                            <p:txEl>
                                              <p:pRg st="5" end="5"/>
                                            </p:txEl>
                                          </p:spTgt>
                                        </p:tgtEl>
                                        <p:attrNameLst>
                                          <p:attrName>ppt_y</p:attrName>
                                        </p:attrNameLst>
                                      </p:cBhvr>
                                      <p:tavLst>
                                        <p:tav tm="0">
                                          <p:val>
                                            <p:strVal val="#ppt_y-0.4"/>
                                          </p:val>
                                        </p:tav>
                                        <p:tav tm="100000">
                                          <p:val>
                                            <p:strVal val="#ppt_y+0.1"/>
                                          </p:val>
                                        </p:tav>
                                      </p:tavLst>
                                    </p:anim>
                                    <p:anim calcmode="lin" valueType="num">
                                      <p:cBhvr>
                                        <p:cTn id="61" dur="200" accel="100000" fill="hold">
                                          <p:stCondLst>
                                            <p:cond delay="800"/>
                                          </p:stCondLst>
                                        </p:cTn>
                                        <p:tgtEl>
                                          <p:spTgt spid="18437">
                                            <p:txEl>
                                              <p:pRg st="5" end="5"/>
                                            </p:txEl>
                                          </p:spTgt>
                                        </p:tgtEl>
                                        <p:attrNameLst>
                                          <p:attrName>ppt_x</p:attrName>
                                        </p:attrNameLst>
                                      </p:cBhvr>
                                      <p:tavLst>
                                        <p:tav tm="0">
                                          <p:val>
                                            <p:strVal val="#ppt_x-0.05"/>
                                          </p:val>
                                        </p:tav>
                                        <p:tav tm="100000">
                                          <p:val>
                                            <p:strVal val="#ppt_x"/>
                                          </p:val>
                                        </p:tav>
                                      </p:tavLst>
                                    </p:anim>
                                    <p:anim calcmode="lin" valueType="num">
                                      <p:cBhvr>
                                        <p:cTn id="62" dur="200" accel="100000" fill="hold">
                                          <p:stCondLst>
                                            <p:cond delay="800"/>
                                          </p:stCondLst>
                                        </p:cTn>
                                        <p:tgtEl>
                                          <p:spTgt spid="18437">
                                            <p:txEl>
                                              <p:pRg st="5" end="5"/>
                                            </p:txEl>
                                          </p:spTgt>
                                        </p:tgtEl>
                                        <p:attrNameLst>
                                          <p:attrName>ppt_y</p:attrName>
                                        </p:attrNameLst>
                                      </p:cBhvr>
                                      <p:tavLst>
                                        <p:tav tm="0">
                                          <p:val>
                                            <p:strVal val="#ppt_y+0.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30" presetClass="entr" presetSubtype="0" fill="hold" grpId="0" nodeType="clickEffect">
                                  <p:stCondLst>
                                    <p:cond delay="0"/>
                                  </p:stCondLst>
                                  <p:childTnLst>
                                    <p:set>
                                      <p:cBhvr>
                                        <p:cTn id="66" dur="1" fill="hold">
                                          <p:stCondLst>
                                            <p:cond delay="0"/>
                                          </p:stCondLst>
                                        </p:cTn>
                                        <p:tgtEl>
                                          <p:spTgt spid="18437">
                                            <p:txEl>
                                              <p:pRg st="6" end="6"/>
                                            </p:txEl>
                                          </p:spTgt>
                                        </p:tgtEl>
                                        <p:attrNameLst>
                                          <p:attrName>style.visibility</p:attrName>
                                        </p:attrNameLst>
                                      </p:cBhvr>
                                      <p:to>
                                        <p:strVal val="visible"/>
                                      </p:to>
                                    </p:set>
                                    <p:animEffect transition="in" filter="fade">
                                      <p:cBhvr>
                                        <p:cTn id="67" dur="800" decel="100000"/>
                                        <p:tgtEl>
                                          <p:spTgt spid="18437">
                                            <p:txEl>
                                              <p:pRg st="6" end="6"/>
                                            </p:txEl>
                                          </p:spTgt>
                                        </p:tgtEl>
                                      </p:cBhvr>
                                    </p:animEffect>
                                    <p:anim calcmode="lin" valueType="num">
                                      <p:cBhvr>
                                        <p:cTn id="68" dur="800" decel="100000" fill="hold"/>
                                        <p:tgtEl>
                                          <p:spTgt spid="18437">
                                            <p:txEl>
                                              <p:pRg st="6" end="6"/>
                                            </p:txEl>
                                          </p:spTgt>
                                        </p:tgtEl>
                                        <p:attrNameLst>
                                          <p:attrName>style.rotation</p:attrName>
                                        </p:attrNameLst>
                                      </p:cBhvr>
                                      <p:tavLst>
                                        <p:tav tm="0">
                                          <p:val>
                                            <p:fltVal val="-90"/>
                                          </p:val>
                                        </p:tav>
                                        <p:tav tm="100000">
                                          <p:val>
                                            <p:fltVal val="0"/>
                                          </p:val>
                                        </p:tav>
                                      </p:tavLst>
                                    </p:anim>
                                    <p:anim calcmode="lin" valueType="num">
                                      <p:cBhvr>
                                        <p:cTn id="69" dur="800" decel="100000" fill="hold"/>
                                        <p:tgtEl>
                                          <p:spTgt spid="18437">
                                            <p:txEl>
                                              <p:pRg st="6" end="6"/>
                                            </p:txEl>
                                          </p:spTgt>
                                        </p:tgtEl>
                                        <p:attrNameLst>
                                          <p:attrName>ppt_x</p:attrName>
                                        </p:attrNameLst>
                                      </p:cBhvr>
                                      <p:tavLst>
                                        <p:tav tm="0">
                                          <p:val>
                                            <p:strVal val="#ppt_x+0.4"/>
                                          </p:val>
                                        </p:tav>
                                        <p:tav tm="100000">
                                          <p:val>
                                            <p:strVal val="#ppt_x-0.05"/>
                                          </p:val>
                                        </p:tav>
                                      </p:tavLst>
                                    </p:anim>
                                    <p:anim calcmode="lin" valueType="num">
                                      <p:cBhvr>
                                        <p:cTn id="70" dur="800" decel="100000" fill="hold"/>
                                        <p:tgtEl>
                                          <p:spTgt spid="18437">
                                            <p:txEl>
                                              <p:pRg st="6" end="6"/>
                                            </p:txEl>
                                          </p:spTgt>
                                        </p:tgtEl>
                                        <p:attrNameLst>
                                          <p:attrName>ppt_y</p:attrName>
                                        </p:attrNameLst>
                                      </p:cBhvr>
                                      <p:tavLst>
                                        <p:tav tm="0">
                                          <p:val>
                                            <p:strVal val="#ppt_y-0.4"/>
                                          </p:val>
                                        </p:tav>
                                        <p:tav tm="100000">
                                          <p:val>
                                            <p:strVal val="#ppt_y+0.1"/>
                                          </p:val>
                                        </p:tav>
                                      </p:tavLst>
                                    </p:anim>
                                    <p:anim calcmode="lin" valueType="num">
                                      <p:cBhvr>
                                        <p:cTn id="71" dur="200" accel="100000" fill="hold">
                                          <p:stCondLst>
                                            <p:cond delay="800"/>
                                          </p:stCondLst>
                                        </p:cTn>
                                        <p:tgtEl>
                                          <p:spTgt spid="18437">
                                            <p:txEl>
                                              <p:pRg st="6" end="6"/>
                                            </p:txEl>
                                          </p:spTgt>
                                        </p:tgtEl>
                                        <p:attrNameLst>
                                          <p:attrName>ppt_x</p:attrName>
                                        </p:attrNameLst>
                                      </p:cBhvr>
                                      <p:tavLst>
                                        <p:tav tm="0">
                                          <p:val>
                                            <p:strVal val="#ppt_x-0.05"/>
                                          </p:val>
                                        </p:tav>
                                        <p:tav tm="100000">
                                          <p:val>
                                            <p:strVal val="#ppt_x"/>
                                          </p:val>
                                        </p:tav>
                                      </p:tavLst>
                                    </p:anim>
                                    <p:anim calcmode="lin" valueType="num">
                                      <p:cBhvr>
                                        <p:cTn id="72" dur="200" accel="100000" fill="hold">
                                          <p:stCondLst>
                                            <p:cond delay="800"/>
                                          </p:stCondLst>
                                        </p:cTn>
                                        <p:tgtEl>
                                          <p:spTgt spid="18437">
                                            <p:txEl>
                                              <p:pRg st="6" end="6"/>
                                            </p:txEl>
                                          </p:spTgt>
                                        </p:tgtEl>
                                        <p:attrNameLst>
                                          <p:attrName>ppt_y</p:attrName>
                                        </p:attrNameLst>
                                      </p:cBhvr>
                                      <p:tavLst>
                                        <p:tav tm="0">
                                          <p:val>
                                            <p:strVal val="#ppt_y+0.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30" presetClass="entr" presetSubtype="0" fill="hold" grpId="0" nodeType="clickEffect">
                                  <p:stCondLst>
                                    <p:cond delay="0"/>
                                  </p:stCondLst>
                                  <p:childTnLst>
                                    <p:set>
                                      <p:cBhvr>
                                        <p:cTn id="76" dur="1" fill="hold">
                                          <p:stCondLst>
                                            <p:cond delay="0"/>
                                          </p:stCondLst>
                                        </p:cTn>
                                        <p:tgtEl>
                                          <p:spTgt spid="18437">
                                            <p:txEl>
                                              <p:pRg st="7" end="7"/>
                                            </p:txEl>
                                          </p:spTgt>
                                        </p:tgtEl>
                                        <p:attrNameLst>
                                          <p:attrName>style.visibility</p:attrName>
                                        </p:attrNameLst>
                                      </p:cBhvr>
                                      <p:to>
                                        <p:strVal val="visible"/>
                                      </p:to>
                                    </p:set>
                                    <p:animEffect transition="in" filter="fade">
                                      <p:cBhvr>
                                        <p:cTn id="77" dur="800" decel="100000"/>
                                        <p:tgtEl>
                                          <p:spTgt spid="18437">
                                            <p:txEl>
                                              <p:pRg st="7" end="7"/>
                                            </p:txEl>
                                          </p:spTgt>
                                        </p:tgtEl>
                                      </p:cBhvr>
                                    </p:animEffect>
                                    <p:anim calcmode="lin" valueType="num">
                                      <p:cBhvr>
                                        <p:cTn id="78" dur="800" decel="100000" fill="hold"/>
                                        <p:tgtEl>
                                          <p:spTgt spid="18437">
                                            <p:txEl>
                                              <p:pRg st="7" end="7"/>
                                            </p:txEl>
                                          </p:spTgt>
                                        </p:tgtEl>
                                        <p:attrNameLst>
                                          <p:attrName>style.rotation</p:attrName>
                                        </p:attrNameLst>
                                      </p:cBhvr>
                                      <p:tavLst>
                                        <p:tav tm="0">
                                          <p:val>
                                            <p:fltVal val="-90"/>
                                          </p:val>
                                        </p:tav>
                                        <p:tav tm="100000">
                                          <p:val>
                                            <p:fltVal val="0"/>
                                          </p:val>
                                        </p:tav>
                                      </p:tavLst>
                                    </p:anim>
                                    <p:anim calcmode="lin" valueType="num">
                                      <p:cBhvr>
                                        <p:cTn id="79" dur="800" decel="100000" fill="hold"/>
                                        <p:tgtEl>
                                          <p:spTgt spid="18437">
                                            <p:txEl>
                                              <p:pRg st="7" end="7"/>
                                            </p:txEl>
                                          </p:spTgt>
                                        </p:tgtEl>
                                        <p:attrNameLst>
                                          <p:attrName>ppt_x</p:attrName>
                                        </p:attrNameLst>
                                      </p:cBhvr>
                                      <p:tavLst>
                                        <p:tav tm="0">
                                          <p:val>
                                            <p:strVal val="#ppt_x+0.4"/>
                                          </p:val>
                                        </p:tav>
                                        <p:tav tm="100000">
                                          <p:val>
                                            <p:strVal val="#ppt_x-0.05"/>
                                          </p:val>
                                        </p:tav>
                                      </p:tavLst>
                                    </p:anim>
                                    <p:anim calcmode="lin" valueType="num">
                                      <p:cBhvr>
                                        <p:cTn id="80" dur="800" decel="100000" fill="hold"/>
                                        <p:tgtEl>
                                          <p:spTgt spid="18437">
                                            <p:txEl>
                                              <p:pRg st="7" end="7"/>
                                            </p:txEl>
                                          </p:spTgt>
                                        </p:tgtEl>
                                        <p:attrNameLst>
                                          <p:attrName>ppt_y</p:attrName>
                                        </p:attrNameLst>
                                      </p:cBhvr>
                                      <p:tavLst>
                                        <p:tav tm="0">
                                          <p:val>
                                            <p:strVal val="#ppt_y-0.4"/>
                                          </p:val>
                                        </p:tav>
                                        <p:tav tm="100000">
                                          <p:val>
                                            <p:strVal val="#ppt_y+0.1"/>
                                          </p:val>
                                        </p:tav>
                                      </p:tavLst>
                                    </p:anim>
                                    <p:anim calcmode="lin" valueType="num">
                                      <p:cBhvr>
                                        <p:cTn id="81" dur="200" accel="100000" fill="hold">
                                          <p:stCondLst>
                                            <p:cond delay="800"/>
                                          </p:stCondLst>
                                        </p:cTn>
                                        <p:tgtEl>
                                          <p:spTgt spid="18437">
                                            <p:txEl>
                                              <p:pRg st="7" end="7"/>
                                            </p:txEl>
                                          </p:spTgt>
                                        </p:tgtEl>
                                        <p:attrNameLst>
                                          <p:attrName>ppt_x</p:attrName>
                                        </p:attrNameLst>
                                      </p:cBhvr>
                                      <p:tavLst>
                                        <p:tav tm="0">
                                          <p:val>
                                            <p:strVal val="#ppt_x-0.05"/>
                                          </p:val>
                                        </p:tav>
                                        <p:tav tm="100000">
                                          <p:val>
                                            <p:strVal val="#ppt_x"/>
                                          </p:val>
                                        </p:tav>
                                      </p:tavLst>
                                    </p:anim>
                                    <p:anim calcmode="lin" valueType="num">
                                      <p:cBhvr>
                                        <p:cTn id="82" dur="200" accel="100000" fill="hold">
                                          <p:stCondLst>
                                            <p:cond delay="800"/>
                                          </p:stCondLst>
                                        </p:cTn>
                                        <p:tgtEl>
                                          <p:spTgt spid="18437">
                                            <p:txEl>
                                              <p:pRg st="7" end="7"/>
                                            </p:txEl>
                                          </p:spTgt>
                                        </p:tgtEl>
                                        <p:attrNameLst>
                                          <p:attrName>ppt_y</p:attrName>
                                        </p:attrNameLst>
                                      </p:cBhvr>
                                      <p:tavLst>
                                        <p:tav tm="0">
                                          <p:val>
                                            <p:strVal val="#ppt_y+0.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30" presetClass="entr" presetSubtype="0" fill="hold" grpId="0" nodeType="clickEffect">
                                  <p:stCondLst>
                                    <p:cond delay="0"/>
                                  </p:stCondLst>
                                  <p:childTnLst>
                                    <p:set>
                                      <p:cBhvr>
                                        <p:cTn id="86" dur="1" fill="hold">
                                          <p:stCondLst>
                                            <p:cond delay="0"/>
                                          </p:stCondLst>
                                        </p:cTn>
                                        <p:tgtEl>
                                          <p:spTgt spid="18437">
                                            <p:txEl>
                                              <p:pRg st="8" end="8"/>
                                            </p:txEl>
                                          </p:spTgt>
                                        </p:tgtEl>
                                        <p:attrNameLst>
                                          <p:attrName>style.visibility</p:attrName>
                                        </p:attrNameLst>
                                      </p:cBhvr>
                                      <p:to>
                                        <p:strVal val="visible"/>
                                      </p:to>
                                    </p:set>
                                    <p:animEffect transition="in" filter="fade">
                                      <p:cBhvr>
                                        <p:cTn id="87" dur="800" decel="100000"/>
                                        <p:tgtEl>
                                          <p:spTgt spid="18437">
                                            <p:txEl>
                                              <p:pRg st="8" end="8"/>
                                            </p:txEl>
                                          </p:spTgt>
                                        </p:tgtEl>
                                      </p:cBhvr>
                                    </p:animEffect>
                                    <p:anim calcmode="lin" valueType="num">
                                      <p:cBhvr>
                                        <p:cTn id="88" dur="800" decel="100000" fill="hold"/>
                                        <p:tgtEl>
                                          <p:spTgt spid="18437">
                                            <p:txEl>
                                              <p:pRg st="8" end="8"/>
                                            </p:txEl>
                                          </p:spTgt>
                                        </p:tgtEl>
                                        <p:attrNameLst>
                                          <p:attrName>style.rotation</p:attrName>
                                        </p:attrNameLst>
                                      </p:cBhvr>
                                      <p:tavLst>
                                        <p:tav tm="0">
                                          <p:val>
                                            <p:fltVal val="-90"/>
                                          </p:val>
                                        </p:tav>
                                        <p:tav tm="100000">
                                          <p:val>
                                            <p:fltVal val="0"/>
                                          </p:val>
                                        </p:tav>
                                      </p:tavLst>
                                    </p:anim>
                                    <p:anim calcmode="lin" valueType="num">
                                      <p:cBhvr>
                                        <p:cTn id="89" dur="800" decel="100000" fill="hold"/>
                                        <p:tgtEl>
                                          <p:spTgt spid="18437">
                                            <p:txEl>
                                              <p:pRg st="8" end="8"/>
                                            </p:txEl>
                                          </p:spTgt>
                                        </p:tgtEl>
                                        <p:attrNameLst>
                                          <p:attrName>ppt_x</p:attrName>
                                        </p:attrNameLst>
                                      </p:cBhvr>
                                      <p:tavLst>
                                        <p:tav tm="0">
                                          <p:val>
                                            <p:strVal val="#ppt_x+0.4"/>
                                          </p:val>
                                        </p:tav>
                                        <p:tav tm="100000">
                                          <p:val>
                                            <p:strVal val="#ppt_x-0.05"/>
                                          </p:val>
                                        </p:tav>
                                      </p:tavLst>
                                    </p:anim>
                                    <p:anim calcmode="lin" valueType="num">
                                      <p:cBhvr>
                                        <p:cTn id="90" dur="800" decel="100000" fill="hold"/>
                                        <p:tgtEl>
                                          <p:spTgt spid="18437">
                                            <p:txEl>
                                              <p:pRg st="8" end="8"/>
                                            </p:txEl>
                                          </p:spTgt>
                                        </p:tgtEl>
                                        <p:attrNameLst>
                                          <p:attrName>ppt_y</p:attrName>
                                        </p:attrNameLst>
                                      </p:cBhvr>
                                      <p:tavLst>
                                        <p:tav tm="0">
                                          <p:val>
                                            <p:strVal val="#ppt_y-0.4"/>
                                          </p:val>
                                        </p:tav>
                                        <p:tav tm="100000">
                                          <p:val>
                                            <p:strVal val="#ppt_y+0.1"/>
                                          </p:val>
                                        </p:tav>
                                      </p:tavLst>
                                    </p:anim>
                                    <p:anim calcmode="lin" valueType="num">
                                      <p:cBhvr>
                                        <p:cTn id="91" dur="200" accel="100000" fill="hold">
                                          <p:stCondLst>
                                            <p:cond delay="800"/>
                                          </p:stCondLst>
                                        </p:cTn>
                                        <p:tgtEl>
                                          <p:spTgt spid="18437">
                                            <p:txEl>
                                              <p:pRg st="8" end="8"/>
                                            </p:txEl>
                                          </p:spTgt>
                                        </p:tgtEl>
                                        <p:attrNameLst>
                                          <p:attrName>ppt_x</p:attrName>
                                        </p:attrNameLst>
                                      </p:cBhvr>
                                      <p:tavLst>
                                        <p:tav tm="0">
                                          <p:val>
                                            <p:strVal val="#ppt_x-0.05"/>
                                          </p:val>
                                        </p:tav>
                                        <p:tav tm="100000">
                                          <p:val>
                                            <p:strVal val="#ppt_x"/>
                                          </p:val>
                                        </p:tav>
                                      </p:tavLst>
                                    </p:anim>
                                    <p:anim calcmode="lin" valueType="num">
                                      <p:cBhvr>
                                        <p:cTn id="92" dur="200" accel="100000" fill="hold">
                                          <p:stCondLst>
                                            <p:cond delay="800"/>
                                          </p:stCondLst>
                                        </p:cTn>
                                        <p:tgtEl>
                                          <p:spTgt spid="18437">
                                            <p:txEl>
                                              <p:pRg st="8" end="8"/>
                                            </p:txEl>
                                          </p:spTgt>
                                        </p:tgtEl>
                                        <p:attrNameLst>
                                          <p:attrName>ppt_y</p:attrName>
                                        </p:attrNameLst>
                                      </p:cBhvr>
                                      <p:tavLst>
                                        <p:tav tm="0">
                                          <p:val>
                                            <p:strVal val="#ppt_y+0.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30" presetClass="entr" presetSubtype="0" fill="hold" grpId="0" nodeType="clickEffect">
                                  <p:stCondLst>
                                    <p:cond delay="0"/>
                                  </p:stCondLst>
                                  <p:childTnLst>
                                    <p:set>
                                      <p:cBhvr>
                                        <p:cTn id="96" dur="1" fill="hold">
                                          <p:stCondLst>
                                            <p:cond delay="0"/>
                                          </p:stCondLst>
                                        </p:cTn>
                                        <p:tgtEl>
                                          <p:spTgt spid="18437">
                                            <p:txEl>
                                              <p:pRg st="9" end="9"/>
                                            </p:txEl>
                                          </p:spTgt>
                                        </p:tgtEl>
                                        <p:attrNameLst>
                                          <p:attrName>style.visibility</p:attrName>
                                        </p:attrNameLst>
                                      </p:cBhvr>
                                      <p:to>
                                        <p:strVal val="visible"/>
                                      </p:to>
                                    </p:set>
                                    <p:animEffect transition="in" filter="fade">
                                      <p:cBhvr>
                                        <p:cTn id="97" dur="800" decel="100000"/>
                                        <p:tgtEl>
                                          <p:spTgt spid="18437">
                                            <p:txEl>
                                              <p:pRg st="9" end="9"/>
                                            </p:txEl>
                                          </p:spTgt>
                                        </p:tgtEl>
                                      </p:cBhvr>
                                    </p:animEffect>
                                    <p:anim calcmode="lin" valueType="num">
                                      <p:cBhvr>
                                        <p:cTn id="98" dur="800" decel="100000" fill="hold"/>
                                        <p:tgtEl>
                                          <p:spTgt spid="18437">
                                            <p:txEl>
                                              <p:pRg st="9" end="9"/>
                                            </p:txEl>
                                          </p:spTgt>
                                        </p:tgtEl>
                                        <p:attrNameLst>
                                          <p:attrName>style.rotation</p:attrName>
                                        </p:attrNameLst>
                                      </p:cBhvr>
                                      <p:tavLst>
                                        <p:tav tm="0">
                                          <p:val>
                                            <p:fltVal val="-90"/>
                                          </p:val>
                                        </p:tav>
                                        <p:tav tm="100000">
                                          <p:val>
                                            <p:fltVal val="0"/>
                                          </p:val>
                                        </p:tav>
                                      </p:tavLst>
                                    </p:anim>
                                    <p:anim calcmode="lin" valueType="num">
                                      <p:cBhvr>
                                        <p:cTn id="99" dur="800" decel="100000" fill="hold"/>
                                        <p:tgtEl>
                                          <p:spTgt spid="18437">
                                            <p:txEl>
                                              <p:pRg st="9" end="9"/>
                                            </p:txEl>
                                          </p:spTgt>
                                        </p:tgtEl>
                                        <p:attrNameLst>
                                          <p:attrName>ppt_x</p:attrName>
                                        </p:attrNameLst>
                                      </p:cBhvr>
                                      <p:tavLst>
                                        <p:tav tm="0">
                                          <p:val>
                                            <p:strVal val="#ppt_x+0.4"/>
                                          </p:val>
                                        </p:tav>
                                        <p:tav tm="100000">
                                          <p:val>
                                            <p:strVal val="#ppt_x-0.05"/>
                                          </p:val>
                                        </p:tav>
                                      </p:tavLst>
                                    </p:anim>
                                    <p:anim calcmode="lin" valueType="num">
                                      <p:cBhvr>
                                        <p:cTn id="100" dur="800" decel="100000" fill="hold"/>
                                        <p:tgtEl>
                                          <p:spTgt spid="18437">
                                            <p:txEl>
                                              <p:pRg st="9" end="9"/>
                                            </p:txEl>
                                          </p:spTgt>
                                        </p:tgtEl>
                                        <p:attrNameLst>
                                          <p:attrName>ppt_y</p:attrName>
                                        </p:attrNameLst>
                                      </p:cBhvr>
                                      <p:tavLst>
                                        <p:tav tm="0">
                                          <p:val>
                                            <p:strVal val="#ppt_y-0.4"/>
                                          </p:val>
                                        </p:tav>
                                        <p:tav tm="100000">
                                          <p:val>
                                            <p:strVal val="#ppt_y+0.1"/>
                                          </p:val>
                                        </p:tav>
                                      </p:tavLst>
                                    </p:anim>
                                    <p:anim calcmode="lin" valueType="num">
                                      <p:cBhvr>
                                        <p:cTn id="101" dur="200" accel="100000" fill="hold">
                                          <p:stCondLst>
                                            <p:cond delay="800"/>
                                          </p:stCondLst>
                                        </p:cTn>
                                        <p:tgtEl>
                                          <p:spTgt spid="18437">
                                            <p:txEl>
                                              <p:pRg st="9" end="9"/>
                                            </p:txEl>
                                          </p:spTgt>
                                        </p:tgtEl>
                                        <p:attrNameLst>
                                          <p:attrName>ppt_x</p:attrName>
                                        </p:attrNameLst>
                                      </p:cBhvr>
                                      <p:tavLst>
                                        <p:tav tm="0">
                                          <p:val>
                                            <p:strVal val="#ppt_x-0.05"/>
                                          </p:val>
                                        </p:tav>
                                        <p:tav tm="100000">
                                          <p:val>
                                            <p:strVal val="#ppt_x"/>
                                          </p:val>
                                        </p:tav>
                                      </p:tavLst>
                                    </p:anim>
                                    <p:anim calcmode="lin" valueType="num">
                                      <p:cBhvr>
                                        <p:cTn id="102" dur="200" accel="100000" fill="hold">
                                          <p:stCondLst>
                                            <p:cond delay="800"/>
                                          </p:stCondLst>
                                        </p:cTn>
                                        <p:tgtEl>
                                          <p:spTgt spid="18437">
                                            <p:txEl>
                                              <p:pRg st="9" end="9"/>
                                            </p:txEl>
                                          </p:spTgt>
                                        </p:tgtEl>
                                        <p:attrNameLst>
                                          <p:attrName>ppt_y</p:attrName>
                                        </p:attrNameLst>
                                      </p:cBhvr>
                                      <p:tavLst>
                                        <p:tav tm="0">
                                          <p:val>
                                            <p:strVal val="#ppt_y+0.1"/>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30" presetClass="entr" presetSubtype="0" fill="hold" grpId="0" nodeType="clickEffect">
                                  <p:stCondLst>
                                    <p:cond delay="0"/>
                                  </p:stCondLst>
                                  <p:childTnLst>
                                    <p:set>
                                      <p:cBhvr>
                                        <p:cTn id="106" dur="1" fill="hold">
                                          <p:stCondLst>
                                            <p:cond delay="0"/>
                                          </p:stCondLst>
                                        </p:cTn>
                                        <p:tgtEl>
                                          <p:spTgt spid="18437">
                                            <p:txEl>
                                              <p:pRg st="10" end="10"/>
                                            </p:txEl>
                                          </p:spTgt>
                                        </p:tgtEl>
                                        <p:attrNameLst>
                                          <p:attrName>style.visibility</p:attrName>
                                        </p:attrNameLst>
                                      </p:cBhvr>
                                      <p:to>
                                        <p:strVal val="visible"/>
                                      </p:to>
                                    </p:set>
                                    <p:animEffect transition="in" filter="fade">
                                      <p:cBhvr>
                                        <p:cTn id="107" dur="800" decel="100000"/>
                                        <p:tgtEl>
                                          <p:spTgt spid="18437">
                                            <p:txEl>
                                              <p:pRg st="10" end="10"/>
                                            </p:txEl>
                                          </p:spTgt>
                                        </p:tgtEl>
                                      </p:cBhvr>
                                    </p:animEffect>
                                    <p:anim calcmode="lin" valueType="num">
                                      <p:cBhvr>
                                        <p:cTn id="108" dur="800" decel="100000" fill="hold"/>
                                        <p:tgtEl>
                                          <p:spTgt spid="18437">
                                            <p:txEl>
                                              <p:pRg st="10" end="10"/>
                                            </p:txEl>
                                          </p:spTgt>
                                        </p:tgtEl>
                                        <p:attrNameLst>
                                          <p:attrName>style.rotation</p:attrName>
                                        </p:attrNameLst>
                                      </p:cBhvr>
                                      <p:tavLst>
                                        <p:tav tm="0">
                                          <p:val>
                                            <p:fltVal val="-90"/>
                                          </p:val>
                                        </p:tav>
                                        <p:tav tm="100000">
                                          <p:val>
                                            <p:fltVal val="0"/>
                                          </p:val>
                                        </p:tav>
                                      </p:tavLst>
                                    </p:anim>
                                    <p:anim calcmode="lin" valueType="num">
                                      <p:cBhvr>
                                        <p:cTn id="109" dur="800" decel="100000" fill="hold"/>
                                        <p:tgtEl>
                                          <p:spTgt spid="18437">
                                            <p:txEl>
                                              <p:pRg st="10" end="10"/>
                                            </p:txEl>
                                          </p:spTgt>
                                        </p:tgtEl>
                                        <p:attrNameLst>
                                          <p:attrName>ppt_x</p:attrName>
                                        </p:attrNameLst>
                                      </p:cBhvr>
                                      <p:tavLst>
                                        <p:tav tm="0">
                                          <p:val>
                                            <p:strVal val="#ppt_x+0.4"/>
                                          </p:val>
                                        </p:tav>
                                        <p:tav tm="100000">
                                          <p:val>
                                            <p:strVal val="#ppt_x-0.05"/>
                                          </p:val>
                                        </p:tav>
                                      </p:tavLst>
                                    </p:anim>
                                    <p:anim calcmode="lin" valueType="num">
                                      <p:cBhvr>
                                        <p:cTn id="110" dur="800" decel="100000" fill="hold"/>
                                        <p:tgtEl>
                                          <p:spTgt spid="18437">
                                            <p:txEl>
                                              <p:pRg st="10" end="10"/>
                                            </p:txEl>
                                          </p:spTgt>
                                        </p:tgtEl>
                                        <p:attrNameLst>
                                          <p:attrName>ppt_y</p:attrName>
                                        </p:attrNameLst>
                                      </p:cBhvr>
                                      <p:tavLst>
                                        <p:tav tm="0">
                                          <p:val>
                                            <p:strVal val="#ppt_y-0.4"/>
                                          </p:val>
                                        </p:tav>
                                        <p:tav tm="100000">
                                          <p:val>
                                            <p:strVal val="#ppt_y+0.1"/>
                                          </p:val>
                                        </p:tav>
                                      </p:tavLst>
                                    </p:anim>
                                    <p:anim calcmode="lin" valueType="num">
                                      <p:cBhvr>
                                        <p:cTn id="111" dur="200" accel="100000" fill="hold">
                                          <p:stCondLst>
                                            <p:cond delay="800"/>
                                          </p:stCondLst>
                                        </p:cTn>
                                        <p:tgtEl>
                                          <p:spTgt spid="18437">
                                            <p:txEl>
                                              <p:pRg st="10" end="10"/>
                                            </p:txEl>
                                          </p:spTgt>
                                        </p:tgtEl>
                                        <p:attrNameLst>
                                          <p:attrName>ppt_x</p:attrName>
                                        </p:attrNameLst>
                                      </p:cBhvr>
                                      <p:tavLst>
                                        <p:tav tm="0">
                                          <p:val>
                                            <p:strVal val="#ppt_x-0.05"/>
                                          </p:val>
                                        </p:tav>
                                        <p:tav tm="100000">
                                          <p:val>
                                            <p:strVal val="#ppt_x"/>
                                          </p:val>
                                        </p:tav>
                                      </p:tavLst>
                                    </p:anim>
                                    <p:anim calcmode="lin" valueType="num">
                                      <p:cBhvr>
                                        <p:cTn id="112" dur="200" accel="100000" fill="hold">
                                          <p:stCondLst>
                                            <p:cond delay="800"/>
                                          </p:stCondLst>
                                        </p:cTn>
                                        <p:tgtEl>
                                          <p:spTgt spid="18437">
                                            <p:txEl>
                                              <p:pRg st="10" end="10"/>
                                            </p:txEl>
                                          </p:spTgt>
                                        </p:tgtEl>
                                        <p:attrNameLst>
                                          <p:attrName>ppt_y</p:attrName>
                                        </p:attrNameLst>
                                      </p:cBhvr>
                                      <p:tavLst>
                                        <p:tav tm="0">
                                          <p:val>
                                            <p:strVal val="#ppt_y+0.1"/>
                                          </p:val>
                                        </p:tav>
                                        <p:tav tm="100000">
                                          <p:val>
                                            <p:strVal val="#ppt_y"/>
                                          </p:val>
                                        </p:tav>
                                      </p:tavLst>
                                    </p:anim>
                                  </p:childTnLst>
                                </p:cTn>
                              </p:par>
                            </p:childTnLst>
                          </p:cTn>
                        </p:par>
                        <p:par>
                          <p:cTn id="113" fill="hold" nodeType="afterGroup">
                            <p:stCondLst>
                              <p:cond delay="1000"/>
                            </p:stCondLst>
                            <p:childTnLst>
                              <p:par>
                                <p:cTn id="114" presetID="19" presetClass="entr" presetSubtype="10" fill="hold" grpId="0" nodeType="afterEffect">
                                  <p:stCondLst>
                                    <p:cond delay="0"/>
                                  </p:stCondLst>
                                  <p:childTnLst>
                                    <p:set>
                                      <p:cBhvr>
                                        <p:cTn id="115" dur="1" fill="hold">
                                          <p:stCondLst>
                                            <p:cond delay="0"/>
                                          </p:stCondLst>
                                        </p:cTn>
                                        <p:tgtEl>
                                          <p:spTgt spid="18439"/>
                                        </p:tgtEl>
                                        <p:attrNameLst>
                                          <p:attrName>style.visibility</p:attrName>
                                        </p:attrNameLst>
                                      </p:cBhvr>
                                      <p:to>
                                        <p:strVal val="visible"/>
                                      </p:to>
                                    </p:set>
                                    <p:anim calcmode="lin" valueType="num">
                                      <p:cBhvr>
                                        <p:cTn id="116" dur="5000" fill="hold"/>
                                        <p:tgtEl>
                                          <p:spTgt spid="18439"/>
                                        </p:tgtEl>
                                        <p:attrNameLst>
                                          <p:attrName>ppt_w</p:attrName>
                                        </p:attrNameLst>
                                      </p:cBhvr>
                                      <p:tavLst>
                                        <p:tav tm="0" fmla="#ppt_w*sin(2.5*pi*$)">
                                          <p:val>
                                            <p:fltVal val="0"/>
                                          </p:val>
                                        </p:tav>
                                        <p:tav tm="100000">
                                          <p:val>
                                            <p:fltVal val="1"/>
                                          </p:val>
                                        </p:tav>
                                      </p:tavLst>
                                    </p:anim>
                                    <p:anim calcmode="lin" valueType="num">
                                      <p:cBhvr>
                                        <p:cTn id="117" dur="5000" fill="hold"/>
                                        <p:tgtEl>
                                          <p:spTgt spid="1843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build="p" animBg="1"/>
      <p:bldP spid="18439" grpId="0" animBg="1"/>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txBox="1">
            <a:spLocks noGrp="1"/>
          </p:cNvSpPr>
          <p:nvPr/>
        </p:nvSpPr>
        <p:spPr bwMode="auto">
          <a:xfrm>
            <a:off x="685800" y="6248400"/>
            <a:ext cx="1905000" cy="457200"/>
          </a:xfrm>
          <a:prstGeom prst="rect">
            <a:avLst/>
          </a:prstGeom>
          <a:noFill/>
          <a:ln>
            <a:miter lim="800000"/>
            <a:headEnd/>
            <a:tailEnd/>
          </a:ln>
          <a:effectLst>
            <a:outerShdw blurRad="38100" dist="38099" dir="2700000" algn="ctr" rotWithShape="0">
              <a:schemeClr val="bg2">
                <a:alpha val="99962"/>
              </a:schemeClr>
            </a:outerShdw>
          </a:effectLst>
        </p:spPr>
        <p:txBody>
          <a:bodyPr/>
          <a:lstStyle/>
          <a:p>
            <a:pPr algn="l">
              <a:defRPr/>
            </a:pPr>
            <a:endParaRPr lang="en-US" sz="1400">
              <a:solidFill>
                <a:srgbClr val="FFFF66"/>
              </a:solidFill>
              <a:latin typeface="Trebuchet MS" pitchFamily="-112" charset="0"/>
              <a:ea typeface="Osaka"/>
              <a:cs typeface="Osaka"/>
            </a:endParaRPr>
          </a:p>
        </p:txBody>
      </p:sp>
      <p:sp>
        <p:nvSpPr>
          <p:cNvPr id="5" name="Footer Placeholder 4"/>
          <p:cNvSpPr txBox="1">
            <a:spLocks noGrp="1"/>
          </p:cNvSpPr>
          <p:nvPr/>
        </p:nvSpPr>
        <p:spPr bwMode="auto">
          <a:xfrm>
            <a:off x="3124200" y="6248400"/>
            <a:ext cx="2895600" cy="457200"/>
          </a:xfrm>
          <a:prstGeom prst="rect">
            <a:avLst/>
          </a:prstGeom>
          <a:noFill/>
          <a:ln>
            <a:miter lim="800000"/>
            <a:headEnd/>
            <a:tailEnd/>
          </a:ln>
          <a:effectLst>
            <a:outerShdw blurRad="38100" dist="38099" dir="2700000" algn="ctr" rotWithShape="0">
              <a:schemeClr val="bg2">
                <a:alpha val="99962"/>
              </a:schemeClr>
            </a:outerShdw>
          </a:effectLst>
        </p:spPr>
        <p:txBody>
          <a:bodyPr/>
          <a:lstStyle/>
          <a:p>
            <a:pPr>
              <a:defRPr/>
            </a:pPr>
            <a:endParaRPr lang="en-US" sz="1400">
              <a:solidFill>
                <a:srgbClr val="FFFF66"/>
              </a:solidFill>
              <a:latin typeface="Trebuchet MS" pitchFamily="-112" charset="0"/>
              <a:ea typeface="Osaka"/>
              <a:cs typeface="Osaka"/>
            </a:endParaRPr>
          </a:p>
        </p:txBody>
      </p:sp>
      <p:sp>
        <p:nvSpPr>
          <p:cNvPr id="37890" name="Rectangle 2"/>
          <p:cNvSpPr>
            <a:spLocks noGrp="1" noChangeArrowheads="1"/>
          </p:cNvSpPr>
          <p:nvPr>
            <p:ph type="title" idx="4294967295"/>
          </p:nvPr>
        </p:nvSpPr>
        <p:spPr>
          <a:xfrm>
            <a:off x="5791200" y="609600"/>
            <a:ext cx="3352800" cy="4495800"/>
          </a:xfrm>
          <a:effectLst>
            <a:outerShdw blurRad="38100" dist="38099" dir="2700000" algn="ctr" rotWithShape="0">
              <a:srgbClr val="030201">
                <a:alpha val="99962"/>
              </a:srgbClr>
            </a:outerShdw>
          </a:effectLst>
        </p:spPr>
        <p:txBody>
          <a:bodyPr/>
          <a:lstStyle/>
          <a:p>
            <a:pPr eaLnBrk="1" hangingPunct="1">
              <a:defRPr/>
            </a:pPr>
            <a:br>
              <a:rPr kumimoji="1" lang="en-US" dirty="0">
                <a:latin typeface="Arial" panose="020B0604020202020204" pitchFamily="34" charset="0"/>
                <a:cs typeface="Arial" panose="020B0604020202020204" pitchFamily="34" charset="0"/>
              </a:rPr>
            </a:br>
            <a:r>
              <a:rPr kumimoji="1" lang="ar-JO" dirty="0">
                <a:latin typeface="Arial" panose="020B0604020202020204" pitchFamily="34" charset="0"/>
                <a:cs typeface="Arial" panose="020B0604020202020204" pitchFamily="34" charset="0"/>
              </a:rPr>
              <a:t>كان يونان </a:t>
            </a:r>
            <a:br>
              <a:rPr kumimoji="1" lang="ar-JO" dirty="0">
                <a:latin typeface="Arial" panose="020B0604020202020204" pitchFamily="34" charset="0"/>
                <a:cs typeface="Arial" panose="020B0604020202020204" pitchFamily="34" charset="0"/>
              </a:rPr>
            </a:br>
            <a:r>
              <a:rPr kumimoji="1" lang="ar-JO" dirty="0">
                <a:latin typeface="Arial" panose="020B0604020202020204" pitchFamily="34" charset="0"/>
                <a:cs typeface="Arial" panose="020B0604020202020204" pitchFamily="34" charset="0"/>
              </a:rPr>
              <a:t>آية لنينوى </a:t>
            </a:r>
            <a:br>
              <a:rPr kumimoji="1" lang="ar-JO" dirty="0">
                <a:latin typeface="Arial" panose="020B0604020202020204" pitchFamily="34" charset="0"/>
                <a:cs typeface="Arial" panose="020B0604020202020204" pitchFamily="34" charset="0"/>
              </a:rPr>
            </a:br>
            <a:r>
              <a:rPr kumimoji="1" lang="ar-JO" dirty="0">
                <a:latin typeface="Arial" panose="020B0604020202020204" pitchFamily="34" charset="0"/>
                <a:cs typeface="Arial" panose="020B0604020202020204" pitchFamily="34" charset="0"/>
              </a:rPr>
              <a:t>(لوقا 11: 30)</a:t>
            </a:r>
            <a:endParaRPr kumimoji="1" lang="en-US" dirty="0">
              <a:latin typeface="Arial" panose="020B0604020202020204" pitchFamily="34" charset="0"/>
              <a:cs typeface="Arial" panose="020B0604020202020204" pitchFamily="34" charset="0"/>
            </a:endParaRPr>
          </a:p>
        </p:txBody>
      </p:sp>
      <p:pic>
        <p:nvPicPr>
          <p:cNvPr id="77005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t="1361" r="2614"/>
          <a:stretch>
            <a:fillRect/>
          </a:stretch>
        </p:blipFill>
        <p:spPr bwMode="auto">
          <a:xfrm>
            <a:off x="114300" y="762000"/>
            <a:ext cx="5676900" cy="5522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2097" name="Picture 3" descr="Water Surpris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72098" name="Title 2"/>
          <p:cNvSpPr>
            <a:spLocks noGrp="1"/>
          </p:cNvSpPr>
          <p:nvPr>
            <p:ph type="title" idx="4294967295"/>
          </p:nvPr>
        </p:nvSpPr>
        <p:spPr>
          <a:xfrm>
            <a:off x="0" y="0"/>
            <a:ext cx="4419600" cy="1905000"/>
          </a:xfrm>
        </p:spPr>
        <p:txBody>
          <a:bodyPr/>
          <a:lstStyle/>
          <a:p>
            <a:pPr algn="ctr"/>
            <a:r>
              <a:rPr lang="ar-JO" sz="4800" dirty="0">
                <a:solidFill>
                  <a:schemeClr val="tx1"/>
                </a:solidFill>
                <a:latin typeface="Arial" panose="020B0604020202020204" pitchFamily="34" charset="0"/>
                <a:ea typeface="ＭＳ Ｐゴシック" charset="0"/>
                <a:cs typeface="Arial" panose="020B0604020202020204" pitchFamily="34" charset="0"/>
              </a:rPr>
              <a:t>إله </a:t>
            </a:r>
            <a:br>
              <a:rPr lang="ar-JO" sz="4800" dirty="0">
                <a:solidFill>
                  <a:schemeClr val="tx1"/>
                </a:solidFill>
                <a:latin typeface="Arial" panose="020B0604020202020204" pitchFamily="34" charset="0"/>
                <a:ea typeface="ＭＳ Ｐゴシック" charset="0"/>
                <a:cs typeface="Arial" panose="020B0604020202020204" pitchFamily="34" charset="0"/>
              </a:rPr>
            </a:br>
            <a:r>
              <a:rPr lang="ar-JO" sz="4800" dirty="0">
                <a:solidFill>
                  <a:schemeClr val="tx1"/>
                </a:solidFill>
                <a:latin typeface="Arial" panose="020B0604020202020204" pitchFamily="34" charset="0"/>
                <a:ea typeface="ＭＳ Ｐゴシック" charset="0"/>
                <a:cs typeface="Arial" panose="020B0604020202020204" pitchFamily="34" charset="0"/>
              </a:rPr>
              <a:t>المفاجآت</a:t>
            </a:r>
            <a:endParaRPr lang="en-US" sz="4800" dirty="0">
              <a:solidFill>
                <a:schemeClr val="tx1"/>
              </a:solidFill>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145" name="Title 2"/>
          <p:cNvSpPr>
            <a:spLocks noGrp="1"/>
          </p:cNvSpPr>
          <p:nvPr>
            <p:ph type="title" idx="4294967295"/>
          </p:nvPr>
        </p:nvSpPr>
        <p:spPr>
          <a:xfrm>
            <a:off x="0" y="0"/>
            <a:ext cx="2057400" cy="1143000"/>
          </a:xfrm>
        </p:spPr>
        <p:txBody>
          <a:bodyPr/>
          <a:lstStyle/>
          <a:p>
            <a:r>
              <a:rPr lang="en-US">
                <a:latin typeface="Times New Roman" charset="0"/>
                <a:ea typeface="ＭＳ Ｐゴシック" charset="0"/>
                <a:cs typeface="ＭＳ Ｐゴシック" charset="0"/>
              </a:rPr>
              <a:t>Black</a:t>
            </a:r>
          </a:p>
        </p:txBody>
      </p:sp>
      <p:sp>
        <p:nvSpPr>
          <p:cNvPr id="774146"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endParaRPr lang="en-US">
              <a:solidFill>
                <a:srgbClr val="000000"/>
              </a:solidFill>
              <a:ea typeface="ＭＳ Ｐゴシック" charset="0"/>
              <a:cs typeface="ＭＳ Ｐゴシック"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649" name="Rectangle 2"/>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3907" name="Rectangle 3"/>
          <p:cNvSpPr>
            <a:spLocks noGrp="1" noChangeArrowheads="1"/>
          </p:cNvSpPr>
          <p:nvPr>
            <p:ph type="title" idx="4294967295"/>
          </p:nvPr>
        </p:nvSpPr>
        <p:spPr>
          <a:xfrm>
            <a:off x="899592" y="2636912"/>
            <a:ext cx="7391400" cy="3886200"/>
          </a:xfrm>
        </p:spPr>
        <p:txBody>
          <a:bodyPr/>
          <a:lstStyle/>
          <a:p>
            <a:pPr eaLnBrk="1" hangingPunct="1">
              <a:defRPr/>
            </a:pPr>
            <a:r>
              <a:rPr lang="ar-JO" altLang="ja-JP" sz="8000" dirty="0">
                <a:solidFill>
                  <a:srgbClr val="FFFFFF"/>
                </a:solidFill>
                <a:ea typeface="ＭＳ Ｐゴシック" charset="0"/>
                <a:cs typeface="Arial" panose="020B0604020202020204" pitchFamily="34" charset="0"/>
              </a:rPr>
              <a:t>أوه، لا</a:t>
            </a:r>
            <a:br>
              <a:rPr lang="ar-JO" altLang="ja-JP" sz="8000" dirty="0">
                <a:solidFill>
                  <a:srgbClr val="FFFFFF"/>
                </a:solidFill>
                <a:ea typeface="ＭＳ Ｐゴシック" charset="0"/>
                <a:cs typeface="Arial" panose="020B0604020202020204" pitchFamily="34" charset="0"/>
              </a:rPr>
            </a:br>
            <a:r>
              <a:rPr lang="ar-JO" sz="8000" dirty="0">
                <a:solidFill>
                  <a:srgbClr val="FFFFFF"/>
                </a:solidFill>
                <a:ea typeface="ＭＳ Ｐゴシック" charset="0"/>
                <a:cs typeface="Arial" panose="020B0604020202020204" pitchFamily="34" charset="0"/>
              </a:rPr>
              <a:t>يونان 4</a:t>
            </a:r>
            <a:endParaRPr lang="en-US" sz="8000" dirty="0">
              <a:ea typeface="ＭＳ Ｐゴシック" charset="0"/>
              <a:cs typeface="Arial" panose="020B0604020202020204" pitchFamily="34" charset="0"/>
            </a:endParaRPr>
          </a:p>
        </p:txBody>
      </p:sp>
      <p:sp>
        <p:nvSpPr>
          <p:cNvPr id="4" name="Rectangle 3"/>
          <p:cNvSpPr txBox="1">
            <a:spLocks noChangeArrowheads="1"/>
          </p:cNvSpPr>
          <p:nvPr/>
        </p:nvSpPr>
        <p:spPr bwMode="auto">
          <a:xfrm>
            <a:off x="0" y="3818"/>
            <a:ext cx="9144000" cy="26642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355600">
                    <a:srgbClr val="000000"/>
                  </a:glow>
                </a:effectLst>
                <a:uLnTx/>
                <a:uFillTx/>
                <a:latin typeface="Arial" panose="020B0604020202020204" pitchFamily="34" charset="0"/>
                <a:ea typeface="Osaka" charset="0"/>
                <a:cs typeface="Arial" panose="020B0604020202020204" pitchFamily="34" charset="0"/>
              </a:rPr>
              <a:t>أظهر شفقة أعظم على </a:t>
            </a:r>
            <a:r>
              <a:rPr kumimoji="0" lang="ar-JO" sz="4800" b="1" u="none" strike="noStrike" kern="0" cap="none" spc="0" normalizeH="0" baseline="0" noProof="0" dirty="0">
                <a:ln>
                  <a:noFill/>
                </a:ln>
                <a:solidFill>
                  <a:srgbClr val="FFFF00"/>
                </a:solidFill>
                <a:effectLst>
                  <a:glow rad="355600">
                    <a:srgbClr val="000000"/>
                  </a:glow>
                </a:effectLst>
                <a:uLnTx/>
                <a:uFillTx/>
                <a:latin typeface="Arial" panose="020B0604020202020204" pitchFamily="34" charset="0"/>
                <a:ea typeface="Osaka" charset="0"/>
                <a:cs typeface="Arial" panose="020B0604020202020204" pitchFamily="34" charset="0"/>
              </a:rPr>
              <a:t>الناس</a:t>
            </a:r>
            <a:r>
              <a:rPr kumimoji="0" lang="ar-JO" sz="4800" b="1" u="none" strike="noStrike" kern="0" cap="none" spc="0" normalizeH="0" baseline="0" noProof="0" dirty="0">
                <a:ln>
                  <a:noFill/>
                </a:ln>
                <a:solidFill>
                  <a:srgbClr val="FFFFFF"/>
                </a:solidFill>
                <a:effectLst>
                  <a:glow rad="355600">
                    <a:srgbClr val="000000"/>
                  </a:glow>
                </a:effectLst>
                <a:uLnTx/>
                <a:uFillTx/>
                <a:latin typeface="Arial" panose="020B0604020202020204" pitchFamily="34" charset="0"/>
                <a:ea typeface="Osaka" charset="0"/>
                <a:cs typeface="Arial" panose="020B0604020202020204" pitchFamily="34" charset="0"/>
              </a:rPr>
              <a:t> لا الأشياء</a:t>
            </a:r>
            <a:endParaRPr kumimoji="0" lang="en-US" sz="4800" b="1" u="none" strike="noStrike" kern="0" cap="none" spc="0" normalizeH="0" baseline="0" noProof="0" dirty="0">
              <a:ln>
                <a:noFill/>
              </a:ln>
              <a:solidFill>
                <a:srgbClr val="000000"/>
              </a:solidFill>
              <a:effectLst>
                <a:glow rad="355600">
                  <a:srgbClr val="000000"/>
                </a:glow>
              </a:effectLst>
              <a:uLnTx/>
              <a:uFillTx/>
              <a:latin typeface="Arial" panose="020B0604020202020204" pitchFamily="34" charset="0"/>
              <a:ea typeface="Osaka"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39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7"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193" name="Rectangle 2"/>
          <p:cNvSpPr>
            <a:spLocks noGrp="1" noChangeArrowheads="1"/>
          </p:cNvSpPr>
          <p:nvPr>
            <p:ph type="ctrTitle" idx="4294967295"/>
          </p:nvPr>
        </p:nvSpPr>
        <p:spPr>
          <a:xfrm>
            <a:off x="2971800" y="304800"/>
            <a:ext cx="5791200" cy="4724400"/>
          </a:xfrm>
        </p:spPr>
        <p:txBody>
          <a:bodyPr/>
          <a:lstStyle/>
          <a:p>
            <a:pPr algn="ctr" eaLnBrk="1" hangingPunct="1"/>
            <a:r>
              <a:rPr lang="ar-JO" sz="6000" dirty="0">
                <a:latin typeface="Arial" panose="020B0604020202020204" pitchFamily="34" charset="0"/>
                <a:ea typeface="ＭＳ Ｐゴシック" charset="0"/>
                <a:cs typeface="Arial" panose="020B0604020202020204" pitchFamily="34" charset="0"/>
              </a:rPr>
              <a:t>الناس أكثر تجاوباً</a:t>
            </a:r>
            <a:br>
              <a:rPr lang="ar-JO" sz="6000" dirty="0">
                <a:latin typeface="Arial" panose="020B0604020202020204" pitchFamily="34" charset="0"/>
                <a:ea typeface="ＭＳ Ｐゴシック" charset="0"/>
                <a:cs typeface="Arial" panose="020B0604020202020204" pitchFamily="34" charset="0"/>
              </a:rPr>
            </a:br>
            <a:r>
              <a:rPr lang="ar-JO" sz="6000" dirty="0">
                <a:latin typeface="Arial" panose="020B0604020202020204" pitchFamily="34" charset="0"/>
                <a:ea typeface="ＭＳ Ｐゴシック" charset="0"/>
                <a:cs typeface="Arial" panose="020B0604020202020204" pitchFamily="34" charset="0"/>
              </a:rPr>
              <a:t>مما تعتقد</a:t>
            </a:r>
            <a:endParaRPr lang="en-US" dirty="0">
              <a:latin typeface="Arial" panose="020B0604020202020204" pitchFamily="34" charset="0"/>
              <a:ea typeface="ＭＳ Ｐゴシック" charset="0"/>
              <a:cs typeface="Arial" panose="020B0604020202020204" pitchFamily="34" charset="0"/>
            </a:endParaRPr>
          </a:p>
        </p:txBody>
      </p:sp>
      <p:sp>
        <p:nvSpPr>
          <p:cNvPr id="465923" name="Rectangle 3"/>
          <p:cNvSpPr>
            <a:spLocks noGrp="1" noChangeArrowheads="1"/>
          </p:cNvSpPr>
          <p:nvPr>
            <p:ph type="subTitle" idx="4294967295"/>
          </p:nvPr>
        </p:nvSpPr>
        <p:spPr>
          <a:xfrm>
            <a:off x="5410200" y="5181600"/>
            <a:ext cx="3276600" cy="1447800"/>
          </a:xfrm>
        </p:spPr>
        <p:txBody>
          <a:bodyPr lIns="92075" tIns="46038" rIns="92075" bIns="46038" anchor="ctr"/>
          <a:lstStyle/>
          <a:p>
            <a:pPr marL="0" indent="0" algn="ctr" eaLnBrk="1" hangingPunct="1">
              <a:buFont typeface="Wingdings" pitchFamily="-128" charset="0"/>
              <a:buNone/>
              <a:defRPr/>
            </a:pPr>
            <a:r>
              <a:rPr lang="ar-JO" sz="3400" dirty="0">
                <a:ea typeface="ＭＳ Ｐゴシック" pitchFamily="-112" charset="-128"/>
                <a:cs typeface="Arial" panose="020B0604020202020204" pitchFamily="34" charset="0"/>
              </a:rPr>
              <a:t>الفكرة الرئيسية في</a:t>
            </a:r>
          </a:p>
          <a:p>
            <a:pPr marL="0" indent="0" algn="ctr" eaLnBrk="1" hangingPunct="1">
              <a:buFont typeface="Wingdings" pitchFamily="-128" charset="0"/>
              <a:buNone/>
              <a:defRPr/>
            </a:pPr>
            <a:r>
              <a:rPr lang="ar-JO" sz="3400" dirty="0">
                <a:ea typeface="ＭＳ Ｐゴシック" pitchFamily="-112" charset="-128"/>
                <a:cs typeface="Arial" panose="020B0604020202020204" pitchFamily="34" charset="0"/>
              </a:rPr>
              <a:t>يونان 3</a:t>
            </a:r>
            <a:endParaRPr lang="en-US" sz="3400" dirty="0">
              <a:ea typeface="ＭＳ Ｐゴシック" pitchFamily="-112" charset="-128"/>
              <a:cs typeface="Arial" panose="020B0604020202020204" pitchFamily="34" charset="0"/>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217" name="Title 1"/>
          <p:cNvSpPr>
            <a:spLocks noGrp="1"/>
          </p:cNvSpPr>
          <p:nvPr>
            <p:ph type="title" idx="4294967295"/>
          </p:nvPr>
        </p:nvSpPr>
        <p:spPr/>
        <p:txBody>
          <a:bodyPr/>
          <a:lstStyle/>
          <a:p>
            <a:r>
              <a:rPr lang="en-US">
                <a:latin typeface="Times New Roman" charset="0"/>
                <a:ea typeface="ＭＳ Ｐゴシック" charset="0"/>
                <a:cs typeface="ＭＳ Ｐゴシック" charset="0"/>
              </a:rPr>
              <a:t>Your failures do not define you</a:t>
            </a:r>
          </a:p>
        </p:txBody>
      </p:sp>
      <p:pic>
        <p:nvPicPr>
          <p:cNvPr id="4" name="Content Placeholder 3" descr="failuresdontdefineyou.jpg"/>
          <p:cNvPicPr>
            <a:picLocks noGrp="1" noChangeAspect="1"/>
          </p:cNvPicPr>
          <p:nvPr>
            <p:ph idx="4294967295"/>
          </p:nvPr>
        </p:nvPicPr>
        <p:blipFill>
          <a:blip r:embed="rId3" cstate="screen">
            <a:extLst>
              <a:ext uri="{28A0092B-C50C-407E-A947-70E740481C1C}">
                <a14:useLocalDpi xmlns:a14="http://schemas.microsoft.com/office/drawing/2010/main"/>
              </a:ext>
            </a:extLst>
          </a:blip>
          <a:srcRect l="-897"/>
          <a:stretch>
            <a:fillRect/>
          </a:stretch>
        </p:blipFill>
        <p:spPr>
          <a:xfrm>
            <a:off x="-152400" y="-228600"/>
            <a:ext cx="9491663" cy="7086600"/>
          </a:xfrm>
          <a:extLst>
            <a:ext uri="{FAA26D3D-D897-4be2-8F04-BA451C77F1D7}">
              <ma14:placeholderFlag xmlns="" xmlns:ma14="http://schemas.microsoft.com/office/mac/drawingml/2011/main" val="1"/>
            </a:ext>
          </a:extLst>
        </p:spPr>
      </p:pic>
      <p:sp>
        <p:nvSpPr>
          <p:cNvPr id="5" name="Rectangle 3"/>
          <p:cNvSpPr txBox="1">
            <a:spLocks noChangeArrowheads="1"/>
          </p:cNvSpPr>
          <p:nvPr/>
        </p:nvSpPr>
        <p:spPr bwMode="auto">
          <a:xfrm>
            <a:off x="-3708400" y="2933700"/>
            <a:ext cx="3600450" cy="3933825"/>
          </a:xfrm>
          <a:prstGeom prst="rect">
            <a:avLst/>
          </a:prstGeom>
          <a:solidFill>
            <a:schemeClr val="accent4">
              <a:lumMod val="95000"/>
              <a:lumOff val="5000"/>
            </a:schemeClr>
          </a:solidFill>
          <a:ln w="9525">
            <a:noFill/>
            <a:miter lim="800000"/>
            <a:headEnd/>
            <a:tailEnd/>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ar-JO" sz="5400" b="1" dirty="0">
                <a:solidFill>
                  <a:srgbClr val="FFFFFF"/>
                </a:solidFill>
                <a:latin typeface="Arial" panose="020B0604020202020204" pitchFamily="34" charset="0"/>
                <a:cs typeface="Arial" panose="020B0604020202020204" pitchFamily="34" charset="0"/>
              </a:rPr>
              <a:t>فشلك</a:t>
            </a:r>
          </a:p>
          <a:p>
            <a:pPr eaLnBrk="1" hangingPunct="1">
              <a:defRPr/>
            </a:pPr>
            <a:r>
              <a:rPr lang="ar-JO" sz="5400" b="1" dirty="0">
                <a:solidFill>
                  <a:srgbClr val="FFFFFF"/>
                </a:solidFill>
                <a:latin typeface="Arial" panose="020B0604020202020204" pitchFamily="34" charset="0"/>
                <a:cs typeface="Arial" panose="020B0604020202020204" pitchFamily="34" charset="0"/>
              </a:rPr>
              <a:t>لا </a:t>
            </a:r>
          </a:p>
          <a:p>
            <a:pPr eaLnBrk="1" hangingPunct="1">
              <a:defRPr/>
            </a:pPr>
            <a:r>
              <a:rPr lang="ar-JO" sz="5400" b="1" dirty="0">
                <a:solidFill>
                  <a:srgbClr val="FFFFFF"/>
                </a:solidFill>
                <a:latin typeface="Arial" panose="020B0604020202020204" pitchFamily="34" charset="0"/>
                <a:cs typeface="Arial" panose="020B0604020202020204" pitchFamily="34" charset="0"/>
              </a:rPr>
              <a:t>يعرّف</a:t>
            </a:r>
          </a:p>
          <a:p>
            <a:pPr eaLnBrk="1" hangingPunct="1">
              <a:defRPr/>
            </a:pPr>
            <a:r>
              <a:rPr lang="ar-JO" sz="5400" b="1" dirty="0">
                <a:solidFill>
                  <a:srgbClr val="FFFFFF"/>
                </a:solidFill>
                <a:latin typeface="Arial" panose="020B0604020202020204" pitchFamily="34" charset="0"/>
                <a:cs typeface="Arial" panose="020B0604020202020204" pitchFamily="34" charset="0"/>
              </a:rPr>
              <a:t>عنك</a:t>
            </a:r>
            <a:endParaRPr lang="en-US" sz="5400" b="1" dirty="0">
              <a:solidFill>
                <a:srgbClr val="643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Title 2"/>
          <p:cNvSpPr>
            <a:spLocks noGrp="1"/>
          </p:cNvSpPr>
          <p:nvPr>
            <p:ph type="title" idx="4294967295"/>
          </p:nvPr>
        </p:nvSpPr>
        <p:spPr>
          <a:xfrm>
            <a:off x="0" y="0"/>
            <a:ext cx="2057400" cy="1143000"/>
          </a:xfrm>
        </p:spPr>
        <p:txBody>
          <a:bodyPr/>
          <a:lstStyle/>
          <a:p>
            <a:r>
              <a:rPr lang="en-US">
                <a:latin typeface="Times New Roman" charset="0"/>
                <a:ea typeface="ＭＳ Ｐゴシック" charset="0"/>
                <a:cs typeface="ＭＳ Ｐゴシック" charset="0"/>
              </a:rPr>
              <a:t>Black</a:t>
            </a:r>
          </a:p>
        </p:txBody>
      </p:sp>
      <p:sp>
        <p:nvSpPr>
          <p:cNvPr id="779266"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endParaRPr lang="en-US">
              <a:solidFill>
                <a:srgbClr val="000000"/>
              </a:solidFill>
              <a:ea typeface="ＭＳ Ｐゴシック" charset="0"/>
              <a:cs typeface="ＭＳ Ｐゴシック" charset="0"/>
            </a:endParaRP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1313" name="Title 1"/>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4475" y="-19050"/>
            <a:ext cx="8594725" cy="1055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0" y="1295400"/>
            <a:ext cx="9144000" cy="4031873"/>
          </a:xfrm>
          <a:prstGeom prst="rect">
            <a:avLst/>
          </a:prstGeom>
          <a:noFill/>
        </p:spPr>
        <p:txBody>
          <a:bodyPr>
            <a:spAutoFit/>
          </a:bodyPr>
          <a:lstStyle>
            <a:lvl1pPr marL="449263" indent="-449263"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indent="0" algn="r">
              <a:defRPr/>
            </a:pP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1. من هو الشخص غير المسيحي الذي تعرفه والذي تعتقد أنه لن </a:t>
            </a:r>
          </a:p>
          <a:p>
            <a:pPr marL="0" indent="0" algn="r">
              <a:defRPr/>
            </a:pP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يستجيب بشكل إيجابي للإنجيل، لذلك لم تشارك المسيح مع هذا </a:t>
            </a:r>
          </a:p>
          <a:p>
            <a:pPr marL="0" indent="0" algn="r">
              <a:defRPr/>
            </a:pP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الشخص بعد؟</a:t>
            </a:r>
            <a:endParaRPr 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l">
              <a:buFontTx/>
              <a:buAutoNum type="arabicPeriod"/>
              <a:defRPr/>
            </a:pPr>
            <a:endParaRPr 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0" indent="0" algn="r">
              <a:defRPr/>
            </a:pP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2. كيف يمكن لترددك في مشاركة الشخص أعلاه أن يظهر أن إلهك </a:t>
            </a:r>
          </a:p>
          <a:p>
            <a:pPr marL="0" indent="0" algn="r">
              <a:defRPr/>
            </a:pP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صغير جداً؟</a:t>
            </a:r>
            <a:endParaRPr 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l">
              <a:buFontTx/>
              <a:buAutoNum type="arabicPeriod"/>
              <a:defRPr/>
            </a:pPr>
            <a:endParaRPr 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0" indent="0" algn="r">
              <a:defRPr/>
            </a:pP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3. كيف تعتقد أن ذلك الشخص سيتجاوب مع مشاركتك عن المسيح؟</a:t>
            </a:r>
            <a:endParaRPr 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53956" name="Rectangle 4"/>
          <p:cNvSpPr>
            <a:spLocks noGrp="1" noChangeArrowheads="1"/>
          </p:cNvSpPr>
          <p:nvPr>
            <p:ph type="title" idx="4294967295"/>
          </p:nvPr>
        </p:nvSpPr>
        <p:spPr>
          <a:xfrm>
            <a:off x="457200" y="76200"/>
            <a:ext cx="8229600" cy="91440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defRPr/>
            </a:pPr>
            <a:r>
              <a:rPr lang="ar-JO" sz="3600" dirty="0">
                <a:cs typeface="Arial" panose="020B0604020202020204" pitchFamily="34" charset="0"/>
              </a:rPr>
              <a:t>أسئلة ضمن المجموعات الصغيرة حول يونان 3</a:t>
            </a:r>
            <a:endParaRPr lang="en-US" dirty="0">
              <a:cs typeface="Arial" panose="020B0604020202020204" pitchFamily="34" charset="0"/>
            </a:endParaRP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2337" name="Title 2"/>
          <p:cNvSpPr>
            <a:spLocks noGrp="1"/>
          </p:cNvSpPr>
          <p:nvPr>
            <p:ph type="title" idx="4294967295"/>
          </p:nvPr>
        </p:nvSpPr>
        <p:spPr>
          <a:xfrm>
            <a:off x="0" y="0"/>
            <a:ext cx="2057400" cy="1143000"/>
          </a:xfrm>
        </p:spPr>
        <p:txBody>
          <a:bodyPr/>
          <a:lstStyle/>
          <a:p>
            <a:r>
              <a:rPr lang="en-US">
                <a:latin typeface="Times New Roman" charset="0"/>
                <a:ea typeface="ＭＳ Ｐゴシック" charset="0"/>
                <a:cs typeface="ＭＳ Ｐゴシック" charset="0"/>
              </a:rPr>
              <a:t>Black</a:t>
            </a:r>
          </a:p>
        </p:txBody>
      </p:sp>
      <p:sp>
        <p:nvSpPr>
          <p:cNvPr id="782338"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endParaRPr lang="en-US"/>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CEEB4C-55A9-0E37-34BF-F6D940885C08}"/>
            </a:ext>
          </a:extLst>
        </p:cNvPr>
        <p:cNvGrpSpPr/>
        <p:nvPr/>
      </p:nvGrpSpPr>
      <p:grpSpPr>
        <a:xfrm>
          <a:off x="0" y="0"/>
          <a:ext cx="0" cy="0"/>
          <a:chOff x="0" y="0"/>
          <a:chExt cx="0" cy="0"/>
        </a:xfrm>
      </p:grpSpPr>
      <p:sp>
        <p:nvSpPr>
          <p:cNvPr id="689153" name="Rectangle 2">
            <a:extLst>
              <a:ext uri="{FF2B5EF4-FFF2-40B4-BE49-F238E27FC236}">
                <a16:creationId xmlns:a16="http://schemas.microsoft.com/office/drawing/2014/main" id="{A4E7C440-E128-3FE8-C290-D5F396E2AFF3}"/>
              </a:ext>
            </a:extLst>
          </p:cNvPr>
          <p:cNvSpPr>
            <a:spLocks noGrp="1" noChangeArrowheads="1"/>
          </p:cNvSpPr>
          <p:nvPr>
            <p:ph type="title" idx="4294967295"/>
          </p:nvPr>
        </p:nvSpPr>
        <p:spPr>
          <a:xfrm>
            <a:off x="533400" y="473075"/>
            <a:ext cx="4758680" cy="1143000"/>
          </a:xfrm>
        </p:spPr>
        <p:txBody>
          <a:bodyPr/>
          <a:lstStyle/>
          <a:p>
            <a:pPr algn="ctr" eaLnBrk="1" hangingPunct="1"/>
            <a:r>
              <a:rPr lang="ar-JO" b="1" dirty="0">
                <a:latin typeface="Arial" panose="020B0604020202020204" pitchFamily="34" charset="0"/>
                <a:ea typeface="ＭＳ Ｐゴシック" charset="0"/>
                <a:cs typeface="Arial" panose="020B0604020202020204" pitchFamily="34" charset="0"/>
              </a:rPr>
              <a:t>أخيراً فهمت</a:t>
            </a:r>
            <a:endParaRPr lang="en-US" b="1" dirty="0">
              <a:latin typeface="Arial" panose="020B0604020202020204" pitchFamily="34" charset="0"/>
              <a:ea typeface="ＭＳ Ｐゴシック" charset="0"/>
              <a:cs typeface="Arial" panose="020B0604020202020204" pitchFamily="34" charset="0"/>
            </a:endParaRPr>
          </a:p>
        </p:txBody>
      </p:sp>
      <p:sp>
        <p:nvSpPr>
          <p:cNvPr id="689154" name="Rectangle 3">
            <a:extLst>
              <a:ext uri="{FF2B5EF4-FFF2-40B4-BE49-F238E27FC236}">
                <a16:creationId xmlns:a16="http://schemas.microsoft.com/office/drawing/2014/main" id="{75636CEA-AB28-2232-D243-DC79345B911E}"/>
              </a:ext>
            </a:extLst>
          </p:cNvPr>
          <p:cNvSpPr>
            <a:spLocks noGrp="1" noChangeArrowheads="1"/>
          </p:cNvSpPr>
          <p:nvPr>
            <p:ph type="body" idx="4294967295"/>
          </p:nvPr>
        </p:nvSpPr>
        <p:spPr>
          <a:xfrm>
            <a:off x="1295400" y="4868863"/>
            <a:ext cx="6781800" cy="1219200"/>
          </a:xfrm>
        </p:spPr>
        <p:txBody>
          <a:bodyPr/>
          <a:lstStyle/>
          <a:p>
            <a:pPr algn="r" rtl="1" eaLnBrk="1" hangingPunct="1"/>
            <a:r>
              <a:rPr lang="ar-JO" dirty="0">
                <a:ea typeface="ＭＳ Ｐゴシック" charset="0"/>
                <a:cs typeface="Arial" panose="020B0604020202020204" pitchFamily="34" charset="0"/>
              </a:rPr>
              <a:t>لقد حررتني النعمة من محاولة أن أكون صالحاً كفاية أمام الله</a:t>
            </a:r>
            <a:endParaRPr lang="en-US" dirty="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6F77DC24-D02D-A2B7-E60C-4B5CC27F97EC}"/>
              </a:ext>
            </a:extLst>
          </p:cNvPr>
          <p:cNvSpPr/>
          <p:nvPr/>
        </p:nvSpPr>
        <p:spPr>
          <a:xfrm>
            <a:off x="323528" y="1616075"/>
            <a:ext cx="6984776" cy="3253085"/>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0" b="1" u="none" strike="noStrike" kern="1200" cap="none" spc="0" normalizeH="0" baseline="0" noProof="0" dirty="0">
                <a:ln>
                  <a:noFill/>
                </a:ln>
                <a:solidFill>
                  <a:srgbClr val="FF9900"/>
                </a:solidFill>
                <a:effectLst/>
                <a:uLnTx/>
                <a:uFillTx/>
                <a:latin typeface="Arial" panose="020B0604020202020204" pitchFamily="34" charset="0"/>
                <a:ea typeface="ＭＳ Ｐゴシック"/>
                <a:cs typeface="Arial" panose="020B0604020202020204" pitchFamily="34" charset="0"/>
              </a:rPr>
              <a:t>النعمة</a:t>
            </a:r>
            <a:endParaRPr kumimoji="0" lang="en-US" sz="20000" b="1" u="none" strike="noStrike" kern="1200" cap="none" spc="0" normalizeH="0" baseline="0" noProof="0" dirty="0">
              <a:ln>
                <a:noFill/>
              </a:ln>
              <a:solidFill>
                <a:srgbClr val="FF9900"/>
              </a:solidFill>
              <a:effectLst/>
              <a:uLnTx/>
              <a:uFillTx/>
              <a:latin typeface="Arial" panose="020B0604020202020204" pitchFamily="34" charset="0"/>
              <a:ea typeface="ＭＳ Ｐゴシック"/>
              <a:cs typeface="Arial" panose="020B0604020202020204" pitchFamily="34" charset="0"/>
            </a:endParaRPr>
          </a:p>
        </p:txBody>
      </p:sp>
      <p:sp>
        <p:nvSpPr>
          <p:cNvPr id="3" name="Rectangle 2">
            <a:extLst>
              <a:ext uri="{FF2B5EF4-FFF2-40B4-BE49-F238E27FC236}">
                <a16:creationId xmlns:a16="http://schemas.microsoft.com/office/drawing/2014/main" id="{85C3EDA8-D03D-EF9B-9BA9-07006FA6B91A}"/>
              </a:ext>
            </a:extLst>
          </p:cNvPr>
          <p:cNvSpPr/>
          <p:nvPr/>
        </p:nvSpPr>
        <p:spPr>
          <a:xfrm>
            <a:off x="5868144" y="3802360"/>
            <a:ext cx="2952328" cy="92278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800" b="1" u="none" strike="noStrike" kern="1200" cap="none" spc="0" normalizeH="0" baseline="0" noProof="0" dirty="0">
                <a:ln>
                  <a:noFill/>
                </a:ln>
                <a:solidFill>
                  <a:srgbClr val="FF9900"/>
                </a:solidFill>
                <a:effectLst/>
                <a:uLnTx/>
                <a:uFillTx/>
                <a:latin typeface="Arial" panose="020B0604020202020204" pitchFamily="34" charset="0"/>
                <a:ea typeface="ＭＳ Ｐゴシック"/>
                <a:cs typeface="Arial" panose="020B0604020202020204" pitchFamily="34" charset="0"/>
              </a:rPr>
              <a:t>لي</a:t>
            </a:r>
            <a:endParaRPr kumimoji="0" lang="en-US" sz="8800" b="1" u="none" strike="noStrike" kern="1200" cap="none" spc="0" normalizeH="0" baseline="0" noProof="0" dirty="0">
              <a:ln>
                <a:noFill/>
              </a:ln>
              <a:solidFill>
                <a:srgbClr val="FF9900"/>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427892452"/>
      </p:ext>
    </p:extLst>
  </p:cSld>
  <p:clrMapOvr>
    <a:masterClrMapping/>
  </p:clrMapOvr>
  <p:transition advClick="0" advTm="9000">
    <p:random/>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7" name="Rectangle 2"/>
          <p:cNvSpPr>
            <a:spLocks noGrp="1" noChangeArrowheads="1"/>
          </p:cNvSpPr>
          <p:nvPr>
            <p:ph type="title"/>
          </p:nvPr>
        </p:nvSpPr>
        <p:spPr>
          <a:xfrm>
            <a:off x="188913" y="150813"/>
            <a:ext cx="8878887" cy="1266825"/>
          </a:xfrm>
        </p:spPr>
        <p:txBody>
          <a:bodyPr/>
          <a:lstStyle/>
          <a:p>
            <a:pPr algn="ctr" eaLnBrk="1" hangingPunct="1"/>
            <a:r>
              <a:rPr lang="ar-JO" sz="4800" b="1" dirty="0">
                <a:latin typeface="Arial" panose="020B0604020202020204" pitchFamily="34" charset="0"/>
                <a:ea typeface="ＭＳ Ｐゴシック" charset="0"/>
                <a:cs typeface="Arial" panose="020B0604020202020204" pitchFamily="34" charset="0"/>
              </a:rPr>
              <a:t>الحركة الكبيرة</a:t>
            </a:r>
            <a:endParaRPr lang="en-US" sz="4800" b="1" dirty="0">
              <a:latin typeface="Arial" panose="020B0604020202020204" pitchFamily="34" charset="0"/>
              <a:ea typeface="ＭＳ Ｐゴシック" charset="0"/>
              <a:cs typeface="Arial" panose="020B0604020202020204" pitchFamily="34" charset="0"/>
            </a:endParaRPr>
          </a:p>
        </p:txBody>
      </p:sp>
      <p:sp>
        <p:nvSpPr>
          <p:cNvPr id="787458" name="Rectangle 3"/>
          <p:cNvSpPr>
            <a:spLocks noGrp="1" noChangeArrowheads="1"/>
          </p:cNvSpPr>
          <p:nvPr>
            <p:ph type="body" idx="1"/>
          </p:nvPr>
        </p:nvSpPr>
        <p:spPr>
          <a:xfrm>
            <a:off x="533400" y="5113338"/>
            <a:ext cx="3094038" cy="677862"/>
          </a:xfrm>
        </p:spPr>
        <p:txBody>
          <a:bodyPr/>
          <a:lstStyle/>
          <a:p>
            <a:pPr algn="ctr" eaLnBrk="1" hangingPunct="1">
              <a:buFont typeface="Wingdings" charset="0"/>
              <a:buNone/>
            </a:pPr>
            <a:r>
              <a:rPr lang="ar-JO" dirty="0">
                <a:ea typeface="ＭＳ Ｐゴシック" charset="0"/>
                <a:cs typeface="Arial" panose="020B0604020202020204" pitchFamily="34" charset="0"/>
              </a:rPr>
              <a:t>وادي كاسترو</a:t>
            </a:r>
            <a:endParaRPr lang="en-US" dirty="0">
              <a:ea typeface="ＭＳ Ｐゴシック" charset="0"/>
              <a:cs typeface="Arial" panose="020B0604020202020204" pitchFamily="34" charset="0"/>
            </a:endParaRPr>
          </a:p>
        </p:txBody>
      </p:sp>
      <p:pic>
        <p:nvPicPr>
          <p:cNvPr id="229380" name="Picture 4" descr="Hom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86400" y="1981200"/>
            <a:ext cx="31242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87460" name="Picture 5" descr="Homes-CV &amp; Haywar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9600" y="1981200"/>
            <a:ext cx="2887663"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9382" name="Rectangle 6"/>
          <p:cNvSpPr>
            <a:spLocks noChangeArrowheads="1"/>
          </p:cNvSpPr>
          <p:nvPr/>
        </p:nvSpPr>
        <p:spPr bwMode="auto">
          <a:xfrm>
            <a:off x="5486400" y="5029200"/>
            <a:ext cx="3124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ar-JO" sz="3600" b="1" dirty="0">
                <a:latin typeface="Arial" panose="020B0604020202020204" pitchFamily="34" charset="0"/>
                <a:cs typeface="Arial" panose="020B0604020202020204" pitchFamily="34" charset="0"/>
              </a:rPr>
              <a:t>هايوارد</a:t>
            </a:r>
            <a:endParaRPr lang="en-US" sz="3600" b="1" dirty="0">
              <a:latin typeface="Arial" panose="020B0604020202020204" pitchFamily="34" charset="0"/>
              <a:cs typeface="Arial" panose="020B0604020202020204" pitchFamily="34" charset="0"/>
            </a:endParaRPr>
          </a:p>
        </p:txBody>
      </p:sp>
      <p:sp>
        <p:nvSpPr>
          <p:cNvPr id="229383" name="AutoShape 7"/>
          <p:cNvSpPr>
            <a:spLocks noChangeArrowheads="1"/>
          </p:cNvSpPr>
          <p:nvPr/>
        </p:nvSpPr>
        <p:spPr bwMode="auto">
          <a:xfrm>
            <a:off x="3886200" y="3124200"/>
            <a:ext cx="12954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Tree>
  </p:cSld>
  <p:clrMapOvr>
    <a:masterClrMapping/>
  </p:clrMapOvr>
  <p:transition advClick="0" advTm="13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229383"/>
                                        </p:tgtEl>
                                        <p:attrNameLst>
                                          <p:attrName>style.visibility</p:attrName>
                                        </p:attrNameLst>
                                      </p:cBhvr>
                                      <p:to>
                                        <p:strVal val="visible"/>
                                      </p:to>
                                    </p:set>
                                    <p:animEffect transition="in" filter="wipe(left)">
                                      <p:cBhvr>
                                        <p:cTn id="7" dur="500"/>
                                        <p:tgtEl>
                                          <p:spTgt spid="229383"/>
                                        </p:tgtEl>
                                      </p:cBhvr>
                                    </p:animEffect>
                                  </p:childTnLst>
                                </p:cTn>
                              </p:par>
                            </p:childTnLst>
                          </p:cTn>
                        </p:par>
                        <p:par>
                          <p:cTn id="8" fill="hold" nodeType="afterGroup">
                            <p:stCondLst>
                              <p:cond delay="1500"/>
                            </p:stCondLst>
                            <p:childTnLst>
                              <p:par>
                                <p:cTn id="9" presetID="22" presetClass="entr" presetSubtype="8" fill="hold" nodeType="afterEffect">
                                  <p:stCondLst>
                                    <p:cond delay="1000"/>
                                  </p:stCondLst>
                                  <p:childTnLst>
                                    <p:set>
                                      <p:cBhvr>
                                        <p:cTn id="10" dur="1" fill="hold">
                                          <p:stCondLst>
                                            <p:cond delay="0"/>
                                          </p:stCondLst>
                                        </p:cTn>
                                        <p:tgtEl>
                                          <p:spTgt spid="229380"/>
                                        </p:tgtEl>
                                        <p:attrNameLst>
                                          <p:attrName>style.visibility</p:attrName>
                                        </p:attrNameLst>
                                      </p:cBhvr>
                                      <p:to>
                                        <p:strVal val="visible"/>
                                      </p:to>
                                    </p:set>
                                    <p:animEffect transition="in" filter="wipe(left)">
                                      <p:cBhvr>
                                        <p:cTn id="11" dur="500"/>
                                        <p:tgtEl>
                                          <p:spTgt spid="229380"/>
                                        </p:tgtEl>
                                      </p:cBhvr>
                                    </p:animEffect>
                                  </p:childTnLst>
                                </p:cTn>
                              </p:par>
                            </p:childTnLst>
                          </p:cTn>
                        </p:par>
                        <p:par>
                          <p:cTn id="12" fill="hold" nodeType="afterGroup">
                            <p:stCondLst>
                              <p:cond delay="3000"/>
                            </p:stCondLst>
                            <p:childTnLst>
                              <p:par>
                                <p:cTn id="13" presetID="22" presetClass="entr" presetSubtype="8" fill="hold" grpId="0" nodeType="afterEffect">
                                  <p:stCondLst>
                                    <p:cond delay="1000"/>
                                  </p:stCondLst>
                                  <p:childTnLst>
                                    <p:set>
                                      <p:cBhvr>
                                        <p:cTn id="14" dur="1" fill="hold">
                                          <p:stCondLst>
                                            <p:cond delay="0"/>
                                          </p:stCondLst>
                                        </p:cTn>
                                        <p:tgtEl>
                                          <p:spTgt spid="229382"/>
                                        </p:tgtEl>
                                        <p:attrNameLst>
                                          <p:attrName>style.visibility</p:attrName>
                                        </p:attrNameLst>
                                      </p:cBhvr>
                                      <p:to>
                                        <p:strVal val="visible"/>
                                      </p:to>
                                    </p:set>
                                    <p:animEffect transition="in" filter="wipe(left)">
                                      <p:cBhvr>
                                        <p:cTn id="15" dur="500"/>
                                        <p:tgtEl>
                                          <p:spTgt spid="2293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382" grpId="0"/>
      <p:bldP spid="229383" grpId="0" animBg="1"/>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5" name="Rectangle 2"/>
          <p:cNvSpPr>
            <a:spLocks noGrp="1" noChangeArrowheads="1"/>
          </p:cNvSpPr>
          <p:nvPr>
            <p:ph type="title"/>
          </p:nvPr>
        </p:nvSpPr>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بداية جديدة</a:t>
            </a:r>
            <a:endParaRPr lang="en-US" b="1" dirty="0">
              <a:latin typeface="Arial" panose="020B0604020202020204" pitchFamily="34" charset="0"/>
              <a:ea typeface="ＭＳ Ｐゴシック" charset="0"/>
              <a:cs typeface="Arial" panose="020B0604020202020204" pitchFamily="34" charset="0"/>
            </a:endParaRPr>
          </a:p>
        </p:txBody>
      </p:sp>
      <p:pic>
        <p:nvPicPr>
          <p:cNvPr id="789506" name="Picture 4" descr="Terry &amp; Joh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1676400"/>
            <a:ext cx="2717800" cy="396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9509" name="Rectangle 3"/>
          <p:cNvSpPr>
            <a:spLocks noChangeArrowheads="1"/>
          </p:cNvSpPr>
          <p:nvPr/>
        </p:nvSpPr>
        <p:spPr bwMode="auto">
          <a:xfrm>
            <a:off x="381000" y="5638800"/>
            <a:ext cx="23622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charset="0"/>
              <a:buNone/>
            </a:pPr>
            <a:r>
              <a:rPr lang="ar-JO" sz="3100" b="1" dirty="0">
                <a:latin typeface="Arial" panose="020B0604020202020204" pitchFamily="34" charset="0"/>
                <a:ea typeface="ＭＳ Ｐゴシック" charset="0"/>
                <a:cs typeface="Arial" panose="020B0604020202020204" pitchFamily="34" charset="0"/>
              </a:rPr>
              <a:t>دين</a:t>
            </a:r>
            <a:endParaRPr lang="en-US" sz="3100" b="1" dirty="0">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2CF6F1DC-BAD2-4C5C-1332-9DD251A373A7}"/>
              </a:ext>
            </a:extLst>
          </p:cNvPr>
          <p:cNvSpPr/>
          <p:nvPr/>
        </p:nvSpPr>
        <p:spPr>
          <a:xfrm>
            <a:off x="3022600" y="1616075"/>
            <a:ext cx="5816600" cy="3253085"/>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0" b="1" u="none" strike="noStrike" kern="1200" cap="none" spc="0" normalizeH="0" baseline="0" noProof="0" dirty="0">
                <a:ln>
                  <a:noFill/>
                </a:ln>
                <a:solidFill>
                  <a:srgbClr val="FF9900"/>
                </a:solidFill>
                <a:effectLst/>
                <a:uLnTx/>
                <a:uFillTx/>
                <a:latin typeface="Arial" panose="020B0604020202020204" pitchFamily="34" charset="0"/>
                <a:ea typeface="ＭＳ Ｐゴシック"/>
                <a:cs typeface="Arial" panose="020B0604020202020204" pitchFamily="34" charset="0"/>
              </a:rPr>
              <a:t>النعمة</a:t>
            </a:r>
            <a:endParaRPr kumimoji="0" lang="en-US" sz="20000" b="1" u="none" strike="noStrike" kern="1200" cap="none" spc="0" normalizeH="0" baseline="0" noProof="0" dirty="0">
              <a:ln>
                <a:noFill/>
              </a:ln>
              <a:solidFill>
                <a:srgbClr val="FF9900"/>
              </a:solidFill>
              <a:effectLst/>
              <a:uLnTx/>
              <a:uFillTx/>
              <a:latin typeface="Arial" panose="020B0604020202020204" pitchFamily="34" charset="0"/>
              <a:ea typeface="ＭＳ Ｐゴシック"/>
              <a:cs typeface="Arial" panose="020B0604020202020204" pitchFamily="34" charset="0"/>
            </a:endParaRPr>
          </a:p>
        </p:txBody>
      </p:sp>
      <p:sp>
        <p:nvSpPr>
          <p:cNvPr id="3" name="Rectangle 2">
            <a:extLst>
              <a:ext uri="{FF2B5EF4-FFF2-40B4-BE49-F238E27FC236}">
                <a16:creationId xmlns:a16="http://schemas.microsoft.com/office/drawing/2014/main" id="{05789D53-54B3-687F-BD96-0C6FAA588514}"/>
              </a:ext>
            </a:extLst>
          </p:cNvPr>
          <p:cNvSpPr/>
          <p:nvPr/>
        </p:nvSpPr>
        <p:spPr>
          <a:xfrm>
            <a:off x="5868144" y="4221088"/>
            <a:ext cx="2952328" cy="50405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FF9900"/>
                </a:solidFill>
                <a:effectLst/>
                <a:uLnTx/>
                <a:uFillTx/>
                <a:latin typeface="Arial" panose="020B0604020202020204" pitchFamily="34" charset="0"/>
                <a:ea typeface="ＭＳ Ｐゴシック"/>
                <a:cs typeface="Arial" panose="020B0604020202020204" pitchFamily="34" charset="0"/>
              </a:rPr>
              <a:t>للآخرين</a:t>
            </a:r>
            <a:endParaRPr kumimoji="0" lang="en-US" sz="6000" b="1" u="none" strike="noStrike" kern="1200" cap="none" spc="0" normalizeH="0" baseline="0" noProof="0" dirty="0">
              <a:ln>
                <a:noFill/>
              </a:ln>
              <a:solidFill>
                <a:srgbClr val="FF9900"/>
              </a:solidFill>
              <a:effectLst/>
              <a:uLnTx/>
              <a:uFillTx/>
              <a:latin typeface="Arial" panose="020B0604020202020204" pitchFamily="34" charset="0"/>
              <a:ea typeface="ＭＳ Ｐゴシック"/>
              <a:cs typeface="Arial" panose="020B0604020202020204" pitchFamily="34" charset="0"/>
            </a:endParaRPr>
          </a:p>
        </p:txBody>
      </p:sp>
    </p:spTree>
  </p:cSld>
  <p:clrMapOvr>
    <a:masterClrMapping/>
  </p:clrMapOvr>
  <p:transition advClick="0" advTm="14000">
    <p:random/>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3" name="Title 2"/>
          <p:cNvSpPr>
            <a:spLocks noGrp="1"/>
          </p:cNvSpPr>
          <p:nvPr>
            <p:ph type="title" idx="4294967295"/>
          </p:nvPr>
        </p:nvSpPr>
        <p:spPr>
          <a:xfrm>
            <a:off x="0" y="0"/>
            <a:ext cx="2057400" cy="1143000"/>
          </a:xfrm>
        </p:spPr>
        <p:txBody>
          <a:bodyPr/>
          <a:lstStyle/>
          <a:p>
            <a:r>
              <a:rPr lang="en-US">
                <a:latin typeface="Times New Roman" charset="0"/>
                <a:ea typeface="ＭＳ Ｐゴシック" charset="0"/>
                <a:cs typeface="ＭＳ Ｐゴシック" charset="0"/>
              </a:rPr>
              <a:t>Black</a:t>
            </a:r>
          </a:p>
        </p:txBody>
      </p:sp>
      <p:sp>
        <p:nvSpPr>
          <p:cNvPr id="791554"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endParaRPr lang="en-US"/>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1" name="Title 10"/>
          <p:cNvSpPr>
            <a:spLocks noGrp="1"/>
          </p:cNvSpPr>
          <p:nvPr>
            <p:ph type="title" idx="4294967295"/>
          </p:nvPr>
        </p:nvSpPr>
        <p:spPr/>
        <p:txBody>
          <a:bodyPr/>
          <a:lstStyle/>
          <a:p>
            <a:r>
              <a:rPr lang="en-US" dirty="0">
                <a:solidFill>
                  <a:srgbClr val="FFFFFF"/>
                </a:solidFill>
                <a:ea typeface="Osaka" charset="0"/>
                <a:cs typeface="Arial" panose="020B0604020202020204" pitchFamily="34" charset="0"/>
              </a:rPr>
              <a:t>Unique Elements in Jonah</a:t>
            </a:r>
          </a:p>
        </p:txBody>
      </p:sp>
      <p:sp>
        <p:nvSpPr>
          <p:cNvPr id="4101" name="Text Box 5"/>
          <p:cNvSpPr txBox="1">
            <a:spLocks noChangeArrowheads="1"/>
          </p:cNvSpPr>
          <p:nvPr/>
        </p:nvSpPr>
        <p:spPr bwMode="auto">
          <a:xfrm>
            <a:off x="0" y="1800225"/>
            <a:ext cx="914400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793750" indent="-5588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793750" marR="0" lvl="2" indent="-55880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يتكلم يونان بشكل كامل من خلال </a:t>
            </a:r>
            <a:r>
              <a:rPr kumimoji="0" lang="ar-JO" sz="32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اختبار</a:t>
            </a: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نبي – وليس من </a:t>
            </a:r>
          </a:p>
          <a:p>
            <a:pPr marL="793750" marR="0" lvl="2" indent="-558800" algn="r" defTabSz="914400" rtl="0"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خلال كلماته .</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93603" name="Text Box 6"/>
          <p:cNvSpPr txBox="1">
            <a:spLocks noChangeArrowheads="1"/>
          </p:cNvSpPr>
          <p:nvPr/>
        </p:nvSpPr>
        <p:spPr bwMode="auto">
          <a:xfrm>
            <a:off x="8213725" y="193675"/>
            <a:ext cx="61747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600</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93604" name="WordArt 7"/>
          <p:cNvSpPr>
            <a:spLocks noChangeArrowheads="1" noChangeShapeType="1" noTextEdit="1"/>
          </p:cNvSpPr>
          <p:nvPr/>
        </p:nvSpPr>
        <p:spPr bwMode="auto">
          <a:xfrm>
            <a:off x="0" y="457200"/>
            <a:ext cx="7956376" cy="1143000"/>
          </a:xfrm>
          <a:prstGeom prst="rect">
            <a:avLst/>
          </a:prstGeom>
        </p:spPr>
        <p:txBody>
          <a:bodyPr wrap="none" fromWordArt="1">
            <a:prstTxWarp prst="textCascadeUp">
              <a:avLst>
                <a:gd name="adj" fmla="val 76333"/>
              </a:avLst>
            </a:prstTxWarp>
            <a:scene3d>
              <a:camera prst="legacyPerspectiveFront">
                <a:rot lat="20519958" lon="1080000" rev="0"/>
              </a:camera>
              <a:lightRig rig="legacyHarsh2" dir="b"/>
            </a:scene3d>
            <a:sp3d extrusionH="430200" prstMaterial="legacyMatte">
              <a:extrusionClr>
                <a:srgbClr val="FF6600"/>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عناصر فريدة في سفر يونان</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sp>
        <p:nvSpPr>
          <p:cNvPr id="8" name="Text Box 5"/>
          <p:cNvSpPr txBox="1">
            <a:spLocks noChangeArrowheads="1"/>
          </p:cNvSpPr>
          <p:nvPr/>
        </p:nvSpPr>
        <p:spPr bwMode="auto">
          <a:xfrm>
            <a:off x="0" y="4332288"/>
            <a:ext cx="914400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793750" indent="-5588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793750" marR="0" lvl="2" indent="-55880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 يونان هو السفر الكتابي الوحيد عن تجاوب إسرائيل مع </a:t>
            </a:r>
          </a:p>
          <a:p>
            <a:pPr marL="793750" marR="0" lvl="2" indent="-558800" algn="r" defTabSz="914400" rtl="0" eaLnBrk="0" fontAlgn="base" latinLnBrk="0" hangingPunct="0">
              <a:lnSpc>
                <a:spcPct val="100000"/>
              </a:lnSpc>
              <a:spcBef>
                <a:spcPct val="0"/>
              </a:spcBef>
              <a:spcAft>
                <a:spcPct val="0"/>
              </a:spcAft>
              <a:buClrTx/>
              <a:buSzTx/>
              <a:buFontTx/>
              <a:buNone/>
              <a:tabLst/>
              <a:defRPr/>
            </a:pPr>
            <a:r>
              <a:rPr lang="ar-JO" sz="3200" b="1" dirty="0">
                <a:solidFill>
                  <a:srgbClr val="000000"/>
                </a:solidFill>
                <a:latin typeface="Arial" panose="020B0604020202020204" pitchFamily="34" charset="0"/>
                <a:cs typeface="Arial" panose="020B0604020202020204" pitchFamily="34" charset="0"/>
              </a:rPr>
              <a:t>    </a:t>
            </a: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الشعوب </a:t>
            </a:r>
            <a:r>
              <a:rPr kumimoji="0" lang="ar-JO" sz="32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الوثنية</a:t>
            </a: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 name="Text Box 5"/>
          <p:cNvSpPr txBox="1">
            <a:spLocks noChangeArrowheads="1"/>
          </p:cNvSpPr>
          <p:nvPr/>
        </p:nvSpPr>
        <p:spPr bwMode="auto">
          <a:xfrm>
            <a:off x="0" y="3067050"/>
            <a:ext cx="914400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793750" indent="-5588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793750" marR="0" lvl="2" indent="-55880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يونان هو النبي الوحيد في الكتاب المقدس الذي </a:t>
            </a:r>
            <a:r>
              <a:rPr kumimoji="0" lang="ar-JO" sz="32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حاول أن </a:t>
            </a:r>
          </a:p>
          <a:p>
            <a:pPr marL="793750" marR="0" lvl="2" indent="-558800" algn="r" defTabSz="914400" rtl="0" eaLnBrk="0" fontAlgn="base" latinLnBrk="0" hangingPunct="0">
              <a:lnSpc>
                <a:spcPct val="100000"/>
              </a:lnSpc>
              <a:spcBef>
                <a:spcPct val="0"/>
              </a:spcBef>
              <a:spcAft>
                <a:spcPct val="0"/>
              </a:spcAft>
              <a:buClrTx/>
              <a:buSzTx/>
              <a:buFontTx/>
              <a:buNone/>
              <a:tabLst/>
              <a:defRPr/>
            </a:pPr>
            <a:r>
              <a:rPr lang="ar-JO" sz="3200" b="1" dirty="0">
                <a:solidFill>
                  <a:srgbClr val="FF0000"/>
                </a:solidFill>
                <a:latin typeface="Arial" panose="020B0604020202020204" pitchFamily="34" charset="0"/>
                <a:cs typeface="Arial" panose="020B0604020202020204" pitchFamily="34" charset="0"/>
              </a:rPr>
              <a:t>    </a:t>
            </a:r>
            <a:r>
              <a:rPr kumimoji="0" lang="ar-JO" sz="32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يهرب</a:t>
            </a: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من الله .</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 name="Text Box 5"/>
          <p:cNvSpPr txBox="1">
            <a:spLocks noChangeArrowheads="1"/>
          </p:cNvSpPr>
          <p:nvPr/>
        </p:nvSpPr>
        <p:spPr bwMode="auto">
          <a:xfrm>
            <a:off x="152400" y="5599113"/>
            <a:ext cx="89154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793750" indent="-5588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793750" marR="0" lvl="2" indent="-55880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 </a:t>
            </a:r>
            <a:r>
              <a:rPr kumimoji="0" lang="ar-JO" sz="32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تاريخية</a:t>
            </a: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سفر يونان أنكرت من قبل علماء كثيرين .</a:t>
            </a:r>
            <a:r>
              <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3756701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4101">
                                            <p:txEl>
                                              <p:pRg st="0" end="0"/>
                                            </p:txEl>
                                          </p:spTgt>
                                        </p:tgtEl>
                                        <p:attrNameLst>
                                          <p:attrName>style.visibility</p:attrName>
                                        </p:attrNameLst>
                                      </p:cBhvr>
                                      <p:to>
                                        <p:strVal val="visible"/>
                                      </p:to>
                                    </p:set>
                                    <p:animScale>
                                      <p:cBhvr>
                                        <p:cTn id="7" dur="1000" decel="50000" fill="hold">
                                          <p:stCondLst>
                                            <p:cond delay="0"/>
                                          </p:stCondLst>
                                        </p:cTn>
                                        <p:tgtEl>
                                          <p:spTgt spid="4101">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101">
                                            <p:txEl>
                                              <p:pRg st="0" end="0"/>
                                            </p:txEl>
                                          </p:spTgt>
                                        </p:tgtEl>
                                        <p:attrNameLst>
                                          <p:attrName>ppt_x</p:attrName>
                                          <p:attrName>ppt_y</p:attrName>
                                        </p:attrNameLst>
                                      </p:cBhvr>
                                    </p:animMotion>
                                    <p:animEffect transition="in" filter="fade">
                                      <p:cBhvr>
                                        <p:cTn id="9" dur="1000"/>
                                        <p:tgtEl>
                                          <p:spTgt spid="4101">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4101">
                                            <p:txEl>
                                              <p:pRg st="1" end="1"/>
                                            </p:txEl>
                                          </p:spTgt>
                                        </p:tgtEl>
                                        <p:attrNameLst>
                                          <p:attrName>style.visibility</p:attrName>
                                        </p:attrNameLst>
                                      </p:cBhvr>
                                      <p:to>
                                        <p:strVal val="visible"/>
                                      </p:to>
                                    </p:set>
                                    <p:animScale>
                                      <p:cBhvr>
                                        <p:cTn id="14" dur="1000" decel="50000" fill="hold">
                                          <p:stCondLst>
                                            <p:cond delay="0"/>
                                          </p:stCondLst>
                                        </p:cTn>
                                        <p:tgtEl>
                                          <p:spTgt spid="4101">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4101">
                                            <p:txEl>
                                              <p:pRg st="1" end="1"/>
                                            </p:txEl>
                                          </p:spTgt>
                                        </p:tgtEl>
                                        <p:attrNameLst>
                                          <p:attrName>ppt_x</p:attrName>
                                          <p:attrName>ppt_y</p:attrName>
                                        </p:attrNameLst>
                                      </p:cBhvr>
                                    </p:animMotion>
                                    <p:animEffect transition="in" filter="fade">
                                      <p:cBhvr>
                                        <p:cTn id="16" dur="1000"/>
                                        <p:tgtEl>
                                          <p:spTgt spid="4101">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Scale>
                                      <p:cBhvr>
                                        <p:cTn id="21" dur="1000" decel="50000" fill="hold">
                                          <p:stCondLst>
                                            <p:cond delay="0"/>
                                          </p:stCondLst>
                                        </p:cTn>
                                        <p:tgtEl>
                                          <p:spTgt spid="9">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9">
                                            <p:txEl>
                                              <p:pRg st="0" end="0"/>
                                            </p:txEl>
                                          </p:spTgt>
                                        </p:tgtEl>
                                        <p:attrNameLst>
                                          <p:attrName>ppt_x</p:attrName>
                                          <p:attrName>ppt_y</p:attrName>
                                        </p:attrNameLst>
                                      </p:cBhvr>
                                    </p:animMotion>
                                    <p:animEffect transition="in" filter="fade">
                                      <p:cBhvr>
                                        <p:cTn id="23" dur="1000"/>
                                        <p:tgtEl>
                                          <p:spTgt spid="9">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2" presetClass="entr" presetSubtype="0" fill="hold" nodeType="clickEffect">
                                  <p:stCondLst>
                                    <p:cond delay="0"/>
                                  </p:stCondLst>
                                  <p:childTnLst>
                                    <p:set>
                                      <p:cBhvr>
                                        <p:cTn id="27" dur="1" fill="hold">
                                          <p:stCondLst>
                                            <p:cond delay="0"/>
                                          </p:stCondLst>
                                        </p:cTn>
                                        <p:tgtEl>
                                          <p:spTgt spid="9">
                                            <p:txEl>
                                              <p:pRg st="1" end="1"/>
                                            </p:txEl>
                                          </p:spTgt>
                                        </p:tgtEl>
                                        <p:attrNameLst>
                                          <p:attrName>style.visibility</p:attrName>
                                        </p:attrNameLst>
                                      </p:cBhvr>
                                      <p:to>
                                        <p:strVal val="visible"/>
                                      </p:to>
                                    </p:set>
                                    <p:animScale>
                                      <p:cBhvr>
                                        <p:cTn id="28" dur="1000" decel="50000" fill="hold">
                                          <p:stCondLst>
                                            <p:cond delay="0"/>
                                          </p:stCondLst>
                                        </p:cTn>
                                        <p:tgtEl>
                                          <p:spTgt spid="9">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9">
                                            <p:txEl>
                                              <p:pRg st="1" end="1"/>
                                            </p:txEl>
                                          </p:spTgt>
                                        </p:tgtEl>
                                        <p:attrNameLst>
                                          <p:attrName>ppt_x</p:attrName>
                                          <p:attrName>ppt_y</p:attrName>
                                        </p:attrNameLst>
                                      </p:cBhvr>
                                    </p:animMotion>
                                    <p:animEffect transition="in" filter="fade">
                                      <p:cBhvr>
                                        <p:cTn id="30" dur="1000"/>
                                        <p:tgtEl>
                                          <p:spTgt spid="9">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2" presetClass="entr" presetSubtype="0" fill="hold" nodeType="clickEffect">
                                  <p:stCondLst>
                                    <p:cond delay="0"/>
                                  </p:stCondLst>
                                  <p:childTnLst>
                                    <p:set>
                                      <p:cBhvr>
                                        <p:cTn id="34" dur="1" fill="hold">
                                          <p:stCondLst>
                                            <p:cond delay="0"/>
                                          </p:stCondLst>
                                        </p:cTn>
                                        <p:tgtEl>
                                          <p:spTgt spid="8">
                                            <p:txEl>
                                              <p:pRg st="0" end="0"/>
                                            </p:txEl>
                                          </p:spTgt>
                                        </p:tgtEl>
                                        <p:attrNameLst>
                                          <p:attrName>style.visibility</p:attrName>
                                        </p:attrNameLst>
                                      </p:cBhvr>
                                      <p:to>
                                        <p:strVal val="visible"/>
                                      </p:to>
                                    </p:set>
                                    <p:animScale>
                                      <p:cBhvr>
                                        <p:cTn id="35" dur="1000" decel="50000" fill="hold">
                                          <p:stCondLst>
                                            <p:cond delay="0"/>
                                          </p:stCondLst>
                                        </p:cTn>
                                        <p:tgtEl>
                                          <p:spTgt spid="8">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6" dur="1000" decel="50000" fill="hold">
                                          <p:stCondLst>
                                            <p:cond delay="0"/>
                                          </p:stCondLst>
                                        </p:cTn>
                                        <p:tgtEl>
                                          <p:spTgt spid="8">
                                            <p:txEl>
                                              <p:pRg st="0" end="0"/>
                                            </p:txEl>
                                          </p:spTgt>
                                        </p:tgtEl>
                                        <p:attrNameLst>
                                          <p:attrName>ppt_x</p:attrName>
                                          <p:attrName>ppt_y</p:attrName>
                                        </p:attrNameLst>
                                      </p:cBhvr>
                                    </p:animMotion>
                                    <p:animEffect transition="in" filter="fade">
                                      <p:cBhvr>
                                        <p:cTn id="37" dur="1000"/>
                                        <p:tgtEl>
                                          <p:spTgt spid="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2" presetClass="entr" presetSubtype="0" fill="hold" nodeType="clickEffect">
                                  <p:stCondLst>
                                    <p:cond delay="0"/>
                                  </p:stCondLst>
                                  <p:childTnLst>
                                    <p:set>
                                      <p:cBhvr>
                                        <p:cTn id="41" dur="1" fill="hold">
                                          <p:stCondLst>
                                            <p:cond delay="0"/>
                                          </p:stCondLst>
                                        </p:cTn>
                                        <p:tgtEl>
                                          <p:spTgt spid="8">
                                            <p:txEl>
                                              <p:pRg st="1" end="1"/>
                                            </p:txEl>
                                          </p:spTgt>
                                        </p:tgtEl>
                                        <p:attrNameLst>
                                          <p:attrName>style.visibility</p:attrName>
                                        </p:attrNameLst>
                                      </p:cBhvr>
                                      <p:to>
                                        <p:strVal val="visible"/>
                                      </p:to>
                                    </p:set>
                                    <p:animScale>
                                      <p:cBhvr>
                                        <p:cTn id="42" dur="1000" decel="50000" fill="hold">
                                          <p:stCondLst>
                                            <p:cond delay="0"/>
                                          </p:stCondLst>
                                        </p:cTn>
                                        <p:tgtEl>
                                          <p:spTgt spid="8">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3" dur="1000" decel="50000" fill="hold">
                                          <p:stCondLst>
                                            <p:cond delay="0"/>
                                          </p:stCondLst>
                                        </p:cTn>
                                        <p:tgtEl>
                                          <p:spTgt spid="8">
                                            <p:txEl>
                                              <p:pRg st="1" end="1"/>
                                            </p:txEl>
                                          </p:spTgt>
                                        </p:tgtEl>
                                        <p:attrNameLst>
                                          <p:attrName>ppt_x</p:attrName>
                                          <p:attrName>ppt_y</p:attrName>
                                        </p:attrNameLst>
                                      </p:cBhvr>
                                    </p:animMotion>
                                    <p:animEffect transition="in" filter="fade">
                                      <p:cBhvr>
                                        <p:cTn id="44" dur="1000"/>
                                        <p:tgtEl>
                                          <p:spTgt spid="8">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2" presetClass="entr" presetSubtype="0" fill="hold" nodeType="clickEffect">
                                  <p:stCondLst>
                                    <p:cond delay="0"/>
                                  </p:stCondLst>
                                  <p:childTnLst>
                                    <p:set>
                                      <p:cBhvr>
                                        <p:cTn id="48" dur="1" fill="hold">
                                          <p:stCondLst>
                                            <p:cond delay="0"/>
                                          </p:stCondLst>
                                        </p:cTn>
                                        <p:tgtEl>
                                          <p:spTgt spid="10">
                                            <p:txEl>
                                              <p:pRg st="0" end="0"/>
                                            </p:txEl>
                                          </p:spTgt>
                                        </p:tgtEl>
                                        <p:attrNameLst>
                                          <p:attrName>style.visibility</p:attrName>
                                        </p:attrNameLst>
                                      </p:cBhvr>
                                      <p:to>
                                        <p:strVal val="visible"/>
                                      </p:to>
                                    </p:set>
                                    <p:animScale>
                                      <p:cBhvr>
                                        <p:cTn id="49" dur="1000" decel="50000" fill="hold">
                                          <p:stCondLst>
                                            <p:cond delay="0"/>
                                          </p:stCondLst>
                                        </p:cTn>
                                        <p:tgtEl>
                                          <p:spTgt spid="10">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0" dur="1000" decel="50000" fill="hold">
                                          <p:stCondLst>
                                            <p:cond delay="0"/>
                                          </p:stCondLst>
                                        </p:cTn>
                                        <p:tgtEl>
                                          <p:spTgt spid="10">
                                            <p:txEl>
                                              <p:pRg st="0" end="0"/>
                                            </p:txEl>
                                          </p:spTgt>
                                        </p:tgtEl>
                                        <p:attrNameLst>
                                          <p:attrName>ppt_x</p:attrName>
                                          <p:attrName>ppt_y</p:attrName>
                                        </p:attrNameLst>
                                      </p:cBhvr>
                                    </p:animMotion>
                                    <p:animEffect transition="in" filter="fade">
                                      <p:cBhvr>
                                        <p:cTn id="51" dur="1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59138" name="Picture 2" descr="http://seilaraustralia.com/icms/shop/pics/sM/people.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52600" y="0"/>
            <a:ext cx="5424488" cy="32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59139" name="Text Box 2"/>
          <p:cNvSpPr txBox="1">
            <a:spLocks noChangeArrowheads="1"/>
          </p:cNvSpPr>
          <p:nvPr/>
        </p:nvSpPr>
        <p:spPr bwMode="auto">
          <a:xfrm>
            <a:off x="1066800" y="3937070"/>
            <a:ext cx="708660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اجعل الناس </a:t>
            </a:r>
            <a:r>
              <a:rPr kumimoji="0" lang="ar-JO"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الأولوية</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الأولى في حياتك</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59140" name="Text Box 2"/>
          <p:cNvSpPr txBox="1">
            <a:spLocks noChangeArrowheads="1"/>
          </p:cNvSpPr>
          <p:nvPr/>
        </p:nvSpPr>
        <p:spPr bwMode="auto">
          <a:xfrm>
            <a:off x="1219200" y="5644863"/>
            <a:ext cx="70866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التجاوب مع قلب الله يعني التشبه بقلبه نحو الضالين</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59141" name="Text Box 4"/>
          <p:cNvSpPr txBox="1">
            <a:spLocks noChangeArrowheads="1"/>
          </p:cNvSpPr>
          <p:nvPr/>
        </p:nvSpPr>
        <p:spPr bwMode="auto">
          <a:xfrm>
            <a:off x="8213725" y="2286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5F5F2"/>
                </a:solidFill>
                <a:effectLst/>
                <a:uLnTx/>
                <a:uFillTx/>
                <a:latin typeface="Arial" panose="020B0604020202020204" pitchFamily="34" charset="0"/>
                <a:ea typeface="ＭＳ Ｐゴシック" charset="0"/>
                <a:cs typeface="Arial" panose="020B0604020202020204" pitchFamily="34" charset="0"/>
              </a:rPr>
              <a:t>599</a:t>
            </a:r>
            <a:endParaRPr kumimoji="0" lang="en-US" sz="2400" b="1" u="none" strike="noStrike" kern="1200" cap="none" spc="0" normalizeH="0" baseline="0" noProof="0" dirty="0">
              <a:ln>
                <a:noFill/>
              </a:ln>
              <a:solidFill>
                <a:srgbClr val="F5F5F2"/>
              </a:solidFill>
              <a:effectLst/>
              <a:uLnTx/>
              <a:uFillTx/>
              <a:latin typeface="Arial" panose="020B0604020202020204" pitchFamily="34" charset="0"/>
              <a:ea typeface="ＭＳ Ｐゴシック" charset="0"/>
              <a:cs typeface="Arial" panose="020B0604020202020204" pitchFamily="34" charset="0"/>
            </a:endParaRPr>
          </a:p>
        </p:txBody>
      </p:sp>
      <p:sp>
        <p:nvSpPr>
          <p:cNvPr id="839686" name="Title 6"/>
          <p:cNvSpPr>
            <a:spLocks noGrp="1"/>
          </p:cNvSpPr>
          <p:nvPr>
            <p:ph type="title" idx="4294967295"/>
          </p:nvPr>
        </p:nvSpPr>
        <p:spPr>
          <a:xfrm>
            <a:off x="685800" y="2286000"/>
            <a:ext cx="7772400" cy="1143000"/>
          </a:xfrm>
        </p:spPr>
        <p:txBody>
          <a:bodyPr/>
          <a:lstStyle/>
          <a:p>
            <a:pPr>
              <a:defRPr/>
            </a:pPr>
            <a:r>
              <a:rPr lang="ar-JO" sz="4000" dirty="0">
                <a:solidFill>
                  <a:schemeClr val="tx1"/>
                </a:solidFill>
                <a:effectLst>
                  <a:glow rad="152400">
                    <a:schemeClr val="bg1">
                      <a:alpha val="99000"/>
                    </a:schemeClr>
                  </a:glow>
                </a:effectLst>
                <a:ea typeface="ＭＳ Ｐゴシック" charset="0"/>
                <a:cs typeface="Arial" panose="020B0604020202020204" pitchFamily="34" charset="0"/>
              </a:rPr>
              <a:t>نقطة يونان :</a:t>
            </a:r>
            <a:endParaRPr lang="en-US" dirty="0">
              <a:solidFill>
                <a:schemeClr val="tx1"/>
              </a:solidFill>
              <a:effectLst>
                <a:glow rad="152400">
                  <a:schemeClr val="bg1">
                    <a:alpha val="99000"/>
                  </a:schemeClr>
                </a:glow>
              </a:effectLst>
              <a:ea typeface="ＭＳ Ｐゴシック" charset="0"/>
              <a:cs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649" name="Rectangle 2"/>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ＭＳ Ｐゴシック" charset="0"/>
            </a:endParaRPr>
          </a:p>
        </p:txBody>
      </p:sp>
      <p:sp>
        <p:nvSpPr>
          <p:cNvPr id="123907" name="Rectangle 3"/>
          <p:cNvSpPr>
            <a:spLocks noGrp="1" noChangeArrowheads="1"/>
          </p:cNvSpPr>
          <p:nvPr>
            <p:ph type="title" idx="4294967295"/>
          </p:nvPr>
        </p:nvSpPr>
        <p:spPr>
          <a:xfrm>
            <a:off x="899592" y="2636912"/>
            <a:ext cx="7391400" cy="3886200"/>
          </a:xfrm>
        </p:spPr>
        <p:txBody>
          <a:bodyPr/>
          <a:lstStyle/>
          <a:p>
            <a:pPr eaLnBrk="1" hangingPunct="1">
              <a:defRPr/>
            </a:pPr>
            <a:r>
              <a:rPr lang="ar-JO" sz="8000" dirty="0">
                <a:solidFill>
                  <a:srgbClr val="FFFFFF"/>
                </a:solidFill>
                <a:ea typeface="Monotype Koufi" pitchFamily="2" charset="-78"/>
                <a:cs typeface="Monotype Koufi" pitchFamily="2" charset="-78"/>
              </a:rPr>
              <a:t>أ</a:t>
            </a:r>
            <a:r>
              <a:rPr lang="ar-SA" sz="8000" dirty="0">
                <a:solidFill>
                  <a:srgbClr val="FFFFFF"/>
                </a:solidFill>
                <a:ea typeface="Monotype Koufi" pitchFamily="2" charset="-78"/>
                <a:cs typeface="Monotype Koufi" pitchFamily="2" charset="-78"/>
              </a:rPr>
              <a:t>وه ، لا</a:t>
            </a:r>
            <a:br>
              <a:rPr lang="ar-SA" sz="8000" dirty="0">
                <a:solidFill>
                  <a:srgbClr val="FFFFFF"/>
                </a:solidFill>
                <a:ea typeface="Monotype Koufi" pitchFamily="2" charset="-78"/>
                <a:cs typeface="Monotype Koufi" pitchFamily="2" charset="-78"/>
              </a:rPr>
            </a:br>
            <a:r>
              <a:rPr lang="ar-SA" sz="8000" dirty="0">
                <a:solidFill>
                  <a:srgbClr val="FFFFFF"/>
                </a:solidFill>
                <a:ea typeface="Monotype Koufi" pitchFamily="2" charset="-78"/>
                <a:cs typeface="Monotype Koufi" pitchFamily="2" charset="-78"/>
              </a:rPr>
              <a:t>يونان ٤</a:t>
            </a:r>
            <a:endParaRPr lang="en-US" sz="8000" dirty="0">
              <a:ea typeface="Monotype Koufi" pitchFamily="2" charset="-78"/>
              <a:cs typeface="Monotype Koufi" pitchFamily="2" charset="-78"/>
            </a:endParaRPr>
          </a:p>
        </p:txBody>
      </p:sp>
      <p:sp>
        <p:nvSpPr>
          <p:cNvPr id="4" name="Rectangle 3"/>
          <p:cNvSpPr txBox="1">
            <a:spLocks noChangeArrowheads="1"/>
          </p:cNvSpPr>
          <p:nvPr/>
        </p:nvSpPr>
        <p:spPr bwMode="auto">
          <a:xfrm>
            <a:off x="0" y="3818"/>
            <a:ext cx="9144000" cy="26642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4800" b="1" u="none" strike="noStrike" kern="0" cap="none" spc="0" normalizeH="0" baseline="0" noProof="0" dirty="0">
                <a:ln>
                  <a:noFill/>
                </a:ln>
                <a:solidFill>
                  <a:srgbClr val="FFFFFF"/>
                </a:solidFill>
                <a:effectLst>
                  <a:glow rad="355600">
                    <a:srgbClr val="000000"/>
                  </a:glow>
                </a:effectLst>
                <a:uLnTx/>
                <a:uFillTx/>
                <a:latin typeface="Arial" panose="020B0604020202020204" pitchFamily="34" charset="0"/>
                <a:ea typeface="Osaka" charset="0"/>
                <a:cs typeface="Arial" panose="020B0604020202020204" pitchFamily="34" charset="0"/>
              </a:rPr>
              <a:t>أظهر رحم</a:t>
            </a:r>
            <a:r>
              <a:rPr kumimoji="0" lang="ar-JO" sz="4800" b="1" u="none" strike="noStrike" kern="0" cap="none" spc="0" normalizeH="0" baseline="0" noProof="0" dirty="0">
                <a:ln>
                  <a:noFill/>
                </a:ln>
                <a:solidFill>
                  <a:srgbClr val="FFFFFF"/>
                </a:solidFill>
                <a:effectLst>
                  <a:glow rad="355600">
                    <a:srgbClr val="000000"/>
                  </a:glow>
                </a:effectLst>
                <a:uLnTx/>
                <a:uFillTx/>
                <a:latin typeface="Arial" panose="020B0604020202020204" pitchFamily="34" charset="0"/>
                <a:ea typeface="Osaka" charset="0"/>
                <a:cs typeface="Arial" panose="020B0604020202020204" pitchFamily="34" charset="0"/>
              </a:rPr>
              <a:t>ة</a:t>
            </a:r>
            <a:r>
              <a:rPr kumimoji="0" lang="ar-SA" sz="4800" b="1" u="none" strike="noStrike" kern="0" cap="none" spc="0" normalizeH="0" baseline="0" noProof="0" dirty="0">
                <a:ln>
                  <a:noFill/>
                </a:ln>
                <a:solidFill>
                  <a:srgbClr val="FFFFFF"/>
                </a:solidFill>
                <a:effectLst>
                  <a:glow rad="355600">
                    <a:srgbClr val="000000"/>
                  </a:glow>
                </a:effectLst>
                <a:uLnTx/>
                <a:uFillTx/>
                <a:latin typeface="Arial" panose="020B0604020202020204" pitchFamily="34" charset="0"/>
                <a:ea typeface="Osaka" charset="0"/>
                <a:cs typeface="Arial" panose="020B0604020202020204" pitchFamily="34" charset="0"/>
              </a:rPr>
              <a:t> أكبر مع </a:t>
            </a:r>
            <a:r>
              <a:rPr kumimoji="0" lang="ar-SA" sz="4800" b="1" u="none" strike="noStrike" kern="0" cap="none" spc="0" normalizeH="0" baseline="0" noProof="0" dirty="0">
                <a:ln>
                  <a:noFill/>
                </a:ln>
                <a:solidFill>
                  <a:srgbClr val="FFFF00"/>
                </a:solidFill>
                <a:effectLst>
                  <a:glow rad="355600">
                    <a:srgbClr val="000000"/>
                  </a:glow>
                </a:effectLst>
                <a:uLnTx/>
                <a:uFillTx/>
                <a:latin typeface="Arial" panose="020B0604020202020204" pitchFamily="34" charset="0"/>
                <a:ea typeface="Osaka" charset="0"/>
                <a:cs typeface="Arial" panose="020B0604020202020204" pitchFamily="34" charset="0"/>
              </a:rPr>
              <a:t>الناس</a:t>
            </a:r>
            <a:r>
              <a:rPr kumimoji="0" lang="ar-SA" sz="4800" b="1" u="none" strike="noStrike" kern="0" cap="none" spc="0" normalizeH="0" baseline="0" noProof="0" dirty="0">
                <a:ln>
                  <a:noFill/>
                </a:ln>
                <a:solidFill>
                  <a:srgbClr val="FFFFFF"/>
                </a:solidFill>
                <a:effectLst>
                  <a:glow rad="355600">
                    <a:srgbClr val="000000"/>
                  </a:glow>
                </a:effectLst>
                <a:uLnTx/>
                <a:uFillTx/>
                <a:latin typeface="Arial" panose="020B0604020202020204" pitchFamily="34" charset="0"/>
                <a:ea typeface="Osaka" charset="0"/>
                <a:cs typeface="Arial" panose="020B0604020202020204" pitchFamily="34" charset="0"/>
              </a:rPr>
              <a:t> </a:t>
            </a:r>
            <a:r>
              <a:rPr kumimoji="0" lang="ar-JO" sz="4800" b="1" u="none" strike="noStrike" kern="0" cap="none" spc="0" normalizeH="0" baseline="0" noProof="0" dirty="0">
                <a:ln>
                  <a:noFill/>
                </a:ln>
                <a:solidFill>
                  <a:srgbClr val="FFFFFF"/>
                </a:solidFill>
                <a:effectLst>
                  <a:glow rad="355600">
                    <a:srgbClr val="000000"/>
                  </a:glow>
                </a:effectLst>
                <a:uLnTx/>
                <a:uFillTx/>
                <a:latin typeface="Arial" panose="020B0604020202020204" pitchFamily="34" charset="0"/>
                <a:ea typeface="Osaka" charset="0"/>
                <a:cs typeface="Arial" panose="020B0604020202020204" pitchFamily="34" charset="0"/>
              </a:rPr>
              <a:t>أكثر </a:t>
            </a:r>
            <a:r>
              <a:rPr kumimoji="0" lang="ar-SA" sz="4800" b="1" u="none" strike="noStrike" kern="0" cap="none" spc="0" normalizeH="0" baseline="0" noProof="0" dirty="0">
                <a:ln>
                  <a:noFill/>
                </a:ln>
                <a:solidFill>
                  <a:srgbClr val="FFFFFF"/>
                </a:solidFill>
                <a:effectLst>
                  <a:glow rad="355600">
                    <a:srgbClr val="000000"/>
                  </a:glow>
                </a:effectLst>
                <a:uLnTx/>
                <a:uFillTx/>
                <a:latin typeface="Arial" panose="020B0604020202020204" pitchFamily="34" charset="0"/>
                <a:ea typeface="Osaka" charset="0"/>
                <a:cs typeface="Arial" panose="020B0604020202020204" pitchFamily="34" charset="0"/>
              </a:rPr>
              <a:t>من ال</a:t>
            </a:r>
            <a:r>
              <a:rPr kumimoji="0" lang="ar-JO" sz="4800" b="1" u="none" strike="noStrike" kern="0" cap="none" spc="0" normalizeH="0" baseline="0" noProof="0" dirty="0">
                <a:ln>
                  <a:noFill/>
                </a:ln>
                <a:solidFill>
                  <a:srgbClr val="FFFFFF"/>
                </a:solidFill>
                <a:effectLst>
                  <a:glow rad="355600">
                    <a:srgbClr val="000000"/>
                  </a:glow>
                </a:effectLst>
                <a:uLnTx/>
                <a:uFillTx/>
                <a:latin typeface="Arial" panose="020B0604020202020204" pitchFamily="34" charset="0"/>
                <a:ea typeface="Osaka" charset="0"/>
                <a:cs typeface="Arial" panose="020B0604020202020204" pitchFamily="34" charset="0"/>
              </a:rPr>
              <a:t>أ</a:t>
            </a:r>
            <a:r>
              <a:rPr kumimoji="0" lang="ar-SA" sz="4800" b="1" u="none" strike="noStrike" kern="0" cap="none" spc="0" normalizeH="0" baseline="0" noProof="0" dirty="0">
                <a:ln>
                  <a:noFill/>
                </a:ln>
                <a:solidFill>
                  <a:srgbClr val="FFFFFF"/>
                </a:solidFill>
                <a:effectLst>
                  <a:glow rad="355600">
                    <a:srgbClr val="000000"/>
                  </a:glow>
                </a:effectLst>
                <a:uLnTx/>
                <a:uFillTx/>
                <a:latin typeface="Arial" panose="020B0604020202020204" pitchFamily="34" charset="0"/>
                <a:ea typeface="Osaka" charset="0"/>
                <a:cs typeface="Arial" panose="020B0604020202020204" pitchFamily="34" charset="0"/>
              </a:rPr>
              <a:t>شياء</a:t>
            </a:r>
            <a:endParaRPr kumimoji="0" lang="en-US" sz="4800" b="1" u="none" strike="noStrike" kern="0" cap="none" spc="0" normalizeH="0" baseline="0" noProof="0" dirty="0">
              <a:ln>
                <a:noFill/>
              </a:ln>
              <a:solidFill>
                <a:srgbClr val="FFFFFF"/>
              </a:solidFill>
              <a:effectLst>
                <a:glow rad="355600">
                  <a:srgbClr val="000000"/>
                </a:glow>
              </a:effectLst>
              <a:uLnTx/>
              <a:uFillTx/>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1547769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39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7"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697" name="Title 2"/>
          <p:cNvSpPr>
            <a:spLocks noGrp="1"/>
          </p:cNvSpPr>
          <p:nvPr>
            <p:ph type="title" idx="4294967295"/>
          </p:nvPr>
        </p:nvSpPr>
        <p:spPr>
          <a:xfrm>
            <a:off x="0" y="0"/>
            <a:ext cx="2057400" cy="1143000"/>
          </a:xfrm>
        </p:spPr>
        <p:txBody>
          <a:bodyPr/>
          <a:lstStyle/>
          <a:p>
            <a:r>
              <a:rPr lang="en-US">
                <a:latin typeface="Times New Roman" charset="0"/>
                <a:ea typeface="ＭＳ Ｐゴシック" charset="0"/>
                <a:cs typeface="ＭＳ Ｐゴシック" charset="0"/>
              </a:rPr>
              <a:t>Black</a:t>
            </a:r>
          </a:p>
        </p:txBody>
      </p:sp>
      <p:sp>
        <p:nvSpPr>
          <p:cNvPr id="797698" name="Rectangle 2"/>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ＭＳ Ｐゴシック" charset="0"/>
              <a:cs typeface="ＭＳ Ｐゴシック" charset="0"/>
            </a:endParaRP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745" name="Title 1"/>
          <p:cNvSpPr>
            <a:spLocks noGrp="1"/>
          </p:cNvSpPr>
          <p:nvPr>
            <p:ph type="title" idx="4294967295"/>
          </p:nvPr>
        </p:nvSpPr>
        <p:spPr/>
        <p:txBody>
          <a:bodyPr/>
          <a:lstStyle/>
          <a:p>
            <a:pPr algn="ctr"/>
            <a:r>
              <a:rPr lang="ar-JO" b="1" dirty="0">
                <a:latin typeface="Arial" panose="020B0604020202020204" pitchFamily="34" charset="0"/>
                <a:ea typeface="ＭＳ Ｐゴシック" charset="0"/>
                <a:cs typeface="Arial" panose="020B0604020202020204" pitchFamily="34" charset="0"/>
              </a:rPr>
              <a:t>كيف نظهر الرحمة؟</a:t>
            </a:r>
            <a:endParaRPr lang="en-US" sz="13800" b="1" dirty="0">
              <a:latin typeface="Arial" panose="020B0604020202020204" pitchFamily="34" charset="0"/>
              <a:ea typeface="ＭＳ Ｐゴシック" charset="0"/>
              <a:cs typeface="Arial" panose="020B0604020202020204" pitchFamily="34" charset="0"/>
            </a:endParaRPr>
          </a:p>
        </p:txBody>
      </p:sp>
      <p:pic>
        <p:nvPicPr>
          <p:cNvPr id="799746" name="Picture 3" descr="compassi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0" y="2438400"/>
            <a:ext cx="4267200" cy="312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793" name="Rectangle 2"/>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81250" name="Text Box 2"/>
          <p:cNvSpPr txBox="1">
            <a:spLocks noChangeArrowheads="1"/>
          </p:cNvSpPr>
          <p:nvPr/>
        </p:nvSpPr>
        <p:spPr bwMode="auto">
          <a:xfrm>
            <a:off x="11945938" y="8121650"/>
            <a:ext cx="1009650" cy="396875"/>
          </a:xfrm>
          <a:prstGeom prst="rect">
            <a:avLst/>
          </a:prstGeom>
          <a:noFill/>
          <a:ln w="12700">
            <a:noFill/>
            <a:miter lim="800000"/>
            <a:headEnd/>
            <a:tailEnd/>
          </a:ln>
          <a:effectLst/>
        </p:spPr>
        <p:txBody>
          <a:bodyPr>
            <a:spAutoFit/>
          </a:bodyPr>
          <a:lstStyle/>
          <a:p>
            <a:pPr>
              <a:spcBef>
                <a:spcPct val="50000"/>
              </a:spcBef>
              <a:defRPr/>
            </a:pPr>
            <a:endParaRPr lang="en-US" sz="2000" b="1" dirty="0">
              <a:solidFill>
                <a:srgbClr val="FFCC00"/>
              </a:solidFill>
              <a:effectLst>
                <a:outerShdw blurRad="38100" dist="38100" dir="2700000" algn="tl">
                  <a:srgbClr val="000000"/>
                </a:outerShdw>
              </a:effectLst>
              <a:latin typeface="Arial" panose="020B0604020202020204" pitchFamily="34" charset="0"/>
              <a:ea typeface="ＭＳ Ｐゴシック"/>
              <a:cs typeface="Arial" panose="020B0604020202020204" pitchFamily="34" charset="0"/>
            </a:endParaRPr>
          </a:p>
        </p:txBody>
      </p:sp>
      <p:sp>
        <p:nvSpPr>
          <p:cNvPr id="181254" name="Text Box 6"/>
          <p:cNvSpPr txBox="1">
            <a:spLocks noChangeArrowheads="1"/>
          </p:cNvSpPr>
          <p:nvPr/>
        </p:nvSpPr>
        <p:spPr bwMode="auto">
          <a:xfrm>
            <a:off x="11963400" y="8137525"/>
            <a:ext cx="1009650" cy="396875"/>
          </a:xfrm>
          <a:prstGeom prst="rect">
            <a:avLst/>
          </a:prstGeom>
          <a:noFill/>
          <a:ln w="12700">
            <a:noFill/>
            <a:miter lim="800000"/>
            <a:headEnd/>
            <a:tailEnd/>
          </a:ln>
          <a:effectLst/>
        </p:spPr>
        <p:txBody>
          <a:bodyPr>
            <a:spAutoFit/>
          </a:bodyPr>
          <a:lstStyle/>
          <a:p>
            <a:pPr>
              <a:spcBef>
                <a:spcPct val="50000"/>
              </a:spcBef>
              <a:defRPr/>
            </a:pPr>
            <a:endParaRPr lang="en-US" sz="2000" b="1" dirty="0">
              <a:solidFill>
                <a:srgbClr val="FFCC00"/>
              </a:solidFill>
              <a:effectLst>
                <a:outerShdw blurRad="38100" dist="38100" dir="2700000" algn="tl">
                  <a:srgbClr val="000000"/>
                </a:outerShdw>
              </a:effectLst>
              <a:latin typeface="Arial" panose="020B0604020202020204" pitchFamily="34" charset="0"/>
              <a:ea typeface="ＭＳ Ｐゴシック"/>
              <a:cs typeface="Arial" panose="020B0604020202020204" pitchFamily="34" charset="0"/>
            </a:endParaRPr>
          </a:p>
        </p:txBody>
      </p:sp>
      <p:sp>
        <p:nvSpPr>
          <p:cNvPr id="181255" name="Oval 7"/>
          <p:cNvSpPr>
            <a:spLocks noChangeArrowheads="1"/>
          </p:cNvSpPr>
          <p:nvPr/>
        </p:nvSpPr>
        <p:spPr bwMode="auto">
          <a:xfrm>
            <a:off x="3505200" y="931863"/>
            <a:ext cx="2005013" cy="1158875"/>
          </a:xfrm>
          <a:prstGeom prst="ellipse">
            <a:avLst/>
          </a:prstGeom>
          <a:noFill/>
          <a:ln w="76200">
            <a:solidFill>
              <a:srgbClr val="FF0B34"/>
            </a:solidFill>
            <a:round/>
            <a:headEnd/>
            <a:tailEnd/>
          </a:ln>
          <a:effectLst>
            <a:outerShdw blurRad="63500" dist="71842" dir="2700000" algn="ctr" rotWithShape="0">
              <a:schemeClr val="bg2">
                <a:alpha val="74998"/>
              </a:schemeClr>
            </a:outerShdw>
          </a:effectLst>
        </p:spPr>
        <p:txBody>
          <a:bodyPr wrap="none" anchor="ctr"/>
          <a:lstStyle/>
          <a:p>
            <a:pPr>
              <a:defRPr/>
            </a:pPr>
            <a:endParaRPr lang="en-US" b="1" dirty="0">
              <a:solidFill>
                <a:srgbClr val="FFFFFF"/>
              </a:solidFill>
              <a:latin typeface="Arial" panose="020B0604020202020204" pitchFamily="34" charset="0"/>
              <a:ea typeface="ＭＳ Ｐゴシック"/>
              <a:cs typeface="Arial" panose="020B0604020202020204" pitchFamily="34" charset="0"/>
            </a:endParaRPr>
          </a:p>
        </p:txBody>
      </p:sp>
      <p:grpSp>
        <p:nvGrpSpPr>
          <p:cNvPr id="801797" name="Group 8"/>
          <p:cNvGrpSpPr>
            <a:grpSpLocks/>
          </p:cNvGrpSpPr>
          <p:nvPr/>
        </p:nvGrpSpPr>
        <p:grpSpPr bwMode="auto">
          <a:xfrm>
            <a:off x="0" y="0"/>
            <a:ext cx="7848600" cy="6248400"/>
            <a:chOff x="-460" y="1244"/>
            <a:chExt cx="4312" cy="3350"/>
          </a:xfrm>
        </p:grpSpPr>
        <p:pic>
          <p:nvPicPr>
            <p:cNvPr id="181257" name="Picture 9"/>
            <p:cNvPicPr>
              <a:picLocks noChangeAspect="1" noChangeArrowheads="1"/>
            </p:cNvPicPr>
            <p:nvPr/>
          </p:nvPicPr>
          <p:blipFill>
            <a:blip r:embed="rId3">
              <a:lum contrast="-10000"/>
              <a:extLst>
                <a:ext uri="{28A0092B-C50C-407E-A947-70E740481C1C}">
                  <a14:useLocalDpi xmlns:a14="http://schemas.microsoft.com/office/drawing/2010/main"/>
                </a:ext>
              </a:extLst>
            </a:blip>
            <a:srcRect/>
            <a:stretch>
              <a:fillRect/>
            </a:stretch>
          </p:blipFill>
          <p:spPr bwMode="auto">
            <a:xfrm>
              <a:off x="-452" y="1244"/>
              <a:ext cx="4288" cy="3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81258" name="Rectangle 10"/>
            <p:cNvSpPr>
              <a:spLocks noChangeArrowheads="1"/>
            </p:cNvSpPr>
            <p:nvPr/>
          </p:nvSpPr>
          <p:spPr bwMode="auto">
            <a:xfrm>
              <a:off x="-452" y="1246"/>
              <a:ext cx="495" cy="3333"/>
            </a:xfrm>
            <a:prstGeom prst="rect">
              <a:avLst/>
            </a:prstGeom>
            <a:solidFill>
              <a:srgbClr val="111111"/>
            </a:solidFill>
            <a:ln w="12700">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b="1" dirty="0">
                <a:solidFill>
                  <a:srgbClr val="FFFFFF"/>
                </a:solidFill>
                <a:latin typeface="Arial" panose="020B0604020202020204" pitchFamily="34" charset="0"/>
                <a:ea typeface="ＭＳ Ｐゴシック"/>
                <a:cs typeface="Arial" panose="020B0604020202020204" pitchFamily="34" charset="0"/>
              </a:endParaRPr>
            </a:p>
          </p:txBody>
        </p:sp>
        <p:sp>
          <p:nvSpPr>
            <p:cNvPr id="181259" name="Rectangle 11"/>
            <p:cNvSpPr>
              <a:spLocks noChangeArrowheads="1"/>
            </p:cNvSpPr>
            <p:nvPr/>
          </p:nvSpPr>
          <p:spPr bwMode="auto">
            <a:xfrm>
              <a:off x="3356" y="1262"/>
              <a:ext cx="496" cy="3325"/>
            </a:xfrm>
            <a:prstGeom prst="rect">
              <a:avLst/>
            </a:prstGeom>
            <a:solidFill>
              <a:srgbClr val="111111"/>
            </a:solidFill>
            <a:ln w="12700">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b="1" dirty="0">
                <a:solidFill>
                  <a:srgbClr val="FFFFFF"/>
                </a:solidFill>
                <a:latin typeface="Arial" panose="020B0604020202020204" pitchFamily="34" charset="0"/>
                <a:ea typeface="ＭＳ Ｐゴシック"/>
                <a:cs typeface="Arial" panose="020B0604020202020204" pitchFamily="34" charset="0"/>
              </a:endParaRPr>
            </a:p>
          </p:txBody>
        </p:sp>
        <p:grpSp>
          <p:nvGrpSpPr>
            <p:cNvPr id="801807" name="Group 12"/>
            <p:cNvGrpSpPr>
              <a:grpSpLocks/>
            </p:cNvGrpSpPr>
            <p:nvPr/>
          </p:nvGrpSpPr>
          <p:grpSpPr bwMode="auto">
            <a:xfrm>
              <a:off x="-460" y="1252"/>
              <a:ext cx="4296" cy="3341"/>
              <a:chOff x="524" y="486"/>
              <a:chExt cx="4296" cy="3368"/>
            </a:xfrm>
          </p:grpSpPr>
          <p:grpSp>
            <p:nvGrpSpPr>
              <p:cNvPr id="801837" name="Group 13"/>
              <p:cNvGrpSpPr>
                <a:grpSpLocks/>
              </p:cNvGrpSpPr>
              <p:nvPr/>
            </p:nvGrpSpPr>
            <p:grpSpPr bwMode="auto">
              <a:xfrm>
                <a:off x="524" y="486"/>
                <a:ext cx="4296" cy="3368"/>
                <a:chOff x="392" y="1151"/>
                <a:chExt cx="4296" cy="3368"/>
              </a:xfrm>
            </p:grpSpPr>
            <p:sp>
              <p:nvSpPr>
                <p:cNvPr id="181262" name="Rectangle 14"/>
                <p:cNvSpPr>
                  <a:spLocks noChangeArrowheads="1"/>
                </p:cNvSpPr>
                <p:nvPr/>
              </p:nvSpPr>
              <p:spPr bwMode="auto">
                <a:xfrm>
                  <a:off x="392" y="1151"/>
                  <a:ext cx="4296" cy="3368"/>
                </a:xfrm>
                <a:prstGeom prst="rect">
                  <a:avLst/>
                </a:prstGeom>
                <a:solidFill>
                  <a:srgbClr val="000000"/>
                </a:solidFill>
                <a:ln w="12700">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b="1" dirty="0">
                    <a:solidFill>
                      <a:srgbClr val="FFFFFF"/>
                    </a:solidFill>
                    <a:latin typeface="Arial" panose="020B0604020202020204" pitchFamily="34" charset="0"/>
                    <a:ea typeface="ＭＳ Ｐゴシック"/>
                    <a:cs typeface="Arial" panose="020B0604020202020204" pitchFamily="34" charset="0"/>
                  </a:endParaRPr>
                </a:p>
              </p:txBody>
            </p:sp>
            <p:pic>
              <p:nvPicPr>
                <p:cNvPr id="181263" name="Picture 15"/>
                <p:cNvPicPr>
                  <a:picLocks noChangeAspect="1" noChangeArrowheads="1"/>
                </p:cNvPicPr>
                <p:nvPr/>
              </p:nvPicPr>
              <p:blipFill>
                <a:blip r:embed="rId4"/>
                <a:srcRect/>
                <a:stretch>
                  <a:fillRect/>
                </a:stretch>
              </p:blipFill>
              <p:spPr bwMode="auto">
                <a:xfrm>
                  <a:off x="861" y="1283"/>
                  <a:ext cx="3097" cy="3121"/>
                </a:xfrm>
                <a:prstGeom prst="rect">
                  <a:avLst/>
                </a:prstGeom>
                <a:noFill/>
                <a:effectLst>
                  <a:outerShdw blurRad="63500" dist="38099" dir="2700000" algn="ctr" rotWithShape="0">
                    <a:srgbClr val="000000">
                      <a:alpha val="74998"/>
                    </a:srgbClr>
                  </a:outerShdw>
                </a:effectLst>
              </p:spPr>
            </p:pic>
          </p:grpSp>
          <p:sp>
            <p:nvSpPr>
              <p:cNvPr id="181264" name="Freeform 16"/>
              <p:cNvSpPr>
                <a:spLocks/>
              </p:cNvSpPr>
              <p:nvPr/>
            </p:nvSpPr>
            <p:spPr bwMode="auto">
              <a:xfrm rot="10703847">
                <a:off x="2768" y="2264"/>
                <a:ext cx="1521" cy="1540"/>
              </a:xfrm>
              <a:custGeom>
                <a:avLst/>
                <a:gdLst/>
                <a:ahLst/>
                <a:cxnLst>
                  <a:cxn ang="0">
                    <a:pos x="1492" y="107"/>
                  </a:cxn>
                  <a:cxn ang="0">
                    <a:pos x="1364" y="112"/>
                  </a:cxn>
                  <a:cxn ang="0">
                    <a:pos x="1204" y="144"/>
                  </a:cxn>
                  <a:cxn ang="0">
                    <a:pos x="1172" y="155"/>
                  </a:cxn>
                  <a:cxn ang="0">
                    <a:pos x="1140" y="165"/>
                  </a:cxn>
                  <a:cxn ang="0">
                    <a:pos x="1060" y="197"/>
                  </a:cxn>
                  <a:cxn ang="0">
                    <a:pos x="1023" y="208"/>
                  </a:cxn>
                  <a:cxn ang="0">
                    <a:pos x="1007" y="213"/>
                  </a:cxn>
                  <a:cxn ang="0">
                    <a:pos x="943" y="251"/>
                  </a:cxn>
                  <a:cxn ang="0">
                    <a:pos x="911" y="261"/>
                  </a:cxn>
                  <a:cxn ang="0">
                    <a:pos x="847" y="288"/>
                  </a:cxn>
                  <a:cxn ang="0">
                    <a:pos x="783" y="341"/>
                  </a:cxn>
                  <a:cxn ang="0">
                    <a:pos x="687" y="405"/>
                  </a:cxn>
                  <a:cxn ang="0">
                    <a:pos x="602" y="491"/>
                  </a:cxn>
                  <a:cxn ang="0">
                    <a:pos x="554" y="544"/>
                  </a:cxn>
                  <a:cxn ang="0">
                    <a:pos x="543" y="560"/>
                  </a:cxn>
                  <a:cxn ang="0">
                    <a:pos x="527" y="571"/>
                  </a:cxn>
                  <a:cxn ang="0">
                    <a:pos x="522" y="587"/>
                  </a:cxn>
                  <a:cxn ang="0">
                    <a:pos x="484" y="629"/>
                  </a:cxn>
                  <a:cxn ang="0">
                    <a:pos x="468" y="661"/>
                  </a:cxn>
                  <a:cxn ang="0">
                    <a:pos x="479" y="677"/>
                  </a:cxn>
                  <a:cxn ang="0">
                    <a:pos x="495" y="683"/>
                  </a:cxn>
                  <a:cxn ang="0">
                    <a:pos x="479" y="667"/>
                  </a:cxn>
                  <a:cxn ang="0">
                    <a:pos x="447" y="683"/>
                  </a:cxn>
                  <a:cxn ang="0">
                    <a:pos x="404" y="741"/>
                  </a:cxn>
                  <a:cxn ang="0">
                    <a:pos x="372" y="784"/>
                  </a:cxn>
                  <a:cxn ang="0">
                    <a:pos x="292" y="912"/>
                  </a:cxn>
                  <a:cxn ang="0">
                    <a:pos x="244" y="992"/>
                  </a:cxn>
                  <a:cxn ang="0">
                    <a:pos x="223" y="1024"/>
                  </a:cxn>
                  <a:cxn ang="0">
                    <a:pos x="180" y="1131"/>
                  </a:cxn>
                  <a:cxn ang="0">
                    <a:pos x="138" y="1259"/>
                  </a:cxn>
                  <a:cxn ang="0">
                    <a:pos x="111" y="1307"/>
                  </a:cxn>
                  <a:cxn ang="0">
                    <a:pos x="63" y="1323"/>
                  </a:cxn>
                  <a:cxn ang="0">
                    <a:pos x="15" y="1253"/>
                  </a:cxn>
                  <a:cxn ang="0">
                    <a:pos x="31" y="448"/>
                  </a:cxn>
                  <a:cxn ang="0">
                    <a:pos x="47" y="0"/>
                  </a:cxn>
                  <a:cxn ang="0">
                    <a:pos x="340" y="37"/>
                  </a:cxn>
                  <a:cxn ang="0">
                    <a:pos x="1103" y="43"/>
                  </a:cxn>
                  <a:cxn ang="0">
                    <a:pos x="1450" y="37"/>
                  </a:cxn>
                  <a:cxn ang="0">
                    <a:pos x="1482" y="48"/>
                  </a:cxn>
                  <a:cxn ang="0">
                    <a:pos x="1498" y="96"/>
                  </a:cxn>
                  <a:cxn ang="0">
                    <a:pos x="1492" y="107"/>
                  </a:cxn>
                </a:cxnLst>
                <a:rect l="0" t="0" r="r" b="b"/>
                <a:pathLst>
                  <a:path w="1498" h="1323">
                    <a:moveTo>
                      <a:pt x="1492" y="107"/>
                    </a:moveTo>
                    <a:cubicBezTo>
                      <a:pt x="1457" y="95"/>
                      <a:pt x="1399" y="110"/>
                      <a:pt x="1364" y="112"/>
                    </a:cubicBezTo>
                    <a:cubicBezTo>
                      <a:pt x="1310" y="123"/>
                      <a:pt x="1256" y="131"/>
                      <a:pt x="1204" y="144"/>
                    </a:cubicBezTo>
                    <a:cubicBezTo>
                      <a:pt x="1185" y="149"/>
                      <a:pt x="1190" y="149"/>
                      <a:pt x="1172" y="155"/>
                    </a:cubicBezTo>
                    <a:cubicBezTo>
                      <a:pt x="1161" y="159"/>
                      <a:pt x="1140" y="165"/>
                      <a:pt x="1140" y="165"/>
                    </a:cubicBezTo>
                    <a:cubicBezTo>
                      <a:pt x="1116" y="182"/>
                      <a:pt x="1087" y="189"/>
                      <a:pt x="1060" y="197"/>
                    </a:cubicBezTo>
                    <a:cubicBezTo>
                      <a:pt x="993" y="218"/>
                      <a:pt x="1076" y="192"/>
                      <a:pt x="1023" y="208"/>
                    </a:cubicBezTo>
                    <a:cubicBezTo>
                      <a:pt x="1017" y="210"/>
                      <a:pt x="1007" y="213"/>
                      <a:pt x="1007" y="213"/>
                    </a:cubicBezTo>
                    <a:cubicBezTo>
                      <a:pt x="999" y="219"/>
                      <a:pt x="943" y="251"/>
                      <a:pt x="943" y="251"/>
                    </a:cubicBezTo>
                    <a:cubicBezTo>
                      <a:pt x="932" y="255"/>
                      <a:pt x="911" y="261"/>
                      <a:pt x="911" y="261"/>
                    </a:cubicBezTo>
                    <a:cubicBezTo>
                      <a:pt x="891" y="275"/>
                      <a:pt x="869" y="281"/>
                      <a:pt x="847" y="288"/>
                    </a:cubicBezTo>
                    <a:cubicBezTo>
                      <a:pt x="823" y="304"/>
                      <a:pt x="804" y="324"/>
                      <a:pt x="783" y="341"/>
                    </a:cubicBezTo>
                    <a:cubicBezTo>
                      <a:pt x="754" y="364"/>
                      <a:pt x="712" y="380"/>
                      <a:pt x="687" y="405"/>
                    </a:cubicBezTo>
                    <a:cubicBezTo>
                      <a:pt x="656" y="436"/>
                      <a:pt x="639" y="466"/>
                      <a:pt x="602" y="491"/>
                    </a:cubicBezTo>
                    <a:cubicBezTo>
                      <a:pt x="594" y="510"/>
                      <a:pt x="571" y="533"/>
                      <a:pt x="554" y="544"/>
                    </a:cubicBezTo>
                    <a:cubicBezTo>
                      <a:pt x="550" y="550"/>
                      <a:pt x="547" y="556"/>
                      <a:pt x="543" y="560"/>
                    </a:cubicBezTo>
                    <a:cubicBezTo>
                      <a:pt x="538" y="565"/>
                      <a:pt x="530" y="566"/>
                      <a:pt x="527" y="571"/>
                    </a:cubicBezTo>
                    <a:cubicBezTo>
                      <a:pt x="523" y="576"/>
                      <a:pt x="524" y="583"/>
                      <a:pt x="522" y="587"/>
                    </a:cubicBezTo>
                    <a:cubicBezTo>
                      <a:pt x="503" y="620"/>
                      <a:pt x="507" y="615"/>
                      <a:pt x="484" y="629"/>
                    </a:cubicBezTo>
                    <a:cubicBezTo>
                      <a:pt x="480" y="641"/>
                      <a:pt x="468" y="650"/>
                      <a:pt x="468" y="661"/>
                    </a:cubicBezTo>
                    <a:cubicBezTo>
                      <a:pt x="468" y="668"/>
                      <a:pt x="473" y="673"/>
                      <a:pt x="479" y="677"/>
                    </a:cubicBezTo>
                    <a:cubicBezTo>
                      <a:pt x="483" y="681"/>
                      <a:pt x="499" y="688"/>
                      <a:pt x="495" y="683"/>
                    </a:cubicBezTo>
                    <a:cubicBezTo>
                      <a:pt x="476" y="665"/>
                      <a:pt x="442" y="654"/>
                      <a:pt x="479" y="667"/>
                    </a:cubicBezTo>
                    <a:cubicBezTo>
                      <a:pt x="469" y="671"/>
                      <a:pt x="453" y="674"/>
                      <a:pt x="447" y="683"/>
                    </a:cubicBezTo>
                    <a:cubicBezTo>
                      <a:pt x="431" y="708"/>
                      <a:pt x="442" y="729"/>
                      <a:pt x="404" y="741"/>
                    </a:cubicBezTo>
                    <a:cubicBezTo>
                      <a:pt x="383" y="755"/>
                      <a:pt x="383" y="765"/>
                      <a:pt x="372" y="784"/>
                    </a:cubicBezTo>
                    <a:cubicBezTo>
                      <a:pt x="347" y="828"/>
                      <a:pt x="319" y="871"/>
                      <a:pt x="292" y="912"/>
                    </a:cubicBezTo>
                    <a:cubicBezTo>
                      <a:pt x="274" y="940"/>
                      <a:pt x="259" y="965"/>
                      <a:pt x="244" y="992"/>
                    </a:cubicBezTo>
                    <a:cubicBezTo>
                      <a:pt x="237" y="1004"/>
                      <a:pt x="223" y="1024"/>
                      <a:pt x="223" y="1024"/>
                    </a:cubicBezTo>
                    <a:cubicBezTo>
                      <a:pt x="213" y="1062"/>
                      <a:pt x="190" y="1095"/>
                      <a:pt x="180" y="1131"/>
                    </a:cubicBezTo>
                    <a:cubicBezTo>
                      <a:pt x="167" y="1176"/>
                      <a:pt x="158" y="1218"/>
                      <a:pt x="138" y="1259"/>
                    </a:cubicBezTo>
                    <a:cubicBezTo>
                      <a:pt x="131" y="1273"/>
                      <a:pt x="127" y="1302"/>
                      <a:pt x="111" y="1307"/>
                    </a:cubicBezTo>
                    <a:cubicBezTo>
                      <a:pt x="73" y="1319"/>
                      <a:pt x="89" y="1314"/>
                      <a:pt x="63" y="1323"/>
                    </a:cubicBezTo>
                    <a:cubicBezTo>
                      <a:pt x="23" y="1309"/>
                      <a:pt x="23" y="1292"/>
                      <a:pt x="15" y="1253"/>
                    </a:cubicBezTo>
                    <a:cubicBezTo>
                      <a:pt x="8" y="986"/>
                      <a:pt x="0" y="715"/>
                      <a:pt x="31" y="448"/>
                    </a:cubicBezTo>
                    <a:cubicBezTo>
                      <a:pt x="38" y="299"/>
                      <a:pt x="44" y="151"/>
                      <a:pt x="47" y="0"/>
                    </a:cubicBezTo>
                    <a:cubicBezTo>
                      <a:pt x="148" y="32"/>
                      <a:pt x="227" y="34"/>
                      <a:pt x="340" y="37"/>
                    </a:cubicBezTo>
                    <a:cubicBezTo>
                      <a:pt x="591" y="63"/>
                      <a:pt x="854" y="46"/>
                      <a:pt x="1103" y="43"/>
                    </a:cubicBezTo>
                    <a:cubicBezTo>
                      <a:pt x="1222" y="33"/>
                      <a:pt x="1327" y="34"/>
                      <a:pt x="1450" y="37"/>
                    </a:cubicBezTo>
                    <a:cubicBezTo>
                      <a:pt x="1460" y="41"/>
                      <a:pt x="1475" y="39"/>
                      <a:pt x="1482" y="48"/>
                    </a:cubicBezTo>
                    <a:cubicBezTo>
                      <a:pt x="1491" y="62"/>
                      <a:pt x="1492" y="81"/>
                      <a:pt x="1498" y="96"/>
                    </a:cubicBezTo>
                    <a:cubicBezTo>
                      <a:pt x="1491" y="114"/>
                      <a:pt x="1492" y="118"/>
                      <a:pt x="1492" y="107"/>
                    </a:cubicBezTo>
                    <a:close/>
                  </a:path>
                </a:pathLst>
              </a:custGeom>
              <a:solidFill>
                <a:srgbClr val="000000"/>
              </a:solidFill>
              <a:ln w="12700" cap="flat" cmpd="sng">
                <a:noFill/>
                <a:prstDash val="solid"/>
                <a:round/>
                <a:headEnd/>
                <a:tailEnd/>
              </a:ln>
              <a:effectLst>
                <a:outerShdw blurRad="63500" dist="38099" dir="2700000" algn="ctr" rotWithShape="0">
                  <a:schemeClr val="bg2">
                    <a:alpha val="74998"/>
                  </a:schemeClr>
                </a:outerShdw>
              </a:effectLst>
            </p:spPr>
            <p:txBody>
              <a:bodyPr wrap="none" anchor="ctr"/>
              <a:lstStyle/>
              <a:p>
                <a:pPr>
                  <a:defRPr/>
                </a:pPr>
                <a:endParaRPr lang="en-US" b="1" dirty="0">
                  <a:solidFill>
                    <a:srgbClr val="FFFFFF"/>
                  </a:solidFill>
                  <a:latin typeface="Arial" panose="020B0604020202020204" pitchFamily="34" charset="0"/>
                  <a:ea typeface="ＭＳ Ｐゴシック"/>
                  <a:cs typeface="Arial" panose="020B0604020202020204" pitchFamily="34" charset="0"/>
                </a:endParaRPr>
              </a:p>
            </p:txBody>
          </p:sp>
          <p:sp>
            <p:nvSpPr>
              <p:cNvPr id="181265" name="Freeform 17"/>
              <p:cNvSpPr>
                <a:spLocks/>
              </p:cNvSpPr>
              <p:nvPr/>
            </p:nvSpPr>
            <p:spPr bwMode="auto">
              <a:xfrm rot="-5219527">
                <a:off x="714" y="2356"/>
                <a:ext cx="1574" cy="1327"/>
              </a:xfrm>
              <a:custGeom>
                <a:avLst/>
                <a:gdLst/>
                <a:ahLst/>
                <a:cxnLst>
                  <a:cxn ang="0">
                    <a:pos x="1492" y="107"/>
                  </a:cxn>
                  <a:cxn ang="0">
                    <a:pos x="1364" y="112"/>
                  </a:cxn>
                  <a:cxn ang="0">
                    <a:pos x="1204" y="144"/>
                  </a:cxn>
                  <a:cxn ang="0">
                    <a:pos x="1172" y="155"/>
                  </a:cxn>
                  <a:cxn ang="0">
                    <a:pos x="1140" y="165"/>
                  </a:cxn>
                  <a:cxn ang="0">
                    <a:pos x="1060" y="197"/>
                  </a:cxn>
                  <a:cxn ang="0">
                    <a:pos x="1023" y="208"/>
                  </a:cxn>
                  <a:cxn ang="0">
                    <a:pos x="1007" y="213"/>
                  </a:cxn>
                  <a:cxn ang="0">
                    <a:pos x="943" y="251"/>
                  </a:cxn>
                  <a:cxn ang="0">
                    <a:pos x="911" y="261"/>
                  </a:cxn>
                  <a:cxn ang="0">
                    <a:pos x="847" y="288"/>
                  </a:cxn>
                  <a:cxn ang="0">
                    <a:pos x="783" y="341"/>
                  </a:cxn>
                  <a:cxn ang="0">
                    <a:pos x="687" y="405"/>
                  </a:cxn>
                  <a:cxn ang="0">
                    <a:pos x="602" y="491"/>
                  </a:cxn>
                  <a:cxn ang="0">
                    <a:pos x="554" y="544"/>
                  </a:cxn>
                  <a:cxn ang="0">
                    <a:pos x="543" y="560"/>
                  </a:cxn>
                  <a:cxn ang="0">
                    <a:pos x="527" y="571"/>
                  </a:cxn>
                  <a:cxn ang="0">
                    <a:pos x="522" y="587"/>
                  </a:cxn>
                  <a:cxn ang="0">
                    <a:pos x="484" y="629"/>
                  </a:cxn>
                  <a:cxn ang="0">
                    <a:pos x="468" y="661"/>
                  </a:cxn>
                  <a:cxn ang="0">
                    <a:pos x="479" y="677"/>
                  </a:cxn>
                  <a:cxn ang="0">
                    <a:pos x="495" y="683"/>
                  </a:cxn>
                  <a:cxn ang="0">
                    <a:pos x="479" y="667"/>
                  </a:cxn>
                  <a:cxn ang="0">
                    <a:pos x="447" y="683"/>
                  </a:cxn>
                  <a:cxn ang="0">
                    <a:pos x="404" y="741"/>
                  </a:cxn>
                  <a:cxn ang="0">
                    <a:pos x="372" y="784"/>
                  </a:cxn>
                  <a:cxn ang="0">
                    <a:pos x="292" y="912"/>
                  </a:cxn>
                  <a:cxn ang="0">
                    <a:pos x="244" y="992"/>
                  </a:cxn>
                  <a:cxn ang="0">
                    <a:pos x="223" y="1024"/>
                  </a:cxn>
                  <a:cxn ang="0">
                    <a:pos x="180" y="1131"/>
                  </a:cxn>
                  <a:cxn ang="0">
                    <a:pos x="138" y="1259"/>
                  </a:cxn>
                  <a:cxn ang="0">
                    <a:pos x="111" y="1307"/>
                  </a:cxn>
                  <a:cxn ang="0">
                    <a:pos x="63" y="1323"/>
                  </a:cxn>
                  <a:cxn ang="0">
                    <a:pos x="15" y="1253"/>
                  </a:cxn>
                  <a:cxn ang="0">
                    <a:pos x="31" y="448"/>
                  </a:cxn>
                  <a:cxn ang="0">
                    <a:pos x="47" y="0"/>
                  </a:cxn>
                  <a:cxn ang="0">
                    <a:pos x="340" y="37"/>
                  </a:cxn>
                  <a:cxn ang="0">
                    <a:pos x="1103" y="43"/>
                  </a:cxn>
                  <a:cxn ang="0">
                    <a:pos x="1450" y="37"/>
                  </a:cxn>
                  <a:cxn ang="0">
                    <a:pos x="1482" y="48"/>
                  </a:cxn>
                  <a:cxn ang="0">
                    <a:pos x="1498" y="96"/>
                  </a:cxn>
                  <a:cxn ang="0">
                    <a:pos x="1492" y="107"/>
                  </a:cxn>
                </a:cxnLst>
                <a:rect l="0" t="0" r="r" b="b"/>
                <a:pathLst>
                  <a:path w="1498" h="1323">
                    <a:moveTo>
                      <a:pt x="1492" y="107"/>
                    </a:moveTo>
                    <a:cubicBezTo>
                      <a:pt x="1457" y="95"/>
                      <a:pt x="1399" y="110"/>
                      <a:pt x="1364" y="112"/>
                    </a:cubicBezTo>
                    <a:cubicBezTo>
                      <a:pt x="1310" y="123"/>
                      <a:pt x="1256" y="131"/>
                      <a:pt x="1204" y="144"/>
                    </a:cubicBezTo>
                    <a:cubicBezTo>
                      <a:pt x="1185" y="149"/>
                      <a:pt x="1190" y="149"/>
                      <a:pt x="1172" y="155"/>
                    </a:cubicBezTo>
                    <a:cubicBezTo>
                      <a:pt x="1161" y="159"/>
                      <a:pt x="1140" y="165"/>
                      <a:pt x="1140" y="165"/>
                    </a:cubicBezTo>
                    <a:cubicBezTo>
                      <a:pt x="1116" y="182"/>
                      <a:pt x="1087" y="189"/>
                      <a:pt x="1060" y="197"/>
                    </a:cubicBezTo>
                    <a:cubicBezTo>
                      <a:pt x="993" y="218"/>
                      <a:pt x="1076" y="192"/>
                      <a:pt x="1023" y="208"/>
                    </a:cubicBezTo>
                    <a:cubicBezTo>
                      <a:pt x="1017" y="210"/>
                      <a:pt x="1007" y="213"/>
                      <a:pt x="1007" y="213"/>
                    </a:cubicBezTo>
                    <a:cubicBezTo>
                      <a:pt x="999" y="219"/>
                      <a:pt x="943" y="251"/>
                      <a:pt x="943" y="251"/>
                    </a:cubicBezTo>
                    <a:cubicBezTo>
                      <a:pt x="932" y="255"/>
                      <a:pt x="911" y="261"/>
                      <a:pt x="911" y="261"/>
                    </a:cubicBezTo>
                    <a:cubicBezTo>
                      <a:pt x="891" y="275"/>
                      <a:pt x="869" y="281"/>
                      <a:pt x="847" y="288"/>
                    </a:cubicBezTo>
                    <a:cubicBezTo>
                      <a:pt x="823" y="304"/>
                      <a:pt x="804" y="324"/>
                      <a:pt x="783" y="341"/>
                    </a:cubicBezTo>
                    <a:cubicBezTo>
                      <a:pt x="754" y="364"/>
                      <a:pt x="712" y="380"/>
                      <a:pt x="687" y="405"/>
                    </a:cubicBezTo>
                    <a:cubicBezTo>
                      <a:pt x="656" y="436"/>
                      <a:pt x="639" y="466"/>
                      <a:pt x="602" y="491"/>
                    </a:cubicBezTo>
                    <a:cubicBezTo>
                      <a:pt x="594" y="510"/>
                      <a:pt x="571" y="533"/>
                      <a:pt x="554" y="544"/>
                    </a:cubicBezTo>
                    <a:cubicBezTo>
                      <a:pt x="550" y="550"/>
                      <a:pt x="547" y="556"/>
                      <a:pt x="543" y="560"/>
                    </a:cubicBezTo>
                    <a:cubicBezTo>
                      <a:pt x="538" y="565"/>
                      <a:pt x="530" y="566"/>
                      <a:pt x="527" y="571"/>
                    </a:cubicBezTo>
                    <a:cubicBezTo>
                      <a:pt x="523" y="576"/>
                      <a:pt x="524" y="583"/>
                      <a:pt x="522" y="587"/>
                    </a:cubicBezTo>
                    <a:cubicBezTo>
                      <a:pt x="503" y="620"/>
                      <a:pt x="507" y="615"/>
                      <a:pt x="484" y="629"/>
                    </a:cubicBezTo>
                    <a:cubicBezTo>
                      <a:pt x="480" y="641"/>
                      <a:pt x="468" y="650"/>
                      <a:pt x="468" y="661"/>
                    </a:cubicBezTo>
                    <a:cubicBezTo>
                      <a:pt x="468" y="668"/>
                      <a:pt x="473" y="673"/>
                      <a:pt x="479" y="677"/>
                    </a:cubicBezTo>
                    <a:cubicBezTo>
                      <a:pt x="483" y="681"/>
                      <a:pt x="499" y="688"/>
                      <a:pt x="495" y="683"/>
                    </a:cubicBezTo>
                    <a:cubicBezTo>
                      <a:pt x="476" y="665"/>
                      <a:pt x="442" y="654"/>
                      <a:pt x="479" y="667"/>
                    </a:cubicBezTo>
                    <a:cubicBezTo>
                      <a:pt x="469" y="671"/>
                      <a:pt x="453" y="674"/>
                      <a:pt x="447" y="683"/>
                    </a:cubicBezTo>
                    <a:cubicBezTo>
                      <a:pt x="431" y="708"/>
                      <a:pt x="442" y="729"/>
                      <a:pt x="404" y="741"/>
                    </a:cubicBezTo>
                    <a:cubicBezTo>
                      <a:pt x="383" y="755"/>
                      <a:pt x="383" y="765"/>
                      <a:pt x="372" y="784"/>
                    </a:cubicBezTo>
                    <a:cubicBezTo>
                      <a:pt x="347" y="828"/>
                      <a:pt x="319" y="871"/>
                      <a:pt x="292" y="912"/>
                    </a:cubicBezTo>
                    <a:cubicBezTo>
                      <a:pt x="274" y="940"/>
                      <a:pt x="259" y="965"/>
                      <a:pt x="244" y="992"/>
                    </a:cubicBezTo>
                    <a:cubicBezTo>
                      <a:pt x="237" y="1004"/>
                      <a:pt x="223" y="1024"/>
                      <a:pt x="223" y="1024"/>
                    </a:cubicBezTo>
                    <a:cubicBezTo>
                      <a:pt x="213" y="1062"/>
                      <a:pt x="190" y="1095"/>
                      <a:pt x="180" y="1131"/>
                    </a:cubicBezTo>
                    <a:cubicBezTo>
                      <a:pt x="167" y="1176"/>
                      <a:pt x="158" y="1218"/>
                      <a:pt x="138" y="1259"/>
                    </a:cubicBezTo>
                    <a:cubicBezTo>
                      <a:pt x="131" y="1273"/>
                      <a:pt x="127" y="1302"/>
                      <a:pt x="111" y="1307"/>
                    </a:cubicBezTo>
                    <a:cubicBezTo>
                      <a:pt x="73" y="1319"/>
                      <a:pt x="89" y="1314"/>
                      <a:pt x="63" y="1323"/>
                    </a:cubicBezTo>
                    <a:cubicBezTo>
                      <a:pt x="23" y="1309"/>
                      <a:pt x="23" y="1292"/>
                      <a:pt x="15" y="1253"/>
                    </a:cubicBezTo>
                    <a:cubicBezTo>
                      <a:pt x="8" y="986"/>
                      <a:pt x="0" y="715"/>
                      <a:pt x="31" y="448"/>
                    </a:cubicBezTo>
                    <a:cubicBezTo>
                      <a:pt x="38" y="299"/>
                      <a:pt x="44" y="151"/>
                      <a:pt x="47" y="0"/>
                    </a:cubicBezTo>
                    <a:cubicBezTo>
                      <a:pt x="148" y="32"/>
                      <a:pt x="227" y="34"/>
                      <a:pt x="340" y="37"/>
                    </a:cubicBezTo>
                    <a:cubicBezTo>
                      <a:pt x="591" y="63"/>
                      <a:pt x="854" y="46"/>
                      <a:pt x="1103" y="43"/>
                    </a:cubicBezTo>
                    <a:cubicBezTo>
                      <a:pt x="1222" y="33"/>
                      <a:pt x="1327" y="34"/>
                      <a:pt x="1450" y="37"/>
                    </a:cubicBezTo>
                    <a:cubicBezTo>
                      <a:pt x="1460" y="41"/>
                      <a:pt x="1475" y="39"/>
                      <a:pt x="1482" y="48"/>
                    </a:cubicBezTo>
                    <a:cubicBezTo>
                      <a:pt x="1491" y="62"/>
                      <a:pt x="1492" y="81"/>
                      <a:pt x="1498" y="96"/>
                    </a:cubicBezTo>
                    <a:cubicBezTo>
                      <a:pt x="1491" y="114"/>
                      <a:pt x="1492" y="118"/>
                      <a:pt x="1492" y="107"/>
                    </a:cubicBezTo>
                    <a:close/>
                  </a:path>
                </a:pathLst>
              </a:custGeom>
              <a:solidFill>
                <a:srgbClr val="000000"/>
              </a:solidFill>
              <a:ln w="12700" cap="flat" cmpd="sng">
                <a:noFill/>
                <a:prstDash val="solid"/>
                <a:round/>
                <a:headEnd/>
                <a:tailEnd/>
              </a:ln>
              <a:effectLst>
                <a:outerShdw blurRad="63500" dist="38099" dir="2700000" algn="ctr" rotWithShape="0">
                  <a:schemeClr val="bg2">
                    <a:alpha val="74998"/>
                  </a:schemeClr>
                </a:outerShdw>
              </a:effectLst>
            </p:spPr>
            <p:txBody>
              <a:bodyPr wrap="none" anchor="ctr"/>
              <a:lstStyle/>
              <a:p>
                <a:pPr>
                  <a:defRPr/>
                </a:pPr>
                <a:endParaRPr lang="en-US" b="1" dirty="0">
                  <a:solidFill>
                    <a:srgbClr val="FFFFFF"/>
                  </a:solidFill>
                  <a:latin typeface="Arial" panose="020B0604020202020204" pitchFamily="34" charset="0"/>
                  <a:ea typeface="ＭＳ Ｐゴシック"/>
                  <a:cs typeface="Arial" panose="020B0604020202020204" pitchFamily="34" charset="0"/>
                </a:endParaRPr>
              </a:p>
            </p:txBody>
          </p:sp>
          <p:sp>
            <p:nvSpPr>
              <p:cNvPr id="181266" name="Freeform 18"/>
              <p:cNvSpPr>
                <a:spLocks/>
              </p:cNvSpPr>
              <p:nvPr/>
            </p:nvSpPr>
            <p:spPr bwMode="auto">
              <a:xfrm rot="5809065">
                <a:off x="2892" y="728"/>
                <a:ext cx="1499" cy="1323"/>
              </a:xfrm>
              <a:custGeom>
                <a:avLst/>
                <a:gdLst/>
                <a:ahLst/>
                <a:cxnLst>
                  <a:cxn ang="0">
                    <a:pos x="1492" y="107"/>
                  </a:cxn>
                  <a:cxn ang="0">
                    <a:pos x="1364" y="112"/>
                  </a:cxn>
                  <a:cxn ang="0">
                    <a:pos x="1204" y="144"/>
                  </a:cxn>
                  <a:cxn ang="0">
                    <a:pos x="1172" y="155"/>
                  </a:cxn>
                  <a:cxn ang="0">
                    <a:pos x="1140" y="165"/>
                  </a:cxn>
                  <a:cxn ang="0">
                    <a:pos x="1060" y="197"/>
                  </a:cxn>
                  <a:cxn ang="0">
                    <a:pos x="1023" y="208"/>
                  </a:cxn>
                  <a:cxn ang="0">
                    <a:pos x="1007" y="213"/>
                  </a:cxn>
                  <a:cxn ang="0">
                    <a:pos x="943" y="251"/>
                  </a:cxn>
                  <a:cxn ang="0">
                    <a:pos x="911" y="261"/>
                  </a:cxn>
                  <a:cxn ang="0">
                    <a:pos x="847" y="288"/>
                  </a:cxn>
                  <a:cxn ang="0">
                    <a:pos x="783" y="341"/>
                  </a:cxn>
                  <a:cxn ang="0">
                    <a:pos x="687" y="405"/>
                  </a:cxn>
                  <a:cxn ang="0">
                    <a:pos x="602" y="491"/>
                  </a:cxn>
                  <a:cxn ang="0">
                    <a:pos x="554" y="544"/>
                  </a:cxn>
                  <a:cxn ang="0">
                    <a:pos x="543" y="560"/>
                  </a:cxn>
                  <a:cxn ang="0">
                    <a:pos x="527" y="571"/>
                  </a:cxn>
                  <a:cxn ang="0">
                    <a:pos x="522" y="587"/>
                  </a:cxn>
                  <a:cxn ang="0">
                    <a:pos x="484" y="629"/>
                  </a:cxn>
                  <a:cxn ang="0">
                    <a:pos x="468" y="661"/>
                  </a:cxn>
                  <a:cxn ang="0">
                    <a:pos x="479" y="677"/>
                  </a:cxn>
                  <a:cxn ang="0">
                    <a:pos x="495" y="683"/>
                  </a:cxn>
                  <a:cxn ang="0">
                    <a:pos x="479" y="667"/>
                  </a:cxn>
                  <a:cxn ang="0">
                    <a:pos x="447" y="683"/>
                  </a:cxn>
                  <a:cxn ang="0">
                    <a:pos x="404" y="741"/>
                  </a:cxn>
                  <a:cxn ang="0">
                    <a:pos x="372" y="784"/>
                  </a:cxn>
                  <a:cxn ang="0">
                    <a:pos x="292" y="912"/>
                  </a:cxn>
                  <a:cxn ang="0">
                    <a:pos x="244" y="992"/>
                  </a:cxn>
                  <a:cxn ang="0">
                    <a:pos x="223" y="1024"/>
                  </a:cxn>
                  <a:cxn ang="0">
                    <a:pos x="180" y="1131"/>
                  </a:cxn>
                  <a:cxn ang="0">
                    <a:pos x="138" y="1259"/>
                  </a:cxn>
                  <a:cxn ang="0">
                    <a:pos x="111" y="1307"/>
                  </a:cxn>
                  <a:cxn ang="0">
                    <a:pos x="63" y="1323"/>
                  </a:cxn>
                  <a:cxn ang="0">
                    <a:pos x="15" y="1253"/>
                  </a:cxn>
                  <a:cxn ang="0">
                    <a:pos x="31" y="448"/>
                  </a:cxn>
                  <a:cxn ang="0">
                    <a:pos x="47" y="0"/>
                  </a:cxn>
                  <a:cxn ang="0">
                    <a:pos x="340" y="37"/>
                  </a:cxn>
                  <a:cxn ang="0">
                    <a:pos x="1103" y="43"/>
                  </a:cxn>
                  <a:cxn ang="0">
                    <a:pos x="1450" y="37"/>
                  </a:cxn>
                  <a:cxn ang="0">
                    <a:pos x="1482" y="48"/>
                  </a:cxn>
                  <a:cxn ang="0">
                    <a:pos x="1498" y="96"/>
                  </a:cxn>
                  <a:cxn ang="0">
                    <a:pos x="1492" y="107"/>
                  </a:cxn>
                </a:cxnLst>
                <a:rect l="0" t="0" r="r" b="b"/>
                <a:pathLst>
                  <a:path w="1498" h="1323">
                    <a:moveTo>
                      <a:pt x="1492" y="107"/>
                    </a:moveTo>
                    <a:cubicBezTo>
                      <a:pt x="1457" y="95"/>
                      <a:pt x="1399" y="110"/>
                      <a:pt x="1364" y="112"/>
                    </a:cubicBezTo>
                    <a:cubicBezTo>
                      <a:pt x="1310" y="123"/>
                      <a:pt x="1256" y="131"/>
                      <a:pt x="1204" y="144"/>
                    </a:cubicBezTo>
                    <a:cubicBezTo>
                      <a:pt x="1185" y="149"/>
                      <a:pt x="1190" y="149"/>
                      <a:pt x="1172" y="155"/>
                    </a:cubicBezTo>
                    <a:cubicBezTo>
                      <a:pt x="1161" y="159"/>
                      <a:pt x="1140" y="165"/>
                      <a:pt x="1140" y="165"/>
                    </a:cubicBezTo>
                    <a:cubicBezTo>
                      <a:pt x="1116" y="182"/>
                      <a:pt x="1087" y="189"/>
                      <a:pt x="1060" y="197"/>
                    </a:cubicBezTo>
                    <a:cubicBezTo>
                      <a:pt x="993" y="218"/>
                      <a:pt x="1076" y="192"/>
                      <a:pt x="1023" y="208"/>
                    </a:cubicBezTo>
                    <a:cubicBezTo>
                      <a:pt x="1017" y="210"/>
                      <a:pt x="1007" y="213"/>
                      <a:pt x="1007" y="213"/>
                    </a:cubicBezTo>
                    <a:cubicBezTo>
                      <a:pt x="999" y="219"/>
                      <a:pt x="943" y="251"/>
                      <a:pt x="943" y="251"/>
                    </a:cubicBezTo>
                    <a:cubicBezTo>
                      <a:pt x="932" y="255"/>
                      <a:pt x="911" y="261"/>
                      <a:pt x="911" y="261"/>
                    </a:cubicBezTo>
                    <a:cubicBezTo>
                      <a:pt x="891" y="275"/>
                      <a:pt x="869" y="281"/>
                      <a:pt x="847" y="288"/>
                    </a:cubicBezTo>
                    <a:cubicBezTo>
                      <a:pt x="823" y="304"/>
                      <a:pt x="804" y="324"/>
                      <a:pt x="783" y="341"/>
                    </a:cubicBezTo>
                    <a:cubicBezTo>
                      <a:pt x="754" y="364"/>
                      <a:pt x="712" y="380"/>
                      <a:pt x="687" y="405"/>
                    </a:cubicBezTo>
                    <a:cubicBezTo>
                      <a:pt x="656" y="436"/>
                      <a:pt x="639" y="466"/>
                      <a:pt x="602" y="491"/>
                    </a:cubicBezTo>
                    <a:cubicBezTo>
                      <a:pt x="594" y="510"/>
                      <a:pt x="571" y="533"/>
                      <a:pt x="554" y="544"/>
                    </a:cubicBezTo>
                    <a:cubicBezTo>
                      <a:pt x="550" y="550"/>
                      <a:pt x="547" y="556"/>
                      <a:pt x="543" y="560"/>
                    </a:cubicBezTo>
                    <a:cubicBezTo>
                      <a:pt x="538" y="565"/>
                      <a:pt x="530" y="566"/>
                      <a:pt x="527" y="571"/>
                    </a:cubicBezTo>
                    <a:cubicBezTo>
                      <a:pt x="523" y="576"/>
                      <a:pt x="524" y="583"/>
                      <a:pt x="522" y="587"/>
                    </a:cubicBezTo>
                    <a:cubicBezTo>
                      <a:pt x="503" y="620"/>
                      <a:pt x="507" y="615"/>
                      <a:pt x="484" y="629"/>
                    </a:cubicBezTo>
                    <a:cubicBezTo>
                      <a:pt x="480" y="641"/>
                      <a:pt x="468" y="650"/>
                      <a:pt x="468" y="661"/>
                    </a:cubicBezTo>
                    <a:cubicBezTo>
                      <a:pt x="468" y="668"/>
                      <a:pt x="473" y="673"/>
                      <a:pt x="479" y="677"/>
                    </a:cubicBezTo>
                    <a:cubicBezTo>
                      <a:pt x="483" y="681"/>
                      <a:pt x="499" y="688"/>
                      <a:pt x="495" y="683"/>
                    </a:cubicBezTo>
                    <a:cubicBezTo>
                      <a:pt x="476" y="665"/>
                      <a:pt x="442" y="654"/>
                      <a:pt x="479" y="667"/>
                    </a:cubicBezTo>
                    <a:cubicBezTo>
                      <a:pt x="469" y="671"/>
                      <a:pt x="453" y="674"/>
                      <a:pt x="447" y="683"/>
                    </a:cubicBezTo>
                    <a:cubicBezTo>
                      <a:pt x="431" y="708"/>
                      <a:pt x="442" y="729"/>
                      <a:pt x="404" y="741"/>
                    </a:cubicBezTo>
                    <a:cubicBezTo>
                      <a:pt x="383" y="755"/>
                      <a:pt x="383" y="765"/>
                      <a:pt x="372" y="784"/>
                    </a:cubicBezTo>
                    <a:cubicBezTo>
                      <a:pt x="347" y="828"/>
                      <a:pt x="319" y="871"/>
                      <a:pt x="292" y="912"/>
                    </a:cubicBezTo>
                    <a:cubicBezTo>
                      <a:pt x="274" y="940"/>
                      <a:pt x="259" y="965"/>
                      <a:pt x="244" y="992"/>
                    </a:cubicBezTo>
                    <a:cubicBezTo>
                      <a:pt x="237" y="1004"/>
                      <a:pt x="223" y="1024"/>
                      <a:pt x="223" y="1024"/>
                    </a:cubicBezTo>
                    <a:cubicBezTo>
                      <a:pt x="213" y="1062"/>
                      <a:pt x="190" y="1095"/>
                      <a:pt x="180" y="1131"/>
                    </a:cubicBezTo>
                    <a:cubicBezTo>
                      <a:pt x="167" y="1176"/>
                      <a:pt x="158" y="1218"/>
                      <a:pt x="138" y="1259"/>
                    </a:cubicBezTo>
                    <a:cubicBezTo>
                      <a:pt x="131" y="1273"/>
                      <a:pt x="127" y="1302"/>
                      <a:pt x="111" y="1307"/>
                    </a:cubicBezTo>
                    <a:cubicBezTo>
                      <a:pt x="73" y="1319"/>
                      <a:pt x="89" y="1314"/>
                      <a:pt x="63" y="1323"/>
                    </a:cubicBezTo>
                    <a:cubicBezTo>
                      <a:pt x="23" y="1309"/>
                      <a:pt x="23" y="1292"/>
                      <a:pt x="15" y="1253"/>
                    </a:cubicBezTo>
                    <a:cubicBezTo>
                      <a:pt x="8" y="986"/>
                      <a:pt x="0" y="715"/>
                      <a:pt x="31" y="448"/>
                    </a:cubicBezTo>
                    <a:cubicBezTo>
                      <a:pt x="38" y="299"/>
                      <a:pt x="44" y="151"/>
                      <a:pt x="47" y="0"/>
                    </a:cubicBezTo>
                    <a:cubicBezTo>
                      <a:pt x="148" y="32"/>
                      <a:pt x="227" y="34"/>
                      <a:pt x="340" y="37"/>
                    </a:cubicBezTo>
                    <a:cubicBezTo>
                      <a:pt x="591" y="63"/>
                      <a:pt x="854" y="46"/>
                      <a:pt x="1103" y="43"/>
                    </a:cubicBezTo>
                    <a:cubicBezTo>
                      <a:pt x="1222" y="33"/>
                      <a:pt x="1327" y="34"/>
                      <a:pt x="1450" y="37"/>
                    </a:cubicBezTo>
                    <a:cubicBezTo>
                      <a:pt x="1460" y="41"/>
                      <a:pt x="1475" y="39"/>
                      <a:pt x="1482" y="48"/>
                    </a:cubicBezTo>
                    <a:cubicBezTo>
                      <a:pt x="1491" y="62"/>
                      <a:pt x="1492" y="81"/>
                      <a:pt x="1498" y="96"/>
                    </a:cubicBezTo>
                    <a:cubicBezTo>
                      <a:pt x="1491" y="114"/>
                      <a:pt x="1492" y="118"/>
                      <a:pt x="1492" y="107"/>
                    </a:cubicBezTo>
                    <a:close/>
                  </a:path>
                </a:pathLst>
              </a:custGeom>
              <a:solidFill>
                <a:srgbClr val="000000"/>
              </a:solidFill>
              <a:ln w="12700" cap="flat" cmpd="sng">
                <a:noFill/>
                <a:prstDash val="solid"/>
                <a:round/>
                <a:headEnd/>
                <a:tailEnd/>
              </a:ln>
              <a:effectLst>
                <a:outerShdw blurRad="63500" dist="38099" dir="2700000" algn="ctr" rotWithShape="0">
                  <a:schemeClr val="bg2">
                    <a:alpha val="74998"/>
                  </a:schemeClr>
                </a:outerShdw>
              </a:effectLst>
            </p:spPr>
            <p:txBody>
              <a:bodyPr wrap="none" anchor="ctr"/>
              <a:lstStyle/>
              <a:p>
                <a:pPr>
                  <a:defRPr/>
                </a:pPr>
                <a:endParaRPr lang="en-US" b="1" dirty="0">
                  <a:solidFill>
                    <a:srgbClr val="FFFFFF"/>
                  </a:solidFill>
                  <a:latin typeface="Arial" panose="020B0604020202020204" pitchFamily="34" charset="0"/>
                  <a:ea typeface="ＭＳ Ｐゴシック"/>
                  <a:cs typeface="Arial" panose="020B0604020202020204" pitchFamily="34" charset="0"/>
                </a:endParaRPr>
              </a:p>
            </p:txBody>
          </p:sp>
          <p:sp>
            <p:nvSpPr>
              <p:cNvPr id="181267" name="Freeform 19"/>
              <p:cNvSpPr>
                <a:spLocks/>
              </p:cNvSpPr>
              <p:nvPr/>
            </p:nvSpPr>
            <p:spPr bwMode="auto">
              <a:xfrm>
                <a:off x="903" y="522"/>
                <a:ext cx="1497" cy="1323"/>
              </a:xfrm>
              <a:custGeom>
                <a:avLst/>
                <a:gdLst/>
                <a:ahLst/>
                <a:cxnLst>
                  <a:cxn ang="0">
                    <a:pos x="1492" y="107"/>
                  </a:cxn>
                  <a:cxn ang="0">
                    <a:pos x="1364" y="112"/>
                  </a:cxn>
                  <a:cxn ang="0">
                    <a:pos x="1204" y="144"/>
                  </a:cxn>
                  <a:cxn ang="0">
                    <a:pos x="1172" y="155"/>
                  </a:cxn>
                  <a:cxn ang="0">
                    <a:pos x="1140" y="165"/>
                  </a:cxn>
                  <a:cxn ang="0">
                    <a:pos x="1060" y="197"/>
                  </a:cxn>
                  <a:cxn ang="0">
                    <a:pos x="1023" y="208"/>
                  </a:cxn>
                  <a:cxn ang="0">
                    <a:pos x="1007" y="213"/>
                  </a:cxn>
                  <a:cxn ang="0">
                    <a:pos x="943" y="251"/>
                  </a:cxn>
                  <a:cxn ang="0">
                    <a:pos x="911" y="261"/>
                  </a:cxn>
                  <a:cxn ang="0">
                    <a:pos x="847" y="288"/>
                  </a:cxn>
                  <a:cxn ang="0">
                    <a:pos x="783" y="341"/>
                  </a:cxn>
                  <a:cxn ang="0">
                    <a:pos x="687" y="405"/>
                  </a:cxn>
                  <a:cxn ang="0">
                    <a:pos x="602" y="491"/>
                  </a:cxn>
                  <a:cxn ang="0">
                    <a:pos x="554" y="544"/>
                  </a:cxn>
                  <a:cxn ang="0">
                    <a:pos x="543" y="560"/>
                  </a:cxn>
                  <a:cxn ang="0">
                    <a:pos x="527" y="571"/>
                  </a:cxn>
                  <a:cxn ang="0">
                    <a:pos x="522" y="587"/>
                  </a:cxn>
                  <a:cxn ang="0">
                    <a:pos x="484" y="629"/>
                  </a:cxn>
                  <a:cxn ang="0">
                    <a:pos x="468" y="661"/>
                  </a:cxn>
                  <a:cxn ang="0">
                    <a:pos x="479" y="677"/>
                  </a:cxn>
                  <a:cxn ang="0">
                    <a:pos x="495" y="683"/>
                  </a:cxn>
                  <a:cxn ang="0">
                    <a:pos x="479" y="667"/>
                  </a:cxn>
                  <a:cxn ang="0">
                    <a:pos x="447" y="683"/>
                  </a:cxn>
                  <a:cxn ang="0">
                    <a:pos x="404" y="741"/>
                  </a:cxn>
                  <a:cxn ang="0">
                    <a:pos x="372" y="784"/>
                  </a:cxn>
                  <a:cxn ang="0">
                    <a:pos x="292" y="912"/>
                  </a:cxn>
                  <a:cxn ang="0">
                    <a:pos x="244" y="992"/>
                  </a:cxn>
                  <a:cxn ang="0">
                    <a:pos x="223" y="1024"/>
                  </a:cxn>
                  <a:cxn ang="0">
                    <a:pos x="180" y="1131"/>
                  </a:cxn>
                  <a:cxn ang="0">
                    <a:pos x="138" y="1259"/>
                  </a:cxn>
                  <a:cxn ang="0">
                    <a:pos x="111" y="1307"/>
                  </a:cxn>
                  <a:cxn ang="0">
                    <a:pos x="63" y="1323"/>
                  </a:cxn>
                  <a:cxn ang="0">
                    <a:pos x="15" y="1253"/>
                  </a:cxn>
                  <a:cxn ang="0">
                    <a:pos x="31" y="448"/>
                  </a:cxn>
                  <a:cxn ang="0">
                    <a:pos x="47" y="0"/>
                  </a:cxn>
                  <a:cxn ang="0">
                    <a:pos x="340" y="37"/>
                  </a:cxn>
                  <a:cxn ang="0">
                    <a:pos x="1103" y="43"/>
                  </a:cxn>
                  <a:cxn ang="0">
                    <a:pos x="1450" y="37"/>
                  </a:cxn>
                  <a:cxn ang="0">
                    <a:pos x="1482" y="48"/>
                  </a:cxn>
                  <a:cxn ang="0">
                    <a:pos x="1498" y="96"/>
                  </a:cxn>
                  <a:cxn ang="0">
                    <a:pos x="1492" y="107"/>
                  </a:cxn>
                </a:cxnLst>
                <a:rect l="0" t="0" r="r" b="b"/>
                <a:pathLst>
                  <a:path w="1498" h="1323">
                    <a:moveTo>
                      <a:pt x="1492" y="107"/>
                    </a:moveTo>
                    <a:cubicBezTo>
                      <a:pt x="1457" y="95"/>
                      <a:pt x="1399" y="110"/>
                      <a:pt x="1364" y="112"/>
                    </a:cubicBezTo>
                    <a:cubicBezTo>
                      <a:pt x="1310" y="123"/>
                      <a:pt x="1256" y="131"/>
                      <a:pt x="1204" y="144"/>
                    </a:cubicBezTo>
                    <a:cubicBezTo>
                      <a:pt x="1185" y="149"/>
                      <a:pt x="1190" y="149"/>
                      <a:pt x="1172" y="155"/>
                    </a:cubicBezTo>
                    <a:cubicBezTo>
                      <a:pt x="1161" y="159"/>
                      <a:pt x="1140" y="165"/>
                      <a:pt x="1140" y="165"/>
                    </a:cubicBezTo>
                    <a:cubicBezTo>
                      <a:pt x="1116" y="182"/>
                      <a:pt x="1087" y="189"/>
                      <a:pt x="1060" y="197"/>
                    </a:cubicBezTo>
                    <a:cubicBezTo>
                      <a:pt x="993" y="218"/>
                      <a:pt x="1076" y="192"/>
                      <a:pt x="1023" y="208"/>
                    </a:cubicBezTo>
                    <a:cubicBezTo>
                      <a:pt x="1017" y="210"/>
                      <a:pt x="1007" y="213"/>
                      <a:pt x="1007" y="213"/>
                    </a:cubicBezTo>
                    <a:cubicBezTo>
                      <a:pt x="999" y="219"/>
                      <a:pt x="943" y="251"/>
                      <a:pt x="943" y="251"/>
                    </a:cubicBezTo>
                    <a:cubicBezTo>
                      <a:pt x="932" y="255"/>
                      <a:pt x="911" y="261"/>
                      <a:pt x="911" y="261"/>
                    </a:cubicBezTo>
                    <a:cubicBezTo>
                      <a:pt x="891" y="275"/>
                      <a:pt x="869" y="281"/>
                      <a:pt x="847" y="288"/>
                    </a:cubicBezTo>
                    <a:cubicBezTo>
                      <a:pt x="823" y="304"/>
                      <a:pt x="804" y="324"/>
                      <a:pt x="783" y="341"/>
                    </a:cubicBezTo>
                    <a:cubicBezTo>
                      <a:pt x="754" y="364"/>
                      <a:pt x="712" y="380"/>
                      <a:pt x="687" y="405"/>
                    </a:cubicBezTo>
                    <a:cubicBezTo>
                      <a:pt x="656" y="436"/>
                      <a:pt x="639" y="466"/>
                      <a:pt x="602" y="491"/>
                    </a:cubicBezTo>
                    <a:cubicBezTo>
                      <a:pt x="594" y="510"/>
                      <a:pt x="571" y="533"/>
                      <a:pt x="554" y="544"/>
                    </a:cubicBezTo>
                    <a:cubicBezTo>
                      <a:pt x="550" y="550"/>
                      <a:pt x="547" y="556"/>
                      <a:pt x="543" y="560"/>
                    </a:cubicBezTo>
                    <a:cubicBezTo>
                      <a:pt x="538" y="565"/>
                      <a:pt x="530" y="566"/>
                      <a:pt x="527" y="571"/>
                    </a:cubicBezTo>
                    <a:cubicBezTo>
                      <a:pt x="523" y="576"/>
                      <a:pt x="524" y="583"/>
                      <a:pt x="522" y="587"/>
                    </a:cubicBezTo>
                    <a:cubicBezTo>
                      <a:pt x="503" y="620"/>
                      <a:pt x="507" y="615"/>
                      <a:pt x="484" y="629"/>
                    </a:cubicBezTo>
                    <a:cubicBezTo>
                      <a:pt x="480" y="641"/>
                      <a:pt x="468" y="650"/>
                      <a:pt x="468" y="661"/>
                    </a:cubicBezTo>
                    <a:cubicBezTo>
                      <a:pt x="468" y="668"/>
                      <a:pt x="473" y="673"/>
                      <a:pt x="479" y="677"/>
                    </a:cubicBezTo>
                    <a:cubicBezTo>
                      <a:pt x="483" y="681"/>
                      <a:pt x="499" y="688"/>
                      <a:pt x="495" y="683"/>
                    </a:cubicBezTo>
                    <a:cubicBezTo>
                      <a:pt x="476" y="665"/>
                      <a:pt x="442" y="654"/>
                      <a:pt x="479" y="667"/>
                    </a:cubicBezTo>
                    <a:cubicBezTo>
                      <a:pt x="469" y="671"/>
                      <a:pt x="453" y="674"/>
                      <a:pt x="447" y="683"/>
                    </a:cubicBezTo>
                    <a:cubicBezTo>
                      <a:pt x="431" y="708"/>
                      <a:pt x="442" y="729"/>
                      <a:pt x="404" y="741"/>
                    </a:cubicBezTo>
                    <a:cubicBezTo>
                      <a:pt x="383" y="755"/>
                      <a:pt x="383" y="765"/>
                      <a:pt x="372" y="784"/>
                    </a:cubicBezTo>
                    <a:cubicBezTo>
                      <a:pt x="347" y="828"/>
                      <a:pt x="319" y="871"/>
                      <a:pt x="292" y="912"/>
                    </a:cubicBezTo>
                    <a:cubicBezTo>
                      <a:pt x="274" y="940"/>
                      <a:pt x="259" y="965"/>
                      <a:pt x="244" y="992"/>
                    </a:cubicBezTo>
                    <a:cubicBezTo>
                      <a:pt x="237" y="1004"/>
                      <a:pt x="223" y="1024"/>
                      <a:pt x="223" y="1024"/>
                    </a:cubicBezTo>
                    <a:cubicBezTo>
                      <a:pt x="213" y="1062"/>
                      <a:pt x="190" y="1095"/>
                      <a:pt x="180" y="1131"/>
                    </a:cubicBezTo>
                    <a:cubicBezTo>
                      <a:pt x="167" y="1176"/>
                      <a:pt x="158" y="1218"/>
                      <a:pt x="138" y="1259"/>
                    </a:cubicBezTo>
                    <a:cubicBezTo>
                      <a:pt x="131" y="1273"/>
                      <a:pt x="127" y="1302"/>
                      <a:pt x="111" y="1307"/>
                    </a:cubicBezTo>
                    <a:cubicBezTo>
                      <a:pt x="73" y="1319"/>
                      <a:pt x="89" y="1314"/>
                      <a:pt x="63" y="1323"/>
                    </a:cubicBezTo>
                    <a:cubicBezTo>
                      <a:pt x="23" y="1309"/>
                      <a:pt x="23" y="1292"/>
                      <a:pt x="15" y="1253"/>
                    </a:cubicBezTo>
                    <a:cubicBezTo>
                      <a:pt x="8" y="986"/>
                      <a:pt x="0" y="715"/>
                      <a:pt x="31" y="448"/>
                    </a:cubicBezTo>
                    <a:cubicBezTo>
                      <a:pt x="38" y="299"/>
                      <a:pt x="44" y="151"/>
                      <a:pt x="47" y="0"/>
                    </a:cubicBezTo>
                    <a:cubicBezTo>
                      <a:pt x="148" y="32"/>
                      <a:pt x="227" y="34"/>
                      <a:pt x="340" y="37"/>
                    </a:cubicBezTo>
                    <a:cubicBezTo>
                      <a:pt x="591" y="63"/>
                      <a:pt x="854" y="46"/>
                      <a:pt x="1103" y="43"/>
                    </a:cubicBezTo>
                    <a:cubicBezTo>
                      <a:pt x="1222" y="33"/>
                      <a:pt x="1327" y="34"/>
                      <a:pt x="1450" y="37"/>
                    </a:cubicBezTo>
                    <a:cubicBezTo>
                      <a:pt x="1460" y="41"/>
                      <a:pt x="1475" y="39"/>
                      <a:pt x="1482" y="48"/>
                    </a:cubicBezTo>
                    <a:cubicBezTo>
                      <a:pt x="1491" y="62"/>
                      <a:pt x="1492" y="81"/>
                      <a:pt x="1498" y="96"/>
                    </a:cubicBezTo>
                    <a:cubicBezTo>
                      <a:pt x="1491" y="114"/>
                      <a:pt x="1492" y="118"/>
                      <a:pt x="1492" y="107"/>
                    </a:cubicBezTo>
                    <a:close/>
                  </a:path>
                </a:pathLst>
              </a:custGeom>
              <a:solidFill>
                <a:srgbClr val="000000"/>
              </a:solidFill>
              <a:ln w="12700" cap="flat" cmpd="sng">
                <a:noFill/>
                <a:prstDash val="solid"/>
                <a:round/>
                <a:headEnd/>
                <a:tailEnd/>
              </a:ln>
              <a:effectLst>
                <a:outerShdw blurRad="63500" dist="38099" dir="2700000" algn="ctr" rotWithShape="0">
                  <a:schemeClr val="bg2">
                    <a:alpha val="74998"/>
                  </a:schemeClr>
                </a:outerShdw>
              </a:effectLst>
            </p:spPr>
            <p:txBody>
              <a:bodyPr wrap="none" anchor="ctr"/>
              <a:lstStyle/>
              <a:p>
                <a:pPr>
                  <a:defRPr/>
                </a:pPr>
                <a:endParaRPr lang="en-US" b="1" dirty="0">
                  <a:solidFill>
                    <a:srgbClr val="FFFFFF"/>
                  </a:solidFill>
                  <a:latin typeface="Arial" panose="020B0604020202020204" pitchFamily="34" charset="0"/>
                  <a:ea typeface="ＭＳ Ｐゴシック"/>
                  <a:cs typeface="Arial" panose="020B0604020202020204" pitchFamily="34" charset="0"/>
                </a:endParaRPr>
              </a:p>
            </p:txBody>
          </p:sp>
        </p:grpSp>
        <p:sp>
          <p:nvSpPr>
            <p:cNvPr id="181268" name="Oval 20"/>
            <p:cNvSpPr>
              <a:spLocks noChangeArrowheads="1"/>
            </p:cNvSpPr>
            <p:nvPr/>
          </p:nvSpPr>
          <p:spPr bwMode="auto">
            <a:xfrm>
              <a:off x="536" y="2441"/>
              <a:ext cx="999" cy="540"/>
            </a:xfrm>
            <a:prstGeom prst="ellipse">
              <a:avLst/>
            </a:prstGeom>
            <a:noFill/>
            <a:ln w="76200">
              <a:solidFill>
                <a:srgbClr val="FF0B34"/>
              </a:solidFill>
              <a:round/>
              <a:headEnd/>
              <a:tailEnd/>
            </a:ln>
            <a:effectLst>
              <a:outerShdw blurRad="63500" dist="71842" dir="2700000" algn="ctr" rotWithShape="0">
                <a:schemeClr val="bg2">
                  <a:alpha val="74998"/>
                </a:schemeClr>
              </a:outerShdw>
            </a:effectLst>
          </p:spPr>
          <p:txBody>
            <a:bodyPr wrap="none" anchor="ctr"/>
            <a:lstStyle/>
            <a:p>
              <a:pPr>
                <a:defRPr/>
              </a:pPr>
              <a:endParaRPr lang="en-US" b="1" dirty="0">
                <a:solidFill>
                  <a:srgbClr val="FFFFFF"/>
                </a:solidFill>
                <a:latin typeface="Arial" panose="020B0604020202020204" pitchFamily="34" charset="0"/>
                <a:ea typeface="ＭＳ Ｐゴシック"/>
                <a:cs typeface="Arial" panose="020B0604020202020204" pitchFamily="34" charset="0"/>
              </a:endParaRPr>
            </a:p>
          </p:txBody>
        </p:sp>
        <p:pic>
          <p:nvPicPr>
            <p:cNvPr id="181269" name="Picture 2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6" y="1244"/>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70" name="Picture 2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56" y="1367"/>
              <a:ext cx="4302" cy="122"/>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71" name="Picture 2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56" y="1490"/>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72" name="Picture 24"/>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56" y="1613"/>
              <a:ext cx="4302" cy="122"/>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73" name="Picture 25"/>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56" y="1735"/>
              <a:ext cx="4302" cy="122"/>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74" name="Picture 26"/>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56" y="1858"/>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75" name="Picture 27"/>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56" y="1981"/>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76" name="Picture 28"/>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456" y="2104"/>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77" name="Picture 29"/>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456" y="2227"/>
              <a:ext cx="4302" cy="122"/>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78" name="Picture 30"/>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456" y="2349"/>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79" name="Picture 31"/>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456" y="2473"/>
              <a:ext cx="4302" cy="122"/>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80" name="Picture 32"/>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456" y="2595"/>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81" name="Picture 33"/>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456" y="2718"/>
              <a:ext cx="4302" cy="122"/>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82" name="Picture 34"/>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456" y="2841"/>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83" name="Picture 35"/>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456" y="2964"/>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84" name="Picture 36"/>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456" y="3087"/>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85" name="Picture 37"/>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456" y="3209"/>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86" name="Picture 38"/>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456" y="3332"/>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87" name="Picture 39"/>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456" y="3455"/>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88" name="Picture 40"/>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456" y="3578"/>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89" name="Picture 41"/>
            <p:cNvPicPr>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456" y="3701"/>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90" name="Picture 42"/>
            <p:cNvPicPr>
              <a:picLocks noChangeAspect="1" noChangeArrowheads="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456" y="3823"/>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91" name="Picture 43"/>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456" y="3947"/>
              <a:ext cx="4302" cy="122"/>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92" name="Picture 44"/>
            <p:cNvPicPr>
              <a:picLocks noChangeAspect="1" noChangeArrowheads="1"/>
            </p:cNvPicPr>
            <p:nvPr/>
          </p:nvPicPr>
          <p:blipFill>
            <a:blip r:embed="rId28" cstate="screen">
              <a:extLst>
                <a:ext uri="{28A0092B-C50C-407E-A947-70E740481C1C}">
                  <a14:useLocalDpi xmlns:a14="http://schemas.microsoft.com/office/drawing/2010/main"/>
                </a:ext>
              </a:extLst>
            </a:blip>
            <a:srcRect/>
            <a:stretch>
              <a:fillRect/>
            </a:stretch>
          </p:blipFill>
          <p:spPr bwMode="auto">
            <a:xfrm>
              <a:off x="-456" y="4069"/>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93" name="Picture 45"/>
            <p:cNvPicPr>
              <a:picLocks noChangeAspect="1" noChangeArrowheads="1"/>
            </p:cNvPicPr>
            <p:nvPr/>
          </p:nvPicPr>
          <p:blipFill>
            <a:blip r:embed="rId29" cstate="screen">
              <a:extLst>
                <a:ext uri="{28A0092B-C50C-407E-A947-70E740481C1C}">
                  <a14:useLocalDpi xmlns:a14="http://schemas.microsoft.com/office/drawing/2010/main"/>
                </a:ext>
              </a:extLst>
            </a:blip>
            <a:srcRect/>
            <a:stretch>
              <a:fillRect/>
            </a:stretch>
          </p:blipFill>
          <p:spPr bwMode="auto">
            <a:xfrm>
              <a:off x="-456" y="4192"/>
              <a:ext cx="4302" cy="122"/>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94" name="Picture 46"/>
            <p:cNvPicPr>
              <a:picLocks noChangeAspect="1" noChangeArrowheads="1"/>
            </p:cNvPicPr>
            <p:nvPr/>
          </p:nvPicPr>
          <p:blipFill>
            <a:blip r:embed="rId30" cstate="screen">
              <a:extLst>
                <a:ext uri="{28A0092B-C50C-407E-A947-70E740481C1C}">
                  <a14:useLocalDpi xmlns:a14="http://schemas.microsoft.com/office/drawing/2010/main"/>
                </a:ext>
              </a:extLst>
            </a:blip>
            <a:srcRect/>
            <a:stretch>
              <a:fillRect/>
            </a:stretch>
          </p:blipFill>
          <p:spPr bwMode="auto">
            <a:xfrm>
              <a:off x="-456" y="4315"/>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95" name="Picture 47"/>
            <p:cNvPicPr>
              <a:picLocks noChangeAspect="1" noChangeArrowheads="1"/>
            </p:cNvPicPr>
            <p:nvPr/>
          </p:nvPicPr>
          <p:blipFill>
            <a:blip r:embed="rId31" cstate="screen">
              <a:extLst>
                <a:ext uri="{28A0092B-C50C-407E-A947-70E740481C1C}">
                  <a14:useLocalDpi xmlns:a14="http://schemas.microsoft.com/office/drawing/2010/main"/>
                </a:ext>
              </a:extLst>
            </a:blip>
            <a:srcRect/>
            <a:stretch>
              <a:fillRect/>
            </a:stretch>
          </p:blipFill>
          <p:spPr bwMode="auto">
            <a:xfrm>
              <a:off x="-456" y="4438"/>
              <a:ext cx="4302" cy="122"/>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96" name="Picture 48"/>
            <p:cNvPicPr>
              <a:picLocks noChangeAspect="1" noChangeArrowheads="1"/>
            </p:cNvPicPr>
            <p:nvPr/>
          </p:nvPicPr>
          <p:blipFill>
            <a:blip r:embed="rId32" cstate="screen">
              <a:extLst>
                <a:ext uri="{28A0092B-C50C-407E-A947-70E740481C1C}">
                  <a14:useLocalDpi xmlns:a14="http://schemas.microsoft.com/office/drawing/2010/main"/>
                </a:ext>
              </a:extLst>
            </a:blip>
            <a:srcRect/>
            <a:stretch>
              <a:fillRect/>
            </a:stretch>
          </p:blipFill>
          <p:spPr bwMode="auto">
            <a:xfrm>
              <a:off x="-456" y="4561"/>
              <a:ext cx="4302" cy="20"/>
            </a:xfrm>
            <a:prstGeom prst="rect">
              <a:avLst/>
            </a:prstGeom>
            <a:noFill/>
            <a:ln w="9525">
              <a:noFill/>
              <a:miter lim="800000"/>
              <a:headEnd/>
              <a:tailEnd/>
            </a:ln>
            <a:effectLst>
              <a:outerShdw blurRad="63500" dist="38099" dir="2700000" algn="ctr" rotWithShape="0">
                <a:srgbClr val="000000">
                  <a:alpha val="74998"/>
                </a:srgbClr>
              </a:outerShdw>
            </a:effectLst>
          </p:spPr>
        </p:pic>
      </p:grpSp>
      <p:sp>
        <p:nvSpPr>
          <p:cNvPr id="801798" name="Text Box 49"/>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spcBef>
                <a:spcPct val="50000"/>
              </a:spcBef>
            </a:pPr>
            <a:endParaRPr lang="en-US" sz="2000" b="1" dirty="0">
              <a:solidFill>
                <a:srgbClr val="FFA27C"/>
              </a:solidFill>
              <a:latin typeface="Arial" panose="020B0604020202020204" pitchFamily="34" charset="0"/>
              <a:ea typeface="ＭＳ Ｐゴシック" charset="0"/>
              <a:cs typeface="Arial" panose="020B0604020202020204" pitchFamily="34" charset="0"/>
            </a:endParaRPr>
          </a:p>
        </p:txBody>
      </p:sp>
      <p:sp>
        <p:nvSpPr>
          <p:cNvPr id="181305" name="Text Box 57"/>
          <p:cNvSpPr txBox="1">
            <a:spLocks noChangeArrowheads="1"/>
          </p:cNvSpPr>
          <p:nvPr/>
        </p:nvSpPr>
        <p:spPr bwMode="auto">
          <a:xfrm>
            <a:off x="6216650" y="3505200"/>
            <a:ext cx="2927350" cy="579438"/>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جت حافر</a:t>
            </a:r>
            <a:endParaRPr 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81306" name="Text Box 58"/>
          <p:cNvSpPr txBox="1">
            <a:spLocks noChangeArrowheads="1"/>
          </p:cNvSpPr>
          <p:nvPr/>
        </p:nvSpPr>
        <p:spPr bwMode="auto">
          <a:xfrm>
            <a:off x="7234238" y="2590800"/>
            <a:ext cx="1985962" cy="579438"/>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نينوى</a:t>
            </a:r>
            <a:endParaRPr 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81307" name="Text Box 59"/>
          <p:cNvSpPr txBox="1">
            <a:spLocks noChangeArrowheads="1"/>
          </p:cNvSpPr>
          <p:nvPr/>
        </p:nvSpPr>
        <p:spPr bwMode="auto">
          <a:xfrm>
            <a:off x="609600" y="2644775"/>
            <a:ext cx="1985963" cy="579438"/>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ترشيش</a:t>
            </a:r>
            <a:endParaRPr 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81308" name="Text Box 60"/>
          <p:cNvSpPr txBox="1">
            <a:spLocks noChangeArrowheads="1"/>
          </p:cNvSpPr>
          <p:nvPr/>
        </p:nvSpPr>
        <p:spPr bwMode="auto">
          <a:xfrm>
            <a:off x="6223000" y="4038600"/>
            <a:ext cx="1549400" cy="579438"/>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يافا</a:t>
            </a:r>
            <a:endParaRPr 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9" name="Title 58"/>
          <p:cNvSpPr>
            <a:spLocks noGrp="1"/>
          </p:cNvSpPr>
          <p:nvPr>
            <p:ph type="title" idx="4294967295"/>
          </p:nvPr>
        </p:nvSpPr>
        <p:spPr>
          <a:xfrm>
            <a:off x="685800" y="609600"/>
            <a:ext cx="7772400" cy="762000"/>
          </a:xfrm>
          <a:solidFill>
            <a:srgbClr val="660066"/>
          </a:solidFill>
        </p:spPr>
        <p:txBody>
          <a:bodyPr/>
          <a:lstStyle/>
          <a:p>
            <a:pPr algn="ctr">
              <a:defRPr/>
            </a:pPr>
            <a:r>
              <a:rPr lang="ar-JO" sz="3200" dirty="0">
                <a:solidFill>
                  <a:srgbClr val="FFFFFF"/>
                </a:solidFill>
                <a:effectLst>
                  <a:outerShdw blurRad="38100" dist="38100" dir="2700000" algn="tl">
                    <a:srgbClr val="000000"/>
                  </a:outerShdw>
                </a:effectLst>
                <a:ea typeface="ＭＳ Ｐゴシック" charset="0"/>
                <a:cs typeface="Arial" panose="020B0604020202020204" pitchFamily="34" charset="0"/>
              </a:rPr>
              <a:t>أين سيذهب يونان؟</a:t>
            </a:r>
            <a:endParaRPr lang="en-US" dirty="0">
              <a:ea typeface="ＭＳ Ｐゴシック" charset="0"/>
              <a:cs typeface="Arial" panose="020B0604020202020204" pitchFamily="34" charset="0"/>
            </a:endParaRPr>
          </a:p>
        </p:txBody>
      </p:sp>
    </p:spTree>
  </p:cSld>
  <p:clrMapOvr>
    <a:masterClrMapping/>
  </p:clrMapOvr>
  <p:transition spd="med">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81305"/>
                                        </p:tgtEl>
                                        <p:attrNameLst>
                                          <p:attrName>style.visibility</p:attrName>
                                        </p:attrNameLst>
                                      </p:cBhvr>
                                      <p:to>
                                        <p:strVal val="visible"/>
                                      </p:to>
                                    </p:set>
                                    <p:animEffect transition="in" filter="dissolve">
                                      <p:cBhvr>
                                        <p:cTn id="7" dur="1000"/>
                                        <p:tgtEl>
                                          <p:spTgt spid="181305"/>
                                        </p:tgtEl>
                                      </p:cBhvr>
                                    </p:animEffect>
                                  </p:childTnLst>
                                </p:cTn>
                              </p:par>
                            </p:childTnLst>
                          </p:cTn>
                        </p:par>
                        <p:par>
                          <p:cTn id="8" fill="hold" nodeType="afterGroup">
                            <p:stCondLst>
                              <p:cond delay="1000"/>
                            </p:stCondLst>
                            <p:childTnLst>
                              <p:par>
                                <p:cTn id="9" presetID="9" presetClass="entr" presetSubtype="0" fill="hold" grpId="0" nodeType="afterEffect">
                                  <p:stCondLst>
                                    <p:cond delay="0"/>
                                  </p:stCondLst>
                                  <p:childTnLst>
                                    <p:set>
                                      <p:cBhvr>
                                        <p:cTn id="10" dur="1" fill="hold">
                                          <p:stCondLst>
                                            <p:cond delay="0"/>
                                          </p:stCondLst>
                                        </p:cTn>
                                        <p:tgtEl>
                                          <p:spTgt spid="181306"/>
                                        </p:tgtEl>
                                        <p:attrNameLst>
                                          <p:attrName>style.visibility</p:attrName>
                                        </p:attrNameLst>
                                      </p:cBhvr>
                                      <p:to>
                                        <p:strVal val="visible"/>
                                      </p:to>
                                    </p:set>
                                    <p:animEffect transition="in" filter="dissolve">
                                      <p:cBhvr>
                                        <p:cTn id="11" dur="1000"/>
                                        <p:tgtEl>
                                          <p:spTgt spid="181306"/>
                                        </p:tgtEl>
                                      </p:cBhvr>
                                    </p:animEffect>
                                  </p:childTnLst>
                                </p:cTn>
                              </p:par>
                            </p:childTnLst>
                          </p:cTn>
                        </p:par>
                        <p:par>
                          <p:cTn id="12" fill="hold" nodeType="afterGroup">
                            <p:stCondLst>
                              <p:cond delay="2000"/>
                            </p:stCondLst>
                            <p:childTnLst>
                              <p:par>
                                <p:cTn id="13" presetID="9" presetClass="entr" presetSubtype="0" fill="hold" grpId="0" nodeType="afterEffect">
                                  <p:stCondLst>
                                    <p:cond delay="0"/>
                                  </p:stCondLst>
                                  <p:childTnLst>
                                    <p:set>
                                      <p:cBhvr>
                                        <p:cTn id="14" dur="1" fill="hold">
                                          <p:stCondLst>
                                            <p:cond delay="0"/>
                                          </p:stCondLst>
                                        </p:cTn>
                                        <p:tgtEl>
                                          <p:spTgt spid="181308"/>
                                        </p:tgtEl>
                                        <p:attrNameLst>
                                          <p:attrName>style.visibility</p:attrName>
                                        </p:attrNameLst>
                                      </p:cBhvr>
                                      <p:to>
                                        <p:strVal val="visible"/>
                                      </p:to>
                                    </p:set>
                                    <p:animEffect transition="in" filter="dissolve">
                                      <p:cBhvr>
                                        <p:cTn id="15" dur="1000"/>
                                        <p:tgtEl>
                                          <p:spTgt spid="181308"/>
                                        </p:tgtEl>
                                      </p:cBhvr>
                                    </p:animEffect>
                                  </p:childTnLst>
                                </p:cTn>
                              </p:par>
                            </p:childTnLst>
                          </p:cTn>
                        </p:par>
                        <p:par>
                          <p:cTn id="16" fill="hold" nodeType="afterGroup">
                            <p:stCondLst>
                              <p:cond delay="3000"/>
                            </p:stCondLst>
                            <p:childTnLst>
                              <p:par>
                                <p:cTn id="17" presetID="9" presetClass="entr" presetSubtype="0" fill="hold" grpId="0" nodeType="afterEffect">
                                  <p:stCondLst>
                                    <p:cond delay="0"/>
                                  </p:stCondLst>
                                  <p:childTnLst>
                                    <p:set>
                                      <p:cBhvr>
                                        <p:cTn id="18" dur="1" fill="hold">
                                          <p:stCondLst>
                                            <p:cond delay="0"/>
                                          </p:stCondLst>
                                        </p:cTn>
                                        <p:tgtEl>
                                          <p:spTgt spid="181307"/>
                                        </p:tgtEl>
                                        <p:attrNameLst>
                                          <p:attrName>style.visibility</p:attrName>
                                        </p:attrNameLst>
                                      </p:cBhvr>
                                      <p:to>
                                        <p:strVal val="visible"/>
                                      </p:to>
                                    </p:set>
                                    <p:animEffect transition="in" filter="dissolve">
                                      <p:cBhvr>
                                        <p:cTn id="19" dur="1000"/>
                                        <p:tgtEl>
                                          <p:spTgt spid="1813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305" grpId="0" autoUpdateAnimBg="0"/>
      <p:bldP spid="181306" grpId="0" autoUpdateAnimBg="0"/>
      <p:bldP spid="181307" grpId="0" autoUpdateAnimBg="0"/>
      <p:bldP spid="181308" grpId="0" autoUpdateAnimBg="0"/>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p:cNvSpPr>
            <a:spLocks noGrp="1" noChangeArrowheads="1"/>
          </p:cNvSpPr>
          <p:nvPr>
            <p:ph type="title" idx="4294967295"/>
          </p:nvPr>
        </p:nvSpPr>
        <p:spPr>
          <a:xfrm>
            <a:off x="4643438" y="-26988"/>
            <a:ext cx="4537075" cy="1679576"/>
          </a:xfrm>
          <a:solidFill>
            <a:srgbClr val="000000"/>
          </a:solidFill>
        </p:spPr>
        <p:txBody>
          <a:bodyPr/>
          <a:lstStyle/>
          <a:p>
            <a:pPr eaLnBrk="1" hangingPunct="1">
              <a:defRPr/>
            </a:pPr>
            <a:r>
              <a:rPr kumimoji="1" lang="ar-JO" sz="4800" b="1" dirty="0">
                <a:solidFill>
                  <a:srgbClr val="F5F5F2"/>
                </a:solidFill>
                <a:latin typeface="Arial" panose="020B0604020202020204" pitchFamily="34" charset="0"/>
                <a:ea typeface="+mj-ea"/>
                <a:cs typeface="Arial" panose="020B0604020202020204" pitchFamily="34" charset="0"/>
              </a:rPr>
              <a:t>مزمور </a:t>
            </a:r>
            <a:br>
              <a:rPr kumimoji="1" lang="ar-JO" sz="4800" b="1" dirty="0">
                <a:solidFill>
                  <a:srgbClr val="F5F5F2"/>
                </a:solidFill>
                <a:latin typeface="Arial" panose="020B0604020202020204" pitchFamily="34" charset="0"/>
                <a:ea typeface="+mj-ea"/>
                <a:cs typeface="Arial" panose="020B0604020202020204" pitchFamily="34" charset="0"/>
              </a:rPr>
            </a:br>
            <a:r>
              <a:rPr kumimoji="1" lang="ar-JO" sz="4800" b="1" dirty="0">
                <a:solidFill>
                  <a:srgbClr val="F5F5F2"/>
                </a:solidFill>
                <a:latin typeface="Arial" panose="020B0604020202020204" pitchFamily="34" charset="0"/>
                <a:ea typeface="+mj-ea"/>
                <a:cs typeface="Arial" panose="020B0604020202020204" pitchFamily="34" charset="0"/>
              </a:rPr>
              <a:t>شكر</a:t>
            </a:r>
            <a:endParaRPr kumimoji="1" lang="en-US" sz="4800" b="1" dirty="0">
              <a:solidFill>
                <a:srgbClr val="F5F5F2"/>
              </a:solidFill>
              <a:latin typeface="Arial" panose="020B0604020202020204" pitchFamily="34" charset="0"/>
              <a:ea typeface="+mj-ea"/>
              <a:cs typeface="Arial" panose="020B0604020202020204" pitchFamily="34" charset="0"/>
            </a:endParaRPr>
          </a:p>
        </p:txBody>
      </p:sp>
      <p:sp>
        <p:nvSpPr>
          <p:cNvPr id="6" name="Date Placeholder 3"/>
          <p:cNvSpPr txBox="1">
            <a:spLocks noGrp="1"/>
          </p:cNvSpPr>
          <p:nvPr/>
        </p:nvSpPr>
        <p:spPr bwMode="auto">
          <a:xfrm>
            <a:off x="685800" y="6248400"/>
            <a:ext cx="1905000" cy="457200"/>
          </a:xfrm>
          <a:prstGeom prst="rect">
            <a:avLst/>
          </a:prstGeom>
          <a:noFill/>
          <a:ln>
            <a:miter lim="800000"/>
            <a:headEnd/>
            <a:tailEnd/>
          </a:ln>
          <a:effectLst>
            <a:outerShdw blurRad="50800" dist="25399" dir="2700000" algn="ctr" rotWithShape="0">
              <a:srgbClr val="FFFFFF">
                <a:alpha val="99962"/>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MS Pゴシック"/>
              <a:cs typeface="Arial" panose="020B0604020202020204" pitchFamily="34" charset="0"/>
            </a:endParaRPr>
          </a:p>
        </p:txBody>
      </p:sp>
      <p:pic>
        <p:nvPicPr>
          <p:cNvPr id="627715"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6815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9798" name="Rectangle 6"/>
          <p:cNvSpPr>
            <a:spLocks noChangeArrowheads="1"/>
          </p:cNvSpPr>
          <p:nvPr/>
        </p:nvSpPr>
        <p:spPr bwMode="auto">
          <a:xfrm>
            <a:off x="0" y="6172200"/>
            <a:ext cx="1905000" cy="685800"/>
          </a:xfrm>
          <a:prstGeom prst="rect">
            <a:avLst/>
          </a:prstGeom>
          <a:noFill/>
          <a:ln w="9525">
            <a:noFill/>
            <a:miter lim="800000"/>
            <a:headEnd/>
            <a:tailEnd/>
          </a:ln>
          <a:effectLst>
            <a:outerShdw blurRad="50800" dist="25399" dir="2700000" algn="ctr" rotWithShape="0">
              <a:srgbClr val="FFFFFF">
                <a:alpha val="99962"/>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ar-SA" sz="2400" b="1" u="none" strike="noStrike" kern="1200" cap="none" spc="0" normalizeH="0" baseline="0" noProof="0" dirty="0">
                <a:ln>
                  <a:noFill/>
                </a:ln>
                <a:solidFill>
                  <a:srgbClr val="000000"/>
                </a:solidFill>
                <a:effectLst/>
                <a:uLnTx/>
                <a:uFillTx/>
                <a:latin typeface="Arial" panose="020B0604020202020204" pitchFamily="34" charset="0"/>
                <a:ea typeface="MS Pゴシック"/>
                <a:cs typeface="Arial" panose="020B0604020202020204" pitchFamily="34" charset="0"/>
              </a:rPr>
              <a:t>يونان 2</a:t>
            </a: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ea typeface="MS Pゴシック"/>
              <a:cs typeface="Arial" panose="020B0604020202020204" pitchFamily="34" charset="0"/>
            </a:endParaRPr>
          </a:p>
        </p:txBody>
      </p:sp>
      <p:sp>
        <p:nvSpPr>
          <p:cNvPr id="289795" name="Rectangle 3"/>
          <p:cNvSpPr>
            <a:spLocks noChangeArrowheads="1"/>
          </p:cNvSpPr>
          <p:nvPr/>
        </p:nvSpPr>
        <p:spPr bwMode="auto">
          <a:xfrm>
            <a:off x="4716016" y="2286000"/>
            <a:ext cx="4427984" cy="3200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marR="0" lvl="0" indent="-342900" algn="ctr" defTabSz="914400" rtl="0" eaLnBrk="1" fontAlgn="base" latinLnBrk="0" hangingPunct="1">
              <a:lnSpc>
                <a:spcPct val="100000"/>
              </a:lnSpc>
              <a:spcBef>
                <a:spcPct val="20000"/>
              </a:spcBef>
              <a:spcAft>
                <a:spcPct val="0"/>
              </a:spcAft>
              <a:buClrTx/>
              <a:buSzPct val="85000"/>
              <a:buFont typeface="Wingdings" pitchFamily="-112" charset="2"/>
              <a:buNone/>
              <a:tabLst/>
              <a:defRPr/>
            </a:pPr>
            <a:r>
              <a:rPr kumimoji="1" lang="ar-JO" sz="4400" b="1" u="none" strike="noStrike" kern="0" cap="none" spc="0" normalizeH="0" baseline="0" noProof="0" dirty="0">
                <a:ln>
                  <a:noFill/>
                </a:ln>
                <a:solidFill>
                  <a:srgbClr val="FFFF00"/>
                </a:solidFill>
                <a:effectLst>
                  <a:glow rad="254000">
                    <a:srgbClr val="0194C6">
                      <a:lumMod val="75000"/>
                      <a:alpha val="98000"/>
                    </a:srgbClr>
                  </a:glow>
                </a:effectLst>
                <a:uLnTx/>
                <a:uFillTx/>
                <a:latin typeface="Arial" panose="020B0604020202020204" pitchFamily="34" charset="0"/>
                <a:ea typeface="MS Pゴシック"/>
                <a:cs typeface="Arial" panose="020B0604020202020204" pitchFamily="34" charset="0"/>
              </a:rPr>
              <a:t>الصلاة (1-2)</a:t>
            </a:r>
          </a:p>
          <a:p>
            <a:pPr marL="342900" marR="0" lvl="0" indent="-342900" algn="ctr" defTabSz="914400" rtl="0" eaLnBrk="1" fontAlgn="base" latinLnBrk="0" hangingPunct="1">
              <a:lnSpc>
                <a:spcPct val="100000"/>
              </a:lnSpc>
              <a:spcBef>
                <a:spcPct val="20000"/>
              </a:spcBef>
              <a:spcAft>
                <a:spcPct val="0"/>
              </a:spcAft>
              <a:buClrTx/>
              <a:buSzPct val="85000"/>
              <a:buFont typeface="Wingdings" pitchFamily="-112" charset="2"/>
              <a:buNone/>
              <a:tabLst/>
              <a:defRPr/>
            </a:pPr>
            <a:r>
              <a:rPr kumimoji="1" lang="ar-JO" sz="4400" b="1" u="none" strike="noStrike" kern="0" cap="none" spc="0" normalizeH="0" baseline="0" noProof="0" dirty="0">
                <a:ln>
                  <a:noFill/>
                </a:ln>
                <a:solidFill>
                  <a:srgbClr val="FFFF00"/>
                </a:solidFill>
                <a:effectLst>
                  <a:glow rad="254000">
                    <a:srgbClr val="0194C6">
                      <a:lumMod val="75000"/>
                      <a:alpha val="98000"/>
                    </a:srgbClr>
                  </a:glow>
                </a:effectLst>
                <a:uLnTx/>
                <a:uFillTx/>
                <a:latin typeface="Arial" panose="020B0604020202020204" pitchFamily="34" charset="0"/>
                <a:ea typeface="MS Pゴシック"/>
                <a:cs typeface="Arial" panose="020B0604020202020204" pitchFamily="34" charset="0"/>
              </a:rPr>
              <a:t>الرثاء (3-7)</a:t>
            </a:r>
          </a:p>
          <a:p>
            <a:pPr marL="342900" marR="0" lvl="0" indent="-342900" algn="ctr" defTabSz="914400" rtl="0" eaLnBrk="1" fontAlgn="base" latinLnBrk="0" hangingPunct="1">
              <a:lnSpc>
                <a:spcPct val="100000"/>
              </a:lnSpc>
              <a:spcBef>
                <a:spcPct val="20000"/>
              </a:spcBef>
              <a:spcAft>
                <a:spcPct val="0"/>
              </a:spcAft>
              <a:buClrTx/>
              <a:buSzPct val="85000"/>
              <a:buFont typeface="Wingdings" pitchFamily="-112" charset="2"/>
              <a:buNone/>
              <a:tabLst/>
              <a:defRPr/>
            </a:pPr>
            <a:r>
              <a:rPr kumimoji="1" lang="ar-JO" sz="4400" b="1" u="none" strike="noStrike" kern="0" cap="none" spc="0" normalizeH="0" baseline="0" noProof="0" dirty="0">
                <a:ln>
                  <a:noFill/>
                </a:ln>
                <a:solidFill>
                  <a:srgbClr val="FFFF00"/>
                </a:solidFill>
                <a:effectLst>
                  <a:glow rad="254000">
                    <a:srgbClr val="0194C6">
                      <a:lumMod val="75000"/>
                      <a:alpha val="98000"/>
                    </a:srgbClr>
                  </a:glow>
                </a:effectLst>
                <a:uLnTx/>
                <a:uFillTx/>
                <a:latin typeface="Arial" panose="020B0604020202020204" pitchFamily="34" charset="0"/>
                <a:ea typeface="MS Pゴシック"/>
                <a:cs typeface="Arial" panose="020B0604020202020204" pitchFamily="34" charset="0"/>
              </a:rPr>
              <a:t>النذر (8-9)</a:t>
            </a:r>
            <a:endParaRPr kumimoji="1" lang="en-US" sz="4400" b="1" u="none" strike="noStrike" kern="0" cap="none" spc="0" normalizeH="0" baseline="0" noProof="0" dirty="0">
              <a:ln>
                <a:noFill/>
              </a:ln>
              <a:solidFill>
                <a:srgbClr val="FFFF00"/>
              </a:solidFill>
              <a:effectLst>
                <a:glow rad="254000">
                  <a:srgbClr val="0194C6">
                    <a:lumMod val="75000"/>
                    <a:alpha val="98000"/>
                  </a:srgbClr>
                </a:glow>
              </a:effectLst>
              <a:uLnTx/>
              <a:uFillTx/>
              <a:latin typeface="Arial" panose="020B0604020202020204" pitchFamily="34" charset="0"/>
              <a:ea typeface="MS Pゴシック"/>
              <a:cs typeface="Arial" panose="020B0604020202020204" pitchFamily="34" charset="0"/>
            </a:endParaRP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49" name="Freeform 2"/>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7747"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642051" name="Rectangle 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42052" name="Freeform 5"/>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42053" name="Freeform 6"/>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7751" name="Rectangle 7"/>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FFCC00"/>
                </a:solidFill>
                <a:effectLst/>
                <a:uLnTx/>
                <a:uFillTx/>
                <a:latin typeface="Arial" panose="020B0604020202020204" pitchFamily="34" charset="0"/>
                <a:ea typeface="ＭＳ Ｐゴシック"/>
                <a:cs typeface="Arial" panose="020B0604020202020204" pitchFamily="34" charset="0"/>
              </a:rPr>
              <a:t>ER</a:t>
            </a:r>
          </a:p>
        </p:txBody>
      </p:sp>
      <p:sp>
        <p:nvSpPr>
          <p:cNvPr id="642055" name="Freeform 8"/>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7753" name="Rectangle 9"/>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FFCC00"/>
                </a:solidFill>
                <a:effectLst/>
                <a:uLnTx/>
                <a:uFillTx/>
                <a:latin typeface="Arial" panose="020B0604020202020204" pitchFamily="34" charset="0"/>
                <a:ea typeface="ＭＳ Ｐゴシック"/>
                <a:cs typeface="Arial" panose="020B0604020202020204" pitchFamily="34" charset="0"/>
              </a:rPr>
              <a:t>PG</a:t>
            </a:r>
          </a:p>
        </p:txBody>
      </p:sp>
      <p:sp>
        <p:nvSpPr>
          <p:cNvPr id="642057" name="Freeform 10"/>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42058" name="Freeform 11"/>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42059" name="Freeform 12"/>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7757" name="Rectangle 13"/>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FFCC00"/>
                </a:solidFill>
                <a:effectLst/>
                <a:uLnTx/>
                <a:uFillTx/>
                <a:latin typeface="Arial" panose="020B0604020202020204" pitchFamily="34" charset="0"/>
                <a:ea typeface="ＭＳ Ｐゴシック"/>
                <a:cs typeface="Arial" panose="020B0604020202020204" pitchFamily="34" charset="0"/>
              </a:rPr>
              <a:t>SG</a:t>
            </a:r>
          </a:p>
        </p:txBody>
      </p:sp>
      <p:sp>
        <p:nvSpPr>
          <p:cNvPr id="287758" name="Rectangle 14"/>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FFCC00"/>
                </a:solidFill>
                <a:effectLst/>
                <a:uLnTx/>
                <a:uFillTx/>
                <a:latin typeface="Arial" panose="020B0604020202020204" pitchFamily="34" charset="0"/>
                <a:ea typeface="ＭＳ Ｐゴシック"/>
                <a:cs typeface="Arial" panose="020B0604020202020204" pitchFamily="34" charset="0"/>
              </a:rPr>
              <a:t>RS</a:t>
            </a:r>
          </a:p>
        </p:txBody>
      </p:sp>
      <p:sp>
        <p:nvSpPr>
          <p:cNvPr id="287759" name="Rectangle 15"/>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FFCC00"/>
                </a:solidFill>
                <a:effectLst/>
                <a:uLnTx/>
                <a:uFillTx/>
                <a:latin typeface="Arial" panose="020B0604020202020204" pitchFamily="34" charset="0"/>
                <a:ea typeface="ＭＳ Ｐゴシック"/>
                <a:cs typeface="Arial" panose="020B0604020202020204" pitchFamily="34" charset="0"/>
              </a:rPr>
              <a:t>MS</a:t>
            </a:r>
          </a:p>
        </p:txBody>
      </p:sp>
      <p:sp>
        <p:nvSpPr>
          <p:cNvPr id="642063" name="Rectangle 16"/>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42064"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42065"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7763" name="Rectangle 19"/>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u="none" strike="noStrike" kern="1200" cap="none" spc="0" normalizeH="0" baseline="0" noProof="0" dirty="0">
                <a:ln>
                  <a:noFill/>
                </a:ln>
                <a:solidFill>
                  <a:srgbClr val="E5FFFF"/>
                </a:solidFill>
                <a:effectLst/>
                <a:uLnTx/>
                <a:uFillTx/>
                <a:latin typeface="Arial" panose="020B0604020202020204" pitchFamily="34" charset="0"/>
                <a:ea typeface="ＭＳ Ｐゴシック"/>
                <a:cs typeface="Arial" panose="020B0604020202020204" pitchFamily="34" charset="0"/>
              </a:rPr>
              <a:t> DRESSING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u="none" strike="noStrike" kern="1200" cap="none" spc="0" normalizeH="0" baseline="0" noProof="0" dirty="0">
                <a:ln>
                  <a:noFill/>
                </a:ln>
                <a:solidFill>
                  <a:srgbClr val="E5FFFF"/>
                </a:solidFill>
                <a:effectLst/>
                <a:uLnTx/>
                <a:uFillTx/>
                <a:latin typeface="Arial" panose="020B0604020202020204" pitchFamily="34" charset="0"/>
                <a:ea typeface="ＭＳ Ｐゴシック"/>
                <a:cs typeface="Arial" panose="020B0604020202020204" pitchFamily="34" charset="0"/>
              </a:rPr>
              <a:t>        THE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u="none" strike="noStrike" kern="1200" cap="none" spc="0" normalizeH="0" baseline="0" noProof="0" dirty="0">
                <a:ln>
                  <a:noFill/>
                </a:ln>
                <a:solidFill>
                  <a:srgbClr val="E5FFFF"/>
                </a:solidFill>
                <a:effectLst/>
                <a:uLnTx/>
                <a:uFillTx/>
                <a:latin typeface="Arial" panose="020B0604020202020204" pitchFamily="34" charset="0"/>
                <a:ea typeface="ＭＳ Ｐゴシック"/>
                <a:cs typeface="Arial" panose="020B0604020202020204" pitchFamily="34" charset="0"/>
              </a:rPr>
              <a:t>   STAGE</a:t>
            </a:r>
          </a:p>
        </p:txBody>
      </p:sp>
      <p:sp>
        <p:nvSpPr>
          <p:cNvPr id="287764" name="Rectangle 20"/>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FFCC00"/>
                </a:solidFill>
                <a:effectLst/>
                <a:uLnTx/>
                <a:uFillTx/>
                <a:latin typeface="Arial" panose="020B0604020202020204" pitchFamily="34" charset="0"/>
                <a:ea typeface="ＭＳ Ｐゴシック"/>
                <a:cs typeface="Arial" panose="020B0604020202020204" pitchFamily="34" charset="0"/>
              </a:rPr>
              <a:t>DS</a:t>
            </a:r>
          </a:p>
        </p:txBody>
      </p:sp>
      <p:sp>
        <p:nvSpPr>
          <p:cNvPr id="287765"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87766" name="Freeform 22"/>
          <p:cNvSpPr>
            <a:spLocks/>
          </p:cNvSpPr>
          <p:nvPr/>
        </p:nvSpPr>
        <p:spPr bwMode="auto">
          <a:xfrm>
            <a:off x="1800225" y="1054100"/>
            <a:ext cx="6378575" cy="4025900"/>
          </a:xfrm>
          <a:custGeom>
            <a:avLst/>
            <a:gdLst/>
            <a:ahLst/>
            <a:cxnLst>
              <a:cxn ang="0">
                <a:pos x="2658" y="2528"/>
              </a:cxn>
              <a:cxn ang="0">
                <a:pos x="2242" y="2368"/>
              </a:cxn>
              <a:cxn ang="0">
                <a:pos x="1570" y="2264"/>
              </a:cxn>
              <a:cxn ang="0">
                <a:pos x="1210" y="2280"/>
              </a:cxn>
              <a:cxn ang="0">
                <a:pos x="1114" y="2336"/>
              </a:cxn>
              <a:cxn ang="0">
                <a:pos x="1066" y="2368"/>
              </a:cxn>
              <a:cxn ang="0">
                <a:pos x="938" y="2488"/>
              </a:cxn>
              <a:cxn ang="0">
                <a:pos x="890" y="2512"/>
              </a:cxn>
              <a:cxn ang="0">
                <a:pos x="842" y="2528"/>
              </a:cxn>
              <a:cxn ang="0">
                <a:pos x="722" y="2336"/>
              </a:cxn>
              <a:cxn ang="0">
                <a:pos x="674" y="2248"/>
              </a:cxn>
              <a:cxn ang="0">
                <a:pos x="602" y="2168"/>
              </a:cxn>
              <a:cxn ang="0">
                <a:pos x="146" y="2104"/>
              </a:cxn>
              <a:cxn ang="0">
                <a:pos x="90" y="2088"/>
              </a:cxn>
              <a:cxn ang="0">
                <a:pos x="18" y="2008"/>
              </a:cxn>
              <a:cxn ang="0">
                <a:pos x="42" y="1896"/>
              </a:cxn>
              <a:cxn ang="0">
                <a:pos x="58" y="1872"/>
              </a:cxn>
              <a:cxn ang="0">
                <a:pos x="82" y="1864"/>
              </a:cxn>
              <a:cxn ang="0">
                <a:pos x="130" y="1832"/>
              </a:cxn>
              <a:cxn ang="0">
                <a:pos x="330" y="1760"/>
              </a:cxn>
              <a:cxn ang="0">
                <a:pos x="378" y="1744"/>
              </a:cxn>
              <a:cxn ang="0">
                <a:pos x="506" y="1656"/>
              </a:cxn>
              <a:cxn ang="0">
                <a:pos x="570" y="1584"/>
              </a:cxn>
              <a:cxn ang="0">
                <a:pos x="626" y="1504"/>
              </a:cxn>
              <a:cxn ang="0">
                <a:pos x="690" y="1408"/>
              </a:cxn>
              <a:cxn ang="0">
                <a:pos x="722" y="1360"/>
              </a:cxn>
              <a:cxn ang="0">
                <a:pos x="730" y="1336"/>
              </a:cxn>
              <a:cxn ang="0">
                <a:pos x="762" y="1288"/>
              </a:cxn>
              <a:cxn ang="0">
                <a:pos x="778" y="1256"/>
              </a:cxn>
              <a:cxn ang="0">
                <a:pos x="810" y="1208"/>
              </a:cxn>
              <a:cxn ang="0">
                <a:pos x="850" y="1080"/>
              </a:cxn>
              <a:cxn ang="0">
                <a:pos x="938" y="696"/>
              </a:cxn>
              <a:cxn ang="0">
                <a:pos x="994" y="472"/>
              </a:cxn>
              <a:cxn ang="0">
                <a:pos x="1074" y="232"/>
              </a:cxn>
              <a:cxn ang="0">
                <a:pos x="1138" y="136"/>
              </a:cxn>
              <a:cxn ang="0">
                <a:pos x="1194" y="80"/>
              </a:cxn>
              <a:cxn ang="0">
                <a:pos x="1354" y="24"/>
              </a:cxn>
              <a:cxn ang="0">
                <a:pos x="1594" y="0"/>
              </a:cxn>
              <a:cxn ang="0">
                <a:pos x="2674" y="48"/>
              </a:cxn>
              <a:cxn ang="0">
                <a:pos x="2970" y="72"/>
              </a:cxn>
              <a:cxn ang="0">
                <a:pos x="3186" y="88"/>
              </a:cxn>
              <a:cxn ang="0">
                <a:pos x="3850" y="240"/>
              </a:cxn>
              <a:cxn ang="0">
                <a:pos x="3930" y="376"/>
              </a:cxn>
              <a:cxn ang="0">
                <a:pos x="3986" y="496"/>
              </a:cxn>
              <a:cxn ang="0">
                <a:pos x="4018" y="688"/>
              </a:cxn>
              <a:cxn ang="0">
                <a:pos x="4010" y="1200"/>
              </a:cxn>
              <a:cxn ang="0">
                <a:pos x="3906" y="1616"/>
              </a:cxn>
              <a:cxn ang="0">
                <a:pos x="3874" y="1664"/>
              </a:cxn>
              <a:cxn ang="0">
                <a:pos x="3762" y="1912"/>
              </a:cxn>
              <a:cxn ang="0">
                <a:pos x="3730" y="1960"/>
              </a:cxn>
              <a:cxn ang="0">
                <a:pos x="3682" y="2040"/>
              </a:cxn>
              <a:cxn ang="0">
                <a:pos x="3594" y="2176"/>
              </a:cxn>
              <a:cxn ang="0">
                <a:pos x="3474" y="2320"/>
              </a:cxn>
              <a:cxn ang="0">
                <a:pos x="3378" y="2424"/>
              </a:cxn>
              <a:cxn ang="0">
                <a:pos x="3354" y="2432"/>
              </a:cxn>
              <a:cxn ang="0">
                <a:pos x="3242" y="2488"/>
              </a:cxn>
              <a:cxn ang="0">
                <a:pos x="3034" y="2536"/>
              </a:cxn>
              <a:cxn ang="0">
                <a:pos x="2658" y="2528"/>
              </a:cxn>
            </a:cxnLst>
            <a:rect l="0" t="0" r="r" b="b"/>
            <a:pathLst>
              <a:path w="4018" h="2536">
                <a:moveTo>
                  <a:pt x="2658" y="2528"/>
                </a:moveTo>
                <a:cubicBezTo>
                  <a:pt x="2517" y="2481"/>
                  <a:pt x="2387" y="2404"/>
                  <a:pt x="2242" y="2368"/>
                </a:cubicBezTo>
                <a:cubicBezTo>
                  <a:pt x="2021" y="2312"/>
                  <a:pt x="1795" y="2292"/>
                  <a:pt x="1570" y="2264"/>
                </a:cubicBezTo>
                <a:cubicBezTo>
                  <a:pt x="1449" y="2267"/>
                  <a:pt x="1322" y="2237"/>
                  <a:pt x="1210" y="2280"/>
                </a:cubicBezTo>
                <a:cubicBezTo>
                  <a:pt x="1178" y="2291"/>
                  <a:pt x="1140" y="2318"/>
                  <a:pt x="1114" y="2336"/>
                </a:cubicBezTo>
                <a:cubicBezTo>
                  <a:pt x="1098" y="2346"/>
                  <a:pt x="1066" y="2368"/>
                  <a:pt x="1066" y="2368"/>
                </a:cubicBezTo>
                <a:cubicBezTo>
                  <a:pt x="1044" y="2400"/>
                  <a:pt x="973" y="2470"/>
                  <a:pt x="938" y="2488"/>
                </a:cubicBezTo>
                <a:cubicBezTo>
                  <a:pt x="922" y="2496"/>
                  <a:pt x="906" y="2504"/>
                  <a:pt x="890" y="2512"/>
                </a:cubicBezTo>
                <a:cubicBezTo>
                  <a:pt x="874" y="2518"/>
                  <a:pt x="842" y="2528"/>
                  <a:pt x="842" y="2528"/>
                </a:cubicBezTo>
                <a:cubicBezTo>
                  <a:pt x="737" y="2493"/>
                  <a:pt x="761" y="2414"/>
                  <a:pt x="722" y="2336"/>
                </a:cubicBezTo>
                <a:cubicBezTo>
                  <a:pt x="707" y="2306"/>
                  <a:pt x="691" y="2275"/>
                  <a:pt x="674" y="2248"/>
                </a:cubicBezTo>
                <a:cubicBezTo>
                  <a:pt x="650" y="2210"/>
                  <a:pt x="641" y="2181"/>
                  <a:pt x="602" y="2168"/>
                </a:cubicBezTo>
                <a:cubicBezTo>
                  <a:pt x="542" y="2078"/>
                  <a:pt x="155" y="2104"/>
                  <a:pt x="146" y="2104"/>
                </a:cubicBezTo>
                <a:cubicBezTo>
                  <a:pt x="127" y="2097"/>
                  <a:pt x="105" y="2099"/>
                  <a:pt x="90" y="2088"/>
                </a:cubicBezTo>
                <a:cubicBezTo>
                  <a:pt x="59" y="2066"/>
                  <a:pt x="39" y="2036"/>
                  <a:pt x="18" y="2008"/>
                </a:cubicBezTo>
                <a:cubicBezTo>
                  <a:pt x="0" y="1954"/>
                  <a:pt x="9" y="1935"/>
                  <a:pt x="42" y="1896"/>
                </a:cubicBezTo>
                <a:cubicBezTo>
                  <a:pt x="48" y="1888"/>
                  <a:pt x="50" y="1878"/>
                  <a:pt x="58" y="1872"/>
                </a:cubicBezTo>
                <a:cubicBezTo>
                  <a:pt x="64" y="1866"/>
                  <a:pt x="74" y="1868"/>
                  <a:pt x="82" y="1864"/>
                </a:cubicBezTo>
                <a:cubicBezTo>
                  <a:pt x="98" y="1854"/>
                  <a:pt x="111" y="1838"/>
                  <a:pt x="130" y="1832"/>
                </a:cubicBezTo>
                <a:cubicBezTo>
                  <a:pt x="198" y="1809"/>
                  <a:pt x="265" y="1788"/>
                  <a:pt x="330" y="1760"/>
                </a:cubicBezTo>
                <a:cubicBezTo>
                  <a:pt x="345" y="1753"/>
                  <a:pt x="363" y="1752"/>
                  <a:pt x="378" y="1744"/>
                </a:cubicBezTo>
                <a:cubicBezTo>
                  <a:pt x="411" y="1723"/>
                  <a:pt x="486" y="1684"/>
                  <a:pt x="506" y="1656"/>
                </a:cubicBezTo>
                <a:cubicBezTo>
                  <a:pt x="523" y="1629"/>
                  <a:pt x="555" y="1612"/>
                  <a:pt x="570" y="1584"/>
                </a:cubicBezTo>
                <a:cubicBezTo>
                  <a:pt x="586" y="1551"/>
                  <a:pt x="600" y="1529"/>
                  <a:pt x="626" y="1504"/>
                </a:cubicBezTo>
                <a:cubicBezTo>
                  <a:pt x="639" y="1464"/>
                  <a:pt x="661" y="1436"/>
                  <a:pt x="690" y="1408"/>
                </a:cubicBezTo>
                <a:cubicBezTo>
                  <a:pt x="709" y="1350"/>
                  <a:pt x="682" y="1419"/>
                  <a:pt x="722" y="1360"/>
                </a:cubicBezTo>
                <a:cubicBezTo>
                  <a:pt x="726" y="1352"/>
                  <a:pt x="725" y="1343"/>
                  <a:pt x="730" y="1336"/>
                </a:cubicBezTo>
                <a:cubicBezTo>
                  <a:pt x="739" y="1319"/>
                  <a:pt x="753" y="1305"/>
                  <a:pt x="762" y="1288"/>
                </a:cubicBezTo>
                <a:cubicBezTo>
                  <a:pt x="767" y="1277"/>
                  <a:pt x="771" y="1266"/>
                  <a:pt x="778" y="1256"/>
                </a:cubicBezTo>
                <a:cubicBezTo>
                  <a:pt x="787" y="1239"/>
                  <a:pt x="810" y="1208"/>
                  <a:pt x="810" y="1208"/>
                </a:cubicBezTo>
                <a:cubicBezTo>
                  <a:pt x="819" y="1162"/>
                  <a:pt x="840" y="1125"/>
                  <a:pt x="850" y="1080"/>
                </a:cubicBezTo>
                <a:cubicBezTo>
                  <a:pt x="875" y="952"/>
                  <a:pt x="896" y="819"/>
                  <a:pt x="938" y="696"/>
                </a:cubicBezTo>
                <a:cubicBezTo>
                  <a:pt x="947" y="617"/>
                  <a:pt x="975" y="547"/>
                  <a:pt x="994" y="472"/>
                </a:cubicBezTo>
                <a:cubicBezTo>
                  <a:pt x="1014" y="388"/>
                  <a:pt x="1029" y="306"/>
                  <a:pt x="1074" y="232"/>
                </a:cubicBezTo>
                <a:cubicBezTo>
                  <a:pt x="1085" y="185"/>
                  <a:pt x="1105" y="165"/>
                  <a:pt x="1138" y="136"/>
                </a:cubicBezTo>
                <a:cubicBezTo>
                  <a:pt x="1157" y="118"/>
                  <a:pt x="1168" y="88"/>
                  <a:pt x="1194" y="80"/>
                </a:cubicBezTo>
                <a:cubicBezTo>
                  <a:pt x="1247" y="62"/>
                  <a:pt x="1296" y="31"/>
                  <a:pt x="1354" y="24"/>
                </a:cubicBezTo>
                <a:cubicBezTo>
                  <a:pt x="1433" y="13"/>
                  <a:pt x="1514" y="7"/>
                  <a:pt x="1594" y="0"/>
                </a:cubicBezTo>
                <a:cubicBezTo>
                  <a:pt x="1959" y="5"/>
                  <a:pt x="2312" y="11"/>
                  <a:pt x="2674" y="48"/>
                </a:cubicBezTo>
                <a:cubicBezTo>
                  <a:pt x="2773" y="57"/>
                  <a:pt x="2868" y="65"/>
                  <a:pt x="2970" y="72"/>
                </a:cubicBezTo>
                <a:cubicBezTo>
                  <a:pt x="3042" y="76"/>
                  <a:pt x="3186" y="88"/>
                  <a:pt x="3186" y="88"/>
                </a:cubicBezTo>
                <a:cubicBezTo>
                  <a:pt x="3404" y="124"/>
                  <a:pt x="3660" y="104"/>
                  <a:pt x="3850" y="240"/>
                </a:cubicBezTo>
                <a:cubicBezTo>
                  <a:pt x="3893" y="271"/>
                  <a:pt x="3903" y="332"/>
                  <a:pt x="3930" y="376"/>
                </a:cubicBezTo>
                <a:cubicBezTo>
                  <a:pt x="3955" y="418"/>
                  <a:pt x="3973" y="446"/>
                  <a:pt x="3986" y="496"/>
                </a:cubicBezTo>
                <a:cubicBezTo>
                  <a:pt x="4002" y="561"/>
                  <a:pt x="4011" y="619"/>
                  <a:pt x="4018" y="688"/>
                </a:cubicBezTo>
                <a:cubicBezTo>
                  <a:pt x="4015" y="858"/>
                  <a:pt x="4014" y="1029"/>
                  <a:pt x="4010" y="1200"/>
                </a:cubicBezTo>
                <a:cubicBezTo>
                  <a:pt x="4006" y="1320"/>
                  <a:pt x="3961" y="1505"/>
                  <a:pt x="3906" y="1616"/>
                </a:cubicBezTo>
                <a:cubicBezTo>
                  <a:pt x="3897" y="1633"/>
                  <a:pt x="3880" y="1645"/>
                  <a:pt x="3874" y="1664"/>
                </a:cubicBezTo>
                <a:cubicBezTo>
                  <a:pt x="3845" y="1749"/>
                  <a:pt x="3806" y="1832"/>
                  <a:pt x="3762" y="1912"/>
                </a:cubicBezTo>
                <a:cubicBezTo>
                  <a:pt x="3752" y="1928"/>
                  <a:pt x="3736" y="1941"/>
                  <a:pt x="3730" y="1960"/>
                </a:cubicBezTo>
                <a:cubicBezTo>
                  <a:pt x="3709" y="2022"/>
                  <a:pt x="3725" y="1996"/>
                  <a:pt x="3682" y="2040"/>
                </a:cubicBezTo>
                <a:cubicBezTo>
                  <a:pt x="3663" y="2095"/>
                  <a:pt x="3622" y="2126"/>
                  <a:pt x="3594" y="2176"/>
                </a:cubicBezTo>
                <a:cubicBezTo>
                  <a:pt x="3562" y="2231"/>
                  <a:pt x="3519" y="2274"/>
                  <a:pt x="3474" y="2320"/>
                </a:cubicBezTo>
                <a:cubicBezTo>
                  <a:pt x="3443" y="2350"/>
                  <a:pt x="3412" y="2399"/>
                  <a:pt x="3378" y="2424"/>
                </a:cubicBezTo>
                <a:cubicBezTo>
                  <a:pt x="3371" y="2428"/>
                  <a:pt x="3361" y="2427"/>
                  <a:pt x="3354" y="2432"/>
                </a:cubicBezTo>
                <a:cubicBezTo>
                  <a:pt x="3310" y="2455"/>
                  <a:pt x="3290" y="2475"/>
                  <a:pt x="3242" y="2488"/>
                </a:cubicBezTo>
                <a:cubicBezTo>
                  <a:pt x="3179" y="2529"/>
                  <a:pt x="3107" y="2529"/>
                  <a:pt x="3034" y="2536"/>
                </a:cubicBezTo>
                <a:cubicBezTo>
                  <a:pt x="2690" y="2527"/>
                  <a:pt x="2815" y="2528"/>
                  <a:pt x="2658" y="2528"/>
                </a:cubicBezTo>
                <a:close/>
              </a:path>
            </a:pathLst>
          </a:custGeom>
          <a:noFill/>
          <a:ln w="57150" cap="flat" cmpd="sng">
            <a:solidFill>
              <a:srgbClr val="FF0000"/>
            </a:solidFill>
            <a:prstDash val="lgDashDot"/>
            <a:round/>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642070" name="Text Box 23"/>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87768" name="Text Box 24"/>
          <p:cNvSpPr txBox="1">
            <a:spLocks noChangeArrowheads="1"/>
          </p:cNvSpPr>
          <p:nvPr/>
        </p:nvSpPr>
        <p:spPr bwMode="auto">
          <a:xfrm>
            <a:off x="2559050" y="3136900"/>
            <a:ext cx="5519738"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mr-IN" altLang="ja-JP" sz="60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rPr>
              <a:t>"</a:t>
            </a:r>
            <a:r>
              <a:rPr kumimoji="0" lang="en-US" sz="60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THE LAND</a:t>
            </a:r>
            <a:r>
              <a:rPr kumimoji="0" lang="mr-IN" altLang="ja-JP" sz="60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rPr>
              <a:t>"</a:t>
            </a:r>
            <a:endParaRPr kumimoji="0" lang="en-US" sz="60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287769" name="Rectangle 25"/>
          <p:cNvSpPr>
            <a:spLocks noChangeArrowheads="1"/>
          </p:cNvSpPr>
          <p:nvPr/>
        </p:nvSpPr>
        <p:spPr bwMode="auto">
          <a:xfrm>
            <a:off x="8098485" y="6525340"/>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25</a:t>
            </a:r>
          </a:p>
        </p:txBody>
      </p:sp>
      <p:sp>
        <p:nvSpPr>
          <p:cNvPr id="642073" name="Text Box 26"/>
          <p:cNvSpPr txBox="1">
            <a:spLocks noChangeArrowheads="1"/>
          </p:cNvSpPr>
          <p:nvPr/>
        </p:nvSpPr>
        <p:spPr bwMode="auto">
          <a:xfrm>
            <a:off x="7531218" y="5883682"/>
            <a:ext cx="27122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642074" name="Rectangle 27"/>
          <p:cNvSpPr>
            <a:spLocks noChangeArrowheads="1"/>
          </p:cNvSpPr>
          <p:nvPr/>
        </p:nvSpPr>
        <p:spPr bwMode="auto">
          <a:xfrm>
            <a:off x="7059421" y="6269038"/>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15-16</a:t>
            </a:r>
          </a:p>
        </p:txBody>
      </p:sp>
      <p:pic>
        <p:nvPicPr>
          <p:cNvPr id="642075" name="Picture 2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015163"/>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642076" name="Text Box 29"/>
          <p:cNvSpPr txBox="1">
            <a:spLocks noChangeArrowheads="1"/>
          </p:cNvSpPr>
          <p:nvPr/>
        </p:nvSpPr>
        <p:spPr bwMode="auto">
          <a:xfrm>
            <a:off x="8791575" y="6411913"/>
            <a:ext cx="185738"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 name="Title 29"/>
          <p:cNvSpPr>
            <a:spLocks noGrp="1"/>
          </p:cNvSpPr>
          <p:nvPr>
            <p:ph type="title" idx="4294967295"/>
          </p:nvPr>
        </p:nvSpPr>
        <p:spPr>
          <a:xfrm>
            <a:off x="-36513" y="-15875"/>
            <a:ext cx="9288463" cy="1371600"/>
          </a:xfrm>
          <a:effectLst/>
        </p:spPr>
        <p:txBody>
          <a:bodyPr/>
          <a:lstStyle/>
          <a:p>
            <a:pPr>
              <a:defRPr/>
            </a:pPr>
            <a:r>
              <a:rPr lang="ar-JO" sz="4800" dirty="0">
                <a:effectLst>
                  <a:outerShdw blurRad="38100" dist="38100" dir="2700000" algn="tl">
                    <a:srgbClr val="000000">
                      <a:alpha val="43137"/>
                    </a:srgbClr>
                  </a:outerShdw>
                </a:effectLst>
                <a:ea typeface="ＭＳ Ｐゴシック" pitchFamily="-112" charset="-128"/>
                <a:cs typeface="Arial" panose="020B0604020202020204" pitchFamily="34" charset="0"/>
              </a:rPr>
              <a:t>النتيجة : تقيأ الحوت يونان</a:t>
            </a:r>
            <a:endParaRPr lang="en-US" sz="4800" dirty="0">
              <a:effectLst>
                <a:outerShdw blurRad="38100" dist="38100" dir="2700000" algn="tl">
                  <a:srgbClr val="000000">
                    <a:alpha val="43137"/>
                  </a:srgbClr>
                </a:outerShdw>
              </a:effectLst>
              <a:ea typeface="ＭＳ Ｐゴシック" pitchFamily="-112" charset="-128"/>
              <a:cs typeface="Arial" panose="020B0604020202020204" pitchFamily="34" charset="0"/>
            </a:endParaRPr>
          </a:p>
        </p:txBody>
      </p:sp>
      <p:pic>
        <p:nvPicPr>
          <p:cNvPr id="2" name="Picture 1" descr="jonah-and-the-whale-vrl-185371-6155669-me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635375" y="1355725"/>
            <a:ext cx="5500688" cy="3444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 name="Striped Right Arrow 31"/>
          <p:cNvSpPr/>
          <p:nvPr/>
        </p:nvSpPr>
        <p:spPr bwMode="auto">
          <a:xfrm>
            <a:off x="3276600" y="2492375"/>
            <a:ext cx="1651000" cy="1228725"/>
          </a:xfrm>
          <a:prstGeom prst="stripedRightArrow">
            <a:avLst/>
          </a:prstGeom>
          <a:solidFill>
            <a:srgbClr val="FF0000"/>
          </a:solidFill>
          <a:ln w="9525" cap="flat" cmpd="sng" algn="ctr">
            <a:solidFill>
              <a:schemeClr val="tx1"/>
            </a:solidFill>
            <a:prstDash val="solid"/>
            <a:round/>
            <a:headEnd type="none" w="med" len="med"/>
            <a:tailEnd type="none" w="med" len="me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5" name="Rectangle 2"/>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4" name="Picture 3" descr="cow.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04800" y="1524000"/>
            <a:ext cx="3403600" cy="508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763907" name="Group 8"/>
          <p:cNvGrpSpPr>
            <a:grpSpLocks/>
          </p:cNvGrpSpPr>
          <p:nvPr/>
        </p:nvGrpSpPr>
        <p:grpSpPr bwMode="auto">
          <a:xfrm>
            <a:off x="5181600" y="3048000"/>
            <a:ext cx="3733800" cy="3733800"/>
            <a:chOff x="5181600" y="2971800"/>
            <a:chExt cx="3733800" cy="3733800"/>
          </a:xfrm>
        </p:grpSpPr>
        <p:pic>
          <p:nvPicPr>
            <p:cNvPr id="763912" name="Picture 6" descr="sackcloth.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181600" y="2971800"/>
              <a:ext cx="3733800"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63913" name="Picture 7" descr="sackclth.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943600" y="3657600"/>
              <a:ext cx="2135187" cy="25136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5" name="Cloud Callout 4"/>
          <p:cNvSpPr/>
          <p:nvPr/>
        </p:nvSpPr>
        <p:spPr bwMode="auto">
          <a:xfrm>
            <a:off x="3429000" y="304800"/>
            <a:ext cx="5715000" cy="3048000"/>
          </a:xfrm>
          <a:prstGeom prst="cloudCallout">
            <a:avLst>
              <a:gd name="adj1" fmla="val -62758"/>
              <a:gd name="adj2" fmla="val 24284"/>
            </a:avLst>
          </a:prstGeom>
          <a:solidFill>
            <a:schemeClr val="accent4">
              <a:lumMod val="25000"/>
            </a:schemeClr>
          </a:solidFill>
          <a:ln w="9525" cap="flat" cmpd="sng" algn="ctr">
            <a:solidFill>
              <a:schemeClr val="tx1"/>
            </a:solidFill>
            <a:prstDash val="solid"/>
            <a:round/>
            <a:headEnd type="none" w="med" len="med"/>
            <a:tailEnd type="none" w="med" len="me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123907" name="Rectangle 3"/>
          <p:cNvSpPr>
            <a:spLocks noGrp="1" noChangeArrowheads="1"/>
          </p:cNvSpPr>
          <p:nvPr>
            <p:ph type="title" idx="4294967295"/>
          </p:nvPr>
        </p:nvSpPr>
        <p:spPr>
          <a:xfrm>
            <a:off x="3733800" y="609600"/>
            <a:ext cx="5105400" cy="2133600"/>
          </a:xfrm>
        </p:spPr>
        <p:txBody>
          <a:bodyPr/>
          <a:lstStyle/>
          <a:p>
            <a:pPr eaLnBrk="1" hangingPunct="1">
              <a:defRPr/>
            </a:pPr>
            <a:r>
              <a:rPr lang="ar-JO" altLang="ja-JP" sz="6600" dirty="0">
                <a:solidFill>
                  <a:srgbClr val="FFFFFF"/>
                </a:solidFill>
                <a:cs typeface="Arial" panose="020B0604020202020204" pitchFamily="34" charset="0"/>
              </a:rPr>
              <a:t>ماذا فعل</a:t>
            </a:r>
            <a:r>
              <a:rPr lang="ar-JO" altLang="ja-JP" sz="6600" dirty="0">
                <a:solidFill>
                  <a:srgbClr val="FFFF00"/>
                </a:solidFill>
                <a:cs typeface="Arial" panose="020B0604020202020204" pitchFamily="34" charset="0"/>
              </a:rPr>
              <a:t>ت</a:t>
            </a:r>
            <a:r>
              <a:rPr lang="ar-JO" altLang="ja-JP" sz="6600" dirty="0">
                <a:solidFill>
                  <a:srgbClr val="FFFFFF"/>
                </a:solidFill>
                <a:cs typeface="Arial" panose="020B0604020202020204" pitchFamily="34" charset="0"/>
              </a:rPr>
              <a:t>؟</a:t>
            </a:r>
            <a:endParaRPr lang="en-US" sz="6600" dirty="0">
              <a:cs typeface="Arial" panose="020B0604020202020204" pitchFamily="34" charset="0"/>
            </a:endParaRPr>
          </a:p>
        </p:txBody>
      </p:sp>
      <p:pic>
        <p:nvPicPr>
          <p:cNvPr id="6" name="Picture 5" descr="sackclothPatch6-08Ck.300.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381000" y="304800"/>
            <a:ext cx="2071688"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Rectangle 3"/>
          <p:cNvSpPr txBox="1">
            <a:spLocks noChangeArrowheads="1"/>
          </p:cNvSpPr>
          <p:nvPr/>
        </p:nvSpPr>
        <p:spPr bwMode="auto">
          <a:xfrm>
            <a:off x="5181600" y="6172200"/>
            <a:ext cx="3505200" cy="685800"/>
          </a:xfrm>
          <a:prstGeom prst="rect">
            <a:avLst/>
          </a:prstGeom>
          <a:noFill/>
          <a:ln w="9525">
            <a:noFill/>
            <a:miter lim="800000"/>
            <a:headEnd/>
            <a:tailEnd/>
          </a:ln>
          <a:effectLst>
            <a:outerShdw blurRad="63500" dist="35907" dir="16979964" algn="ctr" rotWithShape="0">
              <a:srgbClr val="000000">
                <a:alpha val="75000"/>
              </a:srgbClr>
            </a:outerShdw>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يونان 3: 5-10</a:t>
            </a:r>
            <a:endParaRPr kumimoji="0" lang="en-US" sz="4000" b="1" u="none" strike="noStrike" kern="1200" cap="none" spc="0" normalizeH="0" baseline="0" noProof="0" dirty="0">
              <a:ln>
                <a:noFill/>
              </a:ln>
              <a:solidFill>
                <a:srgbClr val="E5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grpId="0" nodeType="afterEffect">
                                  <p:stCondLst>
                                    <p:cond delay="100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nodeType="afterGroup">
                            <p:stCondLst>
                              <p:cond delay="1000"/>
                            </p:stCondLst>
                            <p:childTnLst>
                              <p:par>
                                <p:cTn id="14" presetID="1" presetClass="entr" presetSubtype="0" fill="hold" grpId="0" nodeType="afterEffect">
                                  <p:stCondLst>
                                    <p:cond delay="1000"/>
                                  </p:stCondLst>
                                  <p:childTnLst>
                                    <p:set>
                                      <p:cBhvr>
                                        <p:cTn id="15" dur="1" fill="hold">
                                          <p:stCondLst>
                                            <p:cond delay="0"/>
                                          </p:stCondLst>
                                        </p:cTn>
                                        <p:tgtEl>
                                          <p:spTgt spid="123907"/>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ntr" presetSubtype="0" fill="hold" grpId="0" nodeType="afterEffect">
                                  <p:stCondLst>
                                    <p:cond delay="100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3907" grpId="0"/>
      <p:bldP spid="10" grpId="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F5200B-82F1-376D-D57E-D73A853D2F45}"/>
            </a:ext>
          </a:extLst>
        </p:cNvPr>
        <p:cNvGrpSpPr/>
        <p:nvPr/>
      </p:nvGrpSpPr>
      <p:grpSpPr>
        <a:xfrm>
          <a:off x="0" y="0"/>
          <a:ext cx="0" cy="0"/>
          <a:chOff x="0" y="0"/>
          <a:chExt cx="0" cy="0"/>
        </a:xfrm>
      </p:grpSpPr>
      <p:sp>
        <p:nvSpPr>
          <p:cNvPr id="603137" name="Rectangle 5">
            <a:extLst>
              <a:ext uri="{FF2B5EF4-FFF2-40B4-BE49-F238E27FC236}">
                <a16:creationId xmlns:a16="http://schemas.microsoft.com/office/drawing/2014/main" id="{3AF52549-84B1-1446-C546-41C3439F4CC8}"/>
              </a:ext>
            </a:extLst>
          </p:cNvPr>
          <p:cNvSpPr>
            <a:spLocks noChangeArrowheads="1"/>
          </p:cNvSpPr>
          <p:nvPr/>
        </p:nvSpPr>
        <p:spPr bwMode="auto">
          <a:xfrm>
            <a:off x="0" y="0"/>
            <a:ext cx="9144000" cy="6858000"/>
          </a:xfrm>
          <a:prstGeom prst="rect">
            <a:avLst/>
          </a:prstGeom>
          <a:blipFill dpi="0" rotWithShape="1">
            <a:blip r:embed="rId3"/>
            <a:srcRect/>
            <a:tile tx="0" ty="0" sx="100000" sy="100000" flip="none" algn="tl"/>
          </a:blip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Osaka" charset="0"/>
              <a:cs typeface="Osaka" charset="0"/>
            </a:endParaRPr>
          </a:p>
        </p:txBody>
      </p:sp>
      <p:sp>
        <p:nvSpPr>
          <p:cNvPr id="603138" name="Rectangle 2">
            <a:extLst>
              <a:ext uri="{FF2B5EF4-FFF2-40B4-BE49-F238E27FC236}">
                <a16:creationId xmlns:a16="http://schemas.microsoft.com/office/drawing/2014/main" id="{7EE8079C-FECF-4B5B-089E-090FD3552EF6}"/>
              </a:ext>
            </a:extLst>
          </p:cNvPr>
          <p:cNvSpPr>
            <a:spLocks noGrp="1" noChangeArrowheads="1"/>
          </p:cNvSpPr>
          <p:nvPr>
            <p:ph type="title"/>
          </p:nvPr>
        </p:nvSpPr>
        <p:spPr>
          <a:xfrm>
            <a:off x="381000" y="152400"/>
            <a:ext cx="1255713" cy="347663"/>
          </a:xfrm>
        </p:spPr>
        <p:txBody>
          <a:bodyPr/>
          <a:lstStyle/>
          <a:p>
            <a:pPr eaLnBrk="1" hangingPunct="1"/>
            <a:r>
              <a:rPr lang="en-US" sz="1600">
                <a:latin typeface="Century Gothic" charset="0"/>
                <a:ea typeface="Osaka" charset="0"/>
                <a:cs typeface="Osaka" charset="0"/>
              </a:rPr>
              <a:t>Book Chart</a:t>
            </a:r>
          </a:p>
        </p:txBody>
      </p:sp>
      <p:sp>
        <p:nvSpPr>
          <p:cNvPr id="603139" name="Rectangle 60">
            <a:extLst>
              <a:ext uri="{FF2B5EF4-FFF2-40B4-BE49-F238E27FC236}">
                <a16:creationId xmlns:a16="http://schemas.microsoft.com/office/drawing/2014/main" id="{9629C1EC-7065-DA97-9258-354781EA8761}"/>
              </a:ext>
            </a:extLst>
          </p:cNvPr>
          <p:cNvSpPr>
            <a:spLocks noChangeArrowheads="1"/>
          </p:cNvSpPr>
          <p:nvPr/>
        </p:nvSpPr>
        <p:spPr bwMode="auto">
          <a:xfrm>
            <a:off x="0" y="5391150"/>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Osaka" charset="0"/>
              <a:cs typeface="Osaka" charset="0"/>
            </a:endParaRPr>
          </a:p>
        </p:txBody>
      </p:sp>
      <p:graphicFrame>
        <p:nvGraphicFramePr>
          <p:cNvPr id="488451" name="Group 3">
            <a:extLst>
              <a:ext uri="{FF2B5EF4-FFF2-40B4-BE49-F238E27FC236}">
                <a16:creationId xmlns:a16="http://schemas.microsoft.com/office/drawing/2014/main" id="{26A8F6CB-53D2-EB58-D5F5-5A20B2FB8CE7}"/>
              </a:ext>
            </a:extLst>
          </p:cNvPr>
          <p:cNvGraphicFramePr>
            <a:graphicFrameLocks noGrp="1"/>
          </p:cNvGraphicFramePr>
          <p:nvPr/>
        </p:nvGraphicFramePr>
        <p:xfrm>
          <a:off x="0" y="0"/>
          <a:ext cx="9144000" cy="6978651"/>
        </p:xfrm>
        <a:graphic>
          <a:graphicData uri="http://schemas.openxmlformats.org/drawingml/2006/table">
            <a:tbl>
              <a:tblPr/>
              <a:tblGrid>
                <a:gridCol w="1495425">
                  <a:extLst>
                    <a:ext uri="{9D8B030D-6E8A-4147-A177-3AD203B41FA5}">
                      <a16:colId xmlns:a16="http://schemas.microsoft.com/office/drawing/2014/main" val="20000"/>
                    </a:ext>
                  </a:extLst>
                </a:gridCol>
                <a:gridCol w="795338">
                  <a:extLst>
                    <a:ext uri="{9D8B030D-6E8A-4147-A177-3AD203B41FA5}">
                      <a16:colId xmlns:a16="http://schemas.microsoft.com/office/drawing/2014/main" val="20001"/>
                    </a:ext>
                  </a:extLst>
                </a:gridCol>
                <a:gridCol w="604837">
                  <a:extLst>
                    <a:ext uri="{9D8B030D-6E8A-4147-A177-3AD203B41FA5}">
                      <a16:colId xmlns:a16="http://schemas.microsoft.com/office/drawing/2014/main" val="20002"/>
                    </a:ext>
                  </a:extLst>
                </a:gridCol>
                <a:gridCol w="1731963">
                  <a:extLst>
                    <a:ext uri="{9D8B030D-6E8A-4147-A177-3AD203B41FA5}">
                      <a16:colId xmlns:a16="http://schemas.microsoft.com/office/drawing/2014/main" val="20003"/>
                    </a:ext>
                  </a:extLst>
                </a:gridCol>
                <a:gridCol w="1784350">
                  <a:extLst>
                    <a:ext uri="{9D8B030D-6E8A-4147-A177-3AD203B41FA5}">
                      <a16:colId xmlns:a16="http://schemas.microsoft.com/office/drawing/2014/main" val="20004"/>
                    </a:ext>
                  </a:extLst>
                </a:gridCol>
                <a:gridCol w="522287">
                  <a:extLst>
                    <a:ext uri="{9D8B030D-6E8A-4147-A177-3AD203B41FA5}">
                      <a16:colId xmlns:a16="http://schemas.microsoft.com/office/drawing/2014/main" val="20005"/>
                    </a:ext>
                  </a:extLst>
                </a:gridCol>
                <a:gridCol w="595313">
                  <a:extLst>
                    <a:ext uri="{9D8B030D-6E8A-4147-A177-3AD203B41FA5}">
                      <a16:colId xmlns:a16="http://schemas.microsoft.com/office/drawing/2014/main" val="20006"/>
                    </a:ext>
                  </a:extLst>
                </a:gridCol>
                <a:gridCol w="1614487">
                  <a:extLst>
                    <a:ext uri="{9D8B030D-6E8A-4147-A177-3AD203B41FA5}">
                      <a16:colId xmlns:a16="http://schemas.microsoft.com/office/drawing/2014/main" val="20007"/>
                    </a:ext>
                  </a:extLst>
                </a:gridCol>
              </a:tblGrid>
              <a:tr h="614363">
                <a:tc gridSpan="8">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3200" b="1" i="0" u="none" strike="noStrike" cap="none" normalizeH="0" baseline="0" dirty="0">
                          <a:ln>
                            <a:noFill/>
                          </a:ln>
                          <a:solidFill>
                            <a:srgbClr val="FFFFFF"/>
                          </a:solidFill>
                          <a:effectLst/>
                          <a:latin typeface="Arial" panose="020B0604020202020204" pitchFamily="34" charset="0"/>
                          <a:ea typeface="Osaka" charset="0"/>
                          <a:cs typeface="Arial" panose="020B0604020202020204" pitchFamily="34" charset="0"/>
                        </a:rPr>
                        <a:t>رحم</a:t>
                      </a:r>
                      <a:r>
                        <a:rPr kumimoji="0" lang="ar-JO" altLang="zh-CN" sz="3200" b="1" i="0" u="none" strike="noStrike" cap="none" normalizeH="0" baseline="0" dirty="0">
                          <a:ln>
                            <a:noFill/>
                          </a:ln>
                          <a:solidFill>
                            <a:srgbClr val="FFFFFF"/>
                          </a:solidFill>
                          <a:effectLst/>
                          <a:latin typeface="Arial" panose="020B0604020202020204" pitchFamily="34" charset="0"/>
                          <a:ea typeface="Osaka" charset="0"/>
                          <a:cs typeface="Arial" panose="020B0604020202020204" pitchFamily="34" charset="0"/>
                        </a:rPr>
                        <a:t>ة</a:t>
                      </a:r>
                      <a:r>
                        <a:rPr kumimoji="0" lang="ar-SA" altLang="zh-CN" sz="3200" b="1" i="0" u="none" strike="noStrike" cap="none" normalizeH="0" baseline="0" dirty="0">
                          <a:ln>
                            <a:noFill/>
                          </a:ln>
                          <a:solidFill>
                            <a:srgbClr val="FFFFFF"/>
                          </a:solidFill>
                          <a:effectLst/>
                          <a:latin typeface="Arial" panose="020B0604020202020204" pitchFamily="34" charset="0"/>
                          <a:ea typeface="Osaka" charset="0"/>
                          <a:cs typeface="Arial" panose="020B0604020202020204" pitchFamily="34" charset="0"/>
                        </a:rPr>
                        <a:t> الله على ال</a:t>
                      </a:r>
                      <a:r>
                        <a:rPr kumimoji="0" lang="ar-JO" altLang="zh-CN" sz="3200" b="1" i="0" u="none" strike="noStrike" cap="none" normalizeH="0" baseline="0" dirty="0">
                          <a:ln>
                            <a:noFill/>
                          </a:ln>
                          <a:solidFill>
                            <a:srgbClr val="FFFFFF"/>
                          </a:solidFill>
                          <a:effectLst/>
                          <a:latin typeface="Arial" panose="020B0604020202020204" pitchFamily="34" charset="0"/>
                          <a:ea typeface="Osaka" charset="0"/>
                          <a:cs typeface="Arial" panose="020B0604020202020204" pitchFamily="34" charset="0"/>
                        </a:rPr>
                        <a:t>أ</a:t>
                      </a:r>
                      <a:r>
                        <a:rPr kumimoji="0" lang="ar-SA" altLang="zh-CN" sz="3200" b="1" i="0" u="none" strike="noStrike" cap="none" normalizeH="0" baseline="0" dirty="0">
                          <a:ln>
                            <a:noFill/>
                          </a:ln>
                          <a:solidFill>
                            <a:srgbClr val="FFFFFF"/>
                          </a:solidFill>
                          <a:effectLst/>
                          <a:latin typeface="Arial" panose="020B0604020202020204" pitchFamily="34" charset="0"/>
                          <a:ea typeface="Osaka" charset="0"/>
                          <a:cs typeface="Arial" panose="020B0604020202020204" pitchFamily="34" charset="0"/>
                        </a:rPr>
                        <a:t>مم</a:t>
                      </a:r>
                      <a:endParaRPr kumimoji="0" lang="en-US" altLang="zh-CN" sz="2800" b="1" i="0" u="none" strike="noStrike" cap="none" normalizeH="0" baseline="0" dirty="0">
                        <a:ln>
                          <a:noFill/>
                        </a:ln>
                        <a:solidFill>
                          <a:srgbClr val="FFFFFF"/>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2528D"/>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73075">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عصيان المهمة التفويضية</a:t>
                      </a:r>
                      <a:r>
                        <a:rPr kumimoji="0" lang="en-US"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 </a:t>
                      </a:r>
                      <a:endParaRPr kumimoji="0" lang="en-US" altLang="zh-CN" sz="48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اطاعة المهمة التفويضية</a:t>
                      </a:r>
                      <a:endParaRPr kumimoji="0" lang="en-US"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73075">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ا</a:t>
                      </a:r>
                      <a:r>
                        <a:rPr kumimoji="0" lang="ar-JO"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لإ</a:t>
                      </a: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صحاحات ١-٢</a:t>
                      </a:r>
                      <a:endParaRPr kumimoji="0" lang="en-US" altLang="zh-CN" sz="48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اصحاحات ٣-٤</a:t>
                      </a:r>
                      <a:endParaRPr kumimoji="0" lang="en-US"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73075">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الله يرحم يونان</a:t>
                      </a:r>
                      <a:endParaRPr kumimoji="0" lang="en-US" altLang="zh-CN" sz="48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الله يرحم نينوى</a:t>
                      </a:r>
                      <a:endParaRPr kumimoji="0" lang="en-US"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73075">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البحر العظيم</a:t>
                      </a:r>
                      <a:endParaRPr kumimoji="0" lang="en-US" altLang="zh-CN" sz="48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المدينه العظيمة</a:t>
                      </a:r>
                      <a:endParaRPr kumimoji="0" lang="en-US"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118872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التكليف </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١: ١-٢</a:t>
                      </a:r>
                      <a:endParaRPr kumimoji="0" lang="en-US" altLang="zh-CN" sz="28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عدم الطاعه</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١: ٣</a:t>
                      </a:r>
                      <a:endParaRPr kumimoji="0" lang="en-US" altLang="zh-CN" sz="28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النتائج</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١: ٤ –</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٢: ١٠</a:t>
                      </a:r>
                      <a:endParaRPr kumimoji="0" lang="en-US" altLang="zh-CN" sz="28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اعاده التكليف </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٣: ١</a:t>
                      </a:r>
                      <a:endParaRPr kumimoji="0" lang="en-US" altLang="zh-CN" sz="28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الطاعه </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٣: ٣-٤</a:t>
                      </a:r>
                      <a:endParaRPr kumimoji="0" lang="en-US" altLang="zh-CN" sz="28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النتائج</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٣: ٤ -</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٤: ١٠</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9696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أذهب</a:t>
                      </a:r>
                      <a:endParaRPr kumimoji="0" lang="en-US" altLang="zh-CN" sz="28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 </a:t>
                      </a:r>
                      <a:endParaRPr kumimoji="0" lang="en-US" altLang="zh-CN" sz="5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لا</a:t>
                      </a:r>
                      <a:r>
                        <a:rPr kumimoji="0" lang="en-US"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 </a:t>
                      </a:r>
                      <a:endParaRPr kumimoji="0" lang="en-US" altLang="zh-CN" sz="5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إذاً تأديب</a:t>
                      </a:r>
                      <a:endParaRPr kumimoji="0" lang="en-US" altLang="zh-CN" sz="28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لا</a:t>
                      </a:r>
                      <a:endParaRPr kumimoji="0" lang="en-US" altLang="zh-CN" sz="28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أذهب</a:t>
                      </a:r>
                      <a:endParaRPr kumimoji="0" lang="en-US" altLang="zh-CN" sz="28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 </a:t>
                      </a:r>
                      <a:endParaRPr kumimoji="0" lang="en-US" altLang="zh-CN" sz="5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حسنا</a:t>
                      </a:r>
                      <a:r>
                        <a:rPr kumimoji="0" lang="ar-JO"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a:t>
                      </a:r>
                      <a:endParaRPr kumimoji="0" lang="en-US" altLang="zh-CN" sz="5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واو</a:t>
                      </a:r>
                      <a:endParaRPr kumimoji="0" lang="en-US" altLang="zh-CN" sz="28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أوه لا</a:t>
                      </a:r>
                      <a:endParaRPr kumimoji="0" lang="en-US" altLang="zh-CN" sz="28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1554480">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يونان ينحرف </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ال</a:t>
                      </a:r>
                      <a:r>
                        <a:rPr kumimoji="0" lang="ar-JO"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إ</a:t>
                      </a: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صحاح ١</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 يريد </a:t>
                      </a:r>
                      <a:r>
                        <a:rPr kumimoji="0" lang="ar-JO"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أن ي</a:t>
                      </a: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موت) </a:t>
                      </a:r>
                      <a:endParaRPr kumimoji="0" lang="en-US"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يونان يصلي</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ال</a:t>
                      </a:r>
                      <a:r>
                        <a:rPr kumimoji="0" lang="ar-JO"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إ</a:t>
                      </a: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صحاح ٢</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 يريد </a:t>
                      </a:r>
                      <a:r>
                        <a:rPr kumimoji="0" lang="ar-JO"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أ</a:t>
                      </a: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ن يعيش)</a:t>
                      </a:r>
                      <a:endParaRPr kumimoji="0" lang="en-US"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يونان يعظ </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ال</a:t>
                      </a:r>
                      <a:r>
                        <a:rPr kumimoji="0" lang="ar-JO"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إ</a:t>
                      </a: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صحاح ٣</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 يريد </a:t>
                      </a:r>
                      <a:r>
                        <a:rPr kumimoji="0" lang="ar-JO"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أ</a:t>
                      </a: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ن يعيش)</a:t>
                      </a:r>
                      <a:endParaRPr kumimoji="0" lang="en-US"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يونان يغتاظ </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ال</a:t>
                      </a:r>
                      <a:r>
                        <a:rPr kumimoji="0" lang="ar-JO"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إ</a:t>
                      </a: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صحاح ٤</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(يريد </a:t>
                      </a:r>
                      <a:r>
                        <a:rPr kumimoji="0" lang="ar-JO"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أ</a:t>
                      </a: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ن يموت )</a:t>
                      </a:r>
                      <a:endParaRPr kumimoji="0" lang="en-US"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7"/>
                  </a:ext>
                </a:extLst>
              </a:tr>
              <a:tr h="631825">
                <a:tc gridSpan="8">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0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حوالي ٧٦٠ قبل الميلاد</a:t>
                      </a:r>
                      <a:endParaRPr kumimoji="0" lang="en-US" altLang="zh-CN" sz="20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603186" name="Text Box 61">
            <a:extLst>
              <a:ext uri="{FF2B5EF4-FFF2-40B4-BE49-F238E27FC236}">
                <a16:creationId xmlns:a16="http://schemas.microsoft.com/office/drawing/2014/main" id="{97ADD4F3-BE91-324D-E5CE-A3857A582243}"/>
              </a:ext>
            </a:extLst>
          </p:cNvPr>
          <p:cNvSpPr txBox="1">
            <a:spLocks noChangeArrowheads="1"/>
          </p:cNvSpPr>
          <p:nvPr/>
        </p:nvSpPr>
        <p:spPr bwMode="auto">
          <a:xfrm>
            <a:off x="8458200" y="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599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7" name="Rectangle 2">
            <a:extLst>
              <a:ext uri="{FF2B5EF4-FFF2-40B4-BE49-F238E27FC236}">
                <a16:creationId xmlns:a16="http://schemas.microsoft.com/office/drawing/2014/main" id="{30A5CED7-9AD6-7083-6B11-7D80D9BD84C4}"/>
              </a:ext>
            </a:extLst>
          </p:cNvPr>
          <p:cNvSpPr txBox="1">
            <a:spLocks noChangeArrowheads="1"/>
          </p:cNvSpPr>
          <p:nvPr/>
        </p:nvSpPr>
        <p:spPr bwMode="auto">
          <a:xfrm rot="21058430">
            <a:off x="-71437" y="-184150"/>
            <a:ext cx="2649537"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يونان</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68432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2033"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200"/>
            <a:ext cx="9144000" cy="6921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2034" name="Rectangle 2"/>
          <p:cNvSpPr>
            <a:spLocks noGrp="1" noChangeArrowheads="1"/>
          </p:cNvSpPr>
          <p:nvPr>
            <p:ph type="title" idx="4294967295"/>
          </p:nvPr>
        </p:nvSpPr>
        <p:spPr>
          <a:xfrm>
            <a:off x="179512" y="152400"/>
            <a:ext cx="8735888" cy="669925"/>
          </a:xfrm>
        </p:spPr>
        <p:txBody>
          <a:bodyPr/>
          <a:lstStyle/>
          <a:p>
            <a:pPr algn="ctr" eaLnBrk="1" hangingPunct="1"/>
            <a:r>
              <a:rPr kumimoji="1" lang="ar-JO" sz="4000" b="1" dirty="0">
                <a:solidFill>
                  <a:schemeClr val="accent2"/>
                </a:solidFill>
                <a:latin typeface="Arial" panose="020B0604020202020204" pitchFamily="34" charset="0"/>
                <a:ea typeface="ＭＳ Ｐゴシック" charset="0"/>
                <a:cs typeface="Arial" panose="020B0604020202020204" pitchFamily="34" charset="0"/>
              </a:rPr>
              <a:t>مشكلة أولويات النبي يونان</a:t>
            </a:r>
            <a:endParaRPr kumimoji="1" lang="en-US" b="1" dirty="0">
              <a:solidFill>
                <a:schemeClr val="accent2"/>
              </a:solidFill>
              <a:latin typeface="Arial" panose="020B0604020202020204" pitchFamily="34" charset="0"/>
              <a:ea typeface="ＭＳ Ｐゴシック" charset="0"/>
              <a:cs typeface="Arial" panose="020B0604020202020204" pitchFamily="34" charset="0"/>
            </a:endParaRPr>
          </a:p>
        </p:txBody>
      </p:sp>
      <p:sp>
        <p:nvSpPr>
          <p:cNvPr id="812035" name="Rectangle 3"/>
          <p:cNvSpPr>
            <a:spLocks noChangeArrowheads="1"/>
          </p:cNvSpPr>
          <p:nvPr/>
        </p:nvSpPr>
        <p:spPr bwMode="auto">
          <a:xfrm>
            <a:off x="4572000" y="4495800"/>
            <a:ext cx="45720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Clr>
                <a:srgbClr val="990000"/>
              </a:buClr>
              <a:buSzPct val="75000"/>
              <a:buFont typeface="Wingdings" charset="0"/>
              <a:buNone/>
            </a:pPr>
            <a:r>
              <a:rPr kumimoji="1" lang="ar-JO" b="1" dirty="0">
                <a:solidFill>
                  <a:srgbClr val="990000"/>
                </a:solidFill>
                <a:latin typeface="Arial" panose="020B0604020202020204" pitchFamily="34" charset="0"/>
                <a:ea typeface="ＭＳ Ｐゴシック" charset="0"/>
                <a:cs typeface="Arial" panose="020B0604020202020204" pitchFamily="34" charset="0"/>
              </a:rPr>
              <a:t>ما مدى أهمية نينوى؟</a:t>
            </a:r>
            <a:endParaRPr kumimoji="1" lang="en-US" b="1" dirty="0">
              <a:solidFill>
                <a:srgbClr val="990000"/>
              </a:solidFill>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4081" name="Rectangle 2"/>
          <p:cNvSpPr>
            <a:spLocks noGrp="1" noChangeArrowheads="1"/>
          </p:cNvSpPr>
          <p:nvPr>
            <p:ph type="ctrTitle" idx="4294967295"/>
          </p:nvPr>
        </p:nvSpPr>
        <p:spPr>
          <a:xfrm>
            <a:off x="838200" y="381000"/>
            <a:ext cx="7467600" cy="3276600"/>
          </a:xfrm>
        </p:spPr>
        <p:txBody>
          <a:bodyPr/>
          <a:lstStyle/>
          <a:p>
            <a:pPr eaLnBrk="1" hangingPunct="1"/>
            <a:r>
              <a:rPr lang="ar-JO" dirty="0">
                <a:latin typeface="Arial" panose="020B0604020202020204" pitchFamily="34" charset="0"/>
                <a:cs typeface="Arial" panose="020B0604020202020204" pitchFamily="34" charset="0"/>
              </a:rPr>
              <a:t>تشبث يونان في الأشياء </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ونسي </a:t>
            </a:r>
            <a:r>
              <a:rPr lang="ar-JO" dirty="0">
                <a:solidFill>
                  <a:srgbClr val="FF0000"/>
                </a:solidFill>
                <a:latin typeface="Arial" panose="020B0604020202020204" pitchFamily="34" charset="0"/>
                <a:cs typeface="Arial" panose="020B0604020202020204" pitchFamily="34" charset="0"/>
              </a:rPr>
              <a:t>الناس</a:t>
            </a:r>
            <a:r>
              <a:rPr lang="ar-JO" dirty="0">
                <a:latin typeface="Arial" panose="020B0604020202020204" pitchFamily="34" charset="0"/>
                <a:cs typeface="Arial" panose="020B0604020202020204" pitchFamily="34" charset="0"/>
              </a:rPr>
              <a:t> (4: 1-9).</a:t>
            </a:r>
            <a:endParaRPr lang="en-US" dirty="0">
              <a:latin typeface="Arial" panose="020B0604020202020204" pitchFamily="34" charset="0"/>
              <a:ea typeface="ＭＳ Ｐゴシック" charset="0"/>
              <a:cs typeface="Arial" panose="020B0604020202020204" pitchFamily="34" charset="0"/>
            </a:endParaRPr>
          </a:p>
        </p:txBody>
      </p:sp>
      <p:pic>
        <p:nvPicPr>
          <p:cNvPr id="814082"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4191000"/>
            <a:ext cx="2590800" cy="2555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865281" name="Rectangle 2"/>
          <p:cNvSpPr>
            <a:spLocks noGrp="1" noChangeArrowheads="1"/>
          </p:cNvSpPr>
          <p:nvPr>
            <p:ph type="title" idx="4294967295"/>
          </p:nvPr>
        </p:nvSpPr>
        <p:spPr>
          <a:xfrm>
            <a:off x="533400" y="188640"/>
            <a:ext cx="8153400" cy="1143000"/>
          </a:xfrm>
        </p:spPr>
        <p:txBody>
          <a:bodyPr/>
          <a:lstStyle/>
          <a:p>
            <a:pPr algn="ctr" eaLnBrk="1" hangingPunct="1"/>
            <a:r>
              <a:rPr kumimoji="1" lang="ar-JO" sz="4800" b="1" dirty="0">
                <a:effectLst>
                  <a:glow rad="355600">
                    <a:schemeClr val="bg1"/>
                  </a:glow>
                </a:effectLst>
                <a:latin typeface="Arial" panose="020B0604020202020204" pitchFamily="34" charset="0"/>
                <a:ea typeface="ＭＳ Ｐゴシック" charset="0"/>
                <a:cs typeface="Arial" panose="020B0604020202020204" pitchFamily="34" charset="0"/>
              </a:rPr>
              <a:t>أسئلة للتفكير</a:t>
            </a:r>
            <a:endParaRPr kumimoji="1" lang="en-US" sz="4800" b="1" dirty="0">
              <a:effectLst>
                <a:glow rad="355600">
                  <a:schemeClr val="bg1"/>
                </a:glow>
              </a:effectLst>
              <a:latin typeface="Arial" panose="020B0604020202020204" pitchFamily="34" charset="0"/>
              <a:ea typeface="ＭＳ Ｐゴシック" charset="0"/>
              <a:cs typeface="Arial" panose="020B0604020202020204" pitchFamily="34" charset="0"/>
            </a:endParaRPr>
          </a:p>
        </p:txBody>
      </p:sp>
      <p:sp>
        <p:nvSpPr>
          <p:cNvPr id="865282" name="Text Box 4"/>
          <p:cNvSpPr txBox="1">
            <a:spLocks noChangeArrowheads="1"/>
          </p:cNvSpPr>
          <p:nvPr/>
        </p:nvSpPr>
        <p:spPr bwMode="auto">
          <a:xfrm>
            <a:off x="8213725" y="2286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r>
              <a:rPr lang="ar-JO" b="1" dirty="0">
                <a:solidFill>
                  <a:srgbClr val="FFFFFF"/>
                </a:solidFill>
                <a:effectLst>
                  <a:glow rad="355600">
                    <a:schemeClr val="bg1"/>
                  </a:glow>
                </a:effectLst>
                <a:latin typeface="Arial" panose="020B0604020202020204" pitchFamily="34" charset="0"/>
                <a:ea typeface="ＭＳ Ｐゴシック" charset="0"/>
                <a:cs typeface="Arial" panose="020B0604020202020204" pitchFamily="34" charset="0"/>
              </a:rPr>
              <a:t>599</a:t>
            </a:r>
            <a:endParaRPr lang="en-US" b="1" dirty="0">
              <a:solidFill>
                <a:srgbClr val="FFFFFF"/>
              </a:solidFill>
              <a:effectLst>
                <a:glow rad="355600">
                  <a:schemeClr val="bg1"/>
                </a:glow>
              </a:effectLst>
              <a:latin typeface="Arial" panose="020B0604020202020204" pitchFamily="34" charset="0"/>
              <a:ea typeface="ＭＳ Ｐゴシック" charset="0"/>
              <a:cs typeface="Arial" panose="020B0604020202020204" pitchFamily="34" charset="0"/>
            </a:endParaRPr>
          </a:p>
        </p:txBody>
      </p:sp>
      <p:sp>
        <p:nvSpPr>
          <p:cNvPr id="865284" name="Rectangle 6"/>
          <p:cNvSpPr>
            <a:spLocks noChangeArrowheads="1"/>
          </p:cNvSpPr>
          <p:nvPr/>
        </p:nvSpPr>
        <p:spPr bwMode="auto">
          <a:xfrm>
            <a:off x="685800" y="3284984"/>
            <a:ext cx="8001000" cy="1656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gn="r" rtl="1" eaLnBrk="1" hangingPunct="1">
              <a:lnSpc>
                <a:spcPct val="90000"/>
              </a:lnSpc>
              <a:spcBef>
                <a:spcPct val="20000"/>
              </a:spcBef>
              <a:buClr>
                <a:srgbClr val="990000"/>
              </a:buClr>
              <a:buSzPct val="75000"/>
              <a:buFont typeface="Wingdings" charset="0"/>
              <a:buChar char="n"/>
            </a:pPr>
            <a:r>
              <a:rPr kumimoji="1" lang="ar-JO" sz="3200" b="1" dirty="0">
                <a:solidFill>
                  <a:srgbClr val="FFFFFF"/>
                </a:solidFill>
                <a:effectLst>
                  <a:glow rad="355600">
                    <a:schemeClr val="bg1"/>
                  </a:glow>
                </a:effectLst>
                <a:latin typeface="Arial" panose="020B0604020202020204" pitchFamily="34" charset="0"/>
                <a:ea typeface="ＭＳ Ｐゴシック" charset="0"/>
                <a:cs typeface="Arial" panose="020B0604020202020204" pitchFamily="34" charset="0"/>
              </a:rPr>
              <a:t>ما الذي يجعل المؤمنين وخصوصاً القدامى منهم يفقدون شفقتهم على الضالين؟</a:t>
            </a:r>
            <a:endParaRPr kumimoji="1" lang="en-US" sz="3200" b="1" dirty="0">
              <a:solidFill>
                <a:srgbClr val="FFFFFF"/>
              </a:solidFill>
              <a:effectLst>
                <a:glow rad="355600">
                  <a:schemeClr val="bg1"/>
                </a:glow>
              </a:effectLst>
              <a:latin typeface="Arial" panose="020B0604020202020204" pitchFamily="34" charset="0"/>
              <a:ea typeface="ＭＳ Ｐゴシック" charset="0"/>
              <a:cs typeface="Arial" panose="020B0604020202020204" pitchFamily="34" charset="0"/>
            </a:endParaRPr>
          </a:p>
        </p:txBody>
      </p:sp>
      <p:sp>
        <p:nvSpPr>
          <p:cNvPr id="865285" name="Rectangle 3"/>
          <p:cNvSpPr>
            <a:spLocks noChangeArrowheads="1"/>
          </p:cNvSpPr>
          <p:nvPr/>
        </p:nvSpPr>
        <p:spPr bwMode="auto">
          <a:xfrm>
            <a:off x="685800" y="1828800"/>
            <a:ext cx="8134672" cy="4768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gn="r" rtl="1" eaLnBrk="1" hangingPunct="1">
              <a:lnSpc>
                <a:spcPct val="90000"/>
              </a:lnSpc>
              <a:spcBef>
                <a:spcPct val="20000"/>
              </a:spcBef>
              <a:buClr>
                <a:srgbClr val="990000"/>
              </a:buClr>
              <a:buSzPct val="75000"/>
              <a:buFont typeface="Wingdings" charset="0"/>
              <a:buChar char="n"/>
            </a:pPr>
            <a:r>
              <a:rPr kumimoji="1" lang="ar-JO" sz="3200" b="1" dirty="0">
                <a:solidFill>
                  <a:srgbClr val="FFFFFF"/>
                </a:solidFill>
                <a:effectLst>
                  <a:glow rad="355600">
                    <a:schemeClr val="bg1"/>
                  </a:glow>
                </a:effectLst>
                <a:latin typeface="Arial" panose="020B0604020202020204" pitchFamily="34" charset="0"/>
                <a:ea typeface="ＭＳ Ｐゴシック" charset="0"/>
                <a:cs typeface="Arial" panose="020B0604020202020204" pitchFamily="34" charset="0"/>
              </a:rPr>
              <a:t>ما هو التوازي الذي تراه بين حياتك وحياة يونان؟</a:t>
            </a:r>
            <a:endParaRPr kumimoji="1" lang="en-US" sz="3200" b="1" dirty="0">
              <a:solidFill>
                <a:srgbClr val="FFFFFF"/>
              </a:solidFill>
              <a:effectLst>
                <a:glow rad="355600">
                  <a:schemeClr val="bg1"/>
                </a:glow>
              </a:effectLst>
              <a:latin typeface="Arial" panose="020B0604020202020204" pitchFamily="34" charset="0"/>
              <a:ea typeface="ＭＳ Ｐゴシック" charset="0"/>
              <a:cs typeface="Arial" panose="020B0604020202020204" pitchFamily="34" charset="0"/>
            </a:endParaRPr>
          </a:p>
        </p:txBody>
      </p:sp>
      <p:sp>
        <p:nvSpPr>
          <p:cNvPr id="8" name="Rectangle 6"/>
          <p:cNvSpPr>
            <a:spLocks noChangeArrowheads="1"/>
          </p:cNvSpPr>
          <p:nvPr/>
        </p:nvSpPr>
        <p:spPr bwMode="auto">
          <a:xfrm>
            <a:off x="685800" y="5013176"/>
            <a:ext cx="8001000" cy="18448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gn="r" rtl="1" eaLnBrk="1" hangingPunct="1">
              <a:lnSpc>
                <a:spcPct val="90000"/>
              </a:lnSpc>
              <a:spcBef>
                <a:spcPct val="20000"/>
              </a:spcBef>
              <a:buClr>
                <a:srgbClr val="990000"/>
              </a:buClr>
              <a:buSzPct val="75000"/>
              <a:buFont typeface="Wingdings" charset="0"/>
              <a:buChar char="n"/>
            </a:pPr>
            <a:r>
              <a:rPr kumimoji="1" lang="ar-JO" sz="3200" b="1" dirty="0">
                <a:solidFill>
                  <a:srgbClr val="FFFFFF"/>
                </a:solidFill>
                <a:effectLst>
                  <a:glow rad="355600">
                    <a:schemeClr val="bg1"/>
                  </a:glow>
                </a:effectLst>
                <a:latin typeface="Arial" panose="020B0604020202020204" pitchFamily="34" charset="0"/>
                <a:ea typeface="ＭＳ Ｐゴシック" charset="0"/>
                <a:cs typeface="Arial" panose="020B0604020202020204" pitchFamily="34" charset="0"/>
              </a:rPr>
              <a:t>ما هي الممارسات التي وجدتها مساعدة لك لتحافظ على شفقتك نحو غير المؤمنين؟</a:t>
            </a:r>
            <a:endParaRPr kumimoji="1" lang="en-US" sz="3200" b="1" dirty="0">
              <a:solidFill>
                <a:srgbClr val="FFFFFF"/>
              </a:solidFill>
              <a:effectLst>
                <a:glow rad="355600">
                  <a:schemeClr val="bg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6528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652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5284" grpId="0"/>
      <p:bldP spid="865285" grpId="0"/>
      <p:bldP spid="8"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1" name="Text Box 7"/>
          <p:cNvSpPr txBox="1">
            <a:spLocks noChangeArrowheads="1"/>
          </p:cNvSpPr>
          <p:nvPr/>
        </p:nvSpPr>
        <p:spPr bwMode="auto">
          <a:xfrm rot="-770923">
            <a:off x="1109663" y="3019555"/>
            <a:ext cx="7178675" cy="2369880"/>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الآية المفتاحية</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وصلى إلى الرب وقال آه يا رب أليس هذا كلامي إذ كنت بعد في أرضي لذلك بادرت إلى الهرب إلى ترشيش لأني علمت أنك إله رؤوف ورحيم بطيء الغضب وكثير الرحمة ونادم على الشر (4: 2)</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16130" name="Text Box 8"/>
          <p:cNvSpPr txBox="1">
            <a:spLocks noChangeArrowheads="1"/>
          </p:cNvSpPr>
          <p:nvPr/>
        </p:nvSpPr>
        <p:spPr bwMode="auto">
          <a:xfrm>
            <a:off x="8061325" y="269875"/>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603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16131" name="Title 4"/>
          <p:cNvSpPr>
            <a:spLocks noGrp="1"/>
          </p:cNvSpPr>
          <p:nvPr>
            <p:ph type="title" idx="4294967295"/>
          </p:nvPr>
        </p:nvSpPr>
        <p:spPr>
          <a:xfrm>
            <a:off x="313184" y="609600"/>
            <a:ext cx="8579296" cy="1247764"/>
          </a:xfrm>
        </p:spPr>
        <p:txBody>
          <a:bodyPr/>
          <a:lstStyle/>
          <a:p>
            <a:pPr marL="717550" indent="-717550" algn="r"/>
            <a:r>
              <a:rPr lang="ar-JO" sz="3600" b="1" dirty="0">
                <a:solidFill>
                  <a:schemeClr val="tx1"/>
                </a:solidFill>
                <a:latin typeface="Arial" panose="020B0604020202020204" pitchFamily="34" charset="0"/>
                <a:ea typeface="ＭＳ Ｐゴシック" charset="0"/>
                <a:cs typeface="Arial" panose="020B0604020202020204" pitchFamily="34" charset="0"/>
              </a:rPr>
              <a:t>أ. اهتمام الله كان بخصوص </a:t>
            </a:r>
            <a:r>
              <a:rPr lang="ar-JO" sz="3600" b="1" dirty="0">
                <a:solidFill>
                  <a:srgbClr val="FFFF00"/>
                </a:solidFill>
                <a:latin typeface="Arial" panose="020B0604020202020204" pitchFamily="34" charset="0"/>
                <a:ea typeface="ＭＳ Ｐゴシック" charset="0"/>
                <a:cs typeface="Arial" panose="020B0604020202020204" pitchFamily="34" charset="0"/>
              </a:rPr>
              <a:t>نينوى</a:t>
            </a:r>
            <a:r>
              <a:rPr lang="ar-JO" sz="3600" b="1" dirty="0">
                <a:solidFill>
                  <a:schemeClr val="tx1"/>
                </a:solidFill>
                <a:latin typeface="Arial" panose="020B0604020202020204" pitchFamily="34" charset="0"/>
                <a:ea typeface="ＭＳ Ｐゴシック" charset="0"/>
                <a:cs typeface="Arial" panose="020B0604020202020204" pitchFamily="34" charset="0"/>
              </a:rPr>
              <a:t> لكن خلاصها جعل </a:t>
            </a:r>
            <a:br>
              <a:rPr lang="ar-JO" sz="3600" b="1" dirty="0">
                <a:solidFill>
                  <a:schemeClr val="tx1"/>
                </a:solidFill>
                <a:latin typeface="Arial" panose="020B0604020202020204" pitchFamily="34" charset="0"/>
                <a:ea typeface="ＭＳ Ｐゴシック" charset="0"/>
                <a:cs typeface="Arial" panose="020B0604020202020204" pitchFamily="34" charset="0"/>
              </a:rPr>
            </a:br>
            <a:r>
              <a:rPr lang="ar-JO" sz="3600" b="1" dirty="0">
                <a:solidFill>
                  <a:schemeClr val="tx1"/>
                </a:solidFill>
                <a:latin typeface="Arial" panose="020B0604020202020204" pitchFamily="34" charset="0"/>
                <a:ea typeface="ＭＳ Ｐゴシック" charset="0"/>
                <a:cs typeface="Arial" panose="020B0604020202020204" pitchFamily="34" charset="0"/>
              </a:rPr>
              <a:t>   يونان غاضباً (4: 1-4)</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271"/>
                                        </p:tgtEl>
                                        <p:attrNameLst>
                                          <p:attrName>style.visibility</p:attrName>
                                        </p:attrNameLst>
                                      </p:cBhvr>
                                      <p:to>
                                        <p:strVal val="visible"/>
                                      </p:to>
                                    </p:set>
                                    <p:animEffect transition="in" filter="fade">
                                      <p:cBhvr>
                                        <p:cTn id="7" dur="500"/>
                                        <p:tgtEl>
                                          <p:spTgt spid="11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1" grpId="0" animBg="1" autoUpdateAnimBg="0"/>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7" name="Rectangle 2"/>
          <p:cNvSpPr>
            <a:spLocks noChangeArrowheads="1"/>
          </p:cNvSpPr>
          <p:nvPr/>
        </p:nvSpPr>
        <p:spPr bwMode="auto">
          <a:xfrm>
            <a:off x="-36513" y="-144463"/>
            <a:ext cx="9251951" cy="7029451"/>
          </a:xfrm>
          <a:prstGeom prst="rect">
            <a:avLst/>
          </a:prstGeom>
          <a:solidFill>
            <a:srgbClr val="030201"/>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18178" name="Content Placeholder 3" descr="pic27756.jpg"/>
          <p:cNvPicPr>
            <a:picLocks noGrp="1" noChangeAspect="1"/>
          </p:cNvPicPr>
          <p:nvPr>
            <p:ph idx="4294967295"/>
          </p:nvPr>
        </p:nvPicPr>
        <p:blipFill>
          <a:blip r:embed="rId3" cstate="screen">
            <a:extLst>
              <a:ext uri="{28A0092B-C50C-407E-A947-70E740481C1C}">
                <a14:useLocalDpi xmlns:a14="http://schemas.microsoft.com/office/drawing/2010/main"/>
              </a:ext>
            </a:extLst>
          </a:blip>
          <a:srcRect/>
          <a:stretch>
            <a:fillRect/>
          </a:stretch>
        </p:blipFill>
        <p:spPr>
          <a:xfrm>
            <a:off x="-36513" y="1081088"/>
            <a:ext cx="4702176" cy="4892675"/>
          </a:xfrm>
        </p:spPr>
      </p:pic>
      <p:sp>
        <p:nvSpPr>
          <p:cNvPr id="818179" name="Title 1"/>
          <p:cNvSpPr>
            <a:spLocks noGrp="1"/>
          </p:cNvSpPr>
          <p:nvPr>
            <p:ph type="title" idx="4294967295"/>
          </p:nvPr>
        </p:nvSpPr>
        <p:spPr>
          <a:xfrm>
            <a:off x="0" y="260350"/>
            <a:ext cx="9036050" cy="720725"/>
          </a:xfrm>
          <a:solidFill>
            <a:srgbClr val="000000"/>
          </a:solidFill>
        </p:spPr>
        <p:txBody>
          <a:bodyPr anchor="ctr"/>
          <a:lstStyle/>
          <a:p>
            <a:pPr algn="ctr"/>
            <a:r>
              <a:rPr lang="ar-JO" b="1" dirty="0">
                <a:solidFill>
                  <a:srgbClr val="FFFFFF"/>
                </a:solidFill>
                <a:latin typeface="Arial" panose="020B0604020202020204" pitchFamily="34" charset="0"/>
                <a:ea typeface="ＭＳ Ｐゴシック" charset="0"/>
                <a:cs typeface="Arial" panose="020B0604020202020204" pitchFamily="34" charset="0"/>
              </a:rPr>
              <a:t>عزيزي الله، أرجوك</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5" name="Title 1"/>
          <p:cNvSpPr txBox="1">
            <a:spLocks/>
          </p:cNvSpPr>
          <p:nvPr/>
        </p:nvSpPr>
        <p:spPr bwMode="auto">
          <a:xfrm>
            <a:off x="4908550" y="1125538"/>
            <a:ext cx="4211638" cy="71913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0" fontAlgn="base" latinLnBrk="0" hangingPunct="0">
              <a:lnSpc>
                <a:spcPct val="8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امنحني الحكمة لأتفهم مديري</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 name="Title 1"/>
          <p:cNvSpPr txBox="1">
            <a:spLocks/>
          </p:cNvSpPr>
          <p:nvPr/>
        </p:nvSpPr>
        <p:spPr bwMode="auto">
          <a:xfrm>
            <a:off x="4908550" y="2089150"/>
            <a:ext cx="4211638" cy="72072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0" fontAlgn="base" latinLnBrk="0" hangingPunct="0">
              <a:lnSpc>
                <a:spcPct val="8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امنحني المحبة لأسامحه</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Title 1"/>
          <p:cNvSpPr txBox="1">
            <a:spLocks/>
          </p:cNvSpPr>
          <p:nvPr/>
        </p:nvSpPr>
        <p:spPr bwMode="auto">
          <a:xfrm>
            <a:off x="4908550" y="3054350"/>
            <a:ext cx="4211638" cy="72072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0" fontAlgn="base" latinLnBrk="0" hangingPunct="0">
              <a:lnSpc>
                <a:spcPct val="8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امنحني الصبر لأتفهم تصرفاته</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 name="Title 1"/>
          <p:cNvSpPr txBox="1">
            <a:spLocks/>
          </p:cNvSpPr>
          <p:nvPr/>
        </p:nvSpPr>
        <p:spPr bwMode="auto">
          <a:xfrm>
            <a:off x="4908550" y="4019550"/>
            <a:ext cx="4211638" cy="72072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0" fontAlgn="base" latinLnBrk="0" hangingPunct="0">
              <a:lnSpc>
                <a:spcPct val="8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لكن يا إلهي العزيز لا تمنحني القوة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 name="Title 1"/>
          <p:cNvSpPr txBox="1">
            <a:spLocks/>
          </p:cNvSpPr>
          <p:nvPr/>
        </p:nvSpPr>
        <p:spPr bwMode="auto">
          <a:xfrm>
            <a:off x="4908550" y="4984750"/>
            <a:ext cx="4211638" cy="71913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0" fontAlgn="base" latinLnBrk="0" hangingPunct="0">
              <a:lnSpc>
                <a:spcPct val="8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لأنك إذا منحتني القوة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 name="Title 1"/>
          <p:cNvSpPr txBox="1">
            <a:spLocks/>
          </p:cNvSpPr>
          <p:nvPr/>
        </p:nvSpPr>
        <p:spPr bwMode="auto">
          <a:xfrm>
            <a:off x="4908550" y="5949950"/>
            <a:ext cx="4211638" cy="71913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سأحطم رأسه</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7330"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774700"/>
            <a:ext cx="9144000" cy="5284519"/>
          </a:xfrm>
          <a:prstGeom prst="rect">
            <a:avLst/>
          </a:prstGeom>
        </p:spPr>
      </p:pic>
      <p:sp>
        <p:nvSpPr>
          <p:cNvPr id="867329" name="Title 2"/>
          <p:cNvSpPr>
            <a:spLocks noGrp="1"/>
          </p:cNvSpPr>
          <p:nvPr>
            <p:ph type="title" idx="4294967295"/>
          </p:nvPr>
        </p:nvSpPr>
        <p:spPr>
          <a:xfrm>
            <a:off x="0" y="0"/>
            <a:ext cx="2987824" cy="2852936"/>
          </a:xfrm>
        </p:spPr>
        <p:txBody>
          <a:bodyPr/>
          <a:lstStyle/>
          <a:p>
            <a:r>
              <a:rPr lang="ar-JO" dirty="0">
                <a:solidFill>
                  <a:schemeClr val="tx1"/>
                </a:solidFill>
                <a:ea typeface="ＭＳ Ｐゴシック" charset="0"/>
                <a:cs typeface="Arial" panose="020B0604020202020204" pitchFamily="34" charset="0"/>
              </a:rPr>
              <a:t>هدسون</a:t>
            </a:r>
            <a:br>
              <a:rPr lang="ar-JO" dirty="0">
                <a:solidFill>
                  <a:schemeClr val="tx1"/>
                </a:solidFill>
                <a:ea typeface="ＭＳ Ｐゴシック" charset="0"/>
                <a:cs typeface="Arial" panose="020B0604020202020204" pitchFamily="34" charset="0"/>
              </a:rPr>
            </a:br>
            <a:r>
              <a:rPr lang="ar-JO" dirty="0">
                <a:solidFill>
                  <a:schemeClr val="tx1"/>
                </a:solidFill>
                <a:ea typeface="ＭＳ Ｐゴシック" charset="0"/>
                <a:cs typeface="Arial" panose="020B0604020202020204" pitchFamily="34" charset="0"/>
              </a:rPr>
              <a:t>تايلور</a:t>
            </a:r>
            <a:endParaRPr lang="en-US" dirty="0">
              <a:solidFill>
                <a:schemeClr val="tx1"/>
              </a:solidFill>
              <a:ea typeface="ＭＳ Ｐゴシック" charset="0"/>
              <a:cs typeface="Arial" panose="020B0604020202020204" pitchFamily="34" charset="0"/>
            </a:endParaRPr>
          </a:p>
        </p:txBody>
      </p:sp>
    </p:spTree>
    <p:extLst>
      <p:ext uri="{BB962C8B-B14F-4D97-AF65-F5344CB8AC3E}">
        <p14:creationId xmlns:p14="http://schemas.microsoft.com/office/powerpoint/2010/main" val="3005451298"/>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2"/>
          <p:cNvSpPr>
            <a:spLocks noGrp="1" noChangeArrowheads="1"/>
          </p:cNvSpPr>
          <p:nvPr>
            <p:ph type="ctrTitle" idx="4294967295"/>
          </p:nvPr>
        </p:nvSpPr>
        <p:spPr>
          <a:xfrm>
            <a:off x="4038600" y="5562600"/>
            <a:ext cx="5029200" cy="914400"/>
          </a:xfrm>
        </p:spPr>
        <p:txBody>
          <a:bodyPr/>
          <a:lstStyle/>
          <a:p>
            <a:pPr eaLnBrk="1" hangingPunct="1">
              <a:defRPr/>
            </a:pPr>
            <a:r>
              <a:rPr lang="ar-JO" sz="5400" b="1" dirty="0">
                <a:latin typeface="Arial" panose="020B0604020202020204" pitchFamily="34" charset="0"/>
                <a:ea typeface="+mj-ea"/>
                <a:cs typeface="Arial" panose="020B0604020202020204" pitchFamily="34" charset="0"/>
              </a:rPr>
              <a:t>عبوس</a:t>
            </a:r>
            <a:br>
              <a:rPr lang="ar-JO" sz="5400" b="1" dirty="0">
                <a:latin typeface="Arial" panose="020B0604020202020204" pitchFamily="34" charset="0"/>
                <a:ea typeface="+mj-ea"/>
                <a:cs typeface="Arial" panose="020B0604020202020204" pitchFamily="34" charset="0"/>
              </a:rPr>
            </a:br>
            <a:r>
              <a:rPr lang="ar-JO" sz="5400" b="1" dirty="0">
                <a:latin typeface="Arial" panose="020B0604020202020204" pitchFamily="34" charset="0"/>
                <a:ea typeface="+mj-ea"/>
                <a:cs typeface="Arial" panose="020B0604020202020204" pitchFamily="34" charset="0"/>
              </a:rPr>
              <a:t>يونان</a:t>
            </a:r>
            <a:endParaRPr lang="en-US" sz="5400" b="1" dirty="0">
              <a:latin typeface="Arial" panose="020B0604020202020204" pitchFamily="34" charset="0"/>
              <a:ea typeface="+mj-ea"/>
              <a:cs typeface="Arial" panose="020B0604020202020204" pitchFamily="34" charset="0"/>
            </a:endParaRPr>
          </a:p>
        </p:txBody>
      </p:sp>
      <p:sp>
        <p:nvSpPr>
          <p:cNvPr id="822274" name="Rectangle 11"/>
          <p:cNvSpPr>
            <a:spLocks noChangeArrowheads="1"/>
          </p:cNvSpPr>
          <p:nvPr/>
        </p:nvSpPr>
        <p:spPr bwMode="auto">
          <a:xfrm>
            <a:off x="533400" y="762000"/>
            <a:ext cx="8229600" cy="350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000000"/>
                </a:solidFill>
                <a:effectLst/>
                <a:uLnTx/>
                <a:uFillTx/>
                <a:latin typeface="Arial" panose="020B0604020202020204" pitchFamily="34" charset="0"/>
                <a:ea typeface="MS Pゴシック" charset="0"/>
                <a:cs typeface="Arial" panose="020B0604020202020204" pitchFamily="34" charset="0"/>
              </a:rPr>
              <a:t>اهتم يونان </a:t>
            </a:r>
            <a:r>
              <a:rPr kumimoji="0" lang="ar-JO" sz="5400" b="1" u="none" strike="noStrike" kern="1200" cap="none" spc="0" normalizeH="0" baseline="0" noProof="0" dirty="0">
                <a:ln>
                  <a:noFill/>
                </a:ln>
                <a:solidFill>
                  <a:srgbClr val="00B050"/>
                </a:solidFill>
                <a:effectLst/>
                <a:uLnTx/>
                <a:uFillTx/>
                <a:latin typeface="Arial" panose="020B0604020202020204" pitchFamily="34" charset="0"/>
                <a:ea typeface="MS Pゴシック" charset="0"/>
                <a:cs typeface="Arial" panose="020B0604020202020204" pitchFamily="34" charset="0"/>
              </a:rPr>
              <a:t>بالنباتات</a:t>
            </a:r>
            <a:r>
              <a:rPr kumimoji="0" lang="ar-JO" sz="5400" b="1" u="none" strike="noStrike" kern="1200" cap="none" spc="0" normalizeH="0" baseline="0" noProof="0" dirty="0">
                <a:ln>
                  <a:noFill/>
                </a:ln>
                <a:solidFill>
                  <a:srgbClr val="000000"/>
                </a:solidFill>
                <a:effectLst/>
                <a:uLnTx/>
                <a:uFillTx/>
                <a:latin typeface="Arial" panose="020B0604020202020204" pitchFamily="34" charset="0"/>
                <a:ea typeface="MS Pゴシック" charset="0"/>
                <a:cs typeface="Arial" panose="020B0604020202020204" pitchFamily="34" charset="0"/>
              </a:rPr>
              <a:t>، ولهذا فإن دمارها جعله غاضباً (4: 5-9)</a:t>
            </a:r>
            <a:endParaRPr kumimoji="0" lang="en-US" sz="5400" b="1" u="none" strike="noStrike" kern="1200" cap="none" spc="0" normalizeH="0" baseline="0" noProof="0" dirty="0">
              <a:ln>
                <a:noFill/>
              </a:ln>
              <a:solidFill>
                <a:srgbClr val="000000"/>
              </a:solidFill>
              <a:effectLst/>
              <a:uLnTx/>
              <a:uFillTx/>
              <a:latin typeface="Arial" panose="020B0604020202020204" pitchFamily="34" charset="0"/>
              <a:ea typeface="MS Pゴシック" charset="0"/>
              <a:cs typeface="Arial" panose="020B0604020202020204" pitchFamily="34" charset="0"/>
            </a:endParaRPr>
          </a:p>
        </p:txBody>
      </p:sp>
      <p:pic>
        <p:nvPicPr>
          <p:cNvPr id="822275" name="Picture 1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4267200"/>
            <a:ext cx="3657600" cy="2371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824322" name="Rectangle 2"/>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24323" name="Rectangle 2"/>
          <p:cNvSpPr>
            <a:spLocks noGrp="1" noChangeArrowheads="1"/>
          </p:cNvSpPr>
          <p:nvPr>
            <p:ph type="title" idx="4294967295"/>
          </p:nvPr>
        </p:nvSpPr>
        <p:spPr>
          <a:xfrm>
            <a:off x="304800" y="609600"/>
            <a:ext cx="2438400" cy="5867400"/>
          </a:xfrm>
        </p:spPr>
        <p:txBody>
          <a:bodyPr/>
          <a:lstStyle/>
          <a:p>
            <a:pPr eaLnBrk="1" hangingPunct="1"/>
            <a:r>
              <a:rPr kumimoji="1" lang="ar-JO" dirty="0">
                <a:solidFill>
                  <a:srgbClr val="FFFFFF"/>
                </a:solidFill>
                <a:ea typeface="ＭＳ Ｐゴシック" charset="0"/>
                <a:cs typeface="Arial" panose="020B0604020202020204" pitchFamily="34" charset="0"/>
              </a:rPr>
              <a:t>ذهب</a:t>
            </a:r>
            <a:br>
              <a:rPr kumimoji="1" lang="ar-JO" dirty="0">
                <a:solidFill>
                  <a:srgbClr val="FFFFFF"/>
                </a:solidFill>
                <a:ea typeface="ＭＳ Ｐゴシック" charset="0"/>
                <a:cs typeface="Arial" panose="020B0604020202020204" pitchFamily="34" charset="0"/>
              </a:rPr>
            </a:br>
            <a:r>
              <a:rPr kumimoji="1" lang="ar-JO" dirty="0">
                <a:solidFill>
                  <a:srgbClr val="FFFFFF"/>
                </a:solidFill>
                <a:ea typeface="ＭＳ Ｐゴシック" charset="0"/>
                <a:cs typeface="Arial" panose="020B0604020202020204" pitchFamily="34" charset="0"/>
              </a:rPr>
              <a:t>يونان</a:t>
            </a:r>
            <a:br>
              <a:rPr kumimoji="1" lang="ar-JO" dirty="0">
                <a:solidFill>
                  <a:srgbClr val="FFFFFF"/>
                </a:solidFill>
                <a:ea typeface="ＭＳ Ｐゴシック" charset="0"/>
                <a:cs typeface="Arial" panose="020B0604020202020204" pitchFamily="34" charset="0"/>
              </a:rPr>
            </a:br>
            <a:r>
              <a:rPr kumimoji="1" lang="ar-JO" dirty="0">
                <a:solidFill>
                  <a:srgbClr val="FFFFFF"/>
                </a:solidFill>
                <a:ea typeface="ＭＳ Ｐゴシック" charset="0"/>
                <a:cs typeface="Arial" panose="020B0604020202020204" pitchFamily="34" charset="0"/>
              </a:rPr>
              <a:t>شرقي</a:t>
            </a:r>
            <a:br>
              <a:rPr kumimoji="1" lang="ar-JO" dirty="0">
                <a:solidFill>
                  <a:srgbClr val="FFFFFF"/>
                </a:solidFill>
                <a:ea typeface="ＭＳ Ｐゴシック" charset="0"/>
                <a:cs typeface="Arial" panose="020B0604020202020204" pitchFamily="34" charset="0"/>
              </a:rPr>
            </a:br>
            <a:r>
              <a:rPr kumimoji="1" lang="ar-JO" dirty="0">
                <a:solidFill>
                  <a:srgbClr val="FFFFFF"/>
                </a:solidFill>
                <a:ea typeface="ＭＳ Ｐゴシック" charset="0"/>
                <a:cs typeface="Arial" panose="020B0604020202020204" pitchFamily="34" charset="0"/>
              </a:rPr>
              <a:t>المدينة</a:t>
            </a:r>
            <a:endParaRPr kumimoji="1" lang="en-US" dirty="0">
              <a:ea typeface="ＭＳ Ｐゴシック" charset="0"/>
              <a:cs typeface="Arial" panose="020B0604020202020204" pitchFamily="34" charset="0"/>
            </a:endParaRPr>
          </a:p>
        </p:txBody>
      </p:sp>
      <p:pic>
        <p:nvPicPr>
          <p:cNvPr id="824324"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895600" y="1219200"/>
            <a:ext cx="6019800"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6369" name="Rectangle 2"/>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26370"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85800"/>
            <a:ext cx="9144000"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6371" name="Text Box 6"/>
          <p:cNvSpPr txBox="1">
            <a:spLocks noChangeArrowheads="1"/>
          </p:cNvSpPr>
          <p:nvPr/>
        </p:nvSpPr>
        <p:spPr bwMode="auto">
          <a:xfrm>
            <a:off x="837565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607</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7160" name="Freeform 8"/>
          <p:cNvSpPr>
            <a:spLocks/>
          </p:cNvSpPr>
          <p:nvPr/>
        </p:nvSpPr>
        <p:spPr bwMode="auto">
          <a:xfrm rot="629745">
            <a:off x="3200400" y="1985963"/>
            <a:ext cx="2362200" cy="2281237"/>
          </a:xfrm>
          <a:custGeom>
            <a:avLst/>
            <a:gdLst/>
            <a:ahLst/>
            <a:cxnLst>
              <a:cxn ang="0">
                <a:pos x="0" y="1437"/>
              </a:cxn>
              <a:cxn ang="0">
                <a:pos x="80" y="1323"/>
              </a:cxn>
              <a:cxn ang="0">
                <a:pos x="69" y="1277"/>
              </a:cxn>
              <a:cxn ang="0">
                <a:pos x="46" y="1209"/>
              </a:cxn>
              <a:cxn ang="0">
                <a:pos x="69" y="1117"/>
              </a:cxn>
              <a:cxn ang="0">
                <a:pos x="149" y="1095"/>
              </a:cxn>
              <a:cxn ang="0">
                <a:pos x="172" y="1026"/>
              </a:cxn>
              <a:cxn ang="0">
                <a:pos x="46" y="797"/>
              </a:cxn>
              <a:cxn ang="0">
                <a:pos x="126" y="752"/>
              </a:cxn>
              <a:cxn ang="0">
                <a:pos x="137" y="717"/>
              </a:cxn>
              <a:cxn ang="0">
                <a:pos x="217" y="695"/>
              </a:cxn>
              <a:cxn ang="0">
                <a:pos x="172" y="649"/>
              </a:cxn>
              <a:cxn ang="0">
                <a:pos x="172" y="649"/>
              </a:cxn>
              <a:cxn ang="0">
                <a:pos x="240" y="660"/>
              </a:cxn>
              <a:cxn ang="0">
                <a:pos x="263" y="557"/>
              </a:cxn>
              <a:cxn ang="0">
                <a:pos x="297" y="546"/>
              </a:cxn>
              <a:cxn ang="0">
                <a:pos x="354" y="523"/>
              </a:cxn>
              <a:cxn ang="0">
                <a:pos x="389" y="420"/>
              </a:cxn>
              <a:cxn ang="0">
                <a:pos x="457" y="249"/>
              </a:cxn>
              <a:cxn ang="0">
                <a:pos x="549" y="340"/>
              </a:cxn>
              <a:cxn ang="0">
                <a:pos x="537" y="100"/>
              </a:cxn>
              <a:cxn ang="0">
                <a:pos x="526" y="43"/>
              </a:cxn>
              <a:cxn ang="0">
                <a:pos x="514" y="9"/>
              </a:cxn>
              <a:cxn ang="0">
                <a:pos x="583" y="20"/>
              </a:cxn>
              <a:cxn ang="0">
                <a:pos x="732" y="9"/>
              </a:cxn>
              <a:cxn ang="0">
                <a:pos x="880" y="112"/>
              </a:cxn>
              <a:cxn ang="0">
                <a:pos x="1017" y="215"/>
              </a:cxn>
              <a:cxn ang="0">
                <a:pos x="1086" y="157"/>
              </a:cxn>
              <a:cxn ang="0">
                <a:pos x="1189" y="226"/>
              </a:cxn>
              <a:cxn ang="0">
                <a:pos x="1234" y="157"/>
              </a:cxn>
              <a:cxn ang="0">
                <a:pos x="1269" y="169"/>
              </a:cxn>
              <a:cxn ang="0">
                <a:pos x="1314" y="157"/>
              </a:cxn>
              <a:cxn ang="0">
                <a:pos x="1326" y="112"/>
              </a:cxn>
              <a:cxn ang="0">
                <a:pos x="1383" y="180"/>
              </a:cxn>
              <a:cxn ang="0">
                <a:pos x="1509" y="215"/>
              </a:cxn>
              <a:cxn ang="0">
                <a:pos x="1612" y="203"/>
              </a:cxn>
              <a:cxn ang="0">
                <a:pos x="1646" y="192"/>
              </a:cxn>
              <a:cxn ang="0">
                <a:pos x="1680" y="203"/>
              </a:cxn>
            </a:cxnLst>
            <a:rect l="0" t="0" r="r" b="b"/>
            <a:pathLst>
              <a:path w="1680" h="1437">
                <a:moveTo>
                  <a:pt x="0" y="1437"/>
                </a:moveTo>
                <a:cubicBezTo>
                  <a:pt x="16" y="1357"/>
                  <a:pt x="26" y="1376"/>
                  <a:pt x="80" y="1323"/>
                </a:cubicBezTo>
                <a:cubicBezTo>
                  <a:pt x="76" y="1307"/>
                  <a:pt x="73" y="1292"/>
                  <a:pt x="69" y="1277"/>
                </a:cubicBezTo>
                <a:cubicBezTo>
                  <a:pt x="62" y="1254"/>
                  <a:pt x="46" y="1209"/>
                  <a:pt x="46" y="1209"/>
                </a:cubicBezTo>
                <a:cubicBezTo>
                  <a:pt x="55" y="1178"/>
                  <a:pt x="51" y="1143"/>
                  <a:pt x="69" y="1117"/>
                </a:cubicBezTo>
                <a:cubicBezTo>
                  <a:pt x="72" y="1112"/>
                  <a:pt x="137" y="1097"/>
                  <a:pt x="149" y="1095"/>
                </a:cubicBezTo>
                <a:cubicBezTo>
                  <a:pt x="156" y="1072"/>
                  <a:pt x="172" y="1050"/>
                  <a:pt x="172" y="1026"/>
                </a:cubicBezTo>
                <a:cubicBezTo>
                  <a:pt x="172" y="937"/>
                  <a:pt x="103" y="855"/>
                  <a:pt x="46" y="797"/>
                </a:cubicBezTo>
                <a:cubicBezTo>
                  <a:pt x="19" y="722"/>
                  <a:pt x="32" y="793"/>
                  <a:pt x="126" y="752"/>
                </a:cubicBezTo>
                <a:cubicBezTo>
                  <a:pt x="137" y="747"/>
                  <a:pt x="127" y="724"/>
                  <a:pt x="137" y="717"/>
                </a:cubicBezTo>
                <a:cubicBezTo>
                  <a:pt x="158" y="699"/>
                  <a:pt x="190" y="703"/>
                  <a:pt x="217" y="695"/>
                </a:cubicBezTo>
                <a:lnTo>
                  <a:pt x="172" y="649"/>
                </a:lnTo>
                <a:cubicBezTo>
                  <a:pt x="172" y="649"/>
                  <a:pt x="172" y="649"/>
                  <a:pt x="172" y="649"/>
                </a:cubicBezTo>
                <a:cubicBezTo>
                  <a:pt x="194" y="652"/>
                  <a:pt x="217" y="656"/>
                  <a:pt x="240" y="660"/>
                </a:cubicBezTo>
                <a:cubicBezTo>
                  <a:pt x="247" y="625"/>
                  <a:pt x="241" y="584"/>
                  <a:pt x="263" y="557"/>
                </a:cubicBezTo>
                <a:cubicBezTo>
                  <a:pt x="270" y="547"/>
                  <a:pt x="285" y="550"/>
                  <a:pt x="297" y="546"/>
                </a:cubicBezTo>
                <a:cubicBezTo>
                  <a:pt x="316" y="538"/>
                  <a:pt x="335" y="530"/>
                  <a:pt x="354" y="523"/>
                </a:cubicBezTo>
                <a:cubicBezTo>
                  <a:pt x="365" y="488"/>
                  <a:pt x="381" y="455"/>
                  <a:pt x="389" y="420"/>
                </a:cubicBezTo>
                <a:cubicBezTo>
                  <a:pt x="428" y="241"/>
                  <a:pt x="355" y="273"/>
                  <a:pt x="457" y="249"/>
                </a:cubicBezTo>
                <a:cubicBezTo>
                  <a:pt x="496" y="275"/>
                  <a:pt x="522" y="300"/>
                  <a:pt x="549" y="340"/>
                </a:cubicBezTo>
                <a:cubicBezTo>
                  <a:pt x="545" y="260"/>
                  <a:pt x="543" y="179"/>
                  <a:pt x="537" y="100"/>
                </a:cubicBezTo>
                <a:cubicBezTo>
                  <a:pt x="535" y="80"/>
                  <a:pt x="530" y="61"/>
                  <a:pt x="526" y="43"/>
                </a:cubicBezTo>
                <a:cubicBezTo>
                  <a:pt x="523" y="31"/>
                  <a:pt x="502" y="13"/>
                  <a:pt x="514" y="9"/>
                </a:cubicBezTo>
                <a:cubicBezTo>
                  <a:pt x="535" y="0"/>
                  <a:pt x="560" y="16"/>
                  <a:pt x="583" y="20"/>
                </a:cubicBezTo>
                <a:cubicBezTo>
                  <a:pt x="635" y="38"/>
                  <a:pt x="680" y="25"/>
                  <a:pt x="732" y="9"/>
                </a:cubicBezTo>
                <a:cubicBezTo>
                  <a:pt x="768" y="65"/>
                  <a:pt x="823" y="82"/>
                  <a:pt x="880" y="112"/>
                </a:cubicBezTo>
                <a:cubicBezTo>
                  <a:pt x="932" y="138"/>
                  <a:pt x="976" y="173"/>
                  <a:pt x="1017" y="215"/>
                </a:cubicBezTo>
                <a:cubicBezTo>
                  <a:pt x="1026" y="205"/>
                  <a:pt x="1067" y="159"/>
                  <a:pt x="1086" y="157"/>
                </a:cubicBezTo>
                <a:cubicBezTo>
                  <a:pt x="1121" y="151"/>
                  <a:pt x="1168" y="206"/>
                  <a:pt x="1189" y="226"/>
                </a:cubicBezTo>
                <a:cubicBezTo>
                  <a:pt x="1197" y="200"/>
                  <a:pt x="1202" y="167"/>
                  <a:pt x="1234" y="157"/>
                </a:cubicBezTo>
                <a:cubicBezTo>
                  <a:pt x="1245" y="153"/>
                  <a:pt x="1257" y="165"/>
                  <a:pt x="1269" y="169"/>
                </a:cubicBezTo>
                <a:cubicBezTo>
                  <a:pt x="1284" y="165"/>
                  <a:pt x="1303" y="167"/>
                  <a:pt x="1314" y="157"/>
                </a:cubicBezTo>
                <a:cubicBezTo>
                  <a:pt x="1324" y="146"/>
                  <a:pt x="1310" y="115"/>
                  <a:pt x="1326" y="112"/>
                </a:cubicBezTo>
                <a:cubicBezTo>
                  <a:pt x="1340" y="108"/>
                  <a:pt x="1375" y="172"/>
                  <a:pt x="1383" y="180"/>
                </a:cubicBezTo>
                <a:cubicBezTo>
                  <a:pt x="1420" y="217"/>
                  <a:pt x="1453" y="207"/>
                  <a:pt x="1509" y="215"/>
                </a:cubicBezTo>
                <a:cubicBezTo>
                  <a:pt x="1543" y="211"/>
                  <a:pt x="1577" y="208"/>
                  <a:pt x="1612" y="203"/>
                </a:cubicBezTo>
                <a:cubicBezTo>
                  <a:pt x="1623" y="201"/>
                  <a:pt x="1634" y="192"/>
                  <a:pt x="1646" y="192"/>
                </a:cubicBezTo>
                <a:cubicBezTo>
                  <a:pt x="1657" y="192"/>
                  <a:pt x="1680" y="203"/>
                  <a:pt x="1680" y="203"/>
                </a:cubicBezTo>
              </a:path>
            </a:pathLst>
          </a:custGeom>
          <a:noFill/>
          <a:ln w="76200" cap="flat" cmpd="sng">
            <a:solidFill>
              <a:schemeClr val="tx1"/>
            </a:solidFill>
            <a:prstDash val="solid"/>
            <a:round/>
            <a:headEnd/>
            <a:tailEnd/>
          </a:ln>
          <a:effectLst>
            <a:outerShdw blurRad="63500" dist="35921"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177161" name="Text Box 9"/>
          <p:cNvSpPr txBox="1">
            <a:spLocks noChangeArrowheads="1"/>
          </p:cNvSpPr>
          <p:nvPr/>
        </p:nvSpPr>
        <p:spPr bwMode="auto">
          <a:xfrm>
            <a:off x="0" y="6128692"/>
            <a:ext cx="9144000" cy="461665"/>
          </a:xfrm>
          <a:prstGeom prst="rect">
            <a:avLst/>
          </a:prstGeom>
          <a:solidFill>
            <a:srgbClr val="FF0000"/>
          </a:solidFill>
          <a:ln w="9525">
            <a:solidFill>
              <a:srgbClr val="030201"/>
            </a:solidFill>
            <a:miter lim="800000"/>
            <a:headEnd/>
            <a:tailEnd/>
          </a:ln>
          <a:effectLst/>
        </p:spPr>
        <p:txBody>
          <a:bodyPr anchor="ct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ربما كان يعتقد أن دينونة الله ستأتي من أورشليم في الغرب وأنه لا يريد أن يكون في الطريق</a:t>
            </a:r>
            <a:endParaRPr kumimoji="1"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826374" name="Title 6"/>
          <p:cNvSpPr>
            <a:spLocks noGrp="1"/>
          </p:cNvSpPr>
          <p:nvPr>
            <p:ph type="title" idx="4294967295"/>
          </p:nvPr>
        </p:nvSpPr>
        <p:spPr>
          <a:xfrm>
            <a:off x="3851920" y="4740275"/>
            <a:ext cx="5292080" cy="1050925"/>
          </a:xfrm>
          <a:solidFill>
            <a:srgbClr val="000000"/>
          </a:solidFill>
        </p:spPr>
        <p:txBody>
          <a:bodyPr anchor="ctr"/>
          <a:lstStyle/>
          <a:p>
            <a:pPr algn="ctr"/>
            <a:r>
              <a:rPr lang="ar-JO" sz="3600" b="1" dirty="0">
                <a:solidFill>
                  <a:schemeClr val="tx1"/>
                </a:solidFill>
                <a:latin typeface="Arial" panose="020B0604020202020204" pitchFamily="34" charset="0"/>
                <a:ea typeface="ＭＳ Ｐゴシック" charset="0"/>
                <a:cs typeface="Arial" panose="020B0604020202020204" pitchFamily="34" charset="0"/>
              </a:rPr>
              <a:t>لماذا جلس يونان شرقي المدينة؟</a:t>
            </a:r>
            <a:endParaRPr lang="en-US" sz="3600" b="1" dirty="0">
              <a:solidFill>
                <a:schemeClr val="tx1"/>
              </a:solidFill>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77160"/>
                                        </p:tgtEl>
                                        <p:attrNameLst>
                                          <p:attrName>style.visibility</p:attrName>
                                        </p:attrNameLst>
                                      </p:cBhvr>
                                      <p:to>
                                        <p:strVal val="visible"/>
                                      </p:to>
                                    </p:set>
                                    <p:animEffect transition="in" filter="wipe(down)">
                                      <p:cBhvr>
                                        <p:cTn id="7" dur="500"/>
                                        <p:tgtEl>
                                          <p:spTgt spid="177160"/>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77161"/>
                                        </p:tgtEl>
                                        <p:attrNameLst>
                                          <p:attrName>style.visibility</p:attrName>
                                        </p:attrNameLst>
                                      </p:cBhvr>
                                      <p:to>
                                        <p:strVal val="visible"/>
                                      </p:to>
                                    </p:set>
                                    <p:animEffect transition="in" filter="box(in)">
                                      <p:cBhvr>
                                        <p:cTn id="10" dur="500"/>
                                        <p:tgtEl>
                                          <p:spTgt spid="177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61" grpId="0" animBg="1"/>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6" name="Rectangle 2"/>
          <p:cNvSpPr>
            <a:spLocks noGrp="1" noChangeArrowheads="1"/>
          </p:cNvSpPr>
          <p:nvPr>
            <p:ph type="title" idx="4294967295"/>
          </p:nvPr>
        </p:nvSpPr>
        <p:spPr>
          <a:xfrm>
            <a:off x="0" y="115888"/>
            <a:ext cx="9144000" cy="1143000"/>
          </a:xfrm>
        </p:spPr>
        <p:txBody>
          <a:bodyPr/>
          <a:lstStyle/>
          <a:p>
            <a:pPr eaLnBrk="1" hangingPunct="1">
              <a:defRPr/>
            </a:pPr>
            <a:r>
              <a:rPr lang="ar-JO" dirty="0">
                <a:solidFill>
                  <a:schemeClr val="tx1"/>
                </a:solidFill>
                <a:effectLst>
                  <a:outerShdw blurRad="38100" dist="38100" dir="2700000" algn="tl">
                    <a:srgbClr val="000000"/>
                  </a:outerShdw>
                </a:effectLst>
                <a:ea typeface="ＭＳ Ｐゴシック" charset="0"/>
                <a:cs typeface="Arial" panose="020B0604020202020204" pitchFamily="34" charset="0"/>
              </a:rPr>
              <a:t>عيد المظال (السقائف)</a:t>
            </a:r>
            <a:endParaRPr lang="en-US" dirty="0">
              <a:solidFill>
                <a:schemeClr val="tx1"/>
              </a:solidFill>
              <a:effectLst>
                <a:outerShdw blurRad="38100" dist="38100" dir="2700000" algn="tl">
                  <a:srgbClr val="000000"/>
                </a:outerShdw>
              </a:effectLst>
              <a:ea typeface="ＭＳ Ｐゴシック" charset="0"/>
              <a:cs typeface="Arial" panose="020B0604020202020204" pitchFamily="34" charset="0"/>
            </a:endParaRPr>
          </a:p>
        </p:txBody>
      </p:sp>
      <p:pic>
        <p:nvPicPr>
          <p:cNvPr id="828418" name="Picture 3" descr="Tabernacl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371600"/>
            <a:ext cx="9144000" cy="553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0465" name="Picture 4" descr="jonah4angry.jpg"/>
          <p:cNvPicPr>
            <a:picLocks noChangeAspect="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304800" y="152400"/>
            <a:ext cx="2514600" cy="1524000"/>
          </a:xfrm>
        </p:spPr>
        <p:txBody>
          <a:bodyPr/>
          <a:lstStyle/>
          <a:p>
            <a:pPr>
              <a:defRPr/>
            </a:pPr>
            <a:r>
              <a:rPr lang="ar-JO" sz="5400" dirty="0">
                <a:solidFill>
                  <a:srgbClr val="FF0000"/>
                </a:solidFill>
                <a:effectLst>
                  <a:outerShdw blurRad="38100" dist="38100" dir="2700000" algn="tl">
                    <a:srgbClr val="000000"/>
                  </a:outerShdw>
                </a:effectLst>
                <a:ea typeface="ＭＳ Ｐゴシック" charset="0"/>
                <a:cs typeface="Arial" panose="020B0604020202020204" pitchFamily="34" charset="0"/>
              </a:rPr>
              <a:t>مهاجمة</a:t>
            </a:r>
            <a:br>
              <a:rPr lang="ar-JO" sz="5400" dirty="0">
                <a:solidFill>
                  <a:srgbClr val="FF0000"/>
                </a:solidFill>
                <a:effectLst>
                  <a:outerShdw blurRad="38100" dist="38100" dir="2700000" algn="tl">
                    <a:srgbClr val="000000"/>
                  </a:outerShdw>
                </a:effectLst>
                <a:ea typeface="ＭＳ Ｐゴシック" charset="0"/>
                <a:cs typeface="Arial" panose="020B0604020202020204" pitchFamily="34" charset="0"/>
              </a:rPr>
            </a:br>
            <a:r>
              <a:rPr lang="ar-JO" sz="5400" dirty="0">
                <a:solidFill>
                  <a:srgbClr val="FF0000"/>
                </a:solidFill>
                <a:effectLst>
                  <a:outerShdw blurRad="38100" dist="38100" dir="2700000" algn="tl">
                    <a:srgbClr val="000000"/>
                  </a:outerShdw>
                </a:effectLst>
                <a:ea typeface="ＭＳ Ｐゴシック" charset="0"/>
                <a:cs typeface="Arial" panose="020B0604020202020204" pitchFamily="34" charset="0"/>
              </a:rPr>
              <a:t>واحتراق</a:t>
            </a:r>
            <a:endParaRPr lang="en-US" sz="5400" dirty="0">
              <a:solidFill>
                <a:srgbClr val="FF0000"/>
              </a:solidFill>
              <a:effectLst>
                <a:outerShdw blurRad="38100" dist="38100" dir="2700000" algn="tl">
                  <a:srgbClr val="000000"/>
                </a:outerShdw>
              </a:effectLst>
              <a:ea typeface="ＭＳ Ｐゴシック" charset="0"/>
              <a:cs typeface="Arial" panose="020B0604020202020204" pitchFamily="34" charset="0"/>
            </a:endParaRP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2513" name="Picture 4" descr="jonah4angry.jpg"/>
          <p:cNvPicPr>
            <a:picLocks noChangeAspect="1"/>
          </p:cNvPicPr>
          <p:nvPr/>
        </p:nvPicPr>
        <p:blipFill>
          <a:blip r:embed="rId3" cstate="screen">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5715000" y="4800600"/>
            <a:ext cx="3276600" cy="2057400"/>
          </a:xfrm>
        </p:spPr>
        <p:txBody>
          <a:bodyPr/>
          <a:lstStyle/>
          <a:p>
            <a:pPr>
              <a:defRPr/>
            </a:pPr>
            <a:r>
              <a:rPr lang="ar-JO" sz="4800" dirty="0">
                <a:solidFill>
                  <a:srgbClr val="1A2E00"/>
                </a:solidFill>
                <a:effectLst>
                  <a:outerShdw blurRad="47625" dist="76200" dir="2700000" algn="tl" rotWithShape="0">
                    <a:schemeClr val="tx1"/>
                  </a:outerShdw>
                </a:effectLst>
                <a:ea typeface="ＭＳ Ｐゴシック" charset="0"/>
                <a:cs typeface="Arial" panose="020B0604020202020204" pitchFamily="34" charset="0"/>
              </a:rPr>
              <a:t>التلاعب</a:t>
            </a:r>
            <a:br>
              <a:rPr lang="ar-JO" sz="4800" dirty="0">
                <a:solidFill>
                  <a:srgbClr val="1A2E00"/>
                </a:solidFill>
                <a:effectLst>
                  <a:outerShdw blurRad="47625" dist="76200" dir="2700000" algn="tl" rotWithShape="0">
                    <a:schemeClr val="tx1"/>
                  </a:outerShdw>
                </a:effectLst>
                <a:ea typeface="ＭＳ Ｐゴシック" charset="0"/>
                <a:cs typeface="Arial" panose="020B0604020202020204" pitchFamily="34" charset="0"/>
              </a:rPr>
            </a:br>
            <a:r>
              <a:rPr lang="ar-JO" sz="4800" dirty="0">
                <a:solidFill>
                  <a:srgbClr val="1A2E00"/>
                </a:solidFill>
                <a:effectLst>
                  <a:outerShdw blurRad="47625" dist="76200" dir="2700000" algn="tl" rotWithShape="0">
                    <a:schemeClr val="tx1"/>
                  </a:outerShdw>
                </a:effectLst>
                <a:ea typeface="ＭＳ Ｐゴシック" charset="0"/>
                <a:cs typeface="Arial" panose="020B0604020202020204" pitchFamily="34" charset="0"/>
              </a:rPr>
              <a:t>بالكلمات</a:t>
            </a:r>
            <a:endParaRPr lang="en-US" sz="4800" dirty="0">
              <a:solidFill>
                <a:srgbClr val="1A2E00"/>
              </a:solidFill>
              <a:effectLst>
                <a:outerShdw blurRad="47625" dist="76200" dir="2700000" algn="tl" rotWithShape="0">
                  <a:schemeClr val="tx1"/>
                </a:outerShdw>
              </a:effectLst>
              <a:ea typeface="ＭＳ Ｐゴシック" charset="0"/>
              <a:cs typeface="Arial" panose="020B0604020202020204" pitchFamily="34" charset="0"/>
            </a:endParaRPr>
          </a:p>
        </p:txBody>
      </p:sp>
      <p:sp>
        <p:nvSpPr>
          <p:cNvPr id="4" name="Title 1"/>
          <p:cNvSpPr txBox="1">
            <a:spLocks/>
          </p:cNvSpPr>
          <p:nvPr/>
        </p:nvSpPr>
        <p:spPr bwMode="auto">
          <a:xfrm>
            <a:off x="0" y="0"/>
            <a:ext cx="2514600" cy="914400"/>
          </a:xfrm>
          <a:prstGeom prst="rect">
            <a:avLst/>
          </a:prstGeom>
          <a:noFill/>
          <a:ln w="9525">
            <a:noFill/>
            <a:miter lim="800000"/>
            <a:headEnd/>
            <a:tailEnd/>
          </a:ln>
          <a:effectLst/>
        </p:spPr>
        <p:txBody>
          <a:bodyPr anchor="ctr"/>
          <a:lstStyle>
            <a:lvl1pPr>
              <a:defRPr sz="2400">
                <a:solidFill>
                  <a:schemeClr val="tx1"/>
                </a:solidFill>
                <a:latin typeface="Times New Roman" charset="0"/>
                <a:ea typeface="Osaka" charset="0"/>
                <a:cs typeface="Osaka" charset="0"/>
              </a:defRPr>
            </a:lvl1pPr>
            <a:lvl2pPr marL="37931725" indent="-37474525">
              <a:defRPr sz="2400">
                <a:solidFill>
                  <a:schemeClr val="tx1"/>
                </a:solidFill>
                <a:latin typeface="Times New Roman" charset="0"/>
                <a:ea typeface="Osaka" charset="0"/>
                <a:cs typeface="Osaka" charset="0"/>
              </a:defRPr>
            </a:lvl2pPr>
            <a:lvl3pPr>
              <a:defRPr sz="2400">
                <a:solidFill>
                  <a:schemeClr val="tx1"/>
                </a:solidFill>
                <a:latin typeface="Times New Roman" charset="0"/>
                <a:ea typeface="Osaka" charset="0"/>
                <a:cs typeface="Osaka" charset="0"/>
              </a:defRPr>
            </a:lvl3pPr>
            <a:lvl4pPr>
              <a:defRPr sz="2400">
                <a:solidFill>
                  <a:schemeClr val="tx1"/>
                </a:solidFill>
                <a:latin typeface="Times New Roman" charset="0"/>
                <a:ea typeface="Osaka" charset="0"/>
                <a:cs typeface="Osaka" charset="0"/>
              </a:defRPr>
            </a:lvl4pPr>
            <a:lvl5pPr>
              <a:defRPr sz="2400">
                <a:solidFill>
                  <a:schemeClr val="tx1"/>
                </a:solidFill>
                <a:latin typeface="Times New Roman" charset="0"/>
                <a:ea typeface="Osaka" charset="0"/>
                <a:cs typeface="Osaka" charset="0"/>
              </a:defRPr>
            </a:lvl5pPr>
            <a:lvl6pPr marL="457200" eaLnBrk="0" fontAlgn="base" hangingPunct="0">
              <a:spcBef>
                <a:spcPct val="0"/>
              </a:spcBef>
              <a:spcAft>
                <a:spcPct val="0"/>
              </a:spcAft>
              <a:defRPr sz="2400">
                <a:solidFill>
                  <a:schemeClr val="tx1"/>
                </a:solidFill>
                <a:latin typeface="Times New Roman" charset="0"/>
                <a:ea typeface="Osaka" charset="0"/>
                <a:cs typeface="Osaka" charset="0"/>
              </a:defRPr>
            </a:lvl6pPr>
            <a:lvl7pPr marL="914400" eaLnBrk="0" fontAlgn="base" hangingPunct="0">
              <a:spcBef>
                <a:spcPct val="0"/>
              </a:spcBef>
              <a:spcAft>
                <a:spcPct val="0"/>
              </a:spcAft>
              <a:defRPr sz="2400">
                <a:solidFill>
                  <a:schemeClr val="tx1"/>
                </a:solidFill>
                <a:latin typeface="Times New Roman" charset="0"/>
                <a:ea typeface="Osaka" charset="0"/>
                <a:cs typeface="Osaka" charset="0"/>
              </a:defRPr>
            </a:lvl7pPr>
            <a:lvl8pPr marL="1371600" eaLnBrk="0" fontAlgn="base" hangingPunct="0">
              <a:spcBef>
                <a:spcPct val="0"/>
              </a:spcBef>
              <a:spcAft>
                <a:spcPct val="0"/>
              </a:spcAft>
              <a:defRPr sz="2400">
                <a:solidFill>
                  <a:schemeClr val="tx1"/>
                </a:solidFill>
                <a:latin typeface="Times New Roman" charset="0"/>
                <a:ea typeface="Osaka" charset="0"/>
                <a:cs typeface="Osaka" charset="0"/>
              </a:defRPr>
            </a:lvl8pPr>
            <a:lvl9pPr marL="1828800"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1A2E00"/>
                </a:solidFill>
                <a:effectLst>
                  <a:outerShdw blurRad="47625" dist="76200" dir="2700000" algn="tl" rotWithShape="0">
                    <a:srgbClr val="FFFFFF"/>
                  </a:outerShdw>
                </a:effectLst>
                <a:uLnTx/>
                <a:uFillTx/>
                <a:latin typeface="Arial" panose="020B0604020202020204" pitchFamily="34" charset="0"/>
                <a:ea typeface="ＭＳ Ｐゴシック" charset="0"/>
                <a:cs typeface="Arial" panose="020B0604020202020204" pitchFamily="34" charset="0"/>
              </a:rPr>
              <a:t>الله ...</a:t>
            </a:r>
            <a:endParaRPr kumimoji="0" lang="en-US" sz="4800" b="1" u="none" strike="noStrike" kern="1200" cap="none" spc="0" normalizeH="0" baseline="0" noProof="0" dirty="0">
              <a:ln>
                <a:noFill/>
              </a:ln>
              <a:solidFill>
                <a:srgbClr val="1A2E00"/>
              </a:solidFill>
              <a:effectLst>
                <a:outerShdw blurRad="47625" dist="76200" dir="2700000" algn="tl" rotWithShape="0">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5" name="Title 1"/>
          <p:cNvSpPr txBox="1">
            <a:spLocks/>
          </p:cNvSpPr>
          <p:nvPr/>
        </p:nvSpPr>
        <p:spPr bwMode="auto">
          <a:xfrm>
            <a:off x="0" y="1295400"/>
            <a:ext cx="8686800" cy="2895600"/>
          </a:xfrm>
          <a:prstGeom prst="rect">
            <a:avLst/>
          </a:prstGeom>
          <a:noFill/>
          <a:ln w="9525">
            <a:noFill/>
            <a:miter lim="800000"/>
            <a:headEnd/>
            <a:tailEnd/>
          </a:ln>
          <a:effectLst/>
        </p:spPr>
        <p:txBody>
          <a:bodyPr anchor="ctr"/>
          <a:lstStyle>
            <a:lvl1pPr>
              <a:defRPr sz="2400">
                <a:solidFill>
                  <a:schemeClr val="tx1"/>
                </a:solidFill>
                <a:latin typeface="Times New Roman" charset="0"/>
                <a:ea typeface="Osaka" charset="0"/>
                <a:cs typeface="Osaka" charset="0"/>
              </a:defRPr>
            </a:lvl1pPr>
            <a:lvl2pPr marL="37931725" indent="-37474525">
              <a:defRPr sz="2400">
                <a:solidFill>
                  <a:schemeClr val="tx1"/>
                </a:solidFill>
                <a:latin typeface="Times New Roman" charset="0"/>
                <a:ea typeface="Osaka" charset="0"/>
                <a:cs typeface="Osaka" charset="0"/>
              </a:defRPr>
            </a:lvl2pPr>
            <a:lvl3pPr>
              <a:defRPr sz="2400">
                <a:solidFill>
                  <a:schemeClr val="tx1"/>
                </a:solidFill>
                <a:latin typeface="Times New Roman" charset="0"/>
                <a:ea typeface="Osaka" charset="0"/>
                <a:cs typeface="Osaka" charset="0"/>
              </a:defRPr>
            </a:lvl3pPr>
            <a:lvl4pPr>
              <a:defRPr sz="2400">
                <a:solidFill>
                  <a:schemeClr val="tx1"/>
                </a:solidFill>
                <a:latin typeface="Times New Roman" charset="0"/>
                <a:ea typeface="Osaka" charset="0"/>
                <a:cs typeface="Osaka" charset="0"/>
              </a:defRPr>
            </a:lvl4pPr>
            <a:lvl5pPr>
              <a:defRPr sz="2400">
                <a:solidFill>
                  <a:schemeClr val="tx1"/>
                </a:solidFill>
                <a:latin typeface="Times New Roman" charset="0"/>
                <a:ea typeface="Osaka" charset="0"/>
                <a:cs typeface="Osaka" charset="0"/>
              </a:defRPr>
            </a:lvl5pPr>
            <a:lvl6pPr marL="457200" eaLnBrk="0" fontAlgn="base" hangingPunct="0">
              <a:spcBef>
                <a:spcPct val="0"/>
              </a:spcBef>
              <a:spcAft>
                <a:spcPct val="0"/>
              </a:spcAft>
              <a:defRPr sz="2400">
                <a:solidFill>
                  <a:schemeClr val="tx1"/>
                </a:solidFill>
                <a:latin typeface="Times New Roman" charset="0"/>
                <a:ea typeface="Osaka" charset="0"/>
                <a:cs typeface="Osaka" charset="0"/>
              </a:defRPr>
            </a:lvl6pPr>
            <a:lvl7pPr marL="914400" eaLnBrk="0" fontAlgn="base" hangingPunct="0">
              <a:spcBef>
                <a:spcPct val="0"/>
              </a:spcBef>
              <a:spcAft>
                <a:spcPct val="0"/>
              </a:spcAft>
              <a:defRPr sz="2400">
                <a:solidFill>
                  <a:schemeClr val="tx1"/>
                </a:solidFill>
                <a:latin typeface="Times New Roman" charset="0"/>
                <a:ea typeface="Osaka" charset="0"/>
                <a:cs typeface="Osaka" charset="0"/>
              </a:defRPr>
            </a:lvl7pPr>
            <a:lvl8pPr marL="1371600" eaLnBrk="0" fontAlgn="base" hangingPunct="0">
              <a:spcBef>
                <a:spcPct val="0"/>
              </a:spcBef>
              <a:spcAft>
                <a:spcPct val="0"/>
              </a:spcAft>
              <a:defRPr sz="2400">
                <a:solidFill>
                  <a:schemeClr val="tx1"/>
                </a:solidFill>
                <a:latin typeface="Times New Roman" charset="0"/>
                <a:ea typeface="Osaka" charset="0"/>
                <a:cs typeface="Osaka" charset="0"/>
              </a:defRPr>
            </a:lvl8pPr>
            <a:lvl9pPr marL="1828800"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ar-JO" sz="4800" b="1" u="none" strike="noStrike" kern="1200" cap="none" spc="0" normalizeH="0" baseline="0" noProof="0" dirty="0">
              <a:ln>
                <a:noFill/>
              </a:ln>
              <a:solidFill>
                <a:srgbClr val="1A2E00"/>
              </a:solidFill>
              <a:effectLst>
                <a:outerShdw blurRad="47625" dist="76200" dir="2700000" algn="tl" rotWithShape="0">
                  <a:srgbClr val="FFFFFF"/>
                </a:outerShd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4800" b="1" u="none" strike="noStrike" kern="1200" cap="none" spc="0" normalizeH="0" baseline="0" noProof="0" dirty="0">
                <a:ln>
                  <a:noFill/>
                </a:ln>
                <a:solidFill>
                  <a:srgbClr val="1A2E00"/>
                </a:solidFill>
                <a:effectLst>
                  <a:outerShdw blurRad="47625" dist="76200" dir="2700000" algn="tl" rotWithShape="0">
                    <a:srgbClr val="FFFFFF"/>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1A2E00"/>
                </a:solidFill>
                <a:effectLst>
                  <a:outerShdw blurRad="47625" dist="76200" dir="2700000" algn="tl" rotWithShape="0">
                    <a:srgbClr val="FFFFFF"/>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C00000"/>
                </a:solidFill>
                <a:effectLst>
                  <a:outerShdw blurRad="47625" dist="76200" dir="2700000" algn="tl" rotWithShape="0">
                    <a:srgbClr val="FFFFFF"/>
                  </a:outerShdw>
                </a:effectLst>
                <a:uLnTx/>
                <a:uFillTx/>
                <a:latin typeface="Arial" panose="020B0604020202020204" pitchFamily="34" charset="0"/>
                <a:ea typeface="ＭＳ Ｐゴシック" charset="0"/>
                <a:cs typeface="Arial" panose="020B0604020202020204" pitchFamily="34" charset="0"/>
              </a:rPr>
              <a:t>أعد</a:t>
            </a:r>
            <a:r>
              <a:rPr kumimoji="0" lang="ar-JO" sz="4800" b="1" u="none" strike="noStrike" kern="1200" cap="none" spc="0" normalizeH="0" baseline="0" noProof="0" dirty="0">
                <a:ln>
                  <a:noFill/>
                </a:ln>
                <a:solidFill>
                  <a:srgbClr val="1A2E00"/>
                </a:solidFill>
                <a:effectLst>
                  <a:outerShdw blurRad="47625" dist="76200" dir="2700000" algn="tl" rotWithShape="0">
                    <a:srgbClr val="FFFFFF"/>
                  </a:outerShdw>
                </a:effectLst>
                <a:uLnTx/>
                <a:uFillTx/>
                <a:latin typeface="Arial" panose="020B0604020202020204" pitchFamily="34" charset="0"/>
                <a:ea typeface="ＭＳ Ｐゴシック" charset="0"/>
                <a:cs typeface="Arial" panose="020B0604020202020204" pitchFamily="34" charset="0"/>
              </a:rPr>
              <a:t> حوتاً (1: 17)</a:t>
            </a:r>
            <a:endParaRPr kumimoji="0" lang="en-US" sz="4800" b="1" u="none" strike="noStrike" kern="1200" cap="none" spc="0" normalizeH="0" baseline="0" noProof="0" dirty="0">
              <a:ln>
                <a:noFill/>
              </a:ln>
              <a:solidFill>
                <a:srgbClr val="1A2E00"/>
              </a:solidFill>
              <a:effectLst>
                <a:outerShdw blurRad="47625" dist="76200" dir="2700000" algn="tl" rotWithShape="0">
                  <a:srgbClr val="FFFFFF"/>
                </a:outerShd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4800" b="1" u="none" strike="noStrike" kern="1200" cap="none" spc="0" normalizeH="0" baseline="0" noProof="0" dirty="0">
                <a:ln>
                  <a:noFill/>
                </a:ln>
                <a:solidFill>
                  <a:srgbClr val="1A2E00"/>
                </a:solidFill>
                <a:effectLst>
                  <a:outerShdw blurRad="47625" dist="76200" dir="2700000" algn="tl" rotWithShape="0">
                    <a:srgbClr val="FFFFFF"/>
                  </a:outerShdw>
                </a:effectLst>
                <a:uLnTx/>
                <a:uFillTx/>
                <a:latin typeface="Arial" panose="020B0604020202020204" pitchFamily="34" charset="0"/>
                <a:ea typeface="ＭＳ Ｐゴシック" charset="0"/>
                <a:cs typeface="Arial" panose="020B0604020202020204" pitchFamily="34" charset="0"/>
              </a:rPr>
              <a:t> • </a:t>
            </a:r>
            <a:r>
              <a:rPr kumimoji="0" lang="ar-JO" altLang="ja-JP" sz="4800" b="1" u="none" strike="noStrike" kern="1200" cap="none" spc="0" normalizeH="0" baseline="0" noProof="0" dirty="0">
                <a:ln>
                  <a:noFill/>
                </a:ln>
                <a:solidFill>
                  <a:srgbClr val="C00000"/>
                </a:solidFill>
                <a:effectLst>
                  <a:outerShdw blurRad="47625" dist="76200" dir="2700000" algn="tl" rotWithShape="0">
                    <a:srgbClr val="FFFFFF"/>
                  </a:outerShdw>
                </a:effectLst>
                <a:uLnTx/>
                <a:uFillTx/>
                <a:latin typeface="Arial" panose="020B0604020202020204" pitchFamily="34" charset="0"/>
                <a:ea typeface="ＭＳ Ｐゴシック" charset="0"/>
                <a:cs typeface="Arial" panose="020B0604020202020204" pitchFamily="34" charset="0"/>
              </a:rPr>
              <a:t>أعد</a:t>
            </a:r>
            <a:r>
              <a:rPr kumimoji="0" lang="ar-JO" altLang="ja-JP" sz="4800" b="1" u="none" strike="noStrike" kern="1200" cap="none" spc="0" normalizeH="0" baseline="0" noProof="0" dirty="0">
                <a:ln>
                  <a:noFill/>
                </a:ln>
                <a:solidFill>
                  <a:srgbClr val="1A2E00"/>
                </a:solidFill>
                <a:effectLst>
                  <a:outerShdw blurRad="47625" dist="76200" dir="2700000" algn="tl" rotWithShape="0">
                    <a:srgbClr val="FFFFFF"/>
                  </a:outerShdw>
                </a:effectLst>
                <a:uLnTx/>
                <a:uFillTx/>
                <a:latin typeface="Arial" panose="020B0604020202020204" pitchFamily="34" charset="0"/>
                <a:ea typeface="ＭＳ Ｐゴシック" charset="0"/>
                <a:cs typeface="Arial" panose="020B0604020202020204" pitchFamily="34" charset="0"/>
              </a:rPr>
              <a:t> نبتة (4: 6)</a:t>
            </a:r>
            <a:endParaRPr kumimoji="0" lang="en-US" sz="4800" b="1" u="none" strike="noStrike" kern="1200" cap="none" spc="0" normalizeH="0" baseline="0" noProof="0" dirty="0">
              <a:ln>
                <a:noFill/>
              </a:ln>
              <a:solidFill>
                <a:srgbClr val="1A2E00"/>
              </a:solidFill>
              <a:effectLst>
                <a:outerShdw blurRad="47625" dist="76200" dir="2700000" algn="tl" rotWithShape="0">
                  <a:srgbClr val="FFFFFF"/>
                </a:outerShd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4800" b="1" u="none" strike="noStrike" kern="1200" cap="none" spc="0" normalizeH="0" baseline="0" noProof="0" dirty="0">
                <a:ln>
                  <a:noFill/>
                </a:ln>
                <a:solidFill>
                  <a:srgbClr val="1A2E00"/>
                </a:solidFill>
                <a:effectLst>
                  <a:outerShdw blurRad="47625" dist="76200" dir="2700000" algn="tl" rotWithShape="0">
                    <a:srgbClr val="FFFFFF"/>
                  </a:outerShdw>
                </a:effectLst>
                <a:uLnTx/>
                <a:uFillTx/>
                <a:latin typeface="Arial" panose="020B0604020202020204" pitchFamily="34" charset="0"/>
                <a:ea typeface="ＭＳ Ｐゴシック" charset="0"/>
                <a:cs typeface="Arial" panose="020B0604020202020204" pitchFamily="34" charset="0"/>
              </a:rPr>
              <a:t> • </a:t>
            </a:r>
            <a:r>
              <a:rPr kumimoji="0" lang="ar-JO" altLang="ja-JP" sz="4800" b="1" u="none" strike="noStrike" kern="1200" cap="none" spc="0" normalizeH="0" baseline="0" noProof="0" dirty="0">
                <a:ln>
                  <a:noFill/>
                </a:ln>
                <a:solidFill>
                  <a:srgbClr val="C00000"/>
                </a:solidFill>
                <a:effectLst>
                  <a:outerShdw blurRad="47625" dist="76200" dir="2700000" algn="tl" rotWithShape="0">
                    <a:srgbClr val="FFFFFF"/>
                  </a:outerShdw>
                </a:effectLst>
                <a:uLnTx/>
                <a:uFillTx/>
                <a:latin typeface="Arial" panose="020B0604020202020204" pitchFamily="34" charset="0"/>
                <a:ea typeface="ＭＳ Ｐゴシック" charset="0"/>
                <a:cs typeface="Arial" panose="020B0604020202020204" pitchFamily="34" charset="0"/>
              </a:rPr>
              <a:t>أعد</a:t>
            </a:r>
            <a:r>
              <a:rPr kumimoji="0" lang="ar-JO" altLang="ja-JP" sz="4800" b="1" u="none" strike="noStrike" kern="1200" cap="none" spc="0" normalizeH="0" baseline="0" noProof="0" dirty="0">
                <a:ln>
                  <a:noFill/>
                </a:ln>
                <a:solidFill>
                  <a:srgbClr val="1A2E00"/>
                </a:solidFill>
                <a:effectLst>
                  <a:outerShdw blurRad="47625" dist="76200" dir="2700000" algn="tl" rotWithShape="0">
                    <a:srgbClr val="FFFFFF"/>
                  </a:outerShdw>
                </a:effectLst>
                <a:uLnTx/>
                <a:uFillTx/>
                <a:latin typeface="Arial" panose="020B0604020202020204" pitchFamily="34" charset="0"/>
                <a:ea typeface="ＭＳ Ｐゴシック" charset="0"/>
                <a:cs typeface="Arial" panose="020B0604020202020204" pitchFamily="34" charset="0"/>
              </a:rPr>
              <a:t> دودة (4: 7)</a:t>
            </a:r>
            <a:endParaRPr kumimoji="0" lang="en-US" sz="4800" b="1" u="none" strike="noStrike" kern="1200" cap="none" spc="0" normalizeH="0" baseline="0" noProof="0" dirty="0">
              <a:ln>
                <a:noFill/>
              </a:ln>
              <a:solidFill>
                <a:srgbClr val="1A2E00"/>
              </a:solidFill>
              <a:effectLst>
                <a:outerShdw blurRad="47625" dist="76200" dir="2700000" algn="tl" rotWithShape="0">
                  <a:srgbClr val="FFFFFF"/>
                </a:outerShd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4800" b="1" u="none" strike="noStrike" kern="1200" cap="none" spc="0" normalizeH="0" baseline="0" noProof="0" dirty="0">
                <a:ln>
                  <a:noFill/>
                </a:ln>
                <a:solidFill>
                  <a:srgbClr val="1A2E00"/>
                </a:solidFill>
                <a:effectLst>
                  <a:outerShdw blurRad="47625" dist="76200" dir="2700000" algn="tl" rotWithShape="0">
                    <a:srgbClr val="FFFFFF"/>
                  </a:outerShdw>
                </a:effectLst>
                <a:uLnTx/>
                <a:uFillTx/>
                <a:latin typeface="Arial" panose="020B0604020202020204" pitchFamily="34" charset="0"/>
                <a:ea typeface="ＭＳ Ｐゴシック" charset="0"/>
                <a:cs typeface="Arial" panose="020B0604020202020204" pitchFamily="34" charset="0"/>
              </a:rPr>
              <a:t> • </a:t>
            </a:r>
            <a:r>
              <a:rPr kumimoji="0" lang="ar-JO" altLang="ja-JP" sz="4800" b="1" u="none" strike="noStrike" kern="1200" cap="none" spc="0" normalizeH="0" baseline="0" noProof="0" dirty="0">
                <a:ln>
                  <a:noFill/>
                </a:ln>
                <a:solidFill>
                  <a:srgbClr val="C00000"/>
                </a:solidFill>
                <a:effectLst>
                  <a:outerShdw blurRad="47625" dist="76200" dir="2700000" algn="tl" rotWithShape="0">
                    <a:srgbClr val="FFFFFF"/>
                  </a:outerShdw>
                </a:effectLst>
                <a:uLnTx/>
                <a:uFillTx/>
                <a:latin typeface="Arial" panose="020B0604020202020204" pitchFamily="34" charset="0"/>
                <a:ea typeface="ＭＳ Ｐゴシック" charset="0"/>
                <a:cs typeface="Arial" panose="020B0604020202020204" pitchFamily="34" charset="0"/>
              </a:rPr>
              <a:t>أعد</a:t>
            </a:r>
            <a:r>
              <a:rPr kumimoji="0" lang="ar-JO" altLang="ja-JP" sz="4800" b="1" u="none" strike="noStrike" kern="1200" cap="none" spc="0" normalizeH="0" baseline="0" noProof="0" dirty="0">
                <a:ln>
                  <a:noFill/>
                </a:ln>
                <a:solidFill>
                  <a:srgbClr val="1A2E00"/>
                </a:solidFill>
                <a:effectLst>
                  <a:outerShdw blurRad="47625" dist="76200" dir="2700000" algn="tl" rotWithShape="0">
                    <a:srgbClr val="FFFFFF"/>
                  </a:outerShdw>
                </a:effectLst>
                <a:uLnTx/>
                <a:uFillTx/>
                <a:latin typeface="Arial" panose="020B0604020202020204" pitchFamily="34" charset="0"/>
                <a:ea typeface="ＭＳ Ｐゴシック" charset="0"/>
                <a:cs typeface="Arial" panose="020B0604020202020204" pitchFamily="34" charset="0"/>
              </a:rPr>
              <a:t> ريحاً (4: 8)</a:t>
            </a:r>
            <a:endParaRPr kumimoji="0" lang="en-US" sz="4800" b="1" u="none" strike="noStrike" kern="1200" cap="none" spc="0" normalizeH="0" baseline="0" noProof="0" dirty="0">
              <a:ln>
                <a:noFill/>
              </a:ln>
              <a:solidFill>
                <a:srgbClr val="1A2E00"/>
              </a:solidFill>
              <a:effectLst>
                <a:outerShdw blurRad="47625" dist="76200" dir="2700000" algn="tl" rotWithShape="0">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605189" name="Text Box 6"/>
          <p:cNvSpPr txBox="1">
            <a:spLocks noChangeArrowheads="1"/>
          </p:cNvSpPr>
          <p:nvPr/>
        </p:nvSpPr>
        <p:spPr bwMode="auto">
          <a:xfrm>
            <a:off x="8375650" y="76200"/>
            <a:ext cx="617477" cy="40011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1A2E00"/>
                </a:solidFill>
                <a:effectLst>
                  <a:outerShdw blurRad="47625" dist="76200" dir="2700000" algn="tl" rotWithShape="0">
                    <a:srgbClr val="FFFFFF"/>
                  </a:outerShdw>
                </a:effectLst>
                <a:uLnTx/>
                <a:uFillTx/>
                <a:latin typeface="Arial" panose="020B0604020202020204" pitchFamily="34" charset="0"/>
                <a:ea typeface="ＭＳ Ｐゴシック" charset="0"/>
                <a:cs typeface="Arial" panose="020B0604020202020204" pitchFamily="34" charset="0"/>
              </a:rPr>
              <a:t>612</a:t>
            </a:r>
            <a:endParaRPr kumimoji="0" lang="en-US" sz="2000" b="1" u="none" strike="noStrike" kern="1200" cap="none" spc="0" normalizeH="0" baseline="0" noProof="0" dirty="0">
              <a:ln>
                <a:noFill/>
              </a:ln>
              <a:solidFill>
                <a:srgbClr val="1A2E00"/>
              </a:solidFill>
              <a:effectLst>
                <a:outerShdw blurRad="47625" dist="76200" dir="2700000" algn="tl" rotWithShape="0">
                  <a:srgbClr val="FFFFFF"/>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jonah4angry.jpg"/>
          <p:cNvPicPr>
            <a:picLocks noChangeAspect="1"/>
          </p:cNvPicPr>
          <p:nvPr/>
        </p:nvPicPr>
        <p:blipFill>
          <a:blip r:embed="rId3" cstate="screen">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6400800" y="4572000"/>
            <a:ext cx="2590800" cy="2057400"/>
          </a:xfrm>
        </p:spPr>
        <p:txBody>
          <a:bodyPr/>
          <a:lstStyle/>
          <a:p>
            <a:pPr>
              <a:defRPr/>
            </a:pPr>
            <a:r>
              <a:rPr lang="ar-JO" sz="5400" dirty="0">
                <a:solidFill>
                  <a:srgbClr val="FF0000"/>
                </a:solidFill>
                <a:effectLst>
                  <a:outerShdw blurRad="38100" dist="38100" dir="2700000" algn="tl">
                    <a:srgbClr val="000000"/>
                  </a:outerShdw>
                </a:effectLst>
                <a:ea typeface="ＭＳ Ｐゴシック" charset="0"/>
                <a:cs typeface="Arial" panose="020B0604020202020204" pitchFamily="34" charset="0"/>
              </a:rPr>
              <a:t>مهاجمة واحتراق</a:t>
            </a:r>
            <a:endParaRPr lang="en-US" sz="5400" dirty="0">
              <a:solidFill>
                <a:srgbClr val="FF0000"/>
              </a:solidFill>
              <a:effectLst>
                <a:outerShdw blurRad="38100" dist="38100" dir="2700000" algn="tl">
                  <a:srgbClr val="000000"/>
                </a:outerShdw>
              </a:effectLst>
              <a:ea typeface="ＭＳ Ｐゴシック" charset="0"/>
              <a:cs typeface="Arial" panose="020B0604020202020204" pitchFamily="34" charset="0"/>
            </a:endParaRPr>
          </a:p>
        </p:txBody>
      </p:sp>
      <p:sp>
        <p:nvSpPr>
          <p:cNvPr id="5" name="Title 1"/>
          <p:cNvSpPr txBox="1">
            <a:spLocks/>
          </p:cNvSpPr>
          <p:nvPr/>
        </p:nvSpPr>
        <p:spPr bwMode="auto">
          <a:xfrm>
            <a:off x="0" y="0"/>
            <a:ext cx="9144000" cy="2819400"/>
          </a:xfrm>
          <a:prstGeom prst="rect">
            <a:avLst/>
          </a:prstGeom>
          <a:noFill/>
          <a:ln w="9525">
            <a:noFill/>
            <a:miter lim="800000"/>
            <a:headEnd/>
            <a:tailEnd/>
          </a:ln>
          <a:effectLst/>
        </p:spPr>
        <p:txBody>
          <a:bodyPr anchor="ctr"/>
          <a:lstStyle>
            <a:defPPr>
              <a:defRPr lang="en-US"/>
            </a:defPPr>
            <a:lvl1pPr algn="l">
              <a:defRPr sz="4800" b="1">
                <a:solidFill>
                  <a:srgbClr val="1A2E00"/>
                </a:solidFill>
                <a:effectLst>
                  <a:outerShdw blurRad="47625" dist="76200" dir="2700000" algn="tl" rotWithShape="0">
                    <a:schemeClr val="tx1"/>
                  </a:outerShdw>
                </a:effectLst>
                <a:latin typeface="Olivia Brush" charset="0"/>
                <a:ea typeface="ＭＳ Ｐゴシック"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4000" u="none" strike="noStrike" kern="1200" cap="none" spc="0" normalizeH="0" baseline="0" noProof="0" dirty="0">
                <a:ln>
                  <a:noFill/>
                </a:ln>
                <a:solidFill>
                  <a:srgbClr val="1A2E00"/>
                </a:solidFill>
                <a:effectLst>
                  <a:outerShdw blurRad="47625" dist="76200" dir="2700000" algn="tl" rotWithShape="0">
                    <a:srgbClr val="FFFFFF"/>
                  </a:outerShdw>
                </a:effectLst>
                <a:uLnTx/>
                <a:uFillTx/>
                <a:latin typeface="Arial" panose="020B0604020202020204" pitchFamily="34" charset="0"/>
                <a:cs typeface="Arial" panose="020B0604020202020204" pitchFamily="34" charset="0"/>
              </a:rPr>
              <a:t> • </a:t>
            </a:r>
            <a:r>
              <a:rPr kumimoji="0" lang="ar-JO" sz="4000" u="none" strike="noStrike" kern="1200" cap="none" spc="0" normalizeH="0" baseline="0" noProof="0" dirty="0">
                <a:ln>
                  <a:noFill/>
                </a:ln>
                <a:solidFill>
                  <a:srgbClr val="C00000"/>
                </a:solidFill>
                <a:effectLst>
                  <a:outerShdw blurRad="47625" dist="76200" dir="2700000" algn="tl" rotWithShape="0">
                    <a:srgbClr val="FFFFFF"/>
                  </a:outerShdw>
                </a:effectLst>
                <a:uLnTx/>
                <a:uFillTx/>
                <a:latin typeface="Arial" panose="020B0604020202020204" pitchFamily="34" charset="0"/>
                <a:cs typeface="Arial" panose="020B0604020202020204" pitchFamily="34" charset="0"/>
              </a:rPr>
              <a:t>هاجمت</a:t>
            </a:r>
            <a:r>
              <a:rPr kumimoji="0" lang="ar-JO" sz="4000" u="none" strike="noStrike" kern="1200" cap="none" spc="0" normalizeH="0" baseline="0" noProof="0" dirty="0">
                <a:ln>
                  <a:noFill/>
                </a:ln>
                <a:solidFill>
                  <a:srgbClr val="1A2E00"/>
                </a:solidFill>
                <a:effectLst>
                  <a:outerShdw blurRad="47625" dist="76200" dir="2700000" algn="tl" rotWithShape="0">
                    <a:srgbClr val="FFFFFF"/>
                  </a:outerShdw>
                </a:effectLst>
                <a:uLnTx/>
                <a:uFillTx/>
                <a:latin typeface="Arial" panose="020B0604020202020204" pitchFamily="34" charset="0"/>
                <a:cs typeface="Arial" panose="020B0604020202020204" pitchFamily="34" charset="0"/>
              </a:rPr>
              <a:t> </a:t>
            </a:r>
            <a:r>
              <a:rPr kumimoji="0" lang="ar-JO" altLang="ja-JP" sz="4000" u="none" strike="noStrike" kern="1200" cap="none" spc="0" normalizeH="0" baseline="0" noProof="0" dirty="0">
                <a:ln>
                  <a:noFill/>
                </a:ln>
                <a:solidFill>
                  <a:srgbClr val="1A2E00"/>
                </a:solidFill>
                <a:effectLst>
                  <a:outerShdw blurRad="47625" dist="76200" dir="2700000" algn="tl" rotWithShape="0">
                    <a:srgbClr val="FFFFFF"/>
                  </a:outerShdw>
                </a:effectLst>
                <a:uLnTx/>
                <a:uFillTx/>
                <a:latin typeface="Arial" panose="020B0604020202020204" pitchFamily="34" charset="0"/>
                <a:cs typeface="Arial" panose="020B0604020202020204" pitchFamily="34" charset="0"/>
              </a:rPr>
              <a:t>الدودة النبتة (4: 7)</a:t>
            </a:r>
            <a:endParaRPr kumimoji="0" lang="en-US" sz="4000" u="none" strike="noStrike" kern="1200" cap="none" spc="0" normalizeH="0" baseline="0" noProof="0" dirty="0">
              <a:ln>
                <a:noFill/>
              </a:ln>
              <a:solidFill>
                <a:srgbClr val="1A2E00"/>
              </a:solidFill>
              <a:effectLst>
                <a:outerShdw blurRad="47625" dist="76200" dir="2700000" algn="tl" rotWithShape="0">
                  <a:srgbClr val="FFFFFF"/>
                </a:outerShdw>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4000" u="none" strike="noStrike" kern="1200" cap="none" spc="0" normalizeH="0" baseline="0" noProof="0" dirty="0">
                <a:ln>
                  <a:noFill/>
                </a:ln>
                <a:solidFill>
                  <a:srgbClr val="1A2E00"/>
                </a:solidFill>
                <a:effectLst>
                  <a:outerShdw blurRad="47625" dist="76200" dir="2700000" algn="tl" rotWithShape="0">
                    <a:srgbClr val="FFFFFF"/>
                  </a:outerShdw>
                </a:effectLst>
                <a:uLnTx/>
                <a:uFillTx/>
                <a:latin typeface="Arial" panose="020B0604020202020204" pitchFamily="34" charset="0"/>
                <a:cs typeface="Arial" panose="020B0604020202020204" pitchFamily="34" charset="0"/>
              </a:rPr>
              <a:t> • </a:t>
            </a:r>
            <a:r>
              <a:rPr kumimoji="0" lang="ar-JO" sz="4000" u="none" strike="noStrike" kern="1200" cap="none" spc="0" normalizeH="0" baseline="0" noProof="0" dirty="0">
                <a:ln>
                  <a:noFill/>
                </a:ln>
                <a:solidFill>
                  <a:srgbClr val="C00000"/>
                </a:solidFill>
                <a:effectLst>
                  <a:outerShdw blurRad="47625" dist="76200" dir="2700000" algn="tl" rotWithShape="0">
                    <a:srgbClr val="FFFFFF"/>
                  </a:outerShdw>
                </a:effectLst>
                <a:uLnTx/>
                <a:uFillTx/>
                <a:latin typeface="Arial" panose="020B0604020202020204" pitchFamily="34" charset="0"/>
                <a:cs typeface="Arial" panose="020B0604020202020204" pitchFamily="34" charset="0"/>
              </a:rPr>
              <a:t>هاجمت</a:t>
            </a:r>
            <a:r>
              <a:rPr kumimoji="0" lang="ar-JO" sz="4000" u="none" strike="noStrike" kern="1200" cap="none" spc="0" normalizeH="0" baseline="0" noProof="0" dirty="0">
                <a:ln>
                  <a:noFill/>
                </a:ln>
                <a:solidFill>
                  <a:srgbClr val="1A2E00"/>
                </a:solidFill>
                <a:effectLst>
                  <a:outerShdw blurRad="47625" dist="76200" dir="2700000" algn="tl" rotWithShape="0">
                    <a:srgbClr val="FFFFFF"/>
                  </a:outerShdw>
                </a:effectLst>
                <a:uLnTx/>
                <a:uFillTx/>
                <a:latin typeface="Arial" panose="020B0604020202020204" pitchFamily="34" charset="0"/>
                <a:cs typeface="Arial" panose="020B0604020202020204" pitchFamily="34" charset="0"/>
              </a:rPr>
              <a:t> </a:t>
            </a:r>
            <a:r>
              <a:rPr kumimoji="0" lang="ar-JO" altLang="ja-JP" sz="4000" u="none" strike="noStrike" kern="1200" cap="none" spc="0" normalizeH="0" baseline="0" noProof="0" dirty="0">
                <a:ln>
                  <a:noFill/>
                </a:ln>
                <a:solidFill>
                  <a:srgbClr val="1A2E00"/>
                </a:solidFill>
                <a:effectLst>
                  <a:outerShdw blurRad="47625" dist="76200" dir="2700000" algn="tl" rotWithShape="0">
                    <a:srgbClr val="FFFFFF"/>
                  </a:outerShdw>
                </a:effectLst>
                <a:uLnTx/>
                <a:uFillTx/>
                <a:latin typeface="Arial" panose="020B0604020202020204" pitchFamily="34" charset="0"/>
                <a:cs typeface="Arial" panose="020B0604020202020204" pitchFamily="34" charset="0"/>
              </a:rPr>
              <a:t>الشمس رأس يونان (4: 8)</a:t>
            </a:r>
            <a:endParaRPr kumimoji="0" lang="en-US" sz="4000" u="none" strike="noStrike" kern="1200" cap="none" spc="0" normalizeH="0" baseline="0" noProof="0" dirty="0">
              <a:ln>
                <a:noFill/>
              </a:ln>
              <a:solidFill>
                <a:srgbClr val="1A2E00"/>
              </a:solidFill>
              <a:effectLst>
                <a:outerShdw blurRad="47625" dist="76200" dir="2700000" algn="tl" rotWithShape="0">
                  <a:srgbClr val="FFFFFF"/>
                </a:outerShdw>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SA" sz="4800" dirty="0">
                <a:effectLst>
                  <a:glow rad="127000">
                    <a:schemeClr val="tx1"/>
                  </a:glow>
                </a:effectLst>
                <a:ea typeface="ＭＳ Ｐゴシック" charset="0"/>
              </a:rPr>
              <a:t>كلمه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2434430"/>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ar-JO" sz="7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a:t>
            </a:r>
            <a:r>
              <a:rPr kumimoji="0" lang="ar-SA"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رحمة</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73325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يونان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599</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343</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28319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7329" name="Title 2"/>
          <p:cNvSpPr>
            <a:spLocks noGrp="1"/>
          </p:cNvSpPr>
          <p:nvPr>
            <p:ph type="title" idx="4294967295"/>
          </p:nvPr>
        </p:nvSpPr>
        <p:spPr>
          <a:xfrm>
            <a:off x="0" y="0"/>
            <a:ext cx="2057400" cy="1143000"/>
          </a:xfrm>
        </p:spPr>
        <p:txBody>
          <a:bodyPr/>
          <a:lstStyle/>
          <a:p>
            <a:r>
              <a:rPr lang="en-US" dirty="0">
                <a:ea typeface="ＭＳ Ｐゴシック" charset="0"/>
                <a:cs typeface="ＭＳ Ｐゴシック" charset="0"/>
              </a:rPr>
              <a:t>Black</a:t>
            </a:r>
          </a:p>
        </p:txBody>
      </p:sp>
      <p:sp>
        <p:nvSpPr>
          <p:cNvPr id="867330"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Osaka" charset="0"/>
            </a:endParaRPr>
          </a:p>
        </p:txBody>
      </p:sp>
    </p:spTree>
    <p:extLst>
      <p:ext uri="{BB962C8B-B14F-4D97-AF65-F5344CB8AC3E}">
        <p14:creationId xmlns:p14="http://schemas.microsoft.com/office/powerpoint/2010/main" val="3632487482"/>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6609" name="Picture 6" descr="Jonah_angry2-675x415.jpg"/>
          <p:cNvPicPr>
            <a:picLocks noChangeAspect="1"/>
          </p:cNvPicPr>
          <p:nvPr/>
        </p:nvPicPr>
        <p:blipFill>
          <a:blip r:embed="rId3">
            <a:lum bright="-20000"/>
            <a:extLst>
              <a:ext uri="{28A0092B-C50C-407E-A947-70E740481C1C}">
                <a14:useLocalDpi xmlns:a14="http://schemas.microsoft.com/office/drawing/2010/main"/>
              </a:ext>
            </a:extLst>
          </a:blip>
          <a:srcRect/>
          <a:stretch>
            <a:fillRect/>
          </a:stretch>
        </p:blipFill>
        <p:spPr bwMode="auto">
          <a:xfrm>
            <a:off x="-26988" y="0"/>
            <a:ext cx="91709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5619" name="Rectangle 3"/>
          <p:cNvSpPr>
            <a:spLocks noGrp="1" noChangeArrowheads="1"/>
          </p:cNvSpPr>
          <p:nvPr>
            <p:ph type="title" idx="4294967295"/>
          </p:nvPr>
        </p:nvSpPr>
        <p:spPr>
          <a:xfrm>
            <a:off x="0" y="152400"/>
            <a:ext cx="9144000" cy="941388"/>
          </a:xfrm>
        </p:spPr>
        <p:txBody>
          <a:bodyPr/>
          <a:lstStyle/>
          <a:p>
            <a:pPr algn="l" eaLnBrk="1" hangingPunct="1">
              <a:defRPr/>
            </a:pPr>
            <a:r>
              <a:rPr lang="ar-JO" dirty="0">
                <a:solidFill>
                  <a:schemeClr val="tx1"/>
                </a:solidFill>
                <a:effectLst>
                  <a:outerShdw blurRad="50800" dist="101600" dir="2700000" algn="tl" rotWithShape="0">
                    <a:srgbClr val="000000"/>
                  </a:outerShdw>
                </a:effectLst>
                <a:ea typeface="ＭＳ Ｐゴシック" charset="0"/>
                <a:cs typeface="Arial" panose="020B0604020202020204" pitchFamily="34" charset="0"/>
              </a:rPr>
              <a:t>يا له من تحول في الأحداث</a:t>
            </a:r>
            <a:endParaRPr lang="en-US" dirty="0">
              <a:solidFill>
                <a:schemeClr val="tx1"/>
              </a:solidFill>
              <a:effectLst>
                <a:outerShdw blurRad="50800" dist="101600" dir="2700000" algn="tl" rotWithShape="0">
                  <a:srgbClr val="000000"/>
                </a:outerShdw>
              </a:effectLst>
              <a:ea typeface="ＭＳ Ｐゴシック" charset="0"/>
              <a:cs typeface="Arial" panose="020B0604020202020204" pitchFamily="34" charset="0"/>
            </a:endParaRPr>
          </a:p>
        </p:txBody>
      </p:sp>
      <p:sp>
        <p:nvSpPr>
          <p:cNvPr id="8" name="Rectangle 4"/>
          <p:cNvSpPr txBox="1">
            <a:spLocks noChangeArrowheads="1"/>
          </p:cNvSpPr>
          <p:nvPr/>
        </p:nvSpPr>
        <p:spPr bwMode="auto">
          <a:xfrm>
            <a:off x="0" y="1447800"/>
            <a:ext cx="9144000" cy="5181600"/>
          </a:xfrm>
          <a:prstGeom prst="rect">
            <a:avLst/>
          </a:prstGeom>
          <a:noFill/>
          <a:ln w="9525">
            <a:noFill/>
            <a:miter lim="800000"/>
            <a:headEnd/>
            <a:tailEnd/>
          </a:ln>
          <a:effectLst/>
        </p:spPr>
        <p:txBody>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342900" marR="0" lvl="0" indent="-342900" algn="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600" b="1" u="sng"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cs typeface="Arial" panose="020B0604020202020204" pitchFamily="34" charset="0"/>
              </a:rPr>
              <a:t>الإصحاح 1 : رسالة يونان</a:t>
            </a:r>
            <a:endParaRPr kumimoji="0" lang="en-US" sz="36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cs typeface="Arial" panose="020B0604020202020204" pitchFamily="34" charset="0"/>
            </a:endParaRPr>
          </a:p>
          <a:p>
            <a:pPr marL="342900" marR="0" lvl="0" indent="-342900" algn="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6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cs typeface="Arial" panose="020B0604020202020204" pitchFamily="34" charset="0"/>
              </a:rPr>
              <a:t>نينوى </a:t>
            </a:r>
            <a:r>
              <a:rPr kumimoji="0" lang="ar-JO" sz="3600" b="1" u="none" strike="noStrike" kern="1200" cap="none" spc="0" normalizeH="0" baseline="0" noProof="0" dirty="0">
                <a:ln>
                  <a:noFill/>
                </a:ln>
                <a:solidFill>
                  <a:srgbClr val="FFFF00"/>
                </a:solidFill>
                <a:effectLst>
                  <a:outerShdw blurRad="50800" dist="101600" dir="2700000" algn="tl" rotWithShape="0">
                    <a:srgbClr val="000000"/>
                  </a:outerShdw>
                </a:effectLst>
                <a:uLnTx/>
                <a:uFillTx/>
                <a:latin typeface="Arial" panose="020B0604020202020204" pitchFamily="34" charset="0"/>
                <a:cs typeface="Arial" panose="020B0604020202020204" pitchFamily="34" charset="0"/>
              </a:rPr>
              <a:t>شريرة</a:t>
            </a:r>
            <a:r>
              <a:rPr kumimoji="0" lang="ar-JO" sz="36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cs typeface="Arial" panose="020B0604020202020204" pitchFamily="34" charset="0"/>
              </a:rPr>
              <a:t> والله </a:t>
            </a:r>
            <a:r>
              <a:rPr kumimoji="0" lang="ar-JO" sz="3600" b="1" u="none" strike="noStrike" kern="1200" cap="none" spc="0" normalizeH="0" baseline="0" noProof="0" dirty="0">
                <a:ln>
                  <a:noFill/>
                </a:ln>
                <a:solidFill>
                  <a:srgbClr val="FFFF00"/>
                </a:solidFill>
                <a:effectLst>
                  <a:outerShdw blurRad="50800" dist="101600" dir="2700000" algn="tl" rotWithShape="0">
                    <a:srgbClr val="000000"/>
                  </a:outerShdw>
                </a:effectLst>
                <a:uLnTx/>
                <a:uFillTx/>
                <a:latin typeface="Arial" panose="020B0604020202020204" pitchFamily="34" charset="0"/>
                <a:cs typeface="Arial" panose="020B0604020202020204" pitchFamily="34" charset="0"/>
              </a:rPr>
              <a:t>غاضب</a:t>
            </a:r>
            <a:endParaRPr kumimoji="0" lang="ar-JO" altLang="ja-JP" sz="36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cs typeface="Arial" panose="020B0604020202020204" pitchFamily="34" charset="0"/>
            </a:endParaRPr>
          </a:p>
          <a:p>
            <a:pPr marL="342900" marR="0" lvl="0" indent="-342900" algn="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6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cs typeface="Arial" panose="020B0604020202020204" pitchFamily="34" charset="0"/>
              </a:rPr>
              <a:t>من الأفضل أن </a:t>
            </a:r>
            <a:r>
              <a:rPr kumimoji="0" lang="ar-JO" sz="3600" b="1" u="none" strike="noStrike" kern="1200" cap="none" spc="0" normalizeH="0" baseline="0" noProof="0" dirty="0">
                <a:ln>
                  <a:noFill/>
                </a:ln>
                <a:solidFill>
                  <a:srgbClr val="FFC000"/>
                </a:solidFill>
                <a:effectLst>
                  <a:outerShdw blurRad="50800" dist="101600" dir="2700000" algn="tl" rotWithShape="0">
                    <a:srgbClr val="000000"/>
                  </a:outerShdw>
                </a:effectLst>
                <a:uLnTx/>
                <a:uFillTx/>
                <a:latin typeface="Arial" panose="020B0604020202020204" pitchFamily="34" charset="0"/>
                <a:cs typeface="Arial" panose="020B0604020202020204" pitchFamily="34" charset="0"/>
              </a:rPr>
              <a:t>ترجعوا</a:t>
            </a:r>
            <a:r>
              <a:rPr kumimoji="0" lang="ar-JO" sz="36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cs typeface="Arial" panose="020B0604020202020204" pitchFamily="34" charset="0"/>
              </a:rPr>
              <a:t> وإلا </a:t>
            </a:r>
            <a:r>
              <a:rPr kumimoji="0" lang="ar-JO" sz="3600" b="1" u="none" strike="noStrike" kern="1200" cap="none" spc="0" normalizeH="0" baseline="0" noProof="0" dirty="0">
                <a:ln>
                  <a:noFill/>
                </a:ln>
                <a:solidFill>
                  <a:srgbClr val="FFC000"/>
                </a:solidFill>
                <a:effectLst>
                  <a:outerShdw blurRad="50800" dist="101600" dir="2700000" algn="tl" rotWithShape="0">
                    <a:srgbClr val="000000"/>
                  </a:outerShdw>
                </a:effectLst>
                <a:uLnTx/>
                <a:uFillTx/>
                <a:latin typeface="Arial" panose="020B0604020202020204" pitchFamily="34" charset="0"/>
                <a:cs typeface="Arial" panose="020B0604020202020204" pitchFamily="34" charset="0"/>
              </a:rPr>
              <a:t>ستحرقون</a:t>
            </a:r>
            <a:endParaRPr kumimoji="0" lang="en-US" sz="3600" b="1" u="none" strike="noStrike" kern="1200" cap="none" spc="0" normalizeH="0" baseline="0" noProof="0" dirty="0">
              <a:ln>
                <a:noFill/>
              </a:ln>
              <a:solidFill>
                <a:srgbClr val="FFC000"/>
              </a:solidFill>
              <a:effectLst>
                <a:outerShdw blurRad="50800" dist="101600" dir="2700000" algn="tl" rotWithShape="0">
                  <a:srgbClr val="000000"/>
                </a:outerShdw>
              </a:effectLst>
              <a:uLnTx/>
              <a:uFillTx/>
              <a:latin typeface="Arial" panose="020B0604020202020204" pitchFamily="34" charset="0"/>
              <a:cs typeface="Arial" panose="020B0604020202020204" pitchFamily="34" charset="0"/>
            </a:endParaRPr>
          </a:p>
          <a:p>
            <a:pPr marL="342900" marR="0" lvl="0" indent="-34290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6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cs typeface="Arial" panose="020B0604020202020204" pitchFamily="34" charset="0"/>
            </a:endParaRPr>
          </a:p>
          <a:p>
            <a:pPr marL="342900" marR="0" lvl="0" indent="-342900" algn="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600" b="1" u="sng"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cs typeface="Arial" panose="020B0604020202020204" pitchFamily="34" charset="0"/>
              </a:rPr>
              <a:t>الإصحاح 4 : معاناة يونان</a:t>
            </a:r>
            <a:endParaRPr kumimoji="0" lang="en-US" sz="36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cs typeface="Arial" panose="020B0604020202020204" pitchFamily="34" charset="0"/>
            </a:endParaRPr>
          </a:p>
          <a:p>
            <a:pPr marL="342900" marR="0" lvl="0" indent="-342900" algn="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6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cs typeface="Arial" panose="020B0604020202020204" pitchFamily="34" charset="0"/>
              </a:rPr>
              <a:t>الله </a:t>
            </a:r>
            <a:r>
              <a:rPr kumimoji="0" lang="ar-JO" sz="3600" b="1" u="none" strike="noStrike" kern="1200" cap="none" spc="0" normalizeH="0" baseline="0" noProof="0" dirty="0">
                <a:ln>
                  <a:noFill/>
                </a:ln>
                <a:solidFill>
                  <a:srgbClr val="FFFF00"/>
                </a:solidFill>
                <a:effectLst>
                  <a:outerShdw blurRad="50800" dist="101600" dir="2700000" algn="tl" rotWithShape="0">
                    <a:srgbClr val="000000"/>
                  </a:outerShdw>
                </a:effectLst>
                <a:uLnTx/>
                <a:uFillTx/>
                <a:latin typeface="Arial" panose="020B0604020202020204" pitchFamily="34" charset="0"/>
                <a:cs typeface="Arial" panose="020B0604020202020204" pitchFamily="34" charset="0"/>
              </a:rPr>
              <a:t>سعيد</a:t>
            </a:r>
            <a:r>
              <a:rPr kumimoji="0" lang="ar-JO" sz="36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cs typeface="Arial" panose="020B0604020202020204" pitchFamily="34" charset="0"/>
              </a:rPr>
              <a:t> ويونان </a:t>
            </a:r>
            <a:r>
              <a:rPr kumimoji="0" lang="ar-JO" sz="3600" b="1" u="none" strike="noStrike" kern="1200" cap="none" spc="0" normalizeH="0" baseline="0" noProof="0" dirty="0">
                <a:ln>
                  <a:noFill/>
                </a:ln>
                <a:solidFill>
                  <a:srgbClr val="FFFF00"/>
                </a:solidFill>
                <a:effectLst>
                  <a:outerShdw blurRad="50800" dist="101600" dir="2700000" algn="tl" rotWithShape="0">
                    <a:srgbClr val="000000"/>
                  </a:outerShdw>
                </a:effectLst>
                <a:uLnTx/>
                <a:uFillTx/>
                <a:latin typeface="Arial" panose="020B0604020202020204" pitchFamily="34" charset="0"/>
                <a:cs typeface="Arial" panose="020B0604020202020204" pitchFamily="34" charset="0"/>
              </a:rPr>
              <a:t>غاضب</a:t>
            </a:r>
            <a:endParaRPr kumimoji="0" lang="ar-JO" altLang="ja-JP" sz="36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cs typeface="Arial" panose="020B0604020202020204" pitchFamily="34" charset="0"/>
            </a:endParaRPr>
          </a:p>
          <a:p>
            <a:pPr marL="342900" marR="0" lvl="0" indent="-342900" algn="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6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cs typeface="Arial" panose="020B0604020202020204" pitchFamily="34" charset="0"/>
              </a:rPr>
              <a:t>نينوى </a:t>
            </a:r>
            <a:r>
              <a:rPr kumimoji="0" lang="ar-JO" sz="3600" b="1" u="none" strike="noStrike" kern="1200" cap="none" spc="0" normalizeH="0" baseline="0" noProof="0" dirty="0">
                <a:ln>
                  <a:noFill/>
                </a:ln>
                <a:solidFill>
                  <a:srgbClr val="FFC000"/>
                </a:solidFill>
                <a:effectLst>
                  <a:outerShdw blurRad="50800" dist="101600" dir="2700000" algn="tl" rotWithShape="0">
                    <a:srgbClr val="000000"/>
                  </a:outerShdw>
                </a:effectLst>
                <a:uLnTx/>
                <a:uFillTx/>
                <a:latin typeface="Arial" panose="020B0604020202020204" pitchFamily="34" charset="0"/>
                <a:cs typeface="Arial" panose="020B0604020202020204" pitchFamily="34" charset="0"/>
              </a:rPr>
              <a:t>رجعت</a:t>
            </a:r>
            <a:r>
              <a:rPr kumimoji="0" lang="ar-JO" sz="36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cs typeface="Arial" panose="020B0604020202020204" pitchFamily="34" charset="0"/>
              </a:rPr>
              <a:t> ويونان </a:t>
            </a:r>
            <a:r>
              <a:rPr kumimoji="0" lang="ar-JO" sz="3600" b="1" u="none" strike="noStrike" kern="1200" cap="none" spc="0" normalizeH="0" baseline="0" noProof="0" dirty="0">
                <a:ln>
                  <a:noFill/>
                </a:ln>
                <a:solidFill>
                  <a:srgbClr val="FFC000"/>
                </a:solidFill>
                <a:effectLst>
                  <a:outerShdw blurRad="50800" dist="101600" dir="2700000" algn="tl" rotWithShape="0">
                    <a:srgbClr val="000000"/>
                  </a:outerShdw>
                </a:effectLst>
                <a:uLnTx/>
                <a:uFillTx/>
                <a:latin typeface="Arial" panose="020B0604020202020204" pitchFamily="34" charset="0"/>
                <a:cs typeface="Arial" panose="020B0604020202020204" pitchFamily="34" charset="0"/>
              </a:rPr>
              <a:t>احترق</a:t>
            </a:r>
            <a:endParaRPr kumimoji="0" lang="en-US" sz="3600" b="1" u="none" strike="noStrike" kern="1200" cap="none" spc="0" normalizeH="0" baseline="0" noProof="0" dirty="0">
              <a:ln>
                <a:noFill/>
              </a:ln>
              <a:solidFill>
                <a:srgbClr val="FFC000"/>
              </a:solidFill>
              <a:effectLst>
                <a:outerShdw blurRad="50800" dist="101600" dir="2700000" algn="tl" rotWithShape="0">
                  <a:srgbClr val="000000"/>
                </a:outerShdw>
              </a:effectLst>
              <a:uLnTx/>
              <a:uFillTx/>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p:cTn id="13"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8">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p:cTn id="19" dur="500" fill="hold"/>
                                        <p:tgtEl>
                                          <p:spTgt spid="8">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8">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anim calcmode="lin" valueType="num">
                                      <p:cBhvr>
                                        <p:cTn id="25" dur="500" fill="hold"/>
                                        <p:tgtEl>
                                          <p:spTgt spid="8">
                                            <p:txEl>
                                              <p:pRg st="4" end="4"/>
                                            </p:txEl>
                                          </p:spTgt>
                                        </p:tgtEl>
                                        <p:attrNameLst>
                                          <p:attrName>ppt_w</p:attrName>
                                        </p:attrNameLst>
                                      </p:cBhvr>
                                      <p:tavLst>
                                        <p:tav tm="0">
                                          <p:val>
                                            <p:fltVal val="0"/>
                                          </p:val>
                                        </p:tav>
                                        <p:tav tm="100000">
                                          <p:val>
                                            <p:strVal val="#ppt_w"/>
                                          </p:val>
                                        </p:tav>
                                      </p:tavLst>
                                    </p:anim>
                                    <p:anim calcmode="lin" valueType="num">
                                      <p:cBhvr>
                                        <p:cTn id="26" dur="500" fill="hold"/>
                                        <p:tgtEl>
                                          <p:spTgt spid="8">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8">
                                            <p:txEl>
                                              <p:pRg st="5" end="5"/>
                                            </p:txEl>
                                          </p:spTgt>
                                        </p:tgtEl>
                                        <p:attrNameLst>
                                          <p:attrName>style.visibility</p:attrName>
                                        </p:attrNameLst>
                                      </p:cBhvr>
                                      <p:to>
                                        <p:strVal val="visible"/>
                                      </p:to>
                                    </p:set>
                                    <p:anim calcmode="lin" valueType="num">
                                      <p:cBhvr>
                                        <p:cTn id="31" dur="500" fill="hold"/>
                                        <p:tgtEl>
                                          <p:spTgt spid="8">
                                            <p:txEl>
                                              <p:pRg st="5" end="5"/>
                                            </p:txEl>
                                          </p:spTgt>
                                        </p:tgtEl>
                                        <p:attrNameLst>
                                          <p:attrName>ppt_w</p:attrName>
                                        </p:attrNameLst>
                                      </p:cBhvr>
                                      <p:tavLst>
                                        <p:tav tm="0">
                                          <p:val>
                                            <p:fltVal val="0"/>
                                          </p:val>
                                        </p:tav>
                                        <p:tav tm="100000">
                                          <p:val>
                                            <p:strVal val="#ppt_w"/>
                                          </p:val>
                                        </p:tav>
                                      </p:tavLst>
                                    </p:anim>
                                    <p:anim calcmode="lin" valueType="num">
                                      <p:cBhvr>
                                        <p:cTn id="32" dur="500" fill="hold"/>
                                        <p:tgtEl>
                                          <p:spTgt spid="8">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 calcmode="lin" valueType="num">
                                      <p:cBhvr>
                                        <p:cTn id="37" dur="500" fill="hold"/>
                                        <p:tgtEl>
                                          <p:spTgt spid="8">
                                            <p:txEl>
                                              <p:pRg st="6" end="6"/>
                                            </p:txEl>
                                          </p:spTgt>
                                        </p:tgtEl>
                                        <p:attrNameLst>
                                          <p:attrName>ppt_w</p:attrName>
                                        </p:attrNameLst>
                                      </p:cBhvr>
                                      <p:tavLst>
                                        <p:tav tm="0">
                                          <p:val>
                                            <p:fltVal val="0"/>
                                          </p:val>
                                        </p:tav>
                                        <p:tav tm="100000">
                                          <p:val>
                                            <p:strVal val="#ppt_w"/>
                                          </p:val>
                                        </p:tav>
                                      </p:tavLst>
                                    </p:anim>
                                    <p:anim calcmode="lin" valueType="num">
                                      <p:cBhvr>
                                        <p:cTn id="38" dur="500" fill="hold"/>
                                        <p:tgtEl>
                                          <p:spTgt spid="8">
                                            <p:txEl>
                                              <p:pRg st="6" end="6"/>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0705" name="Picture 2" descr="j018252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0706"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 y="4206875"/>
            <a:ext cx="3657600" cy="2651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4"/>
          <p:cNvSpPr>
            <a:spLocks noGrp="1"/>
          </p:cNvSpPr>
          <p:nvPr>
            <p:ph type="title" idx="4294967295"/>
          </p:nvPr>
        </p:nvSpPr>
        <p:spPr>
          <a:xfrm>
            <a:off x="4343400" y="4114800"/>
            <a:ext cx="4800600" cy="2743200"/>
          </a:xfrm>
        </p:spPr>
        <p:txBody>
          <a:bodyPr/>
          <a:lstStyle/>
          <a:p>
            <a:pPr eaLnBrk="1" hangingPunct="1">
              <a:defRPr/>
            </a:pPr>
            <a:r>
              <a:rPr lang="ar-JO" dirty="0">
                <a:solidFill>
                  <a:schemeClr val="tx1"/>
                </a:solidFill>
                <a:effectLst>
                  <a:outerShdw blurRad="38100" dist="38100" dir="2700000" algn="tl">
                    <a:srgbClr val="000000">
                      <a:alpha val="43137"/>
                    </a:srgbClr>
                  </a:outerShdw>
                </a:effectLst>
                <a:ea typeface="ＭＳ Ｐゴシック" charset="0"/>
                <a:cs typeface="Arial" panose="020B0604020202020204" pitchFamily="34" charset="0"/>
              </a:rPr>
              <a:t>ضع </a:t>
            </a:r>
            <a:r>
              <a:rPr lang="ar-JO" dirty="0">
                <a:solidFill>
                  <a:srgbClr val="FFFF00"/>
                </a:solidFill>
                <a:effectLst>
                  <a:outerShdw blurRad="38100" dist="38100" dir="2700000" algn="tl">
                    <a:srgbClr val="000000">
                      <a:alpha val="43137"/>
                    </a:srgbClr>
                  </a:outerShdw>
                </a:effectLst>
                <a:ea typeface="ＭＳ Ｐゴシック" charset="0"/>
                <a:cs typeface="Arial" panose="020B0604020202020204" pitchFamily="34" charset="0"/>
              </a:rPr>
              <a:t>الناس</a:t>
            </a:r>
            <a:r>
              <a:rPr lang="ar-JO" dirty="0">
                <a:solidFill>
                  <a:schemeClr val="tx1"/>
                </a:solidFill>
                <a:effectLst>
                  <a:outerShdw blurRad="38100" dist="38100" dir="2700000" algn="tl">
                    <a:srgbClr val="000000">
                      <a:alpha val="43137"/>
                    </a:srgbClr>
                  </a:outerShdw>
                </a:effectLst>
                <a:ea typeface="ＭＳ Ｐゴシック" charset="0"/>
                <a:cs typeface="Arial" panose="020B0604020202020204" pitchFamily="34" charset="0"/>
              </a:rPr>
              <a:t> فوق الأشياء (4: 10-11)</a:t>
            </a:r>
            <a:endParaRPr lang="en-US" sz="4800" dirty="0">
              <a:effectLst>
                <a:outerShdw blurRad="38100" dist="38100" dir="2700000" algn="tl">
                  <a:srgbClr val="000000">
                    <a:alpha val="43137"/>
                  </a:srgbClr>
                </a:outerShdw>
              </a:effectLst>
              <a:ea typeface="ＭＳ Ｐゴシック"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42754"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17738" y="2009775"/>
            <a:ext cx="4978400" cy="3552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3"/>
          <p:cNvSpPr>
            <a:spLocks noGrp="1"/>
          </p:cNvSpPr>
          <p:nvPr>
            <p:ph type="title" idx="4294967295"/>
          </p:nvPr>
        </p:nvSpPr>
        <p:spPr>
          <a:xfrm>
            <a:off x="1371600" y="914400"/>
            <a:ext cx="6553200" cy="838200"/>
          </a:xfrm>
        </p:spPr>
        <p:txBody>
          <a:bodyPr/>
          <a:lstStyle/>
          <a:p>
            <a:pPr>
              <a:defRPr/>
            </a:pPr>
            <a:r>
              <a:rPr lang="ar-JO" sz="5400" b="1" dirty="0">
                <a:solidFill>
                  <a:srgbClr val="FBDF53"/>
                </a:solidFill>
                <a:latin typeface="Arial" panose="020B0604020202020204" pitchFamily="34" charset="0"/>
                <a:ea typeface="Osaka" charset="0"/>
                <a:cs typeface="Arial" panose="020B0604020202020204" pitchFamily="34" charset="0"/>
              </a:rPr>
              <a:t>الأشياء؟ أم الأشخاص؟</a:t>
            </a:r>
            <a:endParaRPr lang="en-US" dirty="0">
              <a:latin typeface="Trebuchet MS" charset="0"/>
              <a:ea typeface="Osaka" charset="0"/>
              <a:cs typeface="Osaka" charset="0"/>
            </a:endParaRP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46850" name="Rectangle 4"/>
          <p:cNvSpPr>
            <a:spLocks noChangeArrowheads="1"/>
          </p:cNvSpPr>
          <p:nvPr/>
        </p:nvSpPr>
        <p:spPr bwMode="auto">
          <a:xfrm>
            <a:off x="0" y="0"/>
            <a:ext cx="9144000" cy="6858000"/>
          </a:xfrm>
          <a:prstGeom prst="rect">
            <a:avLst/>
          </a:prstGeom>
          <a:solidFill>
            <a:srgbClr val="FFFFFF"/>
          </a:solidFill>
          <a:ln w="9525">
            <a:solidFill>
              <a:schemeClr val="tx1"/>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46851" name="Text Box 3"/>
          <p:cNvSpPr txBox="1">
            <a:spLocks noChangeArrowheads="1"/>
          </p:cNvSpPr>
          <p:nvPr/>
        </p:nvSpPr>
        <p:spPr bwMode="auto">
          <a:xfrm>
            <a:off x="1937386" y="300335"/>
            <a:ext cx="5253361"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1A2E00"/>
                </a:solidFill>
                <a:effectLst/>
                <a:uLnTx/>
                <a:uFillTx/>
                <a:latin typeface="Arial" panose="020B0604020202020204" pitchFamily="34" charset="0"/>
                <a:ea typeface="ＭＳ Ｐゴシック" charset="0"/>
                <a:cs typeface="Arial" panose="020B0604020202020204" pitchFamily="34" charset="0"/>
              </a:rPr>
              <a:t>الأشياء؟ أم الأشخاص؟</a:t>
            </a:r>
            <a:endParaRPr kumimoji="0" lang="en-US" sz="5400" b="1" u="none" strike="noStrike" kern="1200" cap="none" spc="0" normalizeH="0" baseline="0" noProof="0" dirty="0">
              <a:ln>
                <a:noFill/>
              </a:ln>
              <a:solidFill>
                <a:srgbClr val="1A2E00"/>
              </a:solidFill>
              <a:effectLst/>
              <a:uLnTx/>
              <a:uFillTx/>
              <a:latin typeface="Arial" panose="020B0604020202020204" pitchFamily="34" charset="0"/>
              <a:ea typeface="ＭＳ Ｐゴシック" charset="0"/>
              <a:cs typeface="Arial" panose="020B0604020202020204" pitchFamily="34" charset="0"/>
            </a:endParaRPr>
          </a:p>
        </p:txBody>
      </p:sp>
      <p:sp>
        <p:nvSpPr>
          <p:cNvPr id="846852" name="TextBox 3"/>
          <p:cNvSpPr txBox="1">
            <a:spLocks noChangeArrowheads="1"/>
          </p:cNvSpPr>
          <p:nvPr/>
        </p:nvSpPr>
        <p:spPr bwMode="auto">
          <a:xfrm>
            <a:off x="609600" y="5092700"/>
            <a:ext cx="7907338"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1A2E00"/>
                </a:solidFill>
                <a:effectLst/>
                <a:uLnTx/>
                <a:uFillTx/>
                <a:latin typeface="Arial" panose="020B0604020202020204" pitchFamily="34" charset="0"/>
                <a:ea typeface="ＭＳ Ｐゴシック" charset="0"/>
                <a:cs typeface="Arial" panose="020B0604020202020204" pitchFamily="34" charset="0"/>
              </a:rPr>
              <a:t>فقال الرب : أنت شفقت على اليقطينة التي لم تتعب فيها ولا ربيتها التي بنت ليلة كانت وبنت ليلة هلكت (4: 10)</a:t>
            </a:r>
            <a:endParaRPr kumimoji="0" lang="en-US" sz="2800" b="1" u="none" strike="noStrike" kern="1200" cap="none" spc="0" normalizeH="0" baseline="0" noProof="0" dirty="0">
              <a:ln>
                <a:noFill/>
              </a:ln>
              <a:solidFill>
                <a:srgbClr val="1A2E00"/>
              </a:solidFill>
              <a:effectLst/>
              <a:uLnTx/>
              <a:uFillTx/>
              <a:latin typeface="Arial" panose="020B0604020202020204" pitchFamily="34" charset="0"/>
              <a:cs typeface="Arial" panose="020B0604020202020204" pitchFamily="34" charset="0"/>
            </a:endParaRPr>
          </a:p>
        </p:txBody>
      </p:sp>
      <p:pic>
        <p:nvPicPr>
          <p:cNvPr id="846853" name="Picture 5" descr="Jonah2.gi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38375" y="1371600"/>
            <a:ext cx="4648200" cy="3619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6"/>
          <p:cNvSpPr>
            <a:spLocks noGrp="1"/>
          </p:cNvSpPr>
          <p:nvPr>
            <p:ph type="title" idx="4294967295"/>
          </p:nvPr>
        </p:nvSpPr>
        <p:spPr>
          <a:xfrm>
            <a:off x="6324600" y="1219200"/>
            <a:ext cx="3505200" cy="1066800"/>
          </a:xfrm>
        </p:spPr>
        <p:txBody>
          <a:bodyPr/>
          <a:lstStyle/>
          <a:p>
            <a:pPr>
              <a:defRPr/>
            </a:pPr>
            <a:r>
              <a:rPr lang="en-US" sz="3600" b="1" dirty="0">
                <a:solidFill>
                  <a:srgbClr val="FFFFFF"/>
                </a:solidFill>
                <a:latin typeface="Arial" panose="020B0604020202020204" pitchFamily="34" charset="0"/>
                <a:ea typeface="Osaka" charset="0"/>
                <a:cs typeface="Arial" panose="020B0604020202020204" pitchFamily="34" charset="0"/>
              </a:rPr>
              <a:t>4:10 NLT</a:t>
            </a:r>
            <a:r>
              <a:rPr lang="en-US" sz="5400" b="1" dirty="0">
                <a:solidFill>
                  <a:srgbClr val="FFFFFF"/>
                </a:solidFill>
                <a:latin typeface="Arial" panose="020B0604020202020204" pitchFamily="34" charset="0"/>
                <a:ea typeface="Osaka" charset="0"/>
                <a:cs typeface="Arial" panose="020B0604020202020204" pitchFamily="34" charset="0"/>
              </a:rPr>
              <a:t> </a:t>
            </a:r>
            <a:endParaRPr lang="en-US" b="1" dirty="0">
              <a:solidFill>
                <a:srgbClr val="FFFFFF"/>
              </a:solidFill>
              <a:latin typeface="Arial" panose="020B0604020202020204" pitchFamily="34" charset="0"/>
              <a:ea typeface="Osaka" charset="0"/>
              <a:cs typeface="Arial" panose="020B0604020202020204" pitchFamily="34" charset="0"/>
            </a:endParaRP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0945" name="Picture 2" descr="clouds"/>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6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7668" name="Rectangle 4"/>
          <p:cNvSpPr>
            <a:spLocks noGrp="1" noChangeArrowheads="1"/>
          </p:cNvSpPr>
          <p:nvPr>
            <p:ph type="title" idx="4294967295"/>
          </p:nvPr>
        </p:nvSpPr>
        <p:spPr>
          <a:xfrm>
            <a:off x="0" y="277813"/>
            <a:ext cx="9144000" cy="1139825"/>
          </a:xfrm>
          <a:effectLst>
            <a:outerShdw blurRad="63500" dist="107763" dir="18900000" algn="ctr" rotWithShape="0">
              <a:schemeClr val="bg2">
                <a:alpha val="74998"/>
              </a:schemeClr>
            </a:outerShdw>
          </a:effectLst>
        </p:spPr>
        <p:txBody>
          <a:bodyPr/>
          <a:lstStyle/>
          <a:p>
            <a:pPr eaLnBrk="1" hangingPunct="1">
              <a:defRPr/>
            </a:pPr>
            <a:r>
              <a:rPr lang="ar-JO" dirty="0">
                <a:effectLst>
                  <a:outerShdw blurRad="38100" dist="38100" dir="2700000" algn="tl">
                    <a:srgbClr val="000000"/>
                  </a:outerShdw>
                </a:effectLst>
                <a:ea typeface="ＭＳ Ｐゴシック" charset="0"/>
                <a:cs typeface="Arial" panose="020B0604020202020204" pitchFamily="34" charset="0"/>
              </a:rPr>
              <a:t>ثلاثة أمور فقط هي أبدية :</a:t>
            </a:r>
            <a:endParaRPr lang="en-US" dirty="0">
              <a:effectLst>
                <a:outerShdw blurRad="38100" dist="38100" dir="2700000" algn="tl">
                  <a:srgbClr val="000000"/>
                </a:outerShdw>
              </a:effectLst>
              <a:ea typeface="ＭＳ Ｐゴシック" charset="0"/>
              <a:cs typeface="Arial" panose="020B0604020202020204" pitchFamily="34" charset="0"/>
            </a:endParaRPr>
          </a:p>
        </p:txBody>
      </p:sp>
      <p:sp>
        <p:nvSpPr>
          <p:cNvPr id="497669" name="Rectangle 5"/>
          <p:cNvSpPr>
            <a:spLocks noChangeArrowheads="1"/>
          </p:cNvSpPr>
          <p:nvPr/>
        </p:nvSpPr>
        <p:spPr bwMode="auto">
          <a:xfrm>
            <a:off x="5029200" y="5029200"/>
            <a:ext cx="4114800" cy="1676400"/>
          </a:xfrm>
          <a:prstGeom prst="rect">
            <a:avLst/>
          </a:prstGeom>
          <a:noFill/>
          <a:ln w="9525">
            <a:noFill/>
            <a:miter lim="800000"/>
            <a:headEnd/>
            <a:tailEnd/>
          </a:ln>
          <a:effectLst>
            <a:outerShdw blurRad="63500" dist="107763" dir="18900000" algn="ctr" rotWithShape="0">
              <a:srgbClr val="030201">
                <a:alpha val="74998"/>
              </a:srgbClr>
            </a:outerShdw>
          </a:effectLst>
        </p:spPr>
        <p:txBody>
          <a:bodyPr/>
          <a:lstStyle/>
          <a:p>
            <a:pPr marL="0" marR="0" lvl="0" indent="0" algn="ctr" defTabSz="914400" rtl="0" eaLnBrk="1" fontAlgn="base" latinLnBrk="0" hangingPunct="1">
              <a:lnSpc>
                <a:spcPct val="90000"/>
              </a:lnSpc>
              <a:spcBef>
                <a:spcPct val="20000"/>
              </a:spcBef>
              <a:spcAft>
                <a:spcPct val="0"/>
              </a:spcAft>
              <a:buClr>
                <a:srgbClr val="FFFFCC"/>
              </a:buClr>
              <a:buSzPct val="75000"/>
              <a:buFont typeface="Arial" charset="0"/>
              <a:buNone/>
              <a:tabLst/>
              <a:defRPr/>
            </a:pPr>
            <a:r>
              <a:rPr kumimoji="0" lang="ar-JO"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فأين تستثمر حياتك؟</a:t>
            </a:r>
            <a:endParaRPr kumimoji="0" 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3"/>
          <p:cNvSpPr txBox="1">
            <a:spLocks noChangeArrowheads="1"/>
          </p:cNvSpPr>
          <p:nvPr/>
        </p:nvSpPr>
        <p:spPr bwMode="auto">
          <a:xfrm>
            <a:off x="2057400" y="1600200"/>
            <a:ext cx="6553200" cy="2438400"/>
          </a:xfrm>
          <a:prstGeom prst="rect">
            <a:avLst/>
          </a:prstGeom>
          <a:noFill/>
          <a:ln w="9525">
            <a:noFill/>
            <a:miter lim="800000"/>
            <a:headEnd/>
            <a:tailEnd/>
          </a:ln>
          <a:effectLst>
            <a:outerShdw blurRad="63500" dist="35921" dir="2700000" algn="ctr" rotWithShape="0">
              <a:schemeClr val="bg2">
                <a:alpha val="74997"/>
              </a:schemeClr>
            </a:outerShdw>
          </a:effectLst>
        </p:spPr>
        <p:txBody>
          <a:bodyPr/>
          <a:lstStyle/>
          <a:p>
            <a:pPr marL="609600" marR="0" lvl="0" indent="-609600" algn="r" defTabSz="914400" rtl="0" eaLnBrk="1" fontAlgn="base" latinLnBrk="0" hangingPunct="1">
              <a:lnSpc>
                <a:spcPct val="90000"/>
              </a:lnSpc>
              <a:spcBef>
                <a:spcPct val="20000"/>
              </a:spcBef>
              <a:spcAft>
                <a:spcPct val="0"/>
              </a:spcAft>
              <a:buClr>
                <a:srgbClr val="FFFFCC"/>
              </a:buClr>
              <a:buSzPct val="75000"/>
              <a:buFontTx/>
              <a:buNone/>
              <a:tabLst/>
              <a:defRPr/>
            </a:pPr>
            <a:r>
              <a:rPr kumimoji="0" lang="ar-JO"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1. الله</a:t>
            </a:r>
          </a:p>
          <a:p>
            <a:pPr marL="609600" marR="0" lvl="0" indent="-609600" algn="r" defTabSz="914400" rtl="0" eaLnBrk="1" fontAlgn="base" latinLnBrk="0" hangingPunct="1">
              <a:lnSpc>
                <a:spcPct val="90000"/>
              </a:lnSpc>
              <a:spcBef>
                <a:spcPct val="20000"/>
              </a:spcBef>
              <a:spcAft>
                <a:spcPct val="0"/>
              </a:spcAft>
              <a:buClr>
                <a:srgbClr val="FFFFCC"/>
              </a:buClr>
              <a:buSzPct val="75000"/>
              <a:buFontTx/>
              <a:buNone/>
              <a:tabLst/>
              <a:defRPr/>
            </a:pPr>
            <a:r>
              <a:rPr kumimoji="0" lang="ar-JO"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2. كلمة الله</a:t>
            </a:r>
          </a:p>
          <a:p>
            <a:pPr marL="609600" marR="0" lvl="0" indent="-609600" algn="r" defTabSz="914400" rtl="0" eaLnBrk="1" fontAlgn="base" latinLnBrk="0" hangingPunct="1">
              <a:lnSpc>
                <a:spcPct val="90000"/>
              </a:lnSpc>
              <a:spcBef>
                <a:spcPct val="20000"/>
              </a:spcBef>
              <a:spcAft>
                <a:spcPct val="0"/>
              </a:spcAft>
              <a:buClr>
                <a:srgbClr val="FFFFCC"/>
              </a:buClr>
              <a:buSzPct val="75000"/>
              <a:buFontTx/>
              <a:buNone/>
              <a:tabLst/>
              <a:defRPr/>
            </a:pPr>
            <a:r>
              <a:rPr kumimoji="0" lang="ar-JO"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3. الناس</a:t>
            </a:r>
            <a:endParaRPr kumimoji="0" 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2993"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220200" cy="7102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5426" name="Rectangle 2"/>
          <p:cNvSpPr>
            <a:spLocks noGrp="1" noChangeArrowheads="1"/>
          </p:cNvSpPr>
          <p:nvPr>
            <p:ph type="title" idx="4294967295"/>
          </p:nvPr>
        </p:nvSpPr>
        <p:spPr>
          <a:xfrm>
            <a:off x="3962400" y="2457164"/>
            <a:ext cx="2819400" cy="3046988"/>
          </a:xfrm>
        </p:spPr>
        <p:txBody>
          <a:bodyPr>
            <a:spAutoFit/>
          </a:bodyPr>
          <a:lstStyle/>
          <a:p>
            <a:pPr>
              <a:defRPr/>
            </a:pPr>
            <a:r>
              <a:rPr lang="ar-JO" sz="3200" kern="1200" dirty="0">
                <a:solidFill>
                  <a:srgbClr val="FFFFFF"/>
                </a:solidFill>
                <a:ea typeface="Arial" pitchFamily="-112" charset="0"/>
                <a:cs typeface="Arial" panose="020B0604020202020204" pitchFamily="34" charset="0"/>
              </a:rPr>
              <a:t>أفلا أشفق أنا على نينوى المدينة العظيمة التي يوجد فيها أكثر من اثنتي عشرة ربوة من الناس</a:t>
            </a:r>
            <a:endParaRPr lang="en-US" sz="3200" kern="1200" dirty="0">
              <a:solidFill>
                <a:srgbClr val="FFFFFF"/>
              </a:solidFill>
              <a:ea typeface="Arial" pitchFamily="-112" charset="0"/>
              <a:cs typeface="Arial" panose="020B0604020202020204" pitchFamily="34" charset="0"/>
            </a:endParaRPr>
          </a:p>
        </p:txBody>
      </p:sp>
      <p:sp>
        <p:nvSpPr>
          <p:cNvPr id="852995" name="Text Box 7"/>
          <p:cNvSpPr txBox="1">
            <a:spLocks noChangeArrowheads="1"/>
          </p:cNvSpPr>
          <p:nvPr/>
        </p:nvSpPr>
        <p:spPr bwMode="auto">
          <a:xfrm>
            <a:off x="3581400" y="1123504"/>
            <a:ext cx="320040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أنت أشفقت على اليقطينة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52996" name="Text Box 10"/>
          <p:cNvSpPr txBox="1">
            <a:spLocks noChangeArrowheads="1"/>
          </p:cNvSpPr>
          <p:nvPr/>
        </p:nvSpPr>
        <p:spPr bwMode="auto">
          <a:xfrm>
            <a:off x="4114800" y="5970300"/>
            <a:ext cx="36576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وبهائم كثيرة؟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TextBox 6"/>
          <p:cNvSpPr txBox="1">
            <a:spLocks noChangeArrowheads="1"/>
          </p:cNvSpPr>
          <p:nvPr/>
        </p:nvSpPr>
        <p:spPr bwMode="auto">
          <a:xfrm>
            <a:off x="885825" y="990600"/>
            <a:ext cx="2085975"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دينونة 120000 </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TextBox 7"/>
          <p:cNvSpPr txBox="1">
            <a:spLocks noChangeArrowheads="1"/>
          </p:cNvSpPr>
          <p:nvPr/>
        </p:nvSpPr>
        <p:spPr bwMode="auto">
          <a:xfrm>
            <a:off x="885825" y="0"/>
            <a:ext cx="2085975"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يونان</a:t>
            </a:r>
            <a:endParaRPr kumimoji="0" lang="en-US" sz="3200" b="1"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 name="TextBox 8"/>
          <p:cNvSpPr txBox="1">
            <a:spLocks noChangeArrowheads="1"/>
          </p:cNvSpPr>
          <p:nvPr/>
        </p:nvSpPr>
        <p:spPr bwMode="auto">
          <a:xfrm>
            <a:off x="6805613" y="0"/>
            <a:ext cx="2085975"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الله</a:t>
            </a:r>
            <a:endParaRPr kumimoji="0" lang="en-US" sz="3200" b="1"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 name="TextBox 9"/>
          <p:cNvSpPr txBox="1">
            <a:spLocks noChangeArrowheads="1"/>
          </p:cNvSpPr>
          <p:nvPr/>
        </p:nvSpPr>
        <p:spPr bwMode="auto">
          <a:xfrm>
            <a:off x="6805613" y="990600"/>
            <a:ext cx="2085975"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خلاص 120000</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1" name="TextBox 10"/>
          <p:cNvSpPr txBox="1">
            <a:spLocks noChangeArrowheads="1"/>
          </p:cNvSpPr>
          <p:nvPr/>
        </p:nvSpPr>
        <p:spPr bwMode="auto">
          <a:xfrm>
            <a:off x="657225" y="2514600"/>
            <a:ext cx="2543175"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برابرة</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 name="TextBox 11"/>
          <p:cNvSpPr txBox="1">
            <a:spLocks noChangeArrowheads="1"/>
          </p:cNvSpPr>
          <p:nvPr/>
        </p:nvSpPr>
        <p:spPr bwMode="auto">
          <a:xfrm>
            <a:off x="6553200" y="2514600"/>
            <a:ext cx="25908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سذج</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 name="TextBox 12"/>
          <p:cNvSpPr txBox="1">
            <a:spLocks noChangeArrowheads="1"/>
          </p:cNvSpPr>
          <p:nvPr/>
        </p:nvSpPr>
        <p:spPr bwMode="auto">
          <a:xfrm>
            <a:off x="428625" y="4038600"/>
            <a:ext cx="3000375"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من يهتم بحيواناتهم؟</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 name="TextBox 13"/>
          <p:cNvSpPr txBox="1">
            <a:spLocks noChangeArrowheads="1"/>
          </p:cNvSpPr>
          <p:nvPr/>
        </p:nvSpPr>
        <p:spPr bwMode="auto">
          <a:xfrm>
            <a:off x="6553200" y="4038600"/>
            <a:ext cx="25908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أنا أهتم</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5041" name="Picture 2" descr="j017900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8693" name="Text Box 5"/>
          <p:cNvSpPr txBox="1">
            <a:spLocks noChangeArrowheads="1"/>
          </p:cNvSpPr>
          <p:nvPr/>
        </p:nvSpPr>
        <p:spPr bwMode="auto">
          <a:xfrm>
            <a:off x="5403850" y="2743200"/>
            <a:ext cx="3776662" cy="2530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defRPr/>
            </a:pPr>
            <a:r>
              <a:rPr lang="ar-JO" sz="4000" b="1" dirty="0">
                <a:solidFill>
                  <a:srgbClr val="FFFFFF"/>
                </a:solidFill>
                <a:effectLst>
                  <a:glow rad="127000">
                    <a:schemeClr val="bg1"/>
                  </a:glow>
                </a:effectLst>
                <a:latin typeface="Arial" panose="020B0604020202020204" pitchFamily="34" charset="0"/>
                <a:ea typeface="ＭＳ Ｐゴシック" charset="0"/>
                <a:cs typeface="Arial" panose="020B0604020202020204" pitchFamily="34" charset="0"/>
              </a:rPr>
              <a:t>وقتك</a:t>
            </a:r>
            <a:endParaRPr lang="en-US" sz="4000" b="1" dirty="0">
              <a:solidFill>
                <a:srgbClr val="FFFFFF"/>
              </a:solidFill>
              <a:effectLst>
                <a:glow rad="127000">
                  <a:schemeClr val="bg1"/>
                </a:glow>
              </a:effectLst>
              <a:latin typeface="Arial" panose="020B0604020202020204" pitchFamily="34" charset="0"/>
              <a:ea typeface="ＭＳ Ｐゴシック" charset="0"/>
              <a:cs typeface="Arial" panose="020B0604020202020204" pitchFamily="34" charset="0"/>
            </a:endParaRPr>
          </a:p>
          <a:p>
            <a:pPr>
              <a:defRPr/>
            </a:pPr>
            <a:r>
              <a:rPr lang="ar-JO" sz="4000" b="1" dirty="0">
                <a:solidFill>
                  <a:srgbClr val="FFFFFF"/>
                </a:solidFill>
                <a:effectLst>
                  <a:glow rad="127000">
                    <a:schemeClr val="bg1"/>
                  </a:glow>
                </a:effectLst>
                <a:latin typeface="Arial" panose="020B0604020202020204" pitchFamily="34" charset="0"/>
                <a:ea typeface="ＭＳ Ｐゴシック" charset="0"/>
                <a:cs typeface="Arial" panose="020B0604020202020204" pitchFamily="34" charset="0"/>
              </a:rPr>
              <a:t>مالك</a:t>
            </a:r>
            <a:endParaRPr lang="en-US" sz="4000" b="1" dirty="0">
              <a:solidFill>
                <a:srgbClr val="FFFFFF"/>
              </a:solidFill>
              <a:effectLst>
                <a:glow rad="127000">
                  <a:schemeClr val="bg1"/>
                </a:glow>
              </a:effectLst>
              <a:latin typeface="Arial" panose="020B0604020202020204" pitchFamily="34" charset="0"/>
              <a:ea typeface="ＭＳ Ｐゴシック" charset="0"/>
              <a:cs typeface="Arial" panose="020B0604020202020204" pitchFamily="34" charset="0"/>
            </a:endParaRPr>
          </a:p>
          <a:p>
            <a:pPr>
              <a:defRPr/>
            </a:pPr>
            <a:r>
              <a:rPr lang="ar-JO" sz="4000" b="1" dirty="0">
                <a:solidFill>
                  <a:srgbClr val="FFFFFF"/>
                </a:solidFill>
                <a:effectLst>
                  <a:glow rad="127000">
                    <a:schemeClr val="bg1"/>
                  </a:glow>
                </a:effectLst>
                <a:latin typeface="Arial" panose="020B0604020202020204" pitchFamily="34" charset="0"/>
                <a:ea typeface="ＭＳ Ｐゴシック" charset="0"/>
                <a:cs typeface="Arial" panose="020B0604020202020204" pitchFamily="34" charset="0"/>
              </a:rPr>
              <a:t>نظرتك</a:t>
            </a:r>
            <a:endParaRPr lang="en-US" sz="4000" b="1" dirty="0">
              <a:solidFill>
                <a:srgbClr val="FFFFFF"/>
              </a:solidFill>
              <a:effectLst>
                <a:glow rad="127000">
                  <a:schemeClr val="bg1"/>
                </a:glow>
              </a:effectLst>
              <a:latin typeface="Arial" panose="020B0604020202020204" pitchFamily="34" charset="0"/>
              <a:ea typeface="ＭＳ Ｐゴシック" charset="0"/>
              <a:cs typeface="Arial" panose="020B0604020202020204" pitchFamily="34" charset="0"/>
            </a:endParaRPr>
          </a:p>
          <a:p>
            <a:pPr>
              <a:defRPr/>
            </a:pPr>
            <a:r>
              <a:rPr lang="ar-JO" sz="4000" b="1" dirty="0">
                <a:solidFill>
                  <a:srgbClr val="FFFFFF"/>
                </a:solidFill>
                <a:effectLst>
                  <a:glow rad="127000">
                    <a:schemeClr val="bg1"/>
                  </a:glow>
                </a:effectLst>
                <a:latin typeface="Arial" panose="020B0604020202020204" pitchFamily="34" charset="0"/>
                <a:ea typeface="ＭＳ Ｐゴシック" charset="0"/>
                <a:cs typeface="Arial" panose="020B0604020202020204" pitchFamily="34" charset="0"/>
              </a:rPr>
              <a:t>أذنك</a:t>
            </a:r>
            <a:endParaRPr lang="en-US" sz="4000" b="1" dirty="0">
              <a:solidFill>
                <a:srgbClr val="FFFFFF"/>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498694" name="Text Box 6"/>
          <p:cNvSpPr txBox="1">
            <a:spLocks noChangeArrowheads="1"/>
          </p:cNvSpPr>
          <p:nvPr/>
        </p:nvSpPr>
        <p:spPr bwMode="auto">
          <a:xfrm>
            <a:off x="2457825" y="5941109"/>
            <a:ext cx="415851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defRPr/>
            </a:pPr>
            <a:r>
              <a:rPr lang="ar-JO" altLang="ja-JP" sz="3600" b="1" dirty="0">
                <a:solidFill>
                  <a:srgbClr val="FFFFFF"/>
                </a:solidFill>
                <a:effectLst>
                  <a:glow rad="127000">
                    <a:schemeClr val="bg1"/>
                  </a:glow>
                </a:effectLst>
                <a:latin typeface="Arial" panose="020B0604020202020204" pitchFamily="34" charset="0"/>
                <a:ea typeface="ＭＳ Ｐゴシック" charset="0"/>
                <a:cs typeface="Arial" panose="020B0604020202020204" pitchFamily="34" charset="0"/>
              </a:rPr>
              <a:t>إذا لم </a:t>
            </a:r>
            <a:r>
              <a:rPr lang="ar-JO" altLang="ja-JP" sz="3600" b="1" dirty="0">
                <a:solidFill>
                  <a:srgbClr val="FFFF00"/>
                </a:solidFill>
                <a:effectLst>
                  <a:glow rad="127000">
                    <a:schemeClr val="bg1"/>
                  </a:glow>
                </a:effectLst>
                <a:latin typeface="Arial" panose="020B0604020202020204" pitchFamily="34" charset="0"/>
                <a:ea typeface="ＭＳ Ｐゴシック" charset="0"/>
                <a:cs typeface="Arial" panose="020B0604020202020204" pitchFamily="34" charset="0"/>
              </a:rPr>
              <a:t>تشارك</a:t>
            </a:r>
            <a:r>
              <a:rPr lang="ar-JO" altLang="ja-JP" sz="3600" b="1" dirty="0">
                <a:solidFill>
                  <a:srgbClr val="FFFFFF"/>
                </a:solidFill>
                <a:effectLst>
                  <a:glow rad="127000">
                    <a:schemeClr val="bg1"/>
                  </a:glow>
                </a:effectLst>
                <a:latin typeface="Arial" panose="020B0604020202020204" pitchFamily="34" charset="0"/>
                <a:ea typeface="ＭＳ Ｐゴシック" charset="0"/>
                <a:cs typeface="Arial" panose="020B0604020202020204" pitchFamily="34" charset="0"/>
              </a:rPr>
              <a:t>، فأنت لا </a:t>
            </a:r>
            <a:r>
              <a:rPr lang="ar-JO" altLang="ja-JP" sz="3600" b="1" dirty="0">
                <a:solidFill>
                  <a:srgbClr val="FFFF00"/>
                </a:solidFill>
                <a:effectLst>
                  <a:glow rad="127000">
                    <a:schemeClr val="bg1"/>
                  </a:glow>
                </a:effectLst>
                <a:latin typeface="Arial" panose="020B0604020202020204" pitchFamily="34" charset="0"/>
                <a:ea typeface="ＭＳ Ｐゴシック" charset="0"/>
                <a:cs typeface="Arial" panose="020B0604020202020204" pitchFamily="34" charset="0"/>
              </a:rPr>
              <a:t>تهتم</a:t>
            </a:r>
            <a:endParaRPr lang="en-US" sz="3600" b="1" dirty="0">
              <a:solidFill>
                <a:srgbClr val="FFFF00"/>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7" name="Title 6"/>
          <p:cNvSpPr>
            <a:spLocks noGrp="1"/>
          </p:cNvSpPr>
          <p:nvPr>
            <p:ph type="title" idx="4294967295"/>
          </p:nvPr>
        </p:nvSpPr>
        <p:spPr/>
        <p:txBody>
          <a:bodyPr/>
          <a:lstStyle/>
          <a:p>
            <a:pPr>
              <a:defRPr/>
            </a:pPr>
            <a:r>
              <a:rPr lang="ar-JO" dirty="0">
                <a:effectLst>
                  <a:glow rad="127000">
                    <a:schemeClr val="bg1"/>
                  </a:glow>
                  <a:outerShdw blurRad="38100" dist="38100" dir="2700000" algn="tl">
                    <a:srgbClr val="000000"/>
                  </a:outerShdw>
                </a:effectLst>
                <a:ea typeface="ＭＳ Ｐゴシック" charset="0"/>
                <a:cs typeface="Arial" panose="020B0604020202020204" pitchFamily="34" charset="0"/>
              </a:rPr>
              <a:t>كيف يمكنك أن تمتلك رحمة الله على الناس؟</a:t>
            </a:r>
            <a:endParaRPr lang="en-US" dirty="0">
              <a:effectLst>
                <a:glow rad="127000">
                  <a:schemeClr val="bg1"/>
                </a:glow>
                <a:outerShdw blurRad="38100" dist="38100" dir="2700000" algn="tl">
                  <a:srgbClr val="000000"/>
                </a:outerShdw>
              </a:effectLst>
              <a:ea typeface="ＭＳ Ｐゴシック" charset="0"/>
              <a:cs typeface="Arial" panose="020B0604020202020204" pitchFamily="34" charset="0"/>
            </a:endParaRPr>
          </a:p>
        </p:txBody>
      </p:sp>
      <p:pic>
        <p:nvPicPr>
          <p:cNvPr id="855045" name="Picture 4" descr="http://www.theage.com.au/ffximage/2007/05/26/knCHINA_BABIES_wideweb__470x316,0.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7950" y="1905000"/>
            <a:ext cx="5440363"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98693">
                                            <p:txEl>
                                              <p:pRg st="0" end="0"/>
                                            </p:txEl>
                                          </p:spTgt>
                                        </p:tgtEl>
                                        <p:attrNameLst>
                                          <p:attrName>style.visibility</p:attrName>
                                        </p:attrNameLst>
                                      </p:cBhvr>
                                      <p:to>
                                        <p:strVal val="visible"/>
                                      </p:to>
                                    </p:set>
                                    <p:animEffect transition="in" filter="diamond(in)">
                                      <p:cBhvr>
                                        <p:cTn id="7" dur="2000"/>
                                        <p:tgtEl>
                                          <p:spTgt spid="49869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498693">
                                            <p:txEl>
                                              <p:pRg st="1" end="1"/>
                                            </p:txEl>
                                          </p:spTgt>
                                        </p:tgtEl>
                                        <p:attrNameLst>
                                          <p:attrName>style.visibility</p:attrName>
                                        </p:attrNameLst>
                                      </p:cBhvr>
                                      <p:to>
                                        <p:strVal val="visible"/>
                                      </p:to>
                                    </p:set>
                                    <p:animEffect transition="in" filter="diamond(in)">
                                      <p:cBhvr>
                                        <p:cTn id="12" dur="2000"/>
                                        <p:tgtEl>
                                          <p:spTgt spid="49869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498693">
                                            <p:txEl>
                                              <p:pRg st="2" end="2"/>
                                            </p:txEl>
                                          </p:spTgt>
                                        </p:tgtEl>
                                        <p:attrNameLst>
                                          <p:attrName>style.visibility</p:attrName>
                                        </p:attrNameLst>
                                      </p:cBhvr>
                                      <p:to>
                                        <p:strVal val="visible"/>
                                      </p:to>
                                    </p:set>
                                    <p:animEffect transition="in" filter="diamond(in)">
                                      <p:cBhvr>
                                        <p:cTn id="17" dur="2000"/>
                                        <p:tgtEl>
                                          <p:spTgt spid="49869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498693">
                                            <p:txEl>
                                              <p:pRg st="3" end="3"/>
                                            </p:txEl>
                                          </p:spTgt>
                                        </p:tgtEl>
                                        <p:attrNameLst>
                                          <p:attrName>style.visibility</p:attrName>
                                        </p:attrNameLst>
                                      </p:cBhvr>
                                      <p:to>
                                        <p:strVal val="visible"/>
                                      </p:to>
                                    </p:set>
                                    <p:animEffect transition="in" filter="diamond(in)">
                                      <p:cBhvr>
                                        <p:cTn id="22" dur="2000"/>
                                        <p:tgtEl>
                                          <p:spTgt spid="49869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498694">
                                            <p:txEl>
                                              <p:pRg st="0" end="0"/>
                                            </p:txEl>
                                          </p:spTgt>
                                        </p:tgtEl>
                                        <p:attrNameLst>
                                          <p:attrName>style.visibility</p:attrName>
                                        </p:attrNameLst>
                                      </p:cBhvr>
                                      <p:to>
                                        <p:strVal val="visible"/>
                                      </p:to>
                                    </p:set>
                                    <p:animEffect transition="in" filter="diamond(in)">
                                      <p:cBhvr>
                                        <p:cTn id="27" dur="2000"/>
                                        <p:tgtEl>
                                          <p:spTgt spid="49869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8693" grpId="0" build="p"/>
      <p:bldP spid="498694" grpId="0" build="p"/>
    </p:bldLst>
  </p:timing>
</p:sld>
</file>

<file path=ppt/slides/slide2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59138" name="Picture 2" descr="http://seilaraustralia.com/icms/shop/pics/sM/people.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52600" y="0"/>
            <a:ext cx="5424488" cy="32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59139" name="Text Box 2"/>
          <p:cNvSpPr txBox="1">
            <a:spLocks noChangeArrowheads="1"/>
          </p:cNvSpPr>
          <p:nvPr/>
        </p:nvSpPr>
        <p:spPr bwMode="auto">
          <a:xfrm>
            <a:off x="1066800" y="3937069"/>
            <a:ext cx="708660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أجعل ال</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آ</a:t>
            </a:r>
            <a:r>
              <a:rPr kumimoji="0" lang="ar-SA"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خرين </a:t>
            </a:r>
            <a:r>
              <a:rPr lang="ar-JO" sz="4000" b="1" dirty="0">
                <a:solidFill>
                  <a:srgbClr val="FFFF00"/>
                </a:solidFill>
                <a:latin typeface="Arial" panose="020B0604020202020204" pitchFamily="34" charset="0"/>
                <a:ea typeface="ＭＳ Ｐゴシック" charset="0"/>
                <a:cs typeface="Arial" panose="020B0604020202020204" pitchFamily="34" charset="0"/>
              </a:rPr>
              <a:t>أ</a:t>
            </a:r>
            <a:r>
              <a:rPr kumimoji="0" lang="ar-SA"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ولوي</a:t>
            </a:r>
            <a:r>
              <a:rPr kumimoji="0" lang="ar-JO"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ة</a:t>
            </a:r>
            <a:r>
              <a:rPr kumimoji="0" lang="ar-SA"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قصوى في حياتك</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59140" name="Text Box 2"/>
          <p:cNvSpPr txBox="1">
            <a:spLocks noChangeArrowheads="1"/>
          </p:cNvSpPr>
          <p:nvPr/>
        </p:nvSpPr>
        <p:spPr bwMode="auto">
          <a:xfrm>
            <a:off x="1219200" y="5644863"/>
            <a:ext cx="70866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ستجابة لقلب الله تعني جذب قلب</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للمفقودين </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59141" name="Text Box 4"/>
          <p:cNvSpPr txBox="1">
            <a:spLocks noChangeArrowheads="1"/>
          </p:cNvSpPr>
          <p:nvPr/>
        </p:nvSpPr>
        <p:spPr bwMode="auto">
          <a:xfrm>
            <a:off x="8213725" y="2286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5F5F2"/>
                </a:solidFill>
                <a:effectLst/>
                <a:uLnTx/>
                <a:uFillTx/>
                <a:latin typeface="Arial" panose="020B0604020202020204" pitchFamily="34" charset="0"/>
                <a:ea typeface="ＭＳ Ｐゴシック" charset="0"/>
                <a:cs typeface="Arial" panose="020B0604020202020204" pitchFamily="34" charset="0"/>
              </a:rPr>
              <a:t>599</a:t>
            </a:r>
            <a:endParaRPr kumimoji="0" lang="en-US" sz="2400" b="1" u="none" strike="noStrike" kern="1200" cap="none" spc="0" normalizeH="0" baseline="0" noProof="0" dirty="0">
              <a:ln>
                <a:noFill/>
              </a:ln>
              <a:solidFill>
                <a:srgbClr val="F5F5F2"/>
              </a:solidFill>
              <a:effectLst/>
              <a:uLnTx/>
              <a:uFillTx/>
              <a:latin typeface="Arial" panose="020B0604020202020204" pitchFamily="34" charset="0"/>
              <a:ea typeface="ＭＳ Ｐゴシック" charset="0"/>
              <a:cs typeface="Arial" panose="020B0604020202020204" pitchFamily="34" charset="0"/>
            </a:endParaRPr>
          </a:p>
        </p:txBody>
      </p:sp>
      <p:sp>
        <p:nvSpPr>
          <p:cNvPr id="839686" name="Title 6"/>
          <p:cNvSpPr>
            <a:spLocks noGrp="1"/>
          </p:cNvSpPr>
          <p:nvPr>
            <p:ph type="title" idx="4294967295"/>
          </p:nvPr>
        </p:nvSpPr>
        <p:spPr>
          <a:xfrm>
            <a:off x="685800" y="2286000"/>
            <a:ext cx="7772400" cy="1143000"/>
          </a:xfrm>
        </p:spPr>
        <p:txBody>
          <a:bodyPr/>
          <a:lstStyle/>
          <a:p>
            <a:pPr>
              <a:defRPr/>
            </a:pPr>
            <a:r>
              <a:rPr lang="ar-SA" sz="4000" dirty="0">
                <a:solidFill>
                  <a:schemeClr val="tx1"/>
                </a:solidFill>
                <a:effectLst>
                  <a:glow rad="152400">
                    <a:schemeClr val="bg1">
                      <a:alpha val="99000"/>
                    </a:schemeClr>
                  </a:glow>
                </a:effectLst>
                <a:ea typeface="ＭＳ Ｐゴシック" charset="0"/>
                <a:cs typeface="Arial" panose="020B0604020202020204" pitchFamily="34" charset="0"/>
              </a:rPr>
              <a:t>الفكرة الرئيسية في يونان</a:t>
            </a:r>
            <a:endParaRPr lang="en-US" dirty="0">
              <a:solidFill>
                <a:schemeClr val="tx1"/>
              </a:solidFill>
              <a:effectLst>
                <a:glow rad="152400">
                  <a:schemeClr val="bg1">
                    <a:alpha val="99000"/>
                  </a:schemeClr>
                </a:glow>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2504595315"/>
      </p:ext>
    </p:extLst>
  </p:cSld>
  <p:clrMapOvr>
    <a:overrideClrMapping bg1="lt1" tx1="dk1" bg2="lt2" tx2="dk2" accent1="accent1" accent2="accent2" accent3="accent3" accent4="accent4" accent5="accent5" accent6="accent6" hlink="hlink" folHlink="folHlink"/>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185" name="Title 2"/>
          <p:cNvSpPr>
            <a:spLocks noGrp="1"/>
          </p:cNvSpPr>
          <p:nvPr>
            <p:ph type="title" idx="4294967295"/>
          </p:nvPr>
        </p:nvSpPr>
        <p:spPr>
          <a:xfrm>
            <a:off x="4419600" y="838200"/>
            <a:ext cx="4419600" cy="1143000"/>
          </a:xfrm>
        </p:spPr>
        <p:txBody>
          <a:bodyPr/>
          <a:lstStyle/>
          <a:p>
            <a:r>
              <a:rPr lang="en-US" dirty="0">
                <a:ea typeface="ＭＳ Ｐゴシック" charset="0"/>
                <a:cs typeface="Arial" panose="020B0604020202020204" pitchFamily="34" charset="0"/>
              </a:rPr>
              <a:t>The Life-Saving Station</a:t>
            </a:r>
          </a:p>
        </p:txBody>
      </p:sp>
      <p:sp>
        <p:nvSpPr>
          <p:cNvPr id="861186"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endParaRPr lang="en-US" b="1" dirty="0">
              <a:solidFill>
                <a:srgbClr val="000000"/>
              </a:solidFill>
              <a:latin typeface="Arial" panose="020B0604020202020204" pitchFamily="34" charset="0"/>
              <a:cs typeface="Arial" panose="020B0604020202020204" pitchFamily="34" charset="0"/>
            </a:endParaRPr>
          </a:p>
        </p:txBody>
      </p:sp>
      <p:pic>
        <p:nvPicPr>
          <p:cNvPr id="861187" name="Picture 3" descr="life Saving Stati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40640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61188" name="Picture 4" descr="seacoast.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648200" y="2962275"/>
            <a:ext cx="4495800" cy="3889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61189" name="Picture 6" descr="Lss.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2921000"/>
            <a:ext cx="5632450" cy="393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7834761"/>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233" name="Title 2"/>
          <p:cNvSpPr>
            <a:spLocks noGrp="1"/>
          </p:cNvSpPr>
          <p:nvPr>
            <p:ph type="title" idx="4294967295"/>
          </p:nvPr>
        </p:nvSpPr>
        <p:spPr>
          <a:xfrm>
            <a:off x="0" y="0"/>
            <a:ext cx="2057400" cy="1143000"/>
          </a:xfrm>
        </p:spPr>
        <p:txBody>
          <a:bodyPr/>
          <a:lstStyle/>
          <a:p>
            <a:r>
              <a:rPr lang="en-US" dirty="0">
                <a:ea typeface="ＭＳ Ｐゴシック" charset="0"/>
                <a:cs typeface="ＭＳ Ｐゴシック" charset="0"/>
              </a:rPr>
              <a:t>Black</a:t>
            </a:r>
          </a:p>
        </p:txBody>
      </p:sp>
      <p:sp>
        <p:nvSpPr>
          <p:cNvPr id="863234"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endParaRPr lang="en-US">
              <a:solidFill>
                <a:srgbClr val="00000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4">
            <a:extLst>
              <a:ext uri="{FF2B5EF4-FFF2-40B4-BE49-F238E27FC236}">
                <a16:creationId xmlns:a16="http://schemas.microsoft.com/office/drawing/2014/main" id="{0E802C3D-6435-1A00-FEDD-B2EAFFDF9BEA}"/>
              </a:ext>
            </a:extLst>
          </p:cNvPr>
          <p:cNvSpPr>
            <a:spLocks noChangeArrowheads="1"/>
          </p:cNvSpPr>
          <p:nvPr/>
        </p:nvSpPr>
        <p:spPr bwMode="auto">
          <a:xfrm>
            <a:off x="0" y="0"/>
            <a:ext cx="9144000" cy="6858000"/>
          </a:xfrm>
          <a:prstGeom prst="rect">
            <a:avLst/>
          </a:prstGeom>
          <a:solidFill>
            <a:schemeClr val="tx1"/>
          </a:solidFill>
          <a:ln w="12700" cap="sq">
            <a:solidFill>
              <a:schemeClr val="tx1"/>
            </a:solidFill>
            <a:round/>
            <a:headEnd type="none" w="sm" len="sm"/>
            <a:tailEnd type="none" w="sm" len="sm"/>
          </a:ln>
        </p:spPr>
        <p:txBody>
          <a:bodyPr wrap="none"/>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2" name="Title 1">
            <a:extLst>
              <a:ext uri="{FF2B5EF4-FFF2-40B4-BE49-F238E27FC236}">
                <a16:creationId xmlns:a16="http://schemas.microsoft.com/office/drawing/2014/main" id="{FD0FB718-EB29-5446-1B8F-675CEE260F93}"/>
              </a:ext>
            </a:extLst>
          </p:cNvPr>
          <p:cNvSpPr>
            <a:spLocks noGrp="1"/>
          </p:cNvSpPr>
          <p:nvPr>
            <p:ph type="title" idx="4294967295"/>
          </p:nvPr>
        </p:nvSpPr>
        <p:spPr>
          <a:xfrm>
            <a:off x="0" y="0"/>
            <a:ext cx="9144000" cy="6858000"/>
          </a:xfrm>
          <a:gradFill flip="none" rotWithShape="1">
            <a:gsLst>
              <a:gs pos="0">
                <a:srgbClr val="660066"/>
              </a:gs>
              <a:gs pos="65000">
                <a:schemeClr val="tx1"/>
              </a:gs>
            </a:gsLst>
            <a:lin ang="0" scaled="1"/>
            <a:tileRect/>
          </a:gradFill>
        </p:spPr>
        <p:txBody>
          <a:bodyPr/>
          <a:lstStyle/>
          <a:p>
            <a:pPr eaLnBrk="1" hangingPunct="1"/>
            <a:r>
              <a:rPr lang="ar-SA" altLang="en-US" sz="9600" dirty="0">
                <a:solidFill>
                  <a:srgbClr val="FFFFFF"/>
                </a:solidFill>
                <a:effectLst>
                  <a:outerShdw blurRad="38100" dist="38100" dir="2700000" algn="tl">
                    <a:srgbClr val="000000"/>
                  </a:outerShdw>
                </a:effectLst>
                <a:ea typeface="ＭＳ Ｐゴシック" panose="020B0600070205080204" pitchFamily="34" charset="-128"/>
                <a:cs typeface="Arial" panose="020B0604020202020204" pitchFamily="34" charset="0"/>
              </a:rPr>
              <a:t>ما هو الأكثر أهمية؟</a:t>
            </a:r>
            <a:endParaRPr lang="en-US" altLang="en-US" sz="9600" dirty="0">
              <a:solidFill>
                <a:srgbClr val="FFFFFF"/>
              </a:solidFill>
              <a:effectLst>
                <a:outerShdw blurRad="38100" dist="38100" dir="2700000" algn="tl">
                  <a:srgbClr val="000000"/>
                </a:outerShdw>
              </a:effectLst>
              <a:ea typeface="ＭＳ Ｐゴシック" panose="020B0600070205080204" pitchFamily="34" charset="-128"/>
              <a:cs typeface="Arial" panose="020B0604020202020204" pitchFamily="34" charset="0"/>
            </a:endParaRPr>
          </a:p>
        </p:txBody>
      </p:sp>
      <p:pic>
        <p:nvPicPr>
          <p:cNvPr id="333830" name="Picture 6" descr="190520_light_bulb_1.jpg">
            <a:extLst>
              <a:ext uri="{FF2B5EF4-FFF2-40B4-BE49-F238E27FC236}">
                <a16:creationId xmlns:a16="http://schemas.microsoft.com/office/drawing/2014/main" id="{88ACEE46-D24D-6124-ECE3-4749C2B52CD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0"/>
            <a:ext cx="914400"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3295827"/>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EG" sz="3200" dirty="0">
                <a:solidFill>
                  <a:srgbClr val="FFFFFF"/>
                </a:solidFill>
                <a:ea typeface="ＭＳ Ｐゴシック" charset="0"/>
              </a:rPr>
              <a:t>مسح العهد القديم </a:t>
            </a:r>
            <a:r>
              <a:rPr lang="en-US" sz="2800" dirty="0">
                <a:solidFill>
                  <a:srgbClr val="FFFFFF"/>
                </a:solidFill>
                <a:ea typeface="ＭＳ Ｐゴシック" charset="0"/>
              </a:rPr>
              <a:t>  •  BibleStudyDownloads.org</a:t>
            </a:r>
            <a:endParaRPr lang="en-US" sz="105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أ</a:t>
            </a:r>
            <a:r>
              <a:rPr kumimoji="0" lang="ar-EG"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حصل عل</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ى</a:t>
            </a:r>
            <a:r>
              <a:rPr kumimoji="0" lang="ar-EG"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هذا العرض</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التقديمي</a:t>
            </a:r>
            <a:r>
              <a:rPr kumimoji="0" lang="ar-EG"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مجانا</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537181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865281" name="Rectangle 2"/>
          <p:cNvSpPr>
            <a:spLocks noGrp="1" noChangeArrowheads="1"/>
          </p:cNvSpPr>
          <p:nvPr>
            <p:ph type="title" idx="4294967295"/>
          </p:nvPr>
        </p:nvSpPr>
        <p:spPr>
          <a:xfrm>
            <a:off x="533400" y="188640"/>
            <a:ext cx="8153400" cy="1143000"/>
          </a:xfrm>
        </p:spPr>
        <p:txBody>
          <a:bodyPr/>
          <a:lstStyle/>
          <a:p>
            <a:pPr marL="914400" indent="-914400" algn="r" rtl="1" eaLnBrk="1" hangingPunct="1">
              <a:buFont typeface="Arial" panose="020B0604020202020204" pitchFamily="34" charset="0"/>
              <a:buChar char="•"/>
            </a:pPr>
            <a:r>
              <a:rPr kumimoji="1" lang="en-US" sz="4800" b="1" dirty="0">
                <a:effectLst>
                  <a:glow rad="355600">
                    <a:schemeClr val="bg1"/>
                  </a:glow>
                </a:effectLst>
                <a:latin typeface="Arial" panose="020B0604020202020204" pitchFamily="34" charset="0"/>
                <a:ea typeface="ＭＳ Ｐゴシック" charset="0"/>
                <a:cs typeface="Arial" panose="020B0604020202020204" pitchFamily="34" charset="0"/>
              </a:rPr>
              <a:t>من </a:t>
            </a:r>
            <a:r>
              <a:rPr kumimoji="1" lang="en-US" sz="4800" b="1" dirty="0" err="1">
                <a:effectLst>
                  <a:glow rad="355600">
                    <a:schemeClr val="bg1"/>
                  </a:glow>
                </a:effectLst>
                <a:latin typeface="Arial" panose="020B0604020202020204" pitchFamily="34" charset="0"/>
                <a:ea typeface="ＭＳ Ｐゴシック" charset="0"/>
                <a:cs typeface="Arial" panose="020B0604020202020204" pitchFamily="34" charset="0"/>
              </a:rPr>
              <a:t>خلال</a:t>
            </a:r>
            <a:r>
              <a:rPr kumimoji="1" lang="en-US" sz="4800" b="1" dirty="0">
                <a:effectLst>
                  <a:glow rad="355600">
                    <a:schemeClr val="bg1"/>
                  </a:glow>
                </a:effectLst>
                <a:latin typeface="Arial" panose="020B0604020202020204" pitchFamily="34" charset="0"/>
                <a:ea typeface="ＭＳ Ｐゴシック" charset="0"/>
                <a:cs typeface="Arial" panose="020B0604020202020204" pitchFamily="34" charset="0"/>
              </a:rPr>
              <a:t> </a:t>
            </a:r>
            <a:r>
              <a:rPr kumimoji="1" lang="en-US" sz="4800" b="1" dirty="0" err="1">
                <a:effectLst>
                  <a:glow rad="355600">
                    <a:schemeClr val="bg1"/>
                  </a:glow>
                </a:effectLst>
                <a:latin typeface="Arial" panose="020B0604020202020204" pitchFamily="34" charset="0"/>
                <a:ea typeface="ＭＳ Ｐゴシック" charset="0"/>
                <a:cs typeface="Arial" panose="020B0604020202020204" pitchFamily="34" charset="0"/>
              </a:rPr>
              <a:t>ال</a:t>
            </a:r>
            <a:r>
              <a:rPr kumimoji="1" lang="ar-JO" sz="4800" b="1" dirty="0">
                <a:effectLst>
                  <a:glow rad="355600">
                    <a:schemeClr val="bg1"/>
                  </a:glow>
                </a:effectLst>
                <a:latin typeface="Arial" panose="020B0604020202020204" pitchFamily="34" charset="0"/>
                <a:ea typeface="ＭＳ Ｐゴシック" charset="0"/>
                <a:cs typeface="Arial" panose="020B0604020202020204" pitchFamily="34" charset="0"/>
              </a:rPr>
              <a:t>أ</a:t>
            </a:r>
            <a:r>
              <a:rPr kumimoji="1" lang="en-US" sz="4800" b="1" dirty="0" err="1">
                <a:effectLst>
                  <a:glow rad="355600">
                    <a:schemeClr val="bg1"/>
                  </a:glow>
                </a:effectLst>
                <a:latin typeface="Arial" panose="020B0604020202020204" pitchFamily="34" charset="0"/>
                <a:ea typeface="ＭＳ Ｐゴシック" charset="0"/>
                <a:cs typeface="Arial" panose="020B0604020202020204" pitchFamily="34" charset="0"/>
              </a:rPr>
              <a:t>سئلة</a:t>
            </a:r>
            <a:endParaRPr kumimoji="1" lang="en-US" sz="4800" b="1" dirty="0">
              <a:effectLst>
                <a:glow rad="355600">
                  <a:schemeClr val="bg1"/>
                </a:glow>
              </a:effectLst>
              <a:latin typeface="Arial" panose="020B0604020202020204" pitchFamily="34" charset="0"/>
              <a:ea typeface="ＭＳ Ｐゴシック" charset="0"/>
              <a:cs typeface="Arial" panose="020B0604020202020204" pitchFamily="34" charset="0"/>
            </a:endParaRPr>
          </a:p>
        </p:txBody>
      </p:sp>
      <p:sp>
        <p:nvSpPr>
          <p:cNvPr id="865282" name="Text Box 4"/>
          <p:cNvSpPr txBox="1">
            <a:spLocks noChangeArrowheads="1"/>
          </p:cNvSpPr>
          <p:nvPr/>
        </p:nvSpPr>
        <p:spPr bwMode="auto">
          <a:xfrm>
            <a:off x="8213725" y="2286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charset="0"/>
                <a:cs typeface="Arial" panose="020B0604020202020204" pitchFamily="34" charset="0"/>
              </a:rPr>
              <a:t>599</a:t>
            </a:r>
            <a:endParaRPr kumimoji="0" lang="en-US" sz="24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65284" name="Rectangle 6"/>
          <p:cNvSpPr>
            <a:spLocks noChangeArrowheads="1"/>
          </p:cNvSpPr>
          <p:nvPr/>
        </p:nvSpPr>
        <p:spPr bwMode="auto">
          <a:xfrm>
            <a:off x="685800" y="1697525"/>
            <a:ext cx="8001000" cy="43884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marR="0" lvl="0" indent="-342900" algn="r" defTabSz="914400" rtl="1" eaLnBrk="1" fontAlgn="base" latinLnBrk="0" hangingPunct="1">
              <a:lnSpc>
                <a:spcPct val="90000"/>
              </a:lnSpc>
              <a:spcBef>
                <a:spcPct val="20000"/>
              </a:spcBef>
              <a:spcAft>
                <a:spcPct val="0"/>
              </a:spcAft>
              <a:buClr>
                <a:srgbClr val="990000"/>
              </a:buClr>
              <a:buSzPct val="75000"/>
              <a:buFont typeface="Wingdings" charset="0"/>
              <a:buChar char="n"/>
              <a:tabLst/>
              <a:defRPr/>
            </a:pPr>
            <a:endParaRPr kumimoji="1" lang="ar-SA" sz="32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Monotype Koufi" pitchFamily="2" charset="-78"/>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
                <a:srgbClr val="990000"/>
              </a:buClr>
              <a:buSzPct val="75000"/>
              <a:buFont typeface="Wingdings" charset="0"/>
              <a:buChar char="n"/>
              <a:tabLst/>
              <a:defRPr/>
            </a:pPr>
            <a:r>
              <a:rPr kumimoji="1" lang="ar-SA" sz="32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Monotype Koufi" pitchFamily="2" charset="-78"/>
                <a:cs typeface="Arial" panose="020B0604020202020204" pitchFamily="34" charset="0"/>
              </a:rPr>
              <a:t>ما أوجه الشبه التي تراها بين حياتك و</a:t>
            </a:r>
            <a:r>
              <a:rPr kumimoji="1" lang="ar-JO" sz="32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Monotype Koufi" pitchFamily="2" charset="-78"/>
                <a:cs typeface="Arial" panose="020B0604020202020204" pitchFamily="34" charset="0"/>
              </a:rPr>
              <a:t>حياة </a:t>
            </a:r>
            <a:r>
              <a:rPr kumimoji="1" lang="ar-SA" sz="32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Monotype Koufi" pitchFamily="2" charset="-78"/>
                <a:cs typeface="Arial" panose="020B0604020202020204" pitchFamily="34" charset="0"/>
              </a:rPr>
              <a:t>يونان؟</a:t>
            </a:r>
          </a:p>
          <a:p>
            <a:pPr marL="342900" marR="0" lvl="0" indent="-342900" algn="r" defTabSz="914400" rtl="1" eaLnBrk="1" fontAlgn="base" latinLnBrk="0" hangingPunct="1">
              <a:lnSpc>
                <a:spcPct val="90000"/>
              </a:lnSpc>
              <a:spcBef>
                <a:spcPct val="20000"/>
              </a:spcBef>
              <a:spcAft>
                <a:spcPct val="0"/>
              </a:spcAft>
              <a:buClr>
                <a:srgbClr val="990000"/>
              </a:buClr>
              <a:buSzPct val="75000"/>
              <a:buFont typeface="Wingdings" charset="0"/>
              <a:buChar char="n"/>
              <a:tabLst/>
              <a:defRPr/>
            </a:pPr>
            <a:endParaRPr kumimoji="1" lang="ar-SA" sz="32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Monotype Koufi" pitchFamily="2" charset="-78"/>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
                <a:srgbClr val="990000"/>
              </a:buClr>
              <a:buSzPct val="75000"/>
              <a:buFont typeface="Wingdings" charset="0"/>
              <a:buChar char="n"/>
              <a:tabLst/>
              <a:defRPr/>
            </a:pPr>
            <a:r>
              <a:rPr kumimoji="1" lang="ar-JO" sz="32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Monotype Koufi" pitchFamily="2" charset="-78"/>
                <a:cs typeface="Arial" panose="020B0604020202020204" pitchFamily="34" charset="0"/>
              </a:rPr>
              <a:t>ما الذي يجعل المسيحيين - وخاصة الجزء الأكبر منهم - يفقدون تعاطفهم مع </a:t>
            </a:r>
            <a:r>
              <a:rPr kumimoji="1" lang="ar-SA" sz="32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Monotype Koufi" pitchFamily="2" charset="-78"/>
                <a:cs typeface="Arial" panose="020B0604020202020204" pitchFamily="34" charset="0"/>
              </a:rPr>
              <a:t>المفقودين</a:t>
            </a:r>
            <a:r>
              <a:rPr kumimoji="1" lang="ar-JO" sz="32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Monotype Koufi" pitchFamily="2" charset="-78"/>
                <a:cs typeface="Arial" panose="020B0604020202020204" pitchFamily="34" charset="0"/>
              </a:rPr>
              <a:t>؟</a:t>
            </a:r>
            <a:endParaRPr kumimoji="1" lang="ar-SA" sz="32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Monotype Koufi" pitchFamily="2" charset="-78"/>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
                <a:srgbClr val="990000"/>
              </a:buClr>
              <a:buSzPct val="75000"/>
              <a:buFont typeface="Wingdings" charset="0"/>
              <a:buChar char="n"/>
              <a:tabLst/>
              <a:defRPr/>
            </a:pPr>
            <a:endParaRPr kumimoji="1" lang="ar-SA" sz="32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Monotype Koufi" pitchFamily="2" charset="-78"/>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
                <a:srgbClr val="990000"/>
              </a:buClr>
              <a:buSzPct val="75000"/>
              <a:buFont typeface="Wingdings" charset="0"/>
              <a:buChar char="n"/>
              <a:tabLst/>
              <a:defRPr/>
            </a:pPr>
            <a:r>
              <a:rPr kumimoji="1" lang="ar-JO" sz="32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Monotype Koufi" pitchFamily="2" charset="-78"/>
                <a:cs typeface="Arial" panose="020B0604020202020204" pitchFamily="34" charset="0"/>
              </a:rPr>
              <a:t>ما هي الممارسات التي وجدتها مفيدة للحفاظ على تعاطفك مع غير المؤمنين؟</a:t>
            </a:r>
            <a:endParaRPr kumimoji="1" lang="en-US" sz="32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Monotype Koufi" pitchFamily="2" charset="-78"/>
              <a:cs typeface="Arial" panose="020B0604020202020204" pitchFamily="34" charset="0"/>
            </a:endParaRPr>
          </a:p>
        </p:txBody>
      </p:sp>
      <p:sp>
        <p:nvSpPr>
          <p:cNvPr id="865285" name="Rectangle 3"/>
          <p:cNvSpPr>
            <a:spLocks noChangeArrowheads="1"/>
          </p:cNvSpPr>
          <p:nvPr/>
        </p:nvSpPr>
        <p:spPr bwMode="auto">
          <a:xfrm>
            <a:off x="685800" y="1828800"/>
            <a:ext cx="8134672"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marR="0" lvl="0" indent="-342900" algn="r" defTabSz="914400" rtl="1" eaLnBrk="1" fontAlgn="base" latinLnBrk="0" hangingPunct="1">
              <a:lnSpc>
                <a:spcPct val="90000"/>
              </a:lnSpc>
              <a:spcBef>
                <a:spcPct val="20000"/>
              </a:spcBef>
              <a:spcAft>
                <a:spcPct val="0"/>
              </a:spcAft>
              <a:buClr>
                <a:srgbClr val="990000"/>
              </a:buClr>
              <a:buSzPct val="75000"/>
              <a:buFont typeface="Wingdings" charset="0"/>
              <a:buChar char="n"/>
              <a:tabLst/>
              <a:defRPr/>
            </a:pPr>
            <a:endParaRPr kumimoji="1" lang="en-US" sz="32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6"/>
          <p:cNvSpPr>
            <a:spLocks noChangeArrowheads="1"/>
          </p:cNvSpPr>
          <p:nvPr/>
        </p:nvSpPr>
        <p:spPr bwMode="auto">
          <a:xfrm>
            <a:off x="685800" y="5013176"/>
            <a:ext cx="8001000" cy="18448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marR="0" lvl="0" indent="-342900" algn="r" defTabSz="914400" rtl="1" eaLnBrk="1" fontAlgn="base" latinLnBrk="0" hangingPunct="1">
              <a:lnSpc>
                <a:spcPct val="90000"/>
              </a:lnSpc>
              <a:spcBef>
                <a:spcPct val="20000"/>
              </a:spcBef>
              <a:spcAft>
                <a:spcPct val="0"/>
              </a:spcAft>
              <a:buClr>
                <a:srgbClr val="990000"/>
              </a:buClr>
              <a:buSzPct val="75000"/>
              <a:buFont typeface="Wingdings" charset="0"/>
              <a:buChar char="n"/>
              <a:tabLst/>
              <a:defRPr/>
            </a:pPr>
            <a:endParaRPr kumimoji="1" lang="en-US" sz="32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64547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86528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652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nodePh="1">
                                  <p:stCondLst>
                                    <p:cond delay="0"/>
                                  </p:stCondLst>
                                  <p:endCondLst>
                                    <p:cond evt="begin" delay="0">
                                      <p:tn val="13"/>
                                    </p:cond>
                                  </p:end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5284" grpId="0"/>
      <p:bldP spid="865285" grpId="0"/>
      <p:bldP spid="8" grpId="0"/>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2"/>
          <p:cNvSpPr>
            <a:spLocks noChangeArrowheads="1"/>
          </p:cNvSpPr>
          <p:nvPr/>
        </p:nvSpPr>
        <p:spPr bwMode="auto">
          <a:xfrm>
            <a:off x="0" y="0"/>
            <a:ext cx="94488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u="none" strike="noStrike" kern="1200" cap="none" spc="0" normalizeH="0" baseline="0" noProof="0" dirty="0">
                <a:ln>
                  <a:noFill/>
                </a:ln>
                <a:solidFill>
                  <a:srgbClr val="000000"/>
                </a:solidFill>
                <a:effectLst>
                  <a:glow rad="228600">
                    <a:srgbClr val="000000"/>
                  </a:glow>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sym typeface="Times New Roman" pitchFamily="18" charset="0"/>
              </a:rPr>
              <a:t>h</a:t>
            </a:r>
          </a:p>
        </p:txBody>
      </p:sp>
      <p:sp>
        <p:nvSpPr>
          <p:cNvPr id="565251" name="Text Box 3"/>
          <p:cNvSpPr txBox="1">
            <a:spLocks noChangeArrowheads="1"/>
          </p:cNvSpPr>
          <p:nvPr/>
        </p:nvSpPr>
        <p:spPr bwMode="auto">
          <a:xfrm>
            <a:off x="6172200" y="4067175"/>
            <a:ext cx="381000" cy="175432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lang="ar-JO" b="1"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sym typeface="Times New Roman" pitchFamily="18"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rPr>
              <a:t>650</a:t>
            </a:r>
          </a:p>
        </p:txBody>
      </p:sp>
      <p:sp>
        <p:nvSpPr>
          <p:cNvPr id="565252" name="Text Box 4"/>
          <p:cNvSpPr txBox="1">
            <a:spLocks noChangeArrowheads="1"/>
          </p:cNvSpPr>
          <p:nvPr/>
        </p:nvSpPr>
        <p:spPr bwMode="auto">
          <a:xfrm>
            <a:off x="4114800" y="4067175"/>
            <a:ext cx="381000" cy="175432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lang="ar-JO" b="1"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sym typeface="Times New Roman" pitchFamily="18"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rPr>
              <a:t>800</a:t>
            </a:r>
          </a:p>
        </p:txBody>
      </p:sp>
      <p:sp>
        <p:nvSpPr>
          <p:cNvPr id="565253" name="Text Box 5"/>
          <p:cNvSpPr txBox="1">
            <a:spLocks noChangeArrowheads="1"/>
          </p:cNvSpPr>
          <p:nvPr/>
        </p:nvSpPr>
        <p:spPr bwMode="auto">
          <a:xfrm>
            <a:off x="2743200" y="4067175"/>
            <a:ext cx="381000" cy="175432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lang="ar-JO" b="1"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sym typeface="Times New Roman" pitchFamily="18" charset="0"/>
              </a:rPr>
              <a:t>900</a:t>
            </a:r>
            <a:endParaRPr kumimoji="0" lang="ar-JO"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sp>
        <p:nvSpPr>
          <p:cNvPr id="565254" name="Text Box 6"/>
          <p:cNvSpPr txBox="1">
            <a:spLocks noChangeArrowheads="1"/>
          </p:cNvSpPr>
          <p:nvPr/>
        </p:nvSpPr>
        <p:spPr bwMode="auto">
          <a:xfrm>
            <a:off x="2057400" y="4067175"/>
            <a:ext cx="381000" cy="175432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rPr>
              <a:t>950</a:t>
            </a:r>
          </a:p>
        </p:txBody>
      </p:sp>
      <p:sp>
        <p:nvSpPr>
          <p:cNvPr id="565255" name="Text Box 7"/>
          <p:cNvSpPr txBox="1">
            <a:spLocks noChangeArrowheads="1"/>
          </p:cNvSpPr>
          <p:nvPr/>
        </p:nvSpPr>
        <p:spPr bwMode="auto">
          <a:xfrm>
            <a:off x="1371600" y="4067175"/>
            <a:ext cx="381000" cy="156966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rPr>
              <a:t>1000</a:t>
            </a:r>
            <a:endParaRPr kumimoji="0" lang="en-US"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sp>
        <p:nvSpPr>
          <p:cNvPr id="565256" name="Text Box 8"/>
          <p:cNvSpPr txBox="1">
            <a:spLocks noChangeArrowheads="1"/>
          </p:cNvSpPr>
          <p:nvPr/>
        </p:nvSpPr>
        <p:spPr bwMode="auto">
          <a:xfrm>
            <a:off x="8153400" y="4067175"/>
            <a:ext cx="381000" cy="175432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lang="ar-JO" b="1"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sym typeface="Times New Roman" pitchFamily="18"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rPr>
              <a:t>500</a:t>
            </a:r>
          </a:p>
        </p:txBody>
      </p:sp>
      <p:grpSp>
        <p:nvGrpSpPr>
          <p:cNvPr id="191496" name="Group 9"/>
          <p:cNvGrpSpPr>
            <a:grpSpLocks/>
          </p:cNvGrpSpPr>
          <p:nvPr/>
        </p:nvGrpSpPr>
        <p:grpSpPr bwMode="auto">
          <a:xfrm>
            <a:off x="66675" y="3044825"/>
            <a:ext cx="9534525" cy="844550"/>
            <a:chOff x="42" y="1918"/>
            <a:chExt cx="6006" cy="532"/>
          </a:xfrm>
        </p:grpSpPr>
        <p:grpSp>
          <p:nvGrpSpPr>
            <p:cNvPr id="191533" name="Group 10"/>
            <p:cNvGrpSpPr>
              <a:grpSpLocks/>
            </p:cNvGrpSpPr>
            <p:nvPr/>
          </p:nvGrpSpPr>
          <p:grpSpPr bwMode="auto">
            <a:xfrm>
              <a:off x="96" y="1918"/>
              <a:ext cx="1296" cy="530"/>
              <a:chOff x="96" y="1918"/>
              <a:chExt cx="1296" cy="530"/>
            </a:xfrm>
          </p:grpSpPr>
          <p:sp>
            <p:nvSpPr>
              <p:cNvPr id="565259" name="Line 1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1" u="none" strike="noStrike" kern="1200" cap="none" spc="0" normalizeH="0" baseline="0" noProof="0" dirty="0">
                  <a:ln>
                    <a:noFill/>
                  </a:ln>
                  <a:solidFill>
                    <a:srgbClr val="000000"/>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sp>
            <p:nvSpPr>
              <p:cNvPr id="565260" name="Line 1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1" u="none" strike="noStrike" kern="1200" cap="none" spc="0" normalizeH="0" baseline="0" noProof="0" dirty="0">
                  <a:ln>
                    <a:noFill/>
                  </a:ln>
                  <a:solidFill>
                    <a:srgbClr val="000000"/>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sp>
            <p:nvSpPr>
              <p:cNvPr id="565261" name="Line 1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1" u="none" strike="noStrike" kern="1200" cap="none" spc="0" normalizeH="0" baseline="0" noProof="0" dirty="0">
                  <a:ln>
                    <a:noFill/>
                  </a:ln>
                  <a:solidFill>
                    <a:srgbClr val="000000"/>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sp>
            <p:nvSpPr>
              <p:cNvPr id="565262" name="Line 1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1" u="none" strike="noStrike" kern="1200" cap="none" spc="0" normalizeH="0" baseline="0" noProof="0" dirty="0">
                  <a:ln>
                    <a:noFill/>
                  </a:ln>
                  <a:solidFill>
                    <a:srgbClr val="000000"/>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grpSp>
        <p:grpSp>
          <p:nvGrpSpPr>
            <p:cNvPr id="191534" name="Group 15"/>
            <p:cNvGrpSpPr>
              <a:grpSpLocks/>
            </p:cNvGrpSpPr>
            <p:nvPr/>
          </p:nvGrpSpPr>
          <p:grpSpPr bwMode="auto">
            <a:xfrm>
              <a:off x="1824" y="1920"/>
              <a:ext cx="1296" cy="530"/>
              <a:chOff x="96" y="1918"/>
              <a:chExt cx="1296" cy="530"/>
            </a:xfrm>
          </p:grpSpPr>
          <p:sp>
            <p:nvSpPr>
              <p:cNvPr id="565264" name="Line 16"/>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1" u="none" strike="noStrike" kern="1200" cap="none" spc="0" normalizeH="0" baseline="0" noProof="0" dirty="0">
                  <a:ln>
                    <a:noFill/>
                  </a:ln>
                  <a:solidFill>
                    <a:srgbClr val="000000"/>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sp>
            <p:nvSpPr>
              <p:cNvPr id="565265" name="Line 17"/>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1" u="none" strike="noStrike" kern="1200" cap="none" spc="0" normalizeH="0" baseline="0" noProof="0" dirty="0">
                  <a:ln>
                    <a:noFill/>
                  </a:ln>
                  <a:solidFill>
                    <a:srgbClr val="000000"/>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sp>
            <p:nvSpPr>
              <p:cNvPr id="565266" name="Line 18"/>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1" u="none" strike="noStrike" kern="1200" cap="none" spc="0" normalizeH="0" baseline="0" noProof="0" dirty="0">
                  <a:ln>
                    <a:noFill/>
                  </a:ln>
                  <a:solidFill>
                    <a:srgbClr val="000000"/>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sp>
            <p:nvSpPr>
              <p:cNvPr id="565267" name="Line 19"/>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1" u="none" strike="noStrike" kern="1200" cap="none" spc="0" normalizeH="0" baseline="0" noProof="0" dirty="0">
                  <a:ln>
                    <a:noFill/>
                  </a:ln>
                  <a:solidFill>
                    <a:srgbClr val="000000"/>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grpSp>
        <p:grpSp>
          <p:nvGrpSpPr>
            <p:cNvPr id="191535" name="Group 20"/>
            <p:cNvGrpSpPr>
              <a:grpSpLocks/>
            </p:cNvGrpSpPr>
            <p:nvPr/>
          </p:nvGrpSpPr>
          <p:grpSpPr bwMode="auto">
            <a:xfrm>
              <a:off x="3552" y="1920"/>
              <a:ext cx="1296" cy="530"/>
              <a:chOff x="96" y="1918"/>
              <a:chExt cx="1296" cy="530"/>
            </a:xfrm>
          </p:grpSpPr>
          <p:sp>
            <p:nvSpPr>
              <p:cNvPr id="565269" name="Line 2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1" u="none" strike="noStrike" kern="1200" cap="none" spc="0" normalizeH="0" baseline="0" noProof="0" dirty="0">
                  <a:ln>
                    <a:noFill/>
                  </a:ln>
                  <a:solidFill>
                    <a:srgbClr val="000000"/>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sp>
            <p:nvSpPr>
              <p:cNvPr id="565270" name="Line 2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1" u="none" strike="noStrike" kern="1200" cap="none" spc="0" normalizeH="0" baseline="0" noProof="0" dirty="0">
                  <a:ln>
                    <a:noFill/>
                  </a:ln>
                  <a:solidFill>
                    <a:srgbClr val="000000"/>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sp>
            <p:nvSpPr>
              <p:cNvPr id="565271" name="Line 2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1" u="none" strike="noStrike" kern="1200" cap="none" spc="0" normalizeH="0" baseline="0" noProof="0" dirty="0">
                  <a:ln>
                    <a:noFill/>
                  </a:ln>
                  <a:solidFill>
                    <a:srgbClr val="000000"/>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sp>
            <p:nvSpPr>
              <p:cNvPr id="565272" name="Line 2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1" u="none" strike="noStrike" kern="1200" cap="none" spc="0" normalizeH="0" baseline="0" noProof="0" dirty="0">
                  <a:ln>
                    <a:noFill/>
                  </a:ln>
                  <a:solidFill>
                    <a:srgbClr val="000000"/>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grpSp>
        <p:sp>
          <p:nvSpPr>
            <p:cNvPr id="565273" name="Line 25"/>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1" u="none" strike="noStrike" kern="1200" cap="none" spc="0" normalizeH="0" baseline="0" noProof="0" dirty="0">
                <a:ln>
                  <a:noFill/>
                </a:ln>
                <a:solidFill>
                  <a:srgbClr val="000000"/>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sp>
          <p:nvSpPr>
            <p:cNvPr id="565274" name="Line 26"/>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1" u="none" strike="noStrike" kern="1200" cap="none" spc="0" normalizeH="0" baseline="0" noProof="0" dirty="0">
                <a:ln>
                  <a:noFill/>
                </a:ln>
                <a:solidFill>
                  <a:srgbClr val="000000"/>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sp>
          <p:nvSpPr>
            <p:cNvPr id="565275" name="Line 27"/>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1" u="none" strike="noStrike" kern="1200" cap="none" spc="0" normalizeH="0" baseline="0" noProof="0" dirty="0">
                <a:ln>
                  <a:noFill/>
                </a:ln>
                <a:solidFill>
                  <a:srgbClr val="000000"/>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grpSp>
      <p:sp>
        <p:nvSpPr>
          <p:cNvPr id="565276" name="Text Box 28"/>
          <p:cNvSpPr txBox="1">
            <a:spLocks noChangeArrowheads="1"/>
          </p:cNvSpPr>
          <p:nvPr/>
        </p:nvSpPr>
        <p:spPr bwMode="auto">
          <a:xfrm>
            <a:off x="7543800" y="4067175"/>
            <a:ext cx="381000" cy="175432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lang="ar-JO" b="1"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sym typeface="Times New Roman" pitchFamily="18"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rPr>
              <a:t>550</a:t>
            </a:r>
          </a:p>
        </p:txBody>
      </p:sp>
      <p:sp>
        <p:nvSpPr>
          <p:cNvPr id="565277" name="Text Box 29"/>
          <p:cNvSpPr txBox="1">
            <a:spLocks noChangeArrowheads="1"/>
          </p:cNvSpPr>
          <p:nvPr/>
        </p:nvSpPr>
        <p:spPr bwMode="auto">
          <a:xfrm>
            <a:off x="3429000" y="4067175"/>
            <a:ext cx="381000" cy="175432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lang="ar-JO" b="1"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sym typeface="Times New Roman" pitchFamily="18"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rPr>
              <a:t>850</a:t>
            </a:r>
          </a:p>
        </p:txBody>
      </p:sp>
      <p:sp>
        <p:nvSpPr>
          <p:cNvPr id="565278" name="Text Box 30"/>
          <p:cNvSpPr txBox="1">
            <a:spLocks noChangeArrowheads="1"/>
          </p:cNvSpPr>
          <p:nvPr/>
        </p:nvSpPr>
        <p:spPr bwMode="auto">
          <a:xfrm>
            <a:off x="685800" y="4067175"/>
            <a:ext cx="381000" cy="156966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rPr>
              <a:t>1020</a:t>
            </a:r>
            <a:endParaRPr kumimoji="0" lang="en-US"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sp>
        <p:nvSpPr>
          <p:cNvPr id="565279" name="Text Box 31"/>
          <p:cNvSpPr txBox="1">
            <a:spLocks noChangeArrowheads="1"/>
          </p:cNvSpPr>
          <p:nvPr/>
        </p:nvSpPr>
        <p:spPr bwMode="auto">
          <a:xfrm>
            <a:off x="0" y="4067175"/>
            <a:ext cx="381000" cy="156966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rPr>
              <a:t>1100</a:t>
            </a:r>
            <a:endParaRPr kumimoji="0" lang="en-US"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sp>
        <p:nvSpPr>
          <p:cNvPr id="565280" name="Text Box 32"/>
          <p:cNvSpPr txBox="1">
            <a:spLocks noChangeArrowheads="1"/>
          </p:cNvSpPr>
          <p:nvPr/>
        </p:nvSpPr>
        <p:spPr bwMode="auto">
          <a:xfrm>
            <a:off x="8763000" y="4067175"/>
            <a:ext cx="381000" cy="175432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lang="ar-JO" b="1"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sym typeface="Times New Roman" pitchFamily="18"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rPr>
              <a:t>450</a:t>
            </a:r>
          </a:p>
        </p:txBody>
      </p:sp>
      <p:sp>
        <p:nvSpPr>
          <p:cNvPr id="565281" name="Text Box 33"/>
          <p:cNvSpPr txBox="1">
            <a:spLocks noChangeArrowheads="1"/>
          </p:cNvSpPr>
          <p:nvPr/>
        </p:nvSpPr>
        <p:spPr bwMode="auto">
          <a:xfrm>
            <a:off x="304800" y="1155700"/>
            <a:ext cx="2514600" cy="132343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3200" b="1" u="none" strike="noStrike" kern="1200" cap="none" spc="0" normalizeH="0" baseline="0" noProof="0" dirty="0">
                <a:ln>
                  <a:noFill/>
                </a:ln>
                <a:solidFill>
                  <a:srgbClr val="00FFFF"/>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rPr>
              <a:t>المملكة  المتحدة</a:t>
            </a: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SA" sz="3200" b="1" u="none" strike="noStrike" kern="1200" cap="none" spc="0" normalizeH="0" baseline="0" noProof="0" dirty="0">
                <a:ln>
                  <a:noFill/>
                </a:ln>
                <a:solidFill>
                  <a:srgbClr val="00FFFF"/>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rPr>
              <a:t>1050 - 930</a:t>
            </a:r>
          </a:p>
        </p:txBody>
      </p:sp>
      <p:sp>
        <p:nvSpPr>
          <p:cNvPr id="565282" name="Text Box 34"/>
          <p:cNvSpPr txBox="1">
            <a:spLocks noChangeArrowheads="1"/>
          </p:cNvSpPr>
          <p:nvPr/>
        </p:nvSpPr>
        <p:spPr bwMode="auto">
          <a:xfrm>
            <a:off x="5867400" y="6172200"/>
            <a:ext cx="3048000" cy="58477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3200" b="1" u="none" strike="noStrike" kern="1200" cap="none" spc="0" normalizeH="0" baseline="0" noProof="0" dirty="0">
                <a:ln>
                  <a:noFill/>
                </a:ln>
                <a:solidFill>
                  <a:srgbClr val="66FF66"/>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rPr>
              <a:t>السبي 605 - 536</a:t>
            </a:r>
          </a:p>
        </p:txBody>
      </p:sp>
      <p:sp>
        <p:nvSpPr>
          <p:cNvPr id="565283" name="AutoShape 35"/>
          <p:cNvSpPr>
            <a:spLocks noChangeArrowheads="1"/>
          </p:cNvSpPr>
          <p:nvPr/>
        </p:nvSpPr>
        <p:spPr bwMode="auto">
          <a:xfrm>
            <a:off x="7867650" y="3276600"/>
            <a:ext cx="1352550" cy="457200"/>
          </a:xfrm>
          <a:prstGeom prst="rightArrow">
            <a:avLst>
              <a:gd name="adj1" fmla="val 50000"/>
              <a:gd name="adj2" fmla="val 73958"/>
            </a:avLst>
          </a:prstGeom>
          <a:solidFill>
            <a:srgbClr val="FFCC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1" u="none" strike="noStrike" kern="1200" cap="none" spc="0" normalizeH="0" baseline="0" noProof="0" dirty="0">
              <a:ln>
                <a:noFill/>
              </a:ln>
              <a:solidFill>
                <a:srgbClr val="000000"/>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sp>
        <p:nvSpPr>
          <p:cNvPr id="565284" name="AutoShape 36"/>
          <p:cNvSpPr>
            <a:spLocks noChangeArrowheads="1"/>
          </p:cNvSpPr>
          <p:nvPr/>
        </p:nvSpPr>
        <p:spPr bwMode="auto">
          <a:xfrm>
            <a:off x="6934200" y="3505200"/>
            <a:ext cx="609600" cy="2590800"/>
          </a:xfrm>
          <a:prstGeom prst="upArrow">
            <a:avLst>
              <a:gd name="adj1" fmla="val 50000"/>
              <a:gd name="adj2" fmla="val 106250"/>
            </a:avLst>
          </a:prstGeom>
          <a:solidFill>
            <a:srgbClr val="66FF66"/>
          </a:solidFill>
          <a:ln>
            <a:noFill/>
          </a:ln>
          <a:effectLst/>
          <a:extLst>
            <a:ext uri="{91240B29-F687-4f45-9708-019B960494DF}">
              <a14:hiddenLine xmlns:a14="http://schemas.microsoft.com/office/drawing/2010/main" xmlns="" w="9525">
                <a:solidFill>
                  <a:srgbClr val="FF33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1" u="none" strike="noStrike" kern="1200" cap="none" spc="0" normalizeH="0" baseline="0" noProof="0" dirty="0">
              <a:ln>
                <a:noFill/>
              </a:ln>
              <a:solidFill>
                <a:srgbClr val="000000"/>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sp>
        <p:nvSpPr>
          <p:cNvPr id="565285" name="AutoShape 37"/>
          <p:cNvSpPr>
            <a:spLocks noChangeArrowheads="1"/>
          </p:cNvSpPr>
          <p:nvPr/>
        </p:nvSpPr>
        <p:spPr bwMode="auto">
          <a:xfrm>
            <a:off x="793750" y="3276600"/>
            <a:ext cx="1720850" cy="457200"/>
          </a:xfrm>
          <a:prstGeom prst="rightArrow">
            <a:avLst>
              <a:gd name="adj1" fmla="val 50000"/>
              <a:gd name="adj2" fmla="val 94097"/>
            </a:avLst>
          </a:prstGeom>
          <a:solidFill>
            <a:srgbClr val="00FF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1" u="none" strike="noStrike" kern="1200" cap="none" spc="0" normalizeH="0" baseline="0" noProof="0" dirty="0">
              <a:ln>
                <a:noFill/>
              </a:ln>
              <a:solidFill>
                <a:srgbClr val="000000"/>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sp>
        <p:nvSpPr>
          <p:cNvPr id="565286" name="Text Box 38"/>
          <p:cNvSpPr txBox="1">
            <a:spLocks noChangeArrowheads="1"/>
          </p:cNvSpPr>
          <p:nvPr/>
        </p:nvSpPr>
        <p:spPr bwMode="auto">
          <a:xfrm>
            <a:off x="4724401" y="4067175"/>
            <a:ext cx="457200" cy="175432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lang="ar-JO" b="1"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sym typeface="Times New Roman" pitchFamily="18"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rPr>
              <a:t>750</a:t>
            </a:r>
          </a:p>
        </p:txBody>
      </p:sp>
      <p:sp>
        <p:nvSpPr>
          <p:cNvPr id="565287" name="AutoShape 39"/>
          <p:cNvSpPr>
            <a:spLocks noChangeArrowheads="1"/>
          </p:cNvSpPr>
          <p:nvPr/>
        </p:nvSpPr>
        <p:spPr bwMode="auto">
          <a:xfrm>
            <a:off x="2514600" y="3276600"/>
            <a:ext cx="2895600" cy="457200"/>
          </a:xfrm>
          <a:prstGeom prst="rightArrow">
            <a:avLst>
              <a:gd name="adj1" fmla="val 50000"/>
              <a:gd name="adj2" fmla="val 158333"/>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1" u="none" strike="noStrike" kern="1200" cap="none" spc="0" normalizeH="0" baseline="0" noProof="0" dirty="0">
              <a:ln>
                <a:noFill/>
              </a:ln>
              <a:solidFill>
                <a:srgbClr val="000000"/>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sp>
        <p:nvSpPr>
          <p:cNvPr id="565288" name="Text Box 40"/>
          <p:cNvSpPr txBox="1">
            <a:spLocks noChangeArrowheads="1"/>
          </p:cNvSpPr>
          <p:nvPr/>
        </p:nvSpPr>
        <p:spPr bwMode="auto">
          <a:xfrm>
            <a:off x="4788024" y="123182"/>
            <a:ext cx="2743200" cy="58477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3200" b="1" u="none" strike="noStrike" kern="1200" cap="none" spc="0" normalizeH="0" baseline="0" noProof="0" dirty="0" err="1">
                <a:ln>
                  <a:noFill/>
                </a:ln>
                <a:solidFill>
                  <a:srgbClr val="CCFFCC"/>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rPr>
              <a:t>ناحوم</a:t>
            </a:r>
            <a:endParaRPr kumimoji="0" lang="en-US" sz="3200" b="1" u="none" strike="noStrike" kern="1200" cap="none" spc="0" normalizeH="0" baseline="0" noProof="0" dirty="0">
              <a:ln>
                <a:noFill/>
              </a:ln>
              <a:solidFill>
                <a:srgbClr val="CCFFCC"/>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sp>
        <p:nvSpPr>
          <p:cNvPr id="565289" name="AutoShape 41"/>
          <p:cNvSpPr>
            <a:spLocks noChangeArrowheads="1"/>
          </p:cNvSpPr>
          <p:nvPr/>
        </p:nvSpPr>
        <p:spPr bwMode="auto">
          <a:xfrm>
            <a:off x="5410200" y="3276600"/>
            <a:ext cx="1828800" cy="457200"/>
          </a:xfrm>
          <a:prstGeom prst="rightArrow">
            <a:avLst>
              <a:gd name="adj1" fmla="val 50000"/>
              <a:gd name="adj2" fmla="val 100000"/>
            </a:avLst>
          </a:prstGeom>
          <a:solidFill>
            <a:srgbClr val="FF99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1" u="none" strike="noStrike" kern="1200" cap="none" spc="0" normalizeH="0" baseline="0" noProof="0" dirty="0">
              <a:ln>
                <a:noFill/>
              </a:ln>
              <a:solidFill>
                <a:srgbClr val="000000"/>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sp>
        <p:nvSpPr>
          <p:cNvPr id="565302" name="AutoShape 54"/>
          <p:cNvSpPr>
            <a:spLocks noChangeArrowheads="1"/>
          </p:cNvSpPr>
          <p:nvPr/>
        </p:nvSpPr>
        <p:spPr bwMode="auto">
          <a:xfrm flipV="1">
            <a:off x="4438650" y="1219200"/>
            <a:ext cx="609600" cy="2590800"/>
          </a:xfrm>
          <a:prstGeom prst="upArrow">
            <a:avLst>
              <a:gd name="adj1" fmla="val 50000"/>
              <a:gd name="adj2" fmla="val 106250"/>
            </a:avLst>
          </a:prstGeom>
          <a:solidFill>
            <a:srgbClr val="CCFFCC"/>
          </a:solidFill>
          <a:ln>
            <a:noFill/>
          </a:ln>
          <a:effectLst>
            <a:glow rad="101600">
              <a:schemeClr val="tx1">
                <a:alpha val="75000"/>
              </a:schemeClr>
            </a:glow>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1" u="none" strike="noStrike" kern="1200" cap="none" spc="0" normalizeH="0" baseline="0" noProof="0" dirty="0">
              <a:ln>
                <a:noFill/>
              </a:ln>
              <a:solidFill>
                <a:srgbClr val="CCFFCC"/>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sp>
        <p:nvSpPr>
          <p:cNvPr id="565290" name="Text Box 42"/>
          <p:cNvSpPr txBox="1">
            <a:spLocks noChangeArrowheads="1"/>
          </p:cNvSpPr>
          <p:nvPr/>
        </p:nvSpPr>
        <p:spPr bwMode="auto">
          <a:xfrm>
            <a:off x="5410201" y="4067175"/>
            <a:ext cx="457200" cy="175432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lang="ar-JO" b="1"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sym typeface="Times New Roman" pitchFamily="18"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rPr>
              <a:t>700</a:t>
            </a:r>
          </a:p>
        </p:txBody>
      </p:sp>
      <p:sp>
        <p:nvSpPr>
          <p:cNvPr id="565291" name="Text Box 43"/>
          <p:cNvSpPr txBox="1">
            <a:spLocks noChangeArrowheads="1"/>
          </p:cNvSpPr>
          <p:nvPr/>
        </p:nvSpPr>
        <p:spPr bwMode="auto">
          <a:xfrm>
            <a:off x="6858000" y="4067175"/>
            <a:ext cx="381000" cy="175432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lang="ar-JO" b="1"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sym typeface="Times New Roman" pitchFamily="18"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rPr>
              <a:t>600</a:t>
            </a:r>
          </a:p>
        </p:txBody>
      </p:sp>
      <p:sp>
        <p:nvSpPr>
          <p:cNvPr id="565292" name="Text Box 44"/>
          <p:cNvSpPr txBox="1">
            <a:spLocks noChangeArrowheads="1"/>
          </p:cNvSpPr>
          <p:nvPr/>
        </p:nvSpPr>
        <p:spPr bwMode="auto">
          <a:xfrm>
            <a:off x="5791200" y="685800"/>
            <a:ext cx="8382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CCFFCC"/>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rPr>
              <a:t>660</a:t>
            </a:r>
            <a:endParaRPr kumimoji="0" lang="en-US" sz="2800" b="1" u="none" strike="noStrike" kern="1200" cap="none" spc="0" normalizeH="0" baseline="0" noProof="0" dirty="0">
              <a:ln>
                <a:noFill/>
              </a:ln>
              <a:solidFill>
                <a:srgbClr val="CCFFCC"/>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sp>
        <p:nvSpPr>
          <p:cNvPr id="565293" name="Text Box 45"/>
          <p:cNvSpPr txBox="1">
            <a:spLocks noChangeArrowheads="1"/>
          </p:cNvSpPr>
          <p:nvPr/>
        </p:nvSpPr>
        <p:spPr bwMode="auto">
          <a:xfrm>
            <a:off x="2590800" y="1155700"/>
            <a:ext cx="2514600" cy="132343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3200" b="1" u="none" strike="noStrike" kern="1200" cap="none" spc="0" normalizeH="0" baseline="0" noProof="0" dirty="0">
                <a:ln>
                  <a:noFill/>
                </a:ln>
                <a:solidFill>
                  <a:srgbClr val="FFFF00"/>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rPr>
              <a:t>المملكة المنقسمة</a:t>
            </a: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SA" sz="3200" b="1" u="none" strike="noStrike" kern="1200" cap="none" spc="0" normalizeH="0" baseline="0" noProof="0" dirty="0">
                <a:ln>
                  <a:noFill/>
                </a:ln>
                <a:solidFill>
                  <a:srgbClr val="FFFF00"/>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rPr>
              <a:t>930 - 722</a:t>
            </a:r>
          </a:p>
        </p:txBody>
      </p:sp>
      <p:sp>
        <p:nvSpPr>
          <p:cNvPr id="565294" name="Text Box 46"/>
          <p:cNvSpPr txBox="1">
            <a:spLocks noChangeArrowheads="1"/>
          </p:cNvSpPr>
          <p:nvPr/>
        </p:nvSpPr>
        <p:spPr bwMode="auto">
          <a:xfrm>
            <a:off x="7010400" y="1155700"/>
            <a:ext cx="2514600" cy="206210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defPPr>
              <a:defRPr lang="en-US"/>
            </a:defPPr>
            <a:lvl1pPr marL="0" marR="0" lvl="0" indent="0" defTabSz="914400" eaLnBrk="1" latinLnBrk="0" hangingPunct="1">
              <a:lnSpc>
                <a:spcPct val="100000"/>
              </a:lnSpc>
              <a:spcBef>
                <a:spcPct val="50000"/>
              </a:spcBef>
              <a:buClrTx/>
              <a:buSzTx/>
              <a:buFontTx/>
              <a:buNone/>
              <a:tabLst/>
              <a:defRPr kumimoji="0" sz="3200" b="1" u="none" strike="noStrike" cap="none" spc="0" normalizeH="0" baseline="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defRPr>
            </a:lvl1pPr>
          </a:lstStyle>
          <a:p>
            <a:pPr rtl="1"/>
            <a:r>
              <a:rPr lang="ar-JO" dirty="0">
                <a:solidFill>
                  <a:srgbClr val="F9C701"/>
                </a:solidFill>
              </a:rPr>
              <a:t>ما بعد</a:t>
            </a:r>
            <a:r>
              <a:rPr lang="en-US" dirty="0">
                <a:solidFill>
                  <a:srgbClr val="F9C701"/>
                </a:solidFill>
              </a:rPr>
              <a:t> </a:t>
            </a:r>
            <a:r>
              <a:rPr lang="ar-JO" dirty="0">
                <a:solidFill>
                  <a:srgbClr val="F9C701"/>
                </a:solidFill>
              </a:rPr>
              <a:t>السبي</a:t>
            </a:r>
            <a:endParaRPr lang="en-US" dirty="0">
              <a:solidFill>
                <a:srgbClr val="F9C701"/>
              </a:solidFill>
            </a:endParaRPr>
          </a:p>
          <a:p>
            <a:r>
              <a:rPr lang="ar-JO" dirty="0">
                <a:solidFill>
                  <a:srgbClr val="F9C701"/>
                </a:solidFill>
              </a:rPr>
              <a:t>536 - 425</a:t>
            </a:r>
            <a:endParaRPr lang="en-US" dirty="0">
              <a:solidFill>
                <a:srgbClr val="F9C701"/>
              </a:solidFill>
            </a:endParaRPr>
          </a:p>
          <a:p>
            <a:endParaRPr lang="en-US" dirty="0">
              <a:solidFill>
                <a:srgbClr val="F9C701"/>
              </a:solidFill>
            </a:endParaRPr>
          </a:p>
        </p:txBody>
      </p:sp>
      <p:sp>
        <p:nvSpPr>
          <p:cNvPr id="565295" name="AutoShape 47"/>
          <p:cNvSpPr>
            <a:spLocks noChangeArrowheads="1"/>
          </p:cNvSpPr>
          <p:nvPr/>
        </p:nvSpPr>
        <p:spPr bwMode="auto">
          <a:xfrm flipV="1">
            <a:off x="5867400" y="1200150"/>
            <a:ext cx="609600" cy="2590800"/>
          </a:xfrm>
          <a:prstGeom prst="upArrow">
            <a:avLst>
              <a:gd name="adj1" fmla="val 50000"/>
              <a:gd name="adj2" fmla="val 106250"/>
            </a:avLst>
          </a:prstGeom>
          <a:solidFill>
            <a:srgbClr val="CCFFCC"/>
          </a:solidFill>
          <a:ln>
            <a:noFill/>
          </a:ln>
          <a:effectLst>
            <a:glow rad="101600">
              <a:schemeClr val="tx1">
                <a:alpha val="75000"/>
              </a:schemeClr>
            </a:glow>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1" u="none" strike="noStrike" kern="1200" cap="none" spc="0" normalizeH="0" baseline="0" noProof="0" dirty="0">
              <a:ln>
                <a:noFill/>
              </a:ln>
              <a:solidFill>
                <a:srgbClr val="CCFFCC"/>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sp>
        <p:nvSpPr>
          <p:cNvPr id="565296" name="Text Box 48"/>
          <p:cNvSpPr txBox="1">
            <a:spLocks noChangeArrowheads="1"/>
          </p:cNvSpPr>
          <p:nvPr/>
        </p:nvSpPr>
        <p:spPr bwMode="auto">
          <a:xfrm>
            <a:off x="4953000" y="685800"/>
            <a:ext cx="9906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rPr>
              <a:t>663</a:t>
            </a:r>
            <a:endParaRPr kumimoji="0" lang="en-US"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sp>
        <p:nvSpPr>
          <p:cNvPr id="565297" name="AutoShape 49"/>
          <p:cNvSpPr>
            <a:spLocks noChangeArrowheads="1"/>
          </p:cNvSpPr>
          <p:nvPr/>
        </p:nvSpPr>
        <p:spPr bwMode="auto">
          <a:xfrm flipV="1">
            <a:off x="5181600" y="1219200"/>
            <a:ext cx="609600" cy="2590800"/>
          </a:xfrm>
          <a:prstGeom prst="upArrow">
            <a:avLst>
              <a:gd name="adj1" fmla="val 50000"/>
              <a:gd name="adj2" fmla="val 106250"/>
            </a:avLst>
          </a:prstGeom>
          <a:solidFill>
            <a:schemeClr val="bg1"/>
          </a:solidFill>
          <a:ln>
            <a:noFill/>
          </a:ln>
          <a:effectLst>
            <a:glow rad="101600">
              <a:schemeClr val="tx1">
                <a:alpha val="75000"/>
              </a:schemeClr>
            </a:glow>
            <a:outerShdw blurRad="63500" dist="38099" dir="2700000" algn="ctr" rotWithShape="0">
              <a:schemeClr val="tx1">
                <a:alpha val="74998"/>
              </a:schemeClr>
            </a:outerShdw>
          </a:effectLst>
          <a:extLst>
            <a:ext uri="{91240B29-F687-4f45-9708-019B960494DF}">
              <a14:hiddenLine xmlns:a14="http://schemas.microsoft.com/office/drawing/2010/main" xmlns="" w="9525">
                <a:solidFill>
                  <a:srgbClr val="FF33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1" u="none" strike="noStrike" kern="1200" cap="none" spc="0" normalizeH="0" baseline="0" noProof="0" dirty="0">
              <a:ln>
                <a:noFill/>
              </a:ln>
              <a:solidFill>
                <a:srgbClr val="000000"/>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sp>
        <p:nvSpPr>
          <p:cNvPr id="565299" name="Text Box 51"/>
          <p:cNvSpPr txBox="1">
            <a:spLocks noChangeArrowheads="1"/>
          </p:cNvSpPr>
          <p:nvPr/>
        </p:nvSpPr>
        <p:spPr bwMode="auto">
          <a:xfrm>
            <a:off x="3275856" y="123182"/>
            <a:ext cx="2743200" cy="58477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lvl="0" eaLnBrk="1" hangingPunct="1">
              <a:spcBef>
                <a:spcPct val="50000"/>
              </a:spcBef>
              <a:defRPr/>
            </a:pPr>
            <a:r>
              <a:rPr lang="ar-SA" sz="3200" b="1" dirty="0">
                <a:solidFill>
                  <a:srgbClr val="CCFFCC"/>
                </a:solidFill>
                <a:effectLst>
                  <a:glow rad="228600">
                    <a:srgbClr val="000000"/>
                  </a:glow>
                </a:effectLst>
                <a:latin typeface="Arial" panose="020B0604020202020204" pitchFamily="34" charset="0"/>
                <a:ea typeface="ＭＳ Ｐゴシック" charset="0"/>
                <a:cs typeface="Arial" panose="020B0604020202020204" pitchFamily="34" charset="0"/>
                <a:sym typeface="Times New Roman" pitchFamily="18" charset="0"/>
              </a:rPr>
              <a:t>يونان</a:t>
            </a:r>
            <a:endParaRPr kumimoji="0" lang="en-US" sz="3200" b="1" u="none" strike="noStrike" kern="1200" cap="none" spc="0" normalizeH="0" baseline="0" noProof="0" dirty="0">
              <a:ln>
                <a:noFill/>
              </a:ln>
              <a:solidFill>
                <a:srgbClr val="CCFFCC"/>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sp>
        <p:nvSpPr>
          <p:cNvPr id="565301" name="Text Box 53"/>
          <p:cNvSpPr txBox="1">
            <a:spLocks noChangeArrowheads="1"/>
          </p:cNvSpPr>
          <p:nvPr/>
        </p:nvSpPr>
        <p:spPr bwMode="auto">
          <a:xfrm>
            <a:off x="4191000" y="685800"/>
            <a:ext cx="10668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CCFFCC"/>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rPr>
              <a:t>760</a:t>
            </a:r>
            <a:endParaRPr kumimoji="0" lang="en-US" sz="2800" b="1" u="none" strike="noStrike" kern="1200" cap="none" spc="0" normalizeH="0" baseline="0" noProof="0" dirty="0">
              <a:ln>
                <a:noFill/>
              </a:ln>
              <a:solidFill>
                <a:srgbClr val="CCFFCC"/>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sp>
        <p:nvSpPr>
          <p:cNvPr id="54" name="Text Box 44"/>
          <p:cNvSpPr txBox="1">
            <a:spLocks noChangeArrowheads="1"/>
          </p:cNvSpPr>
          <p:nvPr/>
        </p:nvSpPr>
        <p:spPr bwMode="auto">
          <a:xfrm>
            <a:off x="6503504" y="695980"/>
            <a:ext cx="8382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rPr>
              <a:t>612</a:t>
            </a:r>
            <a:endParaRPr kumimoji="0" lang="en-US"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sp>
        <p:nvSpPr>
          <p:cNvPr id="55" name="AutoShape 47"/>
          <p:cNvSpPr>
            <a:spLocks noChangeArrowheads="1"/>
          </p:cNvSpPr>
          <p:nvPr/>
        </p:nvSpPr>
        <p:spPr bwMode="auto">
          <a:xfrm flipV="1">
            <a:off x="6618312" y="1207046"/>
            <a:ext cx="609600" cy="2590800"/>
          </a:xfrm>
          <a:prstGeom prst="upArrow">
            <a:avLst>
              <a:gd name="adj1" fmla="val 50000"/>
              <a:gd name="adj2" fmla="val 106250"/>
            </a:avLst>
          </a:prstGeom>
          <a:solidFill>
            <a:schemeClr val="bg1"/>
          </a:solidFill>
          <a:ln>
            <a:noFill/>
          </a:ln>
          <a:effectLst>
            <a:glow rad="101600">
              <a:schemeClr val="tx1">
                <a:alpha val="75000"/>
              </a:schemeClr>
            </a:glow>
            <a:outerShdw blurRad="63500" dist="38099" dir="2700000" algn="ctr" rotWithShape="0">
              <a:schemeClr val="tx1">
                <a:alpha val="74998"/>
              </a:schemeClr>
            </a:outerShdw>
          </a:effectLst>
          <a:extLst>
            <a:ext uri="{91240B29-F687-4f45-9708-019B960494DF}">
              <a14:hiddenLine xmlns:a14="http://schemas.microsoft.com/office/drawing/2010/main" xmlns="" w="9525">
                <a:solidFill>
                  <a:srgbClr val="FF33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1" u="none" strike="noStrike" kern="1200" cap="none" spc="0" normalizeH="0" baseline="0" noProof="0" dirty="0">
              <a:ln>
                <a:noFill/>
              </a:ln>
              <a:solidFill>
                <a:srgbClr val="000000"/>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sp>
        <p:nvSpPr>
          <p:cNvPr id="565298" name="Text Box 50"/>
          <p:cNvSpPr txBox="1">
            <a:spLocks noChangeArrowheads="1"/>
          </p:cNvSpPr>
          <p:nvPr/>
        </p:nvSpPr>
        <p:spPr bwMode="auto">
          <a:xfrm>
            <a:off x="5029200" y="1155700"/>
            <a:ext cx="2514600" cy="132343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rPr>
              <a:t>المملكة المنعزلة</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sym typeface="Times New Roman" pitchFamily="18" charset="0"/>
              </a:rPr>
              <a:t>722 - 586</a:t>
            </a:r>
          </a:p>
        </p:txBody>
      </p:sp>
    </p:spTree>
    <p:extLst>
      <p:ext uri="{BB962C8B-B14F-4D97-AF65-F5344CB8AC3E}">
        <p14:creationId xmlns:p14="http://schemas.microsoft.com/office/powerpoint/2010/main" val="70900162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65299"/>
                                        </p:tgtEl>
                                        <p:attrNameLst>
                                          <p:attrName>style.visibility</p:attrName>
                                        </p:attrNameLst>
                                      </p:cBhvr>
                                      <p:to>
                                        <p:strVal val="visible"/>
                                      </p:to>
                                    </p:set>
                                    <p:animEffect transition="in" filter="dissolve">
                                      <p:cBhvr>
                                        <p:cTn id="7" dur="500"/>
                                        <p:tgtEl>
                                          <p:spTgt spid="565299"/>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565301"/>
                                        </p:tgtEl>
                                        <p:attrNameLst>
                                          <p:attrName>style.visibility</p:attrName>
                                        </p:attrNameLst>
                                      </p:cBhvr>
                                      <p:to>
                                        <p:strVal val="visible"/>
                                      </p:to>
                                    </p:set>
                                    <p:animEffect transition="in" filter="dissolve">
                                      <p:cBhvr>
                                        <p:cTn id="11" dur="500"/>
                                        <p:tgtEl>
                                          <p:spTgt spid="565301"/>
                                        </p:tgtEl>
                                      </p:cBhvr>
                                    </p:animEffect>
                                  </p:childTnLst>
                                </p:cTn>
                              </p:par>
                              <p:par>
                                <p:cTn id="12" presetID="22" presetClass="entr" presetSubtype="1" fill="hold" nodeType="withEffect">
                                  <p:stCondLst>
                                    <p:cond delay="0"/>
                                  </p:stCondLst>
                                  <p:childTnLst>
                                    <p:set>
                                      <p:cBhvr>
                                        <p:cTn id="13" dur="1" fill="hold">
                                          <p:stCondLst>
                                            <p:cond delay="0"/>
                                          </p:stCondLst>
                                        </p:cTn>
                                        <p:tgtEl>
                                          <p:spTgt spid="565302"/>
                                        </p:tgtEl>
                                        <p:attrNameLst>
                                          <p:attrName>style.visibility</p:attrName>
                                        </p:attrNameLst>
                                      </p:cBhvr>
                                      <p:to>
                                        <p:strVal val="visible"/>
                                      </p:to>
                                    </p:set>
                                    <p:animEffect transition="in" filter="wipe(up)">
                                      <p:cBhvr>
                                        <p:cTn id="14" dur="500"/>
                                        <p:tgtEl>
                                          <p:spTgt spid="5653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2" descr="Purple mesh"/>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sp>
        <p:nvSpPr>
          <p:cNvPr id="14339" name="Line 3"/>
          <p:cNvSpPr>
            <a:spLocks noChangeShapeType="1"/>
          </p:cNvSpPr>
          <p:nvPr/>
        </p:nvSpPr>
        <p:spPr bwMode="auto">
          <a:xfrm>
            <a:off x="1447800" y="3846513"/>
            <a:ext cx="0" cy="8350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pitchFamily="24" charset="-128"/>
              <a:cs typeface="Arial" panose="020B0604020202020204" pitchFamily="34" charset="0"/>
              <a:sym typeface="Times New Roman" pitchFamily="18" charset="0"/>
            </a:endParaRPr>
          </a:p>
        </p:txBody>
      </p:sp>
      <p:sp>
        <p:nvSpPr>
          <p:cNvPr id="14340" name="Line 4"/>
          <p:cNvSpPr>
            <a:spLocks noChangeShapeType="1"/>
          </p:cNvSpPr>
          <p:nvPr/>
        </p:nvSpPr>
        <p:spPr bwMode="auto">
          <a:xfrm>
            <a:off x="2486025" y="3843338"/>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pitchFamily="24" charset="-128"/>
              <a:cs typeface="Arial" panose="020B0604020202020204" pitchFamily="34" charset="0"/>
              <a:sym typeface="Times New Roman" pitchFamily="18" charset="0"/>
            </a:endParaRPr>
          </a:p>
        </p:txBody>
      </p:sp>
      <p:sp>
        <p:nvSpPr>
          <p:cNvPr id="14341" name="Line 5"/>
          <p:cNvSpPr>
            <a:spLocks noChangeShapeType="1"/>
          </p:cNvSpPr>
          <p:nvPr/>
        </p:nvSpPr>
        <p:spPr bwMode="auto">
          <a:xfrm>
            <a:off x="7677150" y="3843338"/>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pitchFamily="24" charset="-128"/>
              <a:cs typeface="Arial" panose="020B0604020202020204" pitchFamily="34" charset="0"/>
              <a:sym typeface="Times New Roman" pitchFamily="18" charset="0"/>
            </a:endParaRPr>
          </a:p>
        </p:txBody>
      </p:sp>
      <p:sp>
        <p:nvSpPr>
          <p:cNvPr id="14342" name="Text Box 6"/>
          <p:cNvSpPr txBox="1">
            <a:spLocks noChangeArrowheads="1"/>
          </p:cNvSpPr>
          <p:nvPr/>
        </p:nvSpPr>
        <p:spPr bwMode="auto">
          <a:xfrm rot="16168439">
            <a:off x="-1763713" y="2038350"/>
            <a:ext cx="4664076"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sym typeface="Times New Roman" pitchFamily="18" charset="0"/>
              </a:rPr>
              <a:t>تغلث فلاسر</a:t>
            </a:r>
            <a:endParaRPr kumimoji="0" lang="en-US" sz="3200" b="1"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sp>
        <p:nvSpPr>
          <p:cNvPr id="14343" name="Text Box 7"/>
          <p:cNvSpPr txBox="1">
            <a:spLocks noChangeArrowheads="1"/>
          </p:cNvSpPr>
          <p:nvPr/>
        </p:nvSpPr>
        <p:spPr bwMode="auto">
          <a:xfrm>
            <a:off x="1905000" y="569913"/>
            <a:ext cx="33528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sym typeface="Times New Roman" pitchFamily="18" charset="0"/>
              </a:rPr>
              <a:t>آشور</a:t>
            </a:r>
            <a:endParaRPr kumimoji="0" lang="en-US"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sp>
        <p:nvSpPr>
          <p:cNvPr id="14344" name="Text Box 8"/>
          <p:cNvSpPr txBox="1">
            <a:spLocks noChangeArrowheads="1"/>
          </p:cNvSpPr>
          <p:nvPr/>
        </p:nvSpPr>
        <p:spPr bwMode="auto">
          <a:xfrm>
            <a:off x="304800" y="4713288"/>
            <a:ext cx="381000" cy="156966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1F7E9"/>
                </a:solidFill>
                <a:effectLst/>
                <a:uLnTx/>
                <a:uFillTx/>
                <a:latin typeface="Arial" panose="020B0604020202020204" pitchFamily="34" charset="0"/>
                <a:ea typeface="ＭＳ Ｐゴシック" pitchFamily="24" charset="-128"/>
                <a:cs typeface="Arial" panose="020B0604020202020204" pitchFamily="34" charset="0"/>
                <a:sym typeface="Times New Roman" pitchFamily="18" charset="0"/>
              </a:rPr>
              <a:t>1100</a:t>
            </a:r>
            <a:endParaRPr kumimoji="0" lang="en-US" sz="2400" b="1" u="none" strike="noStrike" kern="1200" cap="none" spc="0" normalizeH="0" baseline="0" noProof="0" dirty="0">
              <a:ln>
                <a:noFill/>
              </a:ln>
              <a:solidFill>
                <a:srgbClr val="F1F7E9"/>
              </a:solidFill>
              <a:effectLst/>
              <a:uLnTx/>
              <a:uFillTx/>
              <a:latin typeface="Arial" panose="020B0604020202020204" pitchFamily="34" charset="0"/>
              <a:ea typeface="ＭＳ Ｐゴシック" pitchFamily="24" charset="-128"/>
              <a:cs typeface="Arial" panose="020B0604020202020204" pitchFamily="34" charset="0"/>
              <a:sym typeface="Times New Roman" pitchFamily="18" charset="0"/>
            </a:endParaRPr>
          </a:p>
        </p:txBody>
      </p:sp>
      <p:sp>
        <p:nvSpPr>
          <p:cNvPr id="14345" name="Line 9"/>
          <p:cNvSpPr>
            <a:spLocks noChangeShapeType="1"/>
          </p:cNvSpPr>
          <p:nvPr/>
        </p:nvSpPr>
        <p:spPr bwMode="auto">
          <a:xfrm>
            <a:off x="8839200" y="3846513"/>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pitchFamily="24" charset="-128"/>
              <a:cs typeface="Arial" panose="020B0604020202020204" pitchFamily="34" charset="0"/>
              <a:sym typeface="Times New Roman" pitchFamily="18" charset="0"/>
            </a:endParaRPr>
          </a:p>
        </p:txBody>
      </p:sp>
      <p:sp>
        <p:nvSpPr>
          <p:cNvPr id="14346" name="Line 10"/>
          <p:cNvSpPr>
            <a:spLocks noChangeShapeType="1"/>
          </p:cNvSpPr>
          <p:nvPr/>
        </p:nvSpPr>
        <p:spPr bwMode="auto">
          <a:xfrm>
            <a:off x="457200" y="3846513"/>
            <a:ext cx="0" cy="8350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pitchFamily="24" charset="-128"/>
              <a:cs typeface="Arial" panose="020B0604020202020204" pitchFamily="34" charset="0"/>
              <a:sym typeface="Times New Roman" pitchFamily="18" charset="0"/>
            </a:endParaRPr>
          </a:p>
        </p:txBody>
      </p:sp>
      <p:sp>
        <p:nvSpPr>
          <p:cNvPr id="14347" name="Line 11"/>
          <p:cNvSpPr>
            <a:spLocks noChangeShapeType="1"/>
          </p:cNvSpPr>
          <p:nvPr/>
        </p:nvSpPr>
        <p:spPr bwMode="auto">
          <a:xfrm>
            <a:off x="6629400" y="3846513"/>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pitchFamily="24" charset="-128"/>
              <a:cs typeface="Arial" panose="020B0604020202020204" pitchFamily="34" charset="0"/>
              <a:sym typeface="Times New Roman" pitchFamily="18" charset="0"/>
            </a:endParaRPr>
          </a:p>
        </p:txBody>
      </p:sp>
      <p:sp>
        <p:nvSpPr>
          <p:cNvPr id="14348" name="Line 12"/>
          <p:cNvSpPr>
            <a:spLocks noChangeShapeType="1"/>
          </p:cNvSpPr>
          <p:nvPr/>
        </p:nvSpPr>
        <p:spPr bwMode="auto">
          <a:xfrm>
            <a:off x="5638800" y="3846513"/>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pitchFamily="24" charset="-128"/>
              <a:cs typeface="Arial" panose="020B0604020202020204" pitchFamily="34" charset="0"/>
              <a:sym typeface="Times New Roman" pitchFamily="18" charset="0"/>
            </a:endParaRPr>
          </a:p>
        </p:txBody>
      </p:sp>
      <p:sp>
        <p:nvSpPr>
          <p:cNvPr id="14349" name="Line 13"/>
          <p:cNvSpPr>
            <a:spLocks noChangeShapeType="1"/>
          </p:cNvSpPr>
          <p:nvPr/>
        </p:nvSpPr>
        <p:spPr bwMode="auto">
          <a:xfrm>
            <a:off x="4572000" y="3846513"/>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pitchFamily="24" charset="-128"/>
              <a:cs typeface="Arial" panose="020B0604020202020204" pitchFamily="34" charset="0"/>
              <a:sym typeface="Times New Roman" pitchFamily="18" charset="0"/>
            </a:endParaRPr>
          </a:p>
        </p:txBody>
      </p:sp>
      <p:sp>
        <p:nvSpPr>
          <p:cNvPr id="14350" name="Line 14"/>
          <p:cNvSpPr>
            <a:spLocks noChangeShapeType="1"/>
          </p:cNvSpPr>
          <p:nvPr/>
        </p:nvSpPr>
        <p:spPr bwMode="auto">
          <a:xfrm>
            <a:off x="3505200" y="3846513"/>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pitchFamily="24" charset="-128"/>
              <a:cs typeface="Arial" panose="020B0604020202020204" pitchFamily="34" charset="0"/>
              <a:sym typeface="Times New Roman" pitchFamily="18" charset="0"/>
            </a:endParaRPr>
          </a:p>
        </p:txBody>
      </p:sp>
      <p:sp>
        <p:nvSpPr>
          <p:cNvPr id="14351" name="Line 15"/>
          <p:cNvSpPr>
            <a:spLocks noChangeShapeType="1"/>
          </p:cNvSpPr>
          <p:nvPr/>
        </p:nvSpPr>
        <p:spPr bwMode="auto">
          <a:xfrm>
            <a:off x="371475" y="4649788"/>
            <a:ext cx="8620125" cy="317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pitchFamily="24" charset="-128"/>
              <a:cs typeface="Arial" panose="020B0604020202020204" pitchFamily="34" charset="0"/>
              <a:sym typeface="Times New Roman" pitchFamily="18" charset="0"/>
            </a:endParaRPr>
          </a:p>
        </p:txBody>
      </p:sp>
      <p:sp>
        <p:nvSpPr>
          <p:cNvPr id="14352" name="Text Box 16"/>
          <p:cNvSpPr txBox="1">
            <a:spLocks noChangeArrowheads="1"/>
          </p:cNvSpPr>
          <p:nvPr/>
        </p:nvSpPr>
        <p:spPr bwMode="auto">
          <a:xfrm rot="16166516">
            <a:off x="6202363" y="2368550"/>
            <a:ext cx="42418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1F7E9"/>
                </a:solidFill>
                <a:effectLst/>
                <a:uLnTx/>
                <a:uFillTx/>
                <a:latin typeface="Arial" panose="020B0604020202020204" pitchFamily="34" charset="0"/>
                <a:ea typeface="ＭＳ Ｐゴシック" pitchFamily="24" charset="-128"/>
                <a:cs typeface="Arial" panose="020B0604020202020204" pitchFamily="34" charset="0"/>
                <a:sym typeface="Times New Roman" pitchFamily="18" charset="0"/>
              </a:rPr>
              <a:t>سقوط نينوى 612</a:t>
            </a:r>
            <a:endParaRPr kumimoji="0" lang="en-US" sz="3200" b="1" u="none" strike="noStrike" kern="1200" cap="none" spc="0" normalizeH="0" baseline="0" noProof="0" dirty="0">
              <a:ln>
                <a:noFill/>
              </a:ln>
              <a:solidFill>
                <a:srgbClr val="F1F7E9"/>
              </a:solidFill>
              <a:effectLst/>
              <a:uLnTx/>
              <a:uFillTx/>
              <a:latin typeface="Arial" panose="020B0604020202020204" pitchFamily="34" charset="0"/>
              <a:ea typeface="ＭＳ Ｐゴシック" pitchFamily="24" charset="-128"/>
              <a:cs typeface="Arial" panose="020B0604020202020204" pitchFamily="34" charset="0"/>
              <a:sym typeface="Times New Roman" pitchFamily="18" charset="0"/>
            </a:endParaRPr>
          </a:p>
        </p:txBody>
      </p:sp>
      <p:sp>
        <p:nvSpPr>
          <p:cNvPr id="14353" name="Text Box 17"/>
          <p:cNvSpPr txBox="1">
            <a:spLocks noChangeArrowheads="1"/>
          </p:cNvSpPr>
          <p:nvPr/>
        </p:nvSpPr>
        <p:spPr bwMode="auto">
          <a:xfrm>
            <a:off x="5715000" y="5827713"/>
            <a:ext cx="1905000"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DFF5D"/>
                </a:solidFill>
                <a:effectLst/>
                <a:uLnTx/>
                <a:uFillTx/>
                <a:latin typeface="Arial" panose="020B0604020202020204" pitchFamily="34" charset="0"/>
                <a:ea typeface="ＭＳ Ｐゴシック" pitchFamily="24" charset="-128"/>
                <a:cs typeface="Arial" panose="020B0604020202020204" pitchFamily="34" charset="0"/>
                <a:sym typeface="Times New Roman" pitchFamily="18" charset="0"/>
              </a:rPr>
              <a:t>انتكاسة</a:t>
            </a:r>
            <a:br>
              <a:rPr kumimoji="0" lang="en-US" sz="2800" b="1" u="none" strike="noStrike" kern="1200" cap="none" spc="0" normalizeH="0" baseline="0" noProof="0" dirty="0">
                <a:ln>
                  <a:noFill/>
                </a:ln>
                <a:solidFill>
                  <a:srgbClr val="FDFF5D"/>
                </a:solidFill>
                <a:effectLst/>
                <a:uLnTx/>
                <a:uFillTx/>
                <a:latin typeface="Arial" panose="020B0604020202020204" pitchFamily="34" charset="0"/>
                <a:ea typeface="ＭＳ Ｐゴシック" pitchFamily="24" charset="-128"/>
                <a:cs typeface="Arial" panose="020B0604020202020204" pitchFamily="34" charset="0"/>
                <a:sym typeface="Times New Roman" pitchFamily="18" charset="0"/>
              </a:rPr>
            </a:br>
            <a:r>
              <a:rPr kumimoji="0" lang="ar-JO" sz="2800" b="1" u="none" strike="noStrike" kern="1200" cap="none" spc="0" normalizeH="0" baseline="0" noProof="0" dirty="0">
                <a:ln>
                  <a:noFill/>
                </a:ln>
                <a:solidFill>
                  <a:srgbClr val="FDFF5D"/>
                </a:solidFill>
                <a:effectLst/>
                <a:uLnTx/>
                <a:uFillTx/>
                <a:latin typeface="Arial" panose="020B0604020202020204" pitchFamily="34" charset="0"/>
                <a:ea typeface="ＭＳ Ｐゴシック" pitchFamily="24" charset="-128"/>
                <a:cs typeface="Arial" panose="020B0604020202020204" pitchFamily="34" charset="0"/>
                <a:sym typeface="Times New Roman" pitchFamily="18" charset="0"/>
              </a:rPr>
              <a:t>نينوى</a:t>
            </a:r>
            <a:endParaRPr kumimoji="0" lang="en-US" sz="2800" b="1" u="none" strike="noStrike" kern="1200" cap="none" spc="0" normalizeH="0" baseline="0" noProof="0" dirty="0">
              <a:ln>
                <a:noFill/>
              </a:ln>
              <a:solidFill>
                <a:srgbClr val="FDFF5D"/>
              </a:solidFill>
              <a:effectLst/>
              <a:uLnTx/>
              <a:uFillTx/>
              <a:latin typeface="Arial" panose="020B0604020202020204" pitchFamily="34" charset="0"/>
              <a:ea typeface="ＭＳ Ｐゴシック" pitchFamily="24" charset="-128"/>
              <a:cs typeface="Arial" panose="020B0604020202020204" pitchFamily="34" charset="0"/>
              <a:sym typeface="Times New Roman" pitchFamily="18" charset="0"/>
            </a:endParaRPr>
          </a:p>
        </p:txBody>
      </p:sp>
      <p:sp>
        <p:nvSpPr>
          <p:cNvPr id="14354" name="Text Box 18"/>
          <p:cNvSpPr txBox="1">
            <a:spLocks noChangeArrowheads="1"/>
          </p:cNvSpPr>
          <p:nvPr/>
        </p:nvSpPr>
        <p:spPr bwMode="auto">
          <a:xfrm rot="16166516">
            <a:off x="3305175" y="2219325"/>
            <a:ext cx="42418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DFF5D"/>
                </a:solidFill>
                <a:effectLst/>
                <a:uLnTx/>
                <a:uFillTx/>
                <a:latin typeface="Arial" panose="020B0604020202020204" pitchFamily="34" charset="0"/>
                <a:ea typeface="ＭＳ Ｐゴシック" pitchFamily="24" charset="-128"/>
                <a:cs typeface="Arial" panose="020B0604020202020204" pitchFamily="34" charset="0"/>
                <a:sym typeface="Times New Roman" pitchFamily="18" charset="0"/>
              </a:rPr>
              <a:t>يونان 760</a:t>
            </a:r>
            <a:endParaRPr kumimoji="0" lang="en-US" sz="3200" b="1" u="none" strike="noStrike" kern="1200" cap="none" spc="0" normalizeH="0" baseline="0" noProof="0" dirty="0">
              <a:ln>
                <a:noFill/>
              </a:ln>
              <a:solidFill>
                <a:srgbClr val="FDFF5D"/>
              </a:solidFill>
              <a:effectLst/>
              <a:uLnTx/>
              <a:uFillTx/>
              <a:latin typeface="Arial" panose="020B0604020202020204" pitchFamily="34" charset="0"/>
              <a:ea typeface="ＭＳ Ｐゴシック" pitchFamily="24" charset="-128"/>
              <a:cs typeface="Arial" panose="020B0604020202020204" pitchFamily="34" charset="0"/>
              <a:sym typeface="Times New Roman" pitchFamily="18" charset="0"/>
            </a:endParaRPr>
          </a:p>
        </p:txBody>
      </p:sp>
      <p:sp>
        <p:nvSpPr>
          <p:cNvPr id="14355" name="Line 19"/>
          <p:cNvSpPr>
            <a:spLocks noChangeShapeType="1"/>
          </p:cNvSpPr>
          <p:nvPr/>
        </p:nvSpPr>
        <p:spPr bwMode="auto">
          <a:xfrm>
            <a:off x="5486400" y="4343400"/>
            <a:ext cx="1905000" cy="0"/>
          </a:xfrm>
          <a:prstGeom prst="line">
            <a:avLst/>
          </a:prstGeom>
          <a:noFill/>
          <a:ln w="76200">
            <a:solidFill>
              <a:srgbClr val="FFFF00"/>
            </a:solidFill>
            <a:round/>
            <a:headEnd type="triangle" w="med" len="me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ＭＳ Ｐゴシック" charset="0"/>
              <a:sym typeface="Times New Roman" pitchFamily="18" charset="0"/>
            </a:endParaRPr>
          </a:p>
        </p:txBody>
      </p:sp>
      <p:sp>
        <p:nvSpPr>
          <p:cNvPr id="14356" name="Text Box 20"/>
          <p:cNvSpPr txBox="1">
            <a:spLocks noChangeArrowheads="1"/>
          </p:cNvSpPr>
          <p:nvPr/>
        </p:nvSpPr>
        <p:spPr bwMode="auto">
          <a:xfrm>
            <a:off x="5400675" y="4713288"/>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1F7E9"/>
                </a:solidFill>
                <a:effectLst/>
                <a:uLnTx/>
                <a:uFillTx/>
                <a:latin typeface="Arial" panose="020B0604020202020204" pitchFamily="34" charset="0"/>
                <a:ea typeface="ＭＳ Ｐゴシック" pitchFamily="24" charset="-128"/>
                <a:cs typeface="Arial" panose="020B0604020202020204" pitchFamily="34" charset="0"/>
                <a:sym typeface="Times New Roman" pitchFamily="18" charset="0"/>
              </a:rPr>
              <a:t>750</a:t>
            </a:r>
            <a:endParaRPr kumimoji="0" lang="en-US" sz="2400" b="1" u="none" strike="noStrike" kern="1200" cap="none" spc="0" normalizeH="0" baseline="0" noProof="0" dirty="0">
              <a:ln>
                <a:noFill/>
              </a:ln>
              <a:solidFill>
                <a:srgbClr val="F1F7E9"/>
              </a:solidFill>
              <a:effectLst/>
              <a:uLnTx/>
              <a:uFillTx/>
              <a:latin typeface="Arial" panose="020B0604020202020204" pitchFamily="34" charset="0"/>
              <a:ea typeface="ＭＳ Ｐゴシック" pitchFamily="24" charset="-128"/>
              <a:cs typeface="Arial" panose="020B0604020202020204" pitchFamily="34" charset="0"/>
              <a:sym typeface="Times New Roman" pitchFamily="18" charset="0"/>
            </a:endParaRPr>
          </a:p>
        </p:txBody>
      </p:sp>
      <p:sp>
        <p:nvSpPr>
          <p:cNvPr id="14357" name="Text Box 21"/>
          <p:cNvSpPr txBox="1">
            <a:spLocks noChangeArrowheads="1"/>
          </p:cNvSpPr>
          <p:nvPr/>
        </p:nvSpPr>
        <p:spPr bwMode="auto">
          <a:xfrm>
            <a:off x="6419850" y="4713288"/>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1F7E9"/>
                </a:solidFill>
                <a:effectLst/>
                <a:uLnTx/>
                <a:uFillTx/>
                <a:latin typeface="Arial" panose="020B0604020202020204" pitchFamily="34" charset="0"/>
                <a:ea typeface="ＭＳ Ｐゴシック" pitchFamily="24" charset="-128"/>
                <a:cs typeface="Arial" panose="020B0604020202020204" pitchFamily="34" charset="0"/>
                <a:sym typeface="Times New Roman" pitchFamily="18" charset="0"/>
              </a:rPr>
              <a:t>700</a:t>
            </a:r>
            <a:endParaRPr kumimoji="0" lang="en-US" sz="2400" b="1" u="none" strike="noStrike" kern="1200" cap="none" spc="0" normalizeH="0" baseline="0" noProof="0" dirty="0">
              <a:ln>
                <a:noFill/>
              </a:ln>
              <a:solidFill>
                <a:srgbClr val="F1F7E9"/>
              </a:solidFill>
              <a:effectLst/>
              <a:uLnTx/>
              <a:uFillTx/>
              <a:latin typeface="Arial" panose="020B0604020202020204" pitchFamily="34" charset="0"/>
              <a:ea typeface="ＭＳ Ｐゴシック" pitchFamily="24" charset="-128"/>
              <a:cs typeface="Arial" panose="020B0604020202020204" pitchFamily="34" charset="0"/>
              <a:sym typeface="Times New Roman" pitchFamily="18" charset="0"/>
            </a:endParaRPr>
          </a:p>
        </p:txBody>
      </p:sp>
      <p:sp>
        <p:nvSpPr>
          <p:cNvPr id="14358" name="Text Box 22"/>
          <p:cNvSpPr txBox="1">
            <a:spLocks noChangeArrowheads="1"/>
          </p:cNvSpPr>
          <p:nvPr/>
        </p:nvSpPr>
        <p:spPr bwMode="auto">
          <a:xfrm>
            <a:off x="4381500" y="4713288"/>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1F7E9"/>
                </a:solidFill>
                <a:effectLst/>
                <a:uLnTx/>
                <a:uFillTx/>
                <a:latin typeface="Arial" panose="020B0604020202020204" pitchFamily="34" charset="0"/>
                <a:ea typeface="ＭＳ Ｐゴシック" pitchFamily="24" charset="-128"/>
                <a:cs typeface="Arial" panose="020B0604020202020204" pitchFamily="34" charset="0"/>
                <a:sym typeface="Times New Roman" pitchFamily="18" charset="0"/>
              </a:rPr>
              <a:t>800</a:t>
            </a:r>
            <a:endParaRPr kumimoji="0" lang="en-US" sz="2400" b="1" u="none" strike="noStrike" kern="1200" cap="none" spc="0" normalizeH="0" baseline="0" noProof="0" dirty="0">
              <a:ln>
                <a:noFill/>
              </a:ln>
              <a:solidFill>
                <a:srgbClr val="F1F7E9"/>
              </a:solidFill>
              <a:effectLst/>
              <a:uLnTx/>
              <a:uFillTx/>
              <a:latin typeface="Arial" panose="020B0604020202020204" pitchFamily="34" charset="0"/>
              <a:ea typeface="ＭＳ Ｐゴシック" pitchFamily="24" charset="-128"/>
              <a:cs typeface="Arial" panose="020B0604020202020204" pitchFamily="34" charset="0"/>
              <a:sym typeface="Times New Roman" pitchFamily="18" charset="0"/>
            </a:endParaRPr>
          </a:p>
        </p:txBody>
      </p:sp>
      <p:sp>
        <p:nvSpPr>
          <p:cNvPr id="14359" name="Text Box 23"/>
          <p:cNvSpPr txBox="1">
            <a:spLocks noChangeArrowheads="1"/>
          </p:cNvSpPr>
          <p:nvPr/>
        </p:nvSpPr>
        <p:spPr bwMode="auto">
          <a:xfrm>
            <a:off x="3362325" y="4713288"/>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1F7E9"/>
                </a:solidFill>
                <a:effectLst/>
                <a:uLnTx/>
                <a:uFillTx/>
                <a:latin typeface="Arial" panose="020B0604020202020204" pitchFamily="34" charset="0"/>
                <a:ea typeface="ＭＳ Ｐゴシック" pitchFamily="24" charset="-128"/>
                <a:cs typeface="Arial" panose="020B0604020202020204" pitchFamily="34" charset="0"/>
                <a:sym typeface="Times New Roman" pitchFamily="18" charset="0"/>
              </a:rPr>
              <a:t>850</a:t>
            </a:r>
            <a:endParaRPr kumimoji="0" lang="en-US" sz="2400" b="1" u="none" strike="noStrike" kern="1200" cap="none" spc="0" normalizeH="0" baseline="0" noProof="0" dirty="0">
              <a:ln>
                <a:noFill/>
              </a:ln>
              <a:solidFill>
                <a:srgbClr val="F1F7E9"/>
              </a:solidFill>
              <a:effectLst/>
              <a:uLnTx/>
              <a:uFillTx/>
              <a:latin typeface="Arial" panose="020B0604020202020204" pitchFamily="34" charset="0"/>
              <a:ea typeface="ＭＳ Ｐゴシック" pitchFamily="24" charset="-128"/>
              <a:cs typeface="Arial" panose="020B0604020202020204" pitchFamily="34" charset="0"/>
              <a:sym typeface="Times New Roman" pitchFamily="18" charset="0"/>
            </a:endParaRPr>
          </a:p>
        </p:txBody>
      </p:sp>
      <p:sp>
        <p:nvSpPr>
          <p:cNvPr id="14360" name="Text Box 24"/>
          <p:cNvSpPr txBox="1">
            <a:spLocks noChangeArrowheads="1"/>
          </p:cNvSpPr>
          <p:nvPr/>
        </p:nvSpPr>
        <p:spPr bwMode="auto">
          <a:xfrm>
            <a:off x="2343150" y="4713288"/>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1F7E9"/>
                </a:solidFill>
                <a:effectLst/>
                <a:uLnTx/>
                <a:uFillTx/>
                <a:latin typeface="Arial" panose="020B0604020202020204" pitchFamily="34" charset="0"/>
                <a:ea typeface="ＭＳ Ｐゴシック" pitchFamily="24" charset="-128"/>
                <a:cs typeface="Arial" panose="020B0604020202020204" pitchFamily="34" charset="0"/>
                <a:sym typeface="Times New Roman" pitchFamily="18" charset="0"/>
              </a:rPr>
              <a:t>900</a:t>
            </a:r>
            <a:endParaRPr kumimoji="0" lang="en-US" sz="2400" b="1" u="none" strike="noStrike" kern="1200" cap="none" spc="0" normalizeH="0" baseline="0" noProof="0" dirty="0">
              <a:ln>
                <a:noFill/>
              </a:ln>
              <a:solidFill>
                <a:srgbClr val="F1F7E9"/>
              </a:solidFill>
              <a:effectLst/>
              <a:uLnTx/>
              <a:uFillTx/>
              <a:latin typeface="Arial" panose="020B0604020202020204" pitchFamily="34" charset="0"/>
              <a:ea typeface="ＭＳ Ｐゴシック" pitchFamily="24" charset="-128"/>
              <a:cs typeface="Arial" panose="020B0604020202020204" pitchFamily="34" charset="0"/>
              <a:sym typeface="Times New Roman" pitchFamily="18" charset="0"/>
            </a:endParaRPr>
          </a:p>
        </p:txBody>
      </p:sp>
      <p:sp>
        <p:nvSpPr>
          <p:cNvPr id="14361" name="Text Box 25"/>
          <p:cNvSpPr txBox="1">
            <a:spLocks noChangeArrowheads="1"/>
          </p:cNvSpPr>
          <p:nvPr/>
        </p:nvSpPr>
        <p:spPr bwMode="auto">
          <a:xfrm>
            <a:off x="7439025" y="4713288"/>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1F7E9"/>
                </a:solidFill>
                <a:effectLst/>
                <a:uLnTx/>
                <a:uFillTx/>
                <a:latin typeface="Arial" panose="020B0604020202020204" pitchFamily="34" charset="0"/>
                <a:ea typeface="ＭＳ Ｐゴシック" pitchFamily="24" charset="-128"/>
                <a:cs typeface="Arial" panose="020B0604020202020204" pitchFamily="34" charset="0"/>
                <a:sym typeface="Times New Roman" pitchFamily="18" charset="0"/>
              </a:rPr>
              <a:t>650</a:t>
            </a:r>
            <a:endParaRPr kumimoji="0" lang="en-US" sz="2400" b="1" u="none" strike="noStrike" kern="1200" cap="none" spc="0" normalizeH="0" baseline="0" noProof="0" dirty="0">
              <a:ln>
                <a:noFill/>
              </a:ln>
              <a:solidFill>
                <a:srgbClr val="F1F7E9"/>
              </a:solidFill>
              <a:effectLst/>
              <a:uLnTx/>
              <a:uFillTx/>
              <a:latin typeface="Arial" panose="020B0604020202020204" pitchFamily="34" charset="0"/>
              <a:ea typeface="ＭＳ Ｐゴシック" pitchFamily="24" charset="-128"/>
              <a:cs typeface="Arial" panose="020B0604020202020204" pitchFamily="34" charset="0"/>
              <a:sym typeface="Times New Roman" pitchFamily="18" charset="0"/>
            </a:endParaRPr>
          </a:p>
        </p:txBody>
      </p:sp>
      <p:sp>
        <p:nvSpPr>
          <p:cNvPr id="14362" name="Text Box 26"/>
          <p:cNvSpPr txBox="1">
            <a:spLocks noChangeArrowheads="1"/>
          </p:cNvSpPr>
          <p:nvPr/>
        </p:nvSpPr>
        <p:spPr bwMode="auto">
          <a:xfrm>
            <a:off x="8458200" y="4713288"/>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1F7E9"/>
                </a:solidFill>
                <a:effectLst/>
                <a:uLnTx/>
                <a:uFillTx/>
                <a:latin typeface="Arial" panose="020B0604020202020204" pitchFamily="34" charset="0"/>
                <a:ea typeface="ＭＳ Ｐゴシック" pitchFamily="24" charset="-128"/>
                <a:cs typeface="Arial" panose="020B0604020202020204" pitchFamily="34" charset="0"/>
                <a:sym typeface="Times New Roman" pitchFamily="18" charset="0"/>
              </a:rPr>
              <a:t>600</a:t>
            </a:r>
            <a:endParaRPr kumimoji="0" lang="en-US" sz="2400" b="1" u="none" strike="noStrike" kern="1200" cap="none" spc="0" normalizeH="0" baseline="0" noProof="0" dirty="0">
              <a:ln>
                <a:noFill/>
              </a:ln>
              <a:solidFill>
                <a:srgbClr val="F1F7E9"/>
              </a:solidFill>
              <a:effectLst/>
              <a:uLnTx/>
              <a:uFillTx/>
              <a:latin typeface="Arial" panose="020B0604020202020204" pitchFamily="34" charset="0"/>
              <a:ea typeface="ＭＳ Ｐゴシック" pitchFamily="24" charset="-128"/>
              <a:cs typeface="Arial" panose="020B0604020202020204" pitchFamily="34" charset="0"/>
              <a:sym typeface="Times New Roman" pitchFamily="18" charset="0"/>
            </a:endParaRPr>
          </a:p>
        </p:txBody>
      </p:sp>
      <p:sp>
        <p:nvSpPr>
          <p:cNvPr id="192538" name="Freeform 27"/>
          <p:cNvSpPr>
            <a:spLocks/>
          </p:cNvSpPr>
          <p:nvPr/>
        </p:nvSpPr>
        <p:spPr bwMode="auto">
          <a:xfrm>
            <a:off x="215900" y="1700213"/>
            <a:ext cx="5940425" cy="3967162"/>
          </a:xfrm>
          <a:custGeom>
            <a:avLst/>
            <a:gdLst>
              <a:gd name="T0" fmla="*/ 2147483647 w 618"/>
              <a:gd name="T1" fmla="*/ 2147483647 h 210"/>
              <a:gd name="T2" fmla="*/ 2147483647 w 618"/>
              <a:gd name="T3" fmla="*/ 2147483647 h 210"/>
              <a:gd name="T4" fmla="*/ 2147483647 w 618"/>
              <a:gd name="T5" fmla="*/ 2147483647 h 210"/>
              <a:gd name="T6" fmla="*/ 2147483647 w 618"/>
              <a:gd name="T7" fmla="*/ 0 h 210"/>
              <a:gd name="T8" fmla="*/ 2147483647 w 618"/>
              <a:gd name="T9" fmla="*/ 2147483647 h 210"/>
              <a:gd name="T10" fmla="*/ 2147483647 w 618"/>
              <a:gd name="T11" fmla="*/ 2147483647 h 210"/>
              <a:gd name="T12" fmla="*/ 2147483647 w 618"/>
              <a:gd name="T13" fmla="*/ 2147483647 h 210"/>
              <a:gd name="T14" fmla="*/ 2147483647 w 618"/>
              <a:gd name="T15" fmla="*/ 2147483647 h 210"/>
              <a:gd name="T16" fmla="*/ 2147483647 w 618"/>
              <a:gd name="T17" fmla="*/ 2147483647 h 210"/>
              <a:gd name="T18" fmla="*/ 2147483647 w 618"/>
              <a:gd name="T19" fmla="*/ 2147483647 h 2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8"/>
              <a:gd name="T31" fmla="*/ 0 h 210"/>
              <a:gd name="T32" fmla="*/ 618 w 618"/>
              <a:gd name="T33" fmla="*/ 210 h 2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8" h="210">
                <a:moveTo>
                  <a:pt x="21" y="191"/>
                </a:moveTo>
                <a:cubicBezTo>
                  <a:pt x="85" y="94"/>
                  <a:pt x="0" y="210"/>
                  <a:pt x="81" y="132"/>
                </a:cubicBezTo>
                <a:cubicBezTo>
                  <a:pt x="97" y="115"/>
                  <a:pt x="149" y="33"/>
                  <a:pt x="165" y="24"/>
                </a:cubicBezTo>
                <a:cubicBezTo>
                  <a:pt x="186" y="10"/>
                  <a:pt x="236" y="0"/>
                  <a:pt x="236" y="0"/>
                </a:cubicBezTo>
                <a:cubicBezTo>
                  <a:pt x="261" y="8"/>
                  <a:pt x="288" y="14"/>
                  <a:pt x="308" y="36"/>
                </a:cubicBezTo>
                <a:cubicBezTo>
                  <a:pt x="326" y="57"/>
                  <a:pt x="330" y="95"/>
                  <a:pt x="356" y="108"/>
                </a:cubicBezTo>
                <a:cubicBezTo>
                  <a:pt x="414" y="137"/>
                  <a:pt x="386" y="126"/>
                  <a:pt x="439" y="143"/>
                </a:cubicBezTo>
                <a:cubicBezTo>
                  <a:pt x="483" y="139"/>
                  <a:pt x="529" y="147"/>
                  <a:pt x="571" y="132"/>
                </a:cubicBezTo>
                <a:cubicBezTo>
                  <a:pt x="587" y="125"/>
                  <a:pt x="588" y="100"/>
                  <a:pt x="595" y="84"/>
                </a:cubicBezTo>
                <a:cubicBezTo>
                  <a:pt x="604" y="60"/>
                  <a:pt x="618" y="12"/>
                  <a:pt x="618" y="12"/>
                </a:cubicBezTo>
              </a:path>
            </a:pathLst>
          </a:custGeom>
          <a:noFill/>
          <a:ln w="57150">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ＭＳ Ｐゴシック" charset="0"/>
              <a:sym typeface="Times New Roman" pitchFamily="18" charset="0"/>
            </a:endParaRPr>
          </a:p>
        </p:txBody>
      </p:sp>
      <p:sp>
        <p:nvSpPr>
          <p:cNvPr id="14364" name="Text Box 28"/>
          <p:cNvSpPr txBox="1">
            <a:spLocks noChangeArrowheads="1"/>
          </p:cNvSpPr>
          <p:nvPr/>
        </p:nvSpPr>
        <p:spPr bwMode="auto">
          <a:xfrm rot="16166516">
            <a:off x="5210175" y="2322513"/>
            <a:ext cx="42418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DFF5D"/>
                </a:solidFill>
                <a:effectLst/>
                <a:uLnTx/>
                <a:uFillTx/>
                <a:latin typeface="Arial" panose="020B0604020202020204" pitchFamily="34" charset="0"/>
                <a:ea typeface="ＭＳ Ｐゴシック" pitchFamily="24" charset="-128"/>
                <a:cs typeface="Arial" panose="020B0604020202020204" pitchFamily="34" charset="0"/>
                <a:sym typeface="Times New Roman" pitchFamily="18" charset="0"/>
              </a:rPr>
              <a:t>ناحوم 660</a:t>
            </a:r>
            <a:endParaRPr kumimoji="0" lang="en-US" sz="3200" b="1" u="none" strike="noStrike" kern="1200" cap="none" spc="0" normalizeH="0" baseline="0" noProof="0" dirty="0">
              <a:ln>
                <a:noFill/>
              </a:ln>
              <a:solidFill>
                <a:srgbClr val="FDFF5D"/>
              </a:solidFill>
              <a:effectLst/>
              <a:uLnTx/>
              <a:uFillTx/>
              <a:latin typeface="Arial" panose="020B0604020202020204" pitchFamily="34" charset="0"/>
              <a:ea typeface="ＭＳ Ｐゴシック" pitchFamily="24" charset="-128"/>
              <a:cs typeface="Arial" panose="020B0604020202020204" pitchFamily="34" charset="0"/>
              <a:sym typeface="Times New Roman" pitchFamily="18" charset="0"/>
            </a:endParaRPr>
          </a:p>
        </p:txBody>
      </p:sp>
      <p:sp>
        <p:nvSpPr>
          <p:cNvPr id="14365" name="Text Box 29"/>
          <p:cNvSpPr txBox="1">
            <a:spLocks noChangeArrowheads="1"/>
          </p:cNvSpPr>
          <p:nvPr/>
        </p:nvSpPr>
        <p:spPr bwMode="auto">
          <a:xfrm rot="16166516">
            <a:off x="4225925" y="2398713"/>
            <a:ext cx="42418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1F7E9"/>
                </a:solidFill>
                <a:effectLst/>
                <a:uLnTx/>
                <a:uFillTx/>
                <a:latin typeface="Arial" panose="020B0604020202020204" pitchFamily="34" charset="0"/>
                <a:ea typeface="ＭＳ Ｐゴシック" pitchFamily="24" charset="-128"/>
                <a:cs typeface="Arial" panose="020B0604020202020204" pitchFamily="34" charset="0"/>
                <a:sym typeface="Times New Roman" pitchFamily="18" charset="0"/>
              </a:rPr>
              <a:t>سقوط إسرائيل 722</a:t>
            </a:r>
            <a:endParaRPr kumimoji="0" lang="en-US" sz="3200" b="1" u="none" strike="noStrike" kern="1200" cap="none" spc="0" normalizeH="0" baseline="0" noProof="0" dirty="0">
              <a:ln>
                <a:noFill/>
              </a:ln>
              <a:solidFill>
                <a:srgbClr val="F1F7E9"/>
              </a:solidFill>
              <a:effectLst/>
              <a:uLnTx/>
              <a:uFillTx/>
              <a:latin typeface="Arial" panose="020B0604020202020204" pitchFamily="34" charset="0"/>
              <a:ea typeface="ＭＳ Ｐゴシック" pitchFamily="24" charset="-128"/>
              <a:cs typeface="Arial" panose="020B0604020202020204" pitchFamily="34" charset="0"/>
              <a:sym typeface="Times New Roman" pitchFamily="18" charset="0"/>
            </a:endParaRPr>
          </a:p>
        </p:txBody>
      </p:sp>
      <p:sp>
        <p:nvSpPr>
          <p:cNvPr id="14366" name="Rectangle 30"/>
          <p:cNvSpPr>
            <a:spLocks noGrp="1" noChangeArrowheads="1"/>
          </p:cNvSpPr>
          <p:nvPr>
            <p:ph type="title" idx="4294967295"/>
          </p:nvPr>
        </p:nvSpPr>
        <p:spPr>
          <a:xfrm>
            <a:off x="5715000" y="76200"/>
            <a:ext cx="3124200" cy="1143000"/>
          </a:xfrm>
          <a:effectLst>
            <a:outerShdw blurRad="63500" dist="35921" dir="2700000" algn="ctr" rotWithShape="0">
              <a:srgbClr val="000000">
                <a:alpha val="74998"/>
              </a:srgbClr>
            </a:outerShdw>
          </a:effectLst>
        </p:spPr>
        <p:txBody>
          <a:bodyPr/>
          <a:lstStyle/>
          <a:p>
            <a:pPr algn="ctr">
              <a:defRPr/>
            </a:pPr>
            <a:r>
              <a:rPr lang="ar-JO" sz="3600" b="1" i="0" dirty="0">
                <a:solidFill>
                  <a:srgbClr val="FFE70E"/>
                </a:solidFill>
                <a:effectLst/>
                <a:latin typeface="Arial" panose="020B0604020202020204" pitchFamily="34" charset="0"/>
                <a:ea typeface="ＭＳ Ｐゴシック" charset="0"/>
                <a:cs typeface="Arial" panose="020B0604020202020204" pitchFamily="34" charset="0"/>
              </a:rPr>
              <a:t>بعد 100 سنة</a:t>
            </a:r>
            <a:endParaRPr lang="en-US" sz="3600" b="1" i="0" dirty="0">
              <a:latin typeface="Arial" panose="020B0604020202020204" pitchFamily="34" charset="0"/>
              <a:ea typeface="ＭＳ Ｐゴシック" charset="0"/>
              <a:cs typeface="Arial" panose="020B0604020202020204" pitchFamily="34" charset="0"/>
            </a:endParaRPr>
          </a:p>
        </p:txBody>
      </p:sp>
      <p:sp>
        <p:nvSpPr>
          <p:cNvPr id="31" name="Text Box 6"/>
          <p:cNvSpPr txBox="1">
            <a:spLocks noChangeArrowheads="1"/>
          </p:cNvSpPr>
          <p:nvPr/>
        </p:nvSpPr>
        <p:spPr bwMode="auto">
          <a:xfrm rot="16168439">
            <a:off x="-971550" y="2038350"/>
            <a:ext cx="4664076"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sym typeface="Times New Roman" pitchFamily="18" charset="0"/>
              </a:rPr>
              <a:t>قوة آشور</a:t>
            </a:r>
            <a:endParaRPr kumimoji="0" lang="en-US" sz="2400" b="1"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sym typeface="Times New Roman" pitchFamily="18" charset="0"/>
            </a:endParaRPr>
          </a:p>
        </p:txBody>
      </p:sp>
    </p:spTree>
    <p:extLst>
      <p:ext uri="{BB962C8B-B14F-4D97-AF65-F5344CB8AC3E}">
        <p14:creationId xmlns:p14="http://schemas.microsoft.com/office/powerpoint/2010/main" val="349067435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5000"/>
                                  </p:stCondLst>
                                  <p:childTnLst>
                                    <p:set>
                                      <p:cBhvr>
                                        <p:cTn id="6" dur="1" fill="hold">
                                          <p:stCondLst>
                                            <p:cond delay="0"/>
                                          </p:stCondLst>
                                        </p:cTn>
                                        <p:tgtEl>
                                          <p:spTgt spid="14354"/>
                                        </p:tgtEl>
                                        <p:attrNameLst>
                                          <p:attrName>style.visibility</p:attrName>
                                        </p:attrNameLst>
                                      </p:cBhvr>
                                      <p:to>
                                        <p:strVal val="visible"/>
                                      </p:to>
                                    </p:set>
                                    <p:animEffect transition="in" filter="dissolve">
                                      <p:cBhvr>
                                        <p:cTn id="7" dur="500"/>
                                        <p:tgtEl>
                                          <p:spTgt spid="14354"/>
                                        </p:tgtEl>
                                      </p:cBhvr>
                                    </p:animEffect>
                                  </p:childTnLst>
                                </p:cTn>
                              </p:par>
                            </p:childTnLst>
                          </p:cTn>
                        </p:par>
                        <p:par>
                          <p:cTn id="8" fill="hold" nodeType="afterGroup">
                            <p:stCondLst>
                              <p:cond delay="5500"/>
                            </p:stCondLst>
                            <p:childTnLst>
                              <p:par>
                                <p:cTn id="9" presetID="9" presetClass="entr" presetSubtype="0" fill="hold" grpId="0" nodeType="afterEffect">
                                  <p:stCondLst>
                                    <p:cond delay="5000"/>
                                  </p:stCondLst>
                                  <p:childTnLst>
                                    <p:set>
                                      <p:cBhvr>
                                        <p:cTn id="10" dur="1" fill="hold">
                                          <p:stCondLst>
                                            <p:cond delay="0"/>
                                          </p:stCondLst>
                                        </p:cTn>
                                        <p:tgtEl>
                                          <p:spTgt spid="14365"/>
                                        </p:tgtEl>
                                        <p:attrNameLst>
                                          <p:attrName>style.visibility</p:attrName>
                                        </p:attrNameLst>
                                      </p:cBhvr>
                                      <p:to>
                                        <p:strVal val="visible"/>
                                      </p:to>
                                    </p:set>
                                    <p:animEffect transition="in" filter="dissolve">
                                      <p:cBhvr>
                                        <p:cTn id="11" dur="500"/>
                                        <p:tgtEl>
                                          <p:spTgt spid="14365"/>
                                        </p:tgtEl>
                                      </p:cBhvr>
                                    </p:animEffect>
                                  </p:childTnLst>
                                </p:cTn>
                              </p:par>
                            </p:childTnLst>
                          </p:cTn>
                        </p:par>
                        <p:par>
                          <p:cTn id="12" fill="hold" nodeType="afterGroup">
                            <p:stCondLst>
                              <p:cond delay="11000"/>
                            </p:stCondLst>
                            <p:childTnLst>
                              <p:par>
                                <p:cTn id="13" presetID="9" presetClass="entr" presetSubtype="0" fill="hold" grpId="0" nodeType="afterEffect">
                                  <p:stCondLst>
                                    <p:cond delay="5000"/>
                                  </p:stCondLst>
                                  <p:childTnLst>
                                    <p:set>
                                      <p:cBhvr>
                                        <p:cTn id="14" dur="1" fill="hold">
                                          <p:stCondLst>
                                            <p:cond delay="0"/>
                                          </p:stCondLst>
                                        </p:cTn>
                                        <p:tgtEl>
                                          <p:spTgt spid="14364"/>
                                        </p:tgtEl>
                                        <p:attrNameLst>
                                          <p:attrName>style.visibility</p:attrName>
                                        </p:attrNameLst>
                                      </p:cBhvr>
                                      <p:to>
                                        <p:strVal val="visible"/>
                                      </p:to>
                                    </p:set>
                                    <p:animEffect transition="in" filter="dissolve">
                                      <p:cBhvr>
                                        <p:cTn id="15" dur="500"/>
                                        <p:tgtEl>
                                          <p:spTgt spid="1436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352"/>
                                        </p:tgtEl>
                                        <p:attrNameLst>
                                          <p:attrName>style.visibility</p:attrName>
                                        </p:attrNameLst>
                                      </p:cBhvr>
                                      <p:to>
                                        <p:strVal val="visible"/>
                                      </p:to>
                                    </p:set>
                                    <p:animEffect transition="in" filter="fade">
                                      <p:cBhvr>
                                        <p:cTn id="20" dur="500"/>
                                        <p:tgtEl>
                                          <p:spTgt spid="14352"/>
                                        </p:tgtEl>
                                      </p:cBhvr>
                                    </p:animEffect>
                                  </p:childTnLst>
                                </p:cTn>
                              </p:par>
                            </p:childTnLst>
                          </p:cTn>
                        </p:par>
                        <p:par>
                          <p:cTn id="21" fill="hold" nodeType="afterGroup">
                            <p:stCondLst>
                              <p:cond delay="500"/>
                            </p:stCondLst>
                            <p:childTnLst>
                              <p:par>
                                <p:cTn id="22" presetID="17" presetClass="entr" presetSubtype="10" fill="hold" grpId="0" nodeType="afterEffect">
                                  <p:stCondLst>
                                    <p:cond delay="3000"/>
                                  </p:stCondLst>
                                  <p:childTnLst>
                                    <p:set>
                                      <p:cBhvr>
                                        <p:cTn id="23" dur="1" fill="hold">
                                          <p:stCondLst>
                                            <p:cond delay="0"/>
                                          </p:stCondLst>
                                        </p:cTn>
                                        <p:tgtEl>
                                          <p:spTgt spid="14355"/>
                                        </p:tgtEl>
                                        <p:attrNameLst>
                                          <p:attrName>style.visibility</p:attrName>
                                        </p:attrNameLst>
                                      </p:cBhvr>
                                      <p:to>
                                        <p:strVal val="visible"/>
                                      </p:to>
                                    </p:set>
                                    <p:anim calcmode="lin" valueType="num">
                                      <p:cBhvr>
                                        <p:cTn id="24" dur="500" fill="hold"/>
                                        <p:tgtEl>
                                          <p:spTgt spid="14355"/>
                                        </p:tgtEl>
                                        <p:attrNameLst>
                                          <p:attrName>ppt_w</p:attrName>
                                        </p:attrNameLst>
                                      </p:cBhvr>
                                      <p:tavLst>
                                        <p:tav tm="0">
                                          <p:val>
                                            <p:fltVal val="0"/>
                                          </p:val>
                                        </p:tav>
                                        <p:tav tm="100000">
                                          <p:val>
                                            <p:strVal val="#ppt_w"/>
                                          </p:val>
                                        </p:tav>
                                      </p:tavLst>
                                    </p:anim>
                                    <p:anim calcmode="lin" valueType="num">
                                      <p:cBhvr>
                                        <p:cTn id="25" dur="500" fill="hold"/>
                                        <p:tgtEl>
                                          <p:spTgt spid="14355"/>
                                        </p:tgtEl>
                                        <p:attrNameLst>
                                          <p:attrName>ppt_h</p:attrName>
                                        </p:attrNameLst>
                                      </p:cBhvr>
                                      <p:tavLst>
                                        <p:tav tm="0">
                                          <p:val>
                                            <p:strVal val="#ppt_h"/>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4353"/>
                                        </p:tgtEl>
                                        <p:attrNameLst>
                                          <p:attrName>style.visibility</p:attrName>
                                        </p:attrNameLst>
                                      </p:cBhvr>
                                      <p:to>
                                        <p:strVal val="visible"/>
                                      </p:to>
                                    </p:set>
                                    <p:animEffect transition="in" filter="fade">
                                      <p:cBhvr>
                                        <p:cTn id="30" dur="500"/>
                                        <p:tgtEl>
                                          <p:spTgt spid="143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2" grpId="0" autoUpdateAnimBg="0"/>
      <p:bldP spid="14353" grpId="0" autoUpdateAnimBg="0"/>
      <p:bldP spid="14354" grpId="0" autoUpdateAnimBg="0"/>
      <p:bldP spid="14355" grpId="0" animBg="1"/>
      <p:bldP spid="14364" grpId="0" autoUpdateAnimBg="0"/>
      <p:bldP spid="14365" grpId="0" autoUpdateAnimBg="0"/>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7329" name="Title 2"/>
          <p:cNvSpPr>
            <a:spLocks noGrp="1"/>
          </p:cNvSpPr>
          <p:nvPr>
            <p:ph type="title" idx="4294967295"/>
          </p:nvPr>
        </p:nvSpPr>
        <p:spPr>
          <a:xfrm>
            <a:off x="0" y="0"/>
            <a:ext cx="2057400" cy="1143000"/>
          </a:xfrm>
        </p:spPr>
        <p:txBody>
          <a:bodyPr/>
          <a:lstStyle/>
          <a:p>
            <a:r>
              <a:rPr lang="en-US" dirty="0">
                <a:ea typeface="ＭＳ Ｐゴシック" charset="0"/>
                <a:cs typeface="ＭＳ Ｐゴシック" charset="0"/>
              </a:rPr>
              <a:t>Black</a:t>
            </a:r>
          </a:p>
        </p:txBody>
      </p:sp>
      <p:sp>
        <p:nvSpPr>
          <p:cNvPr id="867330"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endParaRPr lang="en-US">
              <a:solidFill>
                <a:srgbClr val="000000"/>
              </a:solidFill>
            </a:endParaRP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 sz="3200" dirty="0">
                <a:solidFill>
                  <a:srgbClr val="FFFFFF"/>
                </a:solidFill>
                <a:ea typeface="ＭＳ Ｐゴシック" charset="0"/>
              </a:rPr>
              <a:t>مسح العهد القديم</a:t>
            </a:r>
            <a:r>
              <a:rPr lang="en-US" sz="3200" dirty="0">
                <a:solidFill>
                  <a:srgbClr val="FFFFFF"/>
                </a:solidFill>
                <a:ea typeface="ＭＳ Ｐゴシック" charset="0"/>
              </a:rPr>
              <a:t> • BibleStudyDownloads.org</a:t>
            </a:r>
            <a:endParaRPr lang="en-US" sz="110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أحصل عل</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ى</a:t>
            </a:r>
            <a:r>
              <a:rPr kumimoji="0" lang="ar-EG"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هذا العرض</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التقديمي</a:t>
            </a:r>
            <a:r>
              <a:rPr kumimoji="0" lang="ar-EG"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مجانا</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3487143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4">
            <a:extLst>
              <a:ext uri="{FF2B5EF4-FFF2-40B4-BE49-F238E27FC236}">
                <a16:creationId xmlns:a16="http://schemas.microsoft.com/office/drawing/2014/main" id="{0E802C3D-6435-1A00-FEDD-B2EAFFDF9BEA}"/>
              </a:ext>
            </a:extLst>
          </p:cNvPr>
          <p:cNvSpPr>
            <a:spLocks noChangeArrowheads="1"/>
          </p:cNvSpPr>
          <p:nvPr/>
        </p:nvSpPr>
        <p:spPr bwMode="auto">
          <a:xfrm>
            <a:off x="0" y="0"/>
            <a:ext cx="9144000" cy="6858000"/>
          </a:xfrm>
          <a:prstGeom prst="rect">
            <a:avLst/>
          </a:prstGeom>
          <a:solidFill>
            <a:schemeClr val="tx1"/>
          </a:solidFill>
          <a:ln w="12700" cap="sq">
            <a:solidFill>
              <a:schemeClr val="tx1"/>
            </a:solidFill>
            <a:round/>
            <a:headEnd type="none" w="sm" len="sm"/>
            <a:tailEnd type="none" w="sm" len="sm"/>
          </a:ln>
        </p:spPr>
        <p:txBody>
          <a:bodyPr wrap="none"/>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2" name="Title 1">
            <a:extLst>
              <a:ext uri="{FF2B5EF4-FFF2-40B4-BE49-F238E27FC236}">
                <a16:creationId xmlns:a16="http://schemas.microsoft.com/office/drawing/2014/main" id="{FD0FB718-EB29-5446-1B8F-675CEE260F93}"/>
              </a:ext>
            </a:extLst>
          </p:cNvPr>
          <p:cNvSpPr>
            <a:spLocks noGrp="1"/>
          </p:cNvSpPr>
          <p:nvPr>
            <p:ph type="title" idx="4294967295"/>
          </p:nvPr>
        </p:nvSpPr>
        <p:spPr>
          <a:xfrm>
            <a:off x="685800" y="76200"/>
            <a:ext cx="7772400" cy="1143000"/>
          </a:xfrm>
          <a:gradFill flip="none" rotWithShape="1">
            <a:gsLst>
              <a:gs pos="0">
                <a:srgbClr val="660066"/>
              </a:gs>
              <a:gs pos="65000">
                <a:schemeClr val="tx1"/>
              </a:gs>
            </a:gsLst>
            <a:lin ang="0" scaled="1"/>
            <a:tileRect/>
          </a:gradFill>
        </p:spPr>
        <p:txBody>
          <a:bodyPr/>
          <a:lstStyle/>
          <a:p>
            <a:pPr eaLnBrk="1" hangingPunct="1"/>
            <a:r>
              <a:rPr lang="ar-SA" altLang="en-US" dirty="0">
                <a:solidFill>
                  <a:srgbClr val="FFFFFF"/>
                </a:solidFill>
                <a:effectLst>
                  <a:outerShdw blurRad="38100" dist="38100" dir="2700000" algn="tl">
                    <a:srgbClr val="000000"/>
                  </a:outerShdw>
                </a:effectLst>
                <a:ea typeface="ＭＳ Ｐゴシック" panose="020B0600070205080204" pitchFamily="34" charset="-128"/>
                <a:cs typeface="Arial" panose="020B0604020202020204" pitchFamily="34" charset="0"/>
              </a:rPr>
              <a:t>ما هو الأكثر أهمية؟</a:t>
            </a:r>
            <a:endParaRPr lang="en-US" altLang="en-US" dirty="0">
              <a:solidFill>
                <a:srgbClr val="FFFFFF"/>
              </a:solidFill>
              <a:effectLst>
                <a:outerShdw blurRad="38100" dist="38100" dir="2700000" algn="tl">
                  <a:srgbClr val="000000"/>
                </a:outerShdw>
              </a:effectLst>
              <a:ea typeface="ＭＳ Ｐゴシック" panose="020B0600070205080204" pitchFamily="34" charset="-128"/>
              <a:cs typeface="Arial" panose="020B0604020202020204" pitchFamily="34" charset="0"/>
            </a:endParaRPr>
          </a:p>
        </p:txBody>
      </p:sp>
      <p:sp>
        <p:nvSpPr>
          <p:cNvPr id="333828" name="Content Placeholder 2">
            <a:extLst>
              <a:ext uri="{FF2B5EF4-FFF2-40B4-BE49-F238E27FC236}">
                <a16:creationId xmlns:a16="http://schemas.microsoft.com/office/drawing/2014/main" id="{D7165BD3-34D5-37AE-C8C7-827DA23D7772}"/>
              </a:ext>
            </a:extLst>
          </p:cNvPr>
          <p:cNvSpPr>
            <a:spLocks noGrp="1"/>
          </p:cNvSpPr>
          <p:nvPr>
            <p:ph idx="4294967295"/>
          </p:nvPr>
        </p:nvSpPr>
        <p:spPr>
          <a:xfrm>
            <a:off x="4419600" y="1447800"/>
            <a:ext cx="4724400" cy="3505200"/>
          </a:xfrm>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chemeClr val="bg1"/>
                </a:solidFill>
                <a:effectLst/>
                <a:uLnTx/>
                <a:uFillTx/>
                <a:ea typeface="MS PGothic" pitchFamily="34" charset="-128"/>
                <a:cs typeface="Arial" panose="020B0604020202020204" pitchFamily="34" charset="0"/>
              </a:rPr>
              <a:t>37 فقال له يسوع: تحب الرب إلهك من كل قلبك ومن كل نفسك ومن كل فكرك.</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chemeClr val="bg1"/>
                </a:solidFill>
                <a:effectLst/>
                <a:uLnTx/>
                <a:uFillTx/>
                <a:ea typeface="MS PGothic" pitchFamily="34" charset="-128"/>
                <a:cs typeface="Arial" panose="020B0604020202020204" pitchFamily="34" charset="0"/>
              </a:rPr>
              <a:t>38 هذه هي الوصية الأولى والعظمى.</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chemeClr val="bg1"/>
                </a:solidFill>
                <a:effectLst/>
                <a:uLnTx/>
                <a:uFillTx/>
                <a:ea typeface="MS PGothic" pitchFamily="34" charset="-128"/>
                <a:cs typeface="Arial" panose="020B0604020202020204" pitchFamily="34" charset="0"/>
              </a:rPr>
              <a:t>(مت 22: 37- 38).</a:t>
            </a:r>
            <a:endParaRPr kumimoji="0" lang="en-US" sz="3200" u="none" strike="noStrike" kern="1200" cap="none" spc="0" normalizeH="0" baseline="0" noProof="0" dirty="0">
              <a:ln>
                <a:noFill/>
              </a:ln>
              <a:solidFill>
                <a:schemeClr val="bg1"/>
              </a:solidFill>
              <a:effectLst/>
              <a:uLnTx/>
              <a:uFillTx/>
              <a:ea typeface="MS PGothic" pitchFamily="34" charset="-128"/>
              <a:cs typeface="Arial" panose="020B0604020202020204" pitchFamily="34" charset="0"/>
            </a:endParaRPr>
          </a:p>
        </p:txBody>
      </p:sp>
      <p:sp>
        <p:nvSpPr>
          <p:cNvPr id="6" name="Content Placeholder 2">
            <a:extLst>
              <a:ext uri="{FF2B5EF4-FFF2-40B4-BE49-F238E27FC236}">
                <a16:creationId xmlns:a16="http://schemas.microsoft.com/office/drawing/2014/main" id="{DA14D630-1844-05F4-43E3-AFA7C215AD25}"/>
              </a:ext>
            </a:extLst>
          </p:cNvPr>
          <p:cNvSpPr txBox="1">
            <a:spLocks/>
          </p:cNvSpPr>
          <p:nvPr/>
        </p:nvSpPr>
        <p:spPr bwMode="auto">
          <a:xfrm>
            <a:off x="-72325" y="1447800"/>
            <a:ext cx="464432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marR="0" lvl="0" indent="0" algn="ctr" defTabSz="457200" eaLnBrk="0" latinLnBrk="0" hangingPunct="0">
              <a:lnSpc>
                <a:spcPct val="100000"/>
              </a:lnSpc>
              <a:buClrTx/>
              <a:buSzTx/>
              <a:buFontTx/>
              <a:buNone/>
              <a:tabLst/>
              <a:defRPr kumimoji="0" sz="3200" b="1" i="0" u="none" strike="noStrike" cap="none" spc="0" normalizeH="0" baseline="0">
                <a:ln>
                  <a:noFill/>
                </a:ln>
                <a:solidFill>
                  <a:schemeClr val="bg1"/>
                </a:solidFill>
                <a:effectLst/>
                <a:uLnTx/>
                <a:uFillTx/>
                <a:latin typeface="Arial"/>
                <a:ea typeface="MS PGothic" pitchFamily="34" charset="-128"/>
                <a:cs typeface="Arial"/>
              </a:defRPr>
            </a:lvl1pPr>
            <a:lvl2pPr marL="742950" indent="-285750" eaLnBrk="0" hangingPunct="0">
              <a:spcBef>
                <a:spcPct val="20000"/>
              </a:spcBef>
              <a:buChar char="–"/>
              <a:defRPr sz="2800">
                <a:latin typeface="+mn-lt"/>
                <a:ea typeface="ＭＳ Ｐゴシック" pitchFamily="-108" charset="-128"/>
              </a:defRPr>
            </a:lvl2pPr>
            <a:lvl3pPr marL="1143000" indent="-228600" eaLnBrk="0" hangingPunct="0">
              <a:spcBef>
                <a:spcPct val="20000"/>
              </a:spcBef>
              <a:buChar char="•"/>
              <a:defRPr>
                <a:latin typeface="+mn-lt"/>
                <a:ea typeface="ＭＳ Ｐゴシック" pitchFamily="-108" charset="-128"/>
              </a:defRPr>
            </a:lvl3pPr>
            <a:lvl4pPr marL="1600200" indent="-228600" eaLnBrk="0" hangingPunct="0">
              <a:spcBef>
                <a:spcPct val="20000"/>
              </a:spcBef>
              <a:buChar char="–"/>
              <a:defRPr sz="2000">
                <a:latin typeface="+mn-lt"/>
                <a:ea typeface="ＭＳ Ｐゴシック" pitchFamily="-108" charset="-128"/>
              </a:defRPr>
            </a:lvl4pPr>
            <a:lvl5pPr marL="2057400" indent="-228600" eaLnBrk="0" hangingPunct="0">
              <a:spcBef>
                <a:spcPct val="20000"/>
              </a:spcBef>
              <a:buChar char="»"/>
              <a:defRPr sz="2000">
                <a:latin typeface="+mn-lt"/>
                <a:ea typeface="ＭＳ Ｐゴシック" pitchFamily="-108" charset="-128"/>
              </a:defRPr>
            </a:lvl5pPr>
            <a:lvl6pPr marL="2514600" indent="-228600" fontAlgn="base">
              <a:spcBef>
                <a:spcPct val="20000"/>
              </a:spcBef>
              <a:spcAft>
                <a:spcPct val="0"/>
              </a:spcAft>
              <a:buChar char="»"/>
              <a:defRPr sz="2000">
                <a:latin typeface="+mn-lt"/>
                <a:ea typeface="ＭＳ Ｐゴシック" pitchFamily="-108" charset="-128"/>
              </a:defRPr>
            </a:lvl6pPr>
            <a:lvl7pPr marL="2971800" indent="-228600" fontAlgn="base">
              <a:spcBef>
                <a:spcPct val="20000"/>
              </a:spcBef>
              <a:spcAft>
                <a:spcPct val="0"/>
              </a:spcAft>
              <a:buChar char="»"/>
              <a:defRPr sz="2000">
                <a:latin typeface="+mn-lt"/>
                <a:ea typeface="ＭＳ Ｐゴシック" pitchFamily="-108" charset="-128"/>
              </a:defRPr>
            </a:lvl7pPr>
            <a:lvl8pPr marL="3429000" indent="-228600" fontAlgn="base">
              <a:spcBef>
                <a:spcPct val="20000"/>
              </a:spcBef>
              <a:spcAft>
                <a:spcPct val="0"/>
              </a:spcAft>
              <a:buChar char="»"/>
              <a:defRPr sz="2000">
                <a:latin typeface="+mn-lt"/>
                <a:ea typeface="ＭＳ Ｐゴシック" pitchFamily="-108" charset="-128"/>
              </a:defRPr>
            </a:lvl8pPr>
            <a:lvl9pPr marL="3886200" indent="-228600" fontAlgn="base">
              <a:spcBef>
                <a:spcPct val="20000"/>
              </a:spcBef>
              <a:spcAft>
                <a:spcPct val="0"/>
              </a:spcAft>
              <a:buChar char="»"/>
              <a:defRPr sz="2000">
                <a:latin typeface="+mn-lt"/>
                <a:ea typeface="ＭＳ Ｐゴシック" pitchFamily="-108" charset="-128"/>
              </a:defRPr>
            </a:lvl9pPr>
          </a:lstStyle>
          <a:p>
            <a:pPr lvl="0">
              <a:defRPr/>
            </a:pPr>
            <a:r>
              <a:rPr lang="ar-SA" altLang="en-US" dirty="0">
                <a:solidFill>
                  <a:srgbClr val="FFFFFF"/>
                </a:solidFill>
                <a:latin typeface="Arial" panose="020B0604020202020204" pitchFamily="34" charset="0"/>
                <a:cs typeface="Arial" panose="020B0604020202020204" pitchFamily="34" charset="0"/>
              </a:rPr>
              <a:t>39 والثانية مثلها: تحب قريبك كنفسك.</a:t>
            </a:r>
          </a:p>
          <a:p>
            <a:pPr lvl="0">
              <a:defRPr/>
            </a:pPr>
            <a:r>
              <a:rPr lang="ar-SA" altLang="en-US" dirty="0">
                <a:solidFill>
                  <a:srgbClr val="FFFFFF"/>
                </a:solidFill>
                <a:latin typeface="Arial" panose="020B0604020202020204" pitchFamily="34" charset="0"/>
                <a:cs typeface="Arial" panose="020B0604020202020204" pitchFamily="34" charset="0"/>
              </a:rPr>
              <a:t>40 بهاتين الوصيتين يتعلق الناموس كله والأنبياء.</a:t>
            </a:r>
            <a:endParaRPr kumimoji="0" lang="ar-SA" altLang="en-US"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altLang="en-US"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(مت 22: 39- 40).</a:t>
            </a:r>
          </a:p>
        </p:txBody>
      </p:sp>
      <p:pic>
        <p:nvPicPr>
          <p:cNvPr id="333830" name="Picture 6" descr="190520_light_bulb_1.jpg">
            <a:extLst>
              <a:ext uri="{FF2B5EF4-FFF2-40B4-BE49-F238E27FC236}">
                <a16:creationId xmlns:a16="http://schemas.microsoft.com/office/drawing/2014/main" id="{88ACEE46-D24D-6124-ECE3-4749C2B52CD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0"/>
            <a:ext cx="914400"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ar-JO" b="1" dirty="0">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رؤيتنا</a:t>
            </a:r>
            <a:endParaRPr lang="en-US" b="1" dirty="0">
              <a:latin typeface="Arial" panose="020B0604020202020204" pitchFamily="34" charset="0"/>
              <a:ea typeface="ＭＳ Ｐゴシック" charset="0"/>
              <a:cs typeface="Arial" panose="020B0604020202020204" pitchFamily="34" charset="0"/>
            </a:endParaRPr>
          </a:p>
        </p:txBody>
      </p:sp>
      <p:grpSp>
        <p:nvGrpSpPr>
          <p:cNvPr id="27" name="Group 26"/>
          <p:cNvGrpSpPr/>
          <p:nvPr/>
        </p:nvGrpSpPr>
        <p:grpSpPr>
          <a:xfrm>
            <a:off x="565728" y="565699"/>
            <a:ext cx="8012545" cy="6211455"/>
            <a:chOff x="2362200" y="1408546"/>
            <a:chExt cx="5230548" cy="4320886"/>
          </a:xfrm>
        </p:grpSpPr>
        <p:sp>
          <p:nvSpPr>
            <p:cNvPr id="28" name="Heart 27"/>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ＭＳ Ｐゴシック" pitchFamily="-108" charset="-128"/>
              </a:endParaRPr>
            </a:p>
          </p:txBody>
        </p:sp>
        <p:sp>
          <p:nvSpPr>
            <p:cNvPr id="29" name="Text Box 4"/>
            <p:cNvSpPr txBox="1">
              <a:spLocks noChangeArrowheads="1"/>
            </p:cNvSpPr>
            <p:nvPr/>
          </p:nvSpPr>
          <p:spPr bwMode="auto">
            <a:xfrm>
              <a:off x="2698402" y="2292993"/>
              <a:ext cx="4558145" cy="49242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حب الأمم</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263761"/>
              <a:ext cx="4558145" cy="73336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حب الكنيسة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حب</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الله</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372205377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strVal val="#ppt_w*0.70"/>
                                          </p:val>
                                        </p:tav>
                                        <p:tav tm="100000">
                                          <p:val>
                                            <p:strVal val="#ppt_w"/>
                                          </p:val>
                                        </p:tav>
                                      </p:tavLst>
                                    </p:anim>
                                    <p:anim calcmode="lin" valueType="num">
                                      <p:cBhvr>
                                        <p:cTn id="19" dur="1000" fill="hold"/>
                                        <p:tgtEl>
                                          <p:spTgt spid="27"/>
                                        </p:tgtEl>
                                        <p:attrNameLst>
                                          <p:attrName>ppt_h</p:attrName>
                                        </p:attrNameLst>
                                      </p:cBhvr>
                                      <p:tavLst>
                                        <p:tav tm="0">
                                          <p:val>
                                            <p:strVal val="#ppt_h"/>
                                          </p:val>
                                        </p:tav>
                                        <p:tav tm="100000">
                                          <p:val>
                                            <p:strVal val="#ppt_h"/>
                                          </p:val>
                                        </p:tav>
                                      </p:tavLst>
                                    </p:anim>
                                    <p:animEffect transition="in" filter="fade">
                                      <p:cBhvr>
                                        <p:cTn id="2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5190"/>
            <a:ext cx="9144000" cy="5143500"/>
          </a:xfrm>
          <a:prstGeom prst="rect">
            <a:avLst/>
          </a:prstGeom>
        </p:spPr>
      </p:pic>
      <p:sp>
        <p:nvSpPr>
          <p:cNvPr id="8" name="Rectangle 2"/>
          <p:cNvSpPr txBox="1">
            <a:spLocks noChangeArrowheads="1"/>
          </p:cNvSpPr>
          <p:nvPr/>
        </p:nvSpPr>
        <p:spPr bwMode="auto">
          <a:xfrm>
            <a:off x="0" y="4293096"/>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سفر يونان</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9606" y="116632"/>
            <a:ext cx="9120187" cy="2022134"/>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كن مهتماً</a:t>
            </a:r>
            <a:endParaRPr lang="en-US" sz="6600" dirty="0">
              <a:effectLst>
                <a:glow rad="127000">
                  <a:schemeClr val="tx1"/>
                </a:glow>
              </a:effectLst>
              <a:ea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مؤسسة الدراسات اللاهوتية الأردنية</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BibleStudyDownloads.org</a:t>
            </a:r>
          </a:p>
        </p:txBody>
      </p:sp>
    </p:spTree>
    <p:extLst>
      <p:ext uri="{BB962C8B-B14F-4D97-AF65-F5344CB8AC3E}">
        <p14:creationId xmlns:p14="http://schemas.microsoft.com/office/powerpoint/2010/main" val="28798160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2200"/>
            <a:ext cx="9144000" cy="6825800"/>
          </a:xfrm>
          <a:prstGeom prst="rect">
            <a:avLst/>
          </a:prstGeom>
        </p:spPr>
      </p:pic>
      <p:sp>
        <p:nvSpPr>
          <p:cNvPr id="900098" name="Rectangle 2"/>
          <p:cNvSpPr>
            <a:spLocks noGrp="1" noChangeArrowheads="1"/>
          </p:cNvSpPr>
          <p:nvPr>
            <p:ph type="ctrTitle"/>
          </p:nvPr>
        </p:nvSpPr>
        <p:spPr>
          <a:xfrm>
            <a:off x="179512" y="1844824"/>
            <a:ext cx="5112568" cy="1728192"/>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فرصة</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ضائعة</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14802942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هل تهتم بالناس؟</a:t>
            </a:r>
            <a:endParaRPr lang="en-US" sz="54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396553" y="1412776"/>
            <a:ext cx="9857095" cy="5544616"/>
          </a:xfrm>
          <a:prstGeom prst="rect">
            <a:avLst/>
          </a:prstGeom>
        </p:spPr>
      </p:pic>
    </p:spTree>
    <p:extLst>
      <p:ext uri="{BB962C8B-B14F-4D97-AF65-F5344CB8AC3E}">
        <p14:creationId xmlns:p14="http://schemas.microsoft.com/office/powerpoint/2010/main" val="34985302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67544" y="2204864"/>
            <a:ext cx="6667500" cy="4432300"/>
          </a:xfrm>
          <a:prstGeom prst="rect">
            <a:avLst/>
          </a:prstGeom>
        </p:spPr>
      </p:pic>
      <p:sp>
        <p:nvSpPr>
          <p:cNvPr id="900098" name="Rectangle 2"/>
          <p:cNvSpPr>
            <a:spLocks noGrp="1" noChangeArrowheads="1"/>
          </p:cNvSpPr>
          <p:nvPr>
            <p:ph type="ctrTitle"/>
          </p:nvPr>
        </p:nvSpPr>
        <p:spPr>
          <a:xfrm>
            <a:off x="0" y="232008"/>
            <a:ext cx="9144000" cy="2836952"/>
          </a:xfrm>
          <a:effectLst>
            <a:outerShdw blurRad="63500" dist="35921" dir="2700000" algn="ctr" rotWithShape="0">
              <a:schemeClr val="tx2">
                <a:alpha val="74998"/>
              </a:schemeClr>
            </a:outerShdw>
          </a:effectLst>
        </p:spPr>
        <p:txBody>
          <a:bodyPr anchor="t"/>
          <a:lstStyle/>
          <a:p>
            <a:pPr>
              <a:defRPr/>
            </a:pPr>
            <a:r>
              <a:rPr lang="ar-JO" sz="5400" dirty="0">
                <a:effectLst>
                  <a:glow rad="127000">
                    <a:schemeClr val="tx1"/>
                  </a:glow>
                </a:effectLst>
                <a:ea typeface="ＭＳ Ｐゴシック" charset="0"/>
              </a:rPr>
              <a:t>كيف يريدنا الله أن نتجاوب مع الأشخاص </a:t>
            </a:r>
            <a:r>
              <a:rPr lang="ar-JO" sz="5400" dirty="0">
                <a:solidFill>
                  <a:srgbClr val="FFFF00"/>
                </a:solidFill>
                <a:effectLst>
                  <a:glow rad="127000">
                    <a:schemeClr val="tx1"/>
                  </a:glow>
                </a:effectLst>
                <a:ea typeface="ＭＳ Ｐゴシック" charset="0"/>
              </a:rPr>
              <a:t>غير المتجاوبين؟</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33753240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059" y="0"/>
            <a:ext cx="914441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50800" y="1131695"/>
            <a:ext cx="9144000" cy="1737728"/>
          </a:xfrm>
          <a:effectLst>
            <a:outerShdw blurRad="63500" dist="35921" dir="2700000" algn="ctr" rotWithShape="0">
              <a:schemeClr val="tx2">
                <a:alpha val="74998"/>
              </a:schemeClr>
            </a:outerShdw>
          </a:effectLst>
        </p:spPr>
        <p:txBody>
          <a:bodyPr anchor="t"/>
          <a:lstStyle/>
          <a:p>
            <a:pPr>
              <a:defRPr/>
            </a:pPr>
            <a:r>
              <a:rPr lang="ar-JO" sz="9600" dirty="0">
                <a:effectLst>
                  <a:glow rad="254000">
                    <a:schemeClr val="tx1"/>
                  </a:glow>
                </a:effectLst>
                <a:ea typeface="ＭＳ Ｐゴシック" charset="0"/>
              </a:rPr>
              <a:t>الإثنا عشر</a:t>
            </a:r>
            <a:endParaRPr lang="en-US" sz="9600" dirty="0">
              <a:effectLst>
                <a:glow rad="254000">
                  <a:schemeClr val="tx1"/>
                </a:glow>
              </a:effectLst>
              <a:ea typeface="ＭＳ Ｐゴシック" charset="0"/>
            </a:endParaRPr>
          </a:p>
        </p:txBody>
      </p:sp>
      <p:sp>
        <p:nvSpPr>
          <p:cNvPr id="8" name="Rectangle 2"/>
          <p:cNvSpPr txBox="1">
            <a:spLocks noChangeArrowheads="1"/>
          </p:cNvSpPr>
          <p:nvPr/>
        </p:nvSpPr>
        <p:spPr bwMode="auto">
          <a:xfrm>
            <a:off x="0" y="3358242"/>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الشجاعة لمواجهة الثقافة</a:t>
            </a:r>
            <a:endParaRPr kumimoji="0" lang="en-US" sz="48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 name="Rectangle 2"/>
          <p:cNvSpPr txBox="1">
            <a:spLocks noChangeArrowheads="1"/>
          </p:cNvSpPr>
          <p:nvPr/>
        </p:nvSpPr>
        <p:spPr bwMode="auto">
          <a:xfrm>
            <a:off x="-47032" y="5770205"/>
            <a:ext cx="9253744" cy="8553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32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 سلسلة وعظ الأنبياء الصغار </a:t>
            </a:r>
            <a:r>
              <a:rPr kumimoji="0" lang="en-US" sz="32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42019662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t="1111" r="-831"/>
          <a:stretch/>
        </p:blipFill>
        <p:spPr>
          <a:xfrm>
            <a:off x="-13228" y="-1"/>
            <a:ext cx="9219940" cy="6876829"/>
          </a:xfrm>
          <a:prstGeom prst="rect">
            <a:avLst/>
          </a:prstGeom>
        </p:spPr>
      </p:pic>
      <p:sp>
        <p:nvSpPr>
          <p:cNvPr id="94210" name="Picture 1"/>
          <p:cNvSpPr>
            <a:spLocks noChangeAspect="1"/>
          </p:cNvSpPr>
          <p:nvPr/>
        </p:nvSpPr>
        <p:spPr bwMode="auto">
          <a:xfrm>
            <a:off x="-220129"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267161" y="3646116"/>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مهتماً</a:t>
            </a:r>
            <a:endParaRPr kumimoji="0" lang="en-US" sz="36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337734" y="1574801"/>
            <a:ext cx="2844800" cy="1334975"/>
          </a:xfrm>
          <a:effectLst>
            <a:outerShdw blurRad="63500" dist="35921" dir="2700000" algn="ctr" rotWithShape="0">
              <a:schemeClr val="tx2">
                <a:alpha val="74998"/>
              </a:schemeClr>
            </a:outerShdw>
          </a:effectLst>
        </p:spPr>
        <p:txBody>
          <a:bodyPr anchor="t"/>
          <a:lstStyle/>
          <a:p>
            <a:pPr>
              <a:defRPr/>
            </a:pPr>
            <a:r>
              <a:rPr lang="ar-JO" sz="8800" dirty="0">
                <a:effectLst>
                  <a:glow rad="254000">
                    <a:schemeClr val="tx1"/>
                  </a:glow>
                </a:effectLst>
                <a:ea typeface="ＭＳ Ｐゴシック" charset="0"/>
              </a:rPr>
              <a:t>كن ...</a:t>
            </a:r>
            <a:endParaRPr lang="en-US" sz="8800" dirty="0">
              <a:effectLst>
                <a:glow rad="254000">
                  <a:schemeClr val="tx1"/>
                </a:glow>
              </a:effectLst>
              <a:ea typeface="ＭＳ Ｐゴシック" charset="0"/>
            </a:endParaRPr>
          </a:p>
        </p:txBody>
      </p:sp>
      <p:sp>
        <p:nvSpPr>
          <p:cNvPr id="17" name="Rectangle 2"/>
          <p:cNvSpPr txBox="1">
            <a:spLocks noChangeArrowheads="1"/>
          </p:cNvSpPr>
          <p:nvPr/>
        </p:nvSpPr>
        <p:spPr bwMode="auto">
          <a:xfrm>
            <a:off x="6485467" y="1165082"/>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متواضعاَ</a:t>
            </a:r>
            <a:endParaRPr kumimoji="0" lang="en-US" sz="36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501701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00098"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ar-SA" sz="4800" dirty="0">
                <a:effectLst>
                  <a:glow rad="101600">
                    <a:schemeClr val="tx1">
                      <a:alpha val="99000"/>
                    </a:schemeClr>
                  </a:glow>
                </a:effectLst>
              </a:rPr>
              <a:t>الموضوع</a:t>
            </a:r>
            <a:endParaRPr lang="en-US" sz="4800" dirty="0">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14766" y="1891653"/>
            <a:ext cx="9144000" cy="35623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رحمة الله على ال</a:t>
            </a:r>
            <a:r>
              <a:rPr kumimoji="0" lang="ar-JO"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a:t>
            </a:r>
            <a:r>
              <a:rPr kumimoji="0" lang="ar-SA"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مم</a:t>
            </a:r>
            <a:endParaRPr kumimoji="0" lang="en-US"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599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يونان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7116586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817247"/>
            <a:ext cx="9144000" cy="829727"/>
          </a:xfrm>
          <a:effectLst>
            <a:outerShdw blurRad="63500" dist="35921" dir="2700000" algn="ctr" rotWithShape="0">
              <a:schemeClr val="tx2">
                <a:alpha val="74998"/>
              </a:schemeClr>
            </a:outerShdw>
          </a:effectLst>
        </p:spPr>
        <p:txBody>
          <a:bodyPr anchor="t"/>
          <a:lstStyle/>
          <a:p>
            <a:pPr>
              <a:defRPr/>
            </a:pPr>
            <a:r>
              <a:rPr lang="en-US" sz="3600" dirty="0">
                <a:effectLst>
                  <a:glow rad="127000">
                    <a:schemeClr val="tx1"/>
                  </a:glow>
                </a:effectLst>
                <a:ea typeface="ＭＳ Ｐゴシック" charset="0"/>
              </a:rPr>
              <a:t>Minor Prophets—Major Points</a:t>
            </a:r>
          </a:p>
        </p:txBody>
      </p:sp>
    </p:spTree>
    <p:extLst>
      <p:ext uri="{BB962C8B-B14F-4D97-AF65-F5344CB8AC3E}">
        <p14:creationId xmlns:p14="http://schemas.microsoft.com/office/powerpoint/2010/main" val="8154832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 name="Rectangle 6"/>
          <p:cNvSpPr>
            <a:spLocks noGrp="1" noChangeArrowheads="1"/>
          </p:cNvSpPr>
          <p:nvPr>
            <p:ph type="title" idx="4294967295"/>
          </p:nvPr>
        </p:nvSpPr>
        <p:spPr>
          <a:xfrm>
            <a:off x="2438400" y="685800"/>
            <a:ext cx="4724400" cy="1143000"/>
          </a:xfrm>
        </p:spPr>
        <p:txBody>
          <a:bodyPr/>
          <a:lstStyle/>
          <a:p>
            <a:pPr algn="l">
              <a:defRPr/>
            </a:pPr>
            <a:r>
              <a:rPr lang="en-US" sz="2400" b="1" dirty="0">
                <a:solidFill>
                  <a:schemeClr val="tx1"/>
                </a:solidFill>
                <a:latin typeface="Arial" panose="020B0604020202020204" pitchFamily="34" charset="0"/>
                <a:cs typeface="Arial" panose="020B0604020202020204" pitchFamily="34" charset="0"/>
              </a:rPr>
              <a:t>Title Slide</a:t>
            </a:r>
          </a:p>
        </p:txBody>
      </p:sp>
      <p:sp>
        <p:nvSpPr>
          <p:cNvPr id="363522" name="Rectangle 5"/>
          <p:cNvSpPr>
            <a:spLocks noChangeArrowheads="1"/>
          </p:cNvSpPr>
          <p:nvPr/>
        </p:nvSpPr>
        <p:spPr bwMode="auto">
          <a:xfrm>
            <a:off x="0" y="26988"/>
            <a:ext cx="9144000" cy="6858000"/>
          </a:xfrm>
          <a:prstGeom prst="rect">
            <a:avLst/>
          </a:prstGeom>
          <a:solidFill>
            <a:srgbClr val="030201"/>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5122" name="Picture 2" descr="jaws2dvdl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09800" y="-315913"/>
            <a:ext cx="5257800" cy="66294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3" name="Rectangle 3"/>
          <p:cNvSpPr>
            <a:spLocks noChangeArrowheads="1"/>
          </p:cNvSpPr>
          <p:nvPr/>
        </p:nvSpPr>
        <p:spPr bwMode="auto">
          <a:xfrm>
            <a:off x="2462212" y="266700"/>
            <a:ext cx="4752975" cy="1231900"/>
          </a:xfrm>
          <a:prstGeom prst="rect">
            <a:avLst/>
          </a:prstGeom>
          <a:solidFill>
            <a:srgbClr val="000090"/>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6000" b="1" u="none" strike="noStrike" kern="1200" cap="none" spc="0" normalizeH="0" baseline="0" noProof="0" dirty="0">
                <a:ln>
                  <a:noFill/>
                </a:ln>
                <a:solidFill>
                  <a:srgbClr val="F5EFEF"/>
                </a:solidFill>
                <a:effectLst/>
                <a:uLnTx/>
                <a:uFillTx/>
                <a:latin typeface="Arial" panose="020B0604020202020204" pitchFamily="34" charset="0"/>
                <a:cs typeface="Arial" panose="020B0604020202020204" pitchFamily="34" charset="0"/>
              </a:rPr>
              <a:t>يونان</a:t>
            </a:r>
            <a:endParaRPr kumimoji="0" lang="en-US" sz="6000" b="1" u="none" strike="noStrike" kern="1200" cap="none" spc="0" normalizeH="0" baseline="0" noProof="0" dirty="0">
              <a:ln>
                <a:noFill/>
              </a:ln>
              <a:solidFill>
                <a:srgbClr val="F5EFE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76943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0" fill="hold"/>
                                        <p:tgtEl>
                                          <p:spTgt spid="5122"/>
                                        </p:tgtEl>
                                        <p:attrNameLst>
                                          <p:attrName>ppt_x</p:attrName>
                                        </p:attrNameLst>
                                      </p:cBhvr>
                                      <p:tavLst>
                                        <p:tav tm="0">
                                          <p:val>
                                            <p:strVal val="#ppt_x"/>
                                          </p:val>
                                        </p:tav>
                                        <p:tav tm="100000">
                                          <p:val>
                                            <p:strVal val="#ppt_x"/>
                                          </p:val>
                                        </p:tav>
                                      </p:tavLst>
                                    </p:anim>
                                    <p:anim calcmode="lin" valueType="num">
                                      <p:cBhvr additive="base">
                                        <p:cTn id="8" dur="50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5123"/>
                                        </p:tgtEl>
                                        <p:attrNameLst>
                                          <p:attrName>style.visibility</p:attrName>
                                        </p:attrNameLst>
                                      </p:cBhvr>
                                      <p:to>
                                        <p:strVal val="visible"/>
                                      </p:to>
                                    </p:set>
                                    <p:anim calcmode="lin" valueType="num">
                                      <p:cBhvr additive="base">
                                        <p:cTn id="13" dur="5000" fill="hold"/>
                                        <p:tgtEl>
                                          <p:spTgt spid="5123"/>
                                        </p:tgtEl>
                                        <p:attrNameLst>
                                          <p:attrName>ppt_x</p:attrName>
                                        </p:attrNameLst>
                                      </p:cBhvr>
                                      <p:tavLst>
                                        <p:tav tm="0">
                                          <p:val>
                                            <p:strVal val="#ppt_x"/>
                                          </p:val>
                                        </p:tav>
                                        <p:tav tm="100000">
                                          <p:val>
                                            <p:strVal val="#ppt_x"/>
                                          </p:val>
                                        </p:tav>
                                      </p:tavLst>
                                    </p:anim>
                                    <p:anim calcmode="lin" valueType="num">
                                      <p:cBhvr additive="base">
                                        <p:cTn id="14" dur="5000" fill="hold"/>
                                        <p:tgtEl>
                                          <p:spTgt spid="51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REMIND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animBg="1"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1" name="Title 10"/>
          <p:cNvSpPr>
            <a:spLocks noGrp="1"/>
          </p:cNvSpPr>
          <p:nvPr>
            <p:ph type="title" idx="4294967295"/>
          </p:nvPr>
        </p:nvSpPr>
        <p:spPr/>
        <p:txBody>
          <a:bodyPr/>
          <a:lstStyle/>
          <a:p>
            <a:r>
              <a:rPr lang="en-US" dirty="0">
                <a:solidFill>
                  <a:srgbClr val="FFFFFF"/>
                </a:solidFill>
                <a:ea typeface="Osaka" charset="0"/>
                <a:cs typeface="Arial" panose="020B0604020202020204" pitchFamily="34" charset="0"/>
              </a:rPr>
              <a:t>Unique Elements in Jonah</a:t>
            </a:r>
          </a:p>
        </p:txBody>
      </p:sp>
      <p:sp>
        <p:nvSpPr>
          <p:cNvPr id="4101" name="Text Box 5"/>
          <p:cNvSpPr txBox="1">
            <a:spLocks noChangeArrowheads="1"/>
          </p:cNvSpPr>
          <p:nvPr/>
        </p:nvSpPr>
        <p:spPr bwMode="auto">
          <a:xfrm>
            <a:off x="0" y="1800225"/>
            <a:ext cx="914400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793750" indent="-5588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793750" marR="0" lvl="2" indent="-55880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يتكلم يونان بشكل كامل من خلال </a:t>
            </a:r>
            <a:r>
              <a:rPr kumimoji="0" lang="ar-JO" sz="32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اختبار</a:t>
            </a: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نبي – وليس من خلال </a:t>
            </a:r>
          </a:p>
          <a:p>
            <a:pPr marL="793750" marR="0" lvl="2" indent="-558800" algn="r" defTabSz="914400" rtl="0"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كلماته .</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93603" name="Text Box 6"/>
          <p:cNvSpPr txBox="1">
            <a:spLocks noChangeArrowheads="1"/>
          </p:cNvSpPr>
          <p:nvPr/>
        </p:nvSpPr>
        <p:spPr bwMode="auto">
          <a:xfrm>
            <a:off x="8213725" y="193675"/>
            <a:ext cx="61747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600</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93604" name="WordArt 7"/>
          <p:cNvSpPr>
            <a:spLocks noChangeArrowheads="1" noChangeShapeType="1" noTextEdit="1"/>
          </p:cNvSpPr>
          <p:nvPr/>
        </p:nvSpPr>
        <p:spPr bwMode="auto">
          <a:xfrm>
            <a:off x="971600" y="457200"/>
            <a:ext cx="7242124" cy="1143000"/>
          </a:xfrm>
          <a:prstGeom prst="rect">
            <a:avLst/>
          </a:prstGeom>
        </p:spPr>
        <p:txBody>
          <a:bodyPr wrap="none" fromWordArt="1">
            <a:prstTxWarp prst="textCascadeUp">
              <a:avLst>
                <a:gd name="adj" fmla="val 76333"/>
              </a:avLst>
            </a:prstTxWarp>
            <a:scene3d>
              <a:camera prst="legacyPerspectiveFront">
                <a:rot lat="20519958" lon="1080000" rev="0"/>
              </a:camera>
              <a:lightRig rig="legacyHarsh2" dir="b"/>
            </a:scene3d>
            <a:sp3d extrusionH="430200" prstMaterial="legacyMatte">
              <a:extrusionClr>
                <a:srgbClr val="FF6600"/>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عناصر فريدة في سفر يونان</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sp>
        <p:nvSpPr>
          <p:cNvPr id="8" name="Text Box 5"/>
          <p:cNvSpPr txBox="1">
            <a:spLocks noChangeArrowheads="1"/>
          </p:cNvSpPr>
          <p:nvPr/>
        </p:nvSpPr>
        <p:spPr bwMode="auto">
          <a:xfrm>
            <a:off x="0" y="4332288"/>
            <a:ext cx="914400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793750" indent="-5588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793750" marR="0" lvl="2" indent="-55880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 يونان هو السفر الكتابي الوحيد عن تجاوب إسرائيل مع  </a:t>
            </a:r>
          </a:p>
          <a:p>
            <a:pPr marL="793750" marR="0" lvl="2" indent="-558800" algn="r" defTabSz="914400" rtl="0" eaLnBrk="0" fontAlgn="base" latinLnBrk="0" hangingPunct="0">
              <a:lnSpc>
                <a:spcPct val="100000"/>
              </a:lnSpc>
              <a:spcBef>
                <a:spcPct val="0"/>
              </a:spcBef>
              <a:spcAft>
                <a:spcPct val="0"/>
              </a:spcAft>
              <a:buClrTx/>
              <a:buSzTx/>
              <a:buFontTx/>
              <a:buNone/>
              <a:tabLst/>
              <a:defRPr/>
            </a:pPr>
            <a:r>
              <a:rPr lang="ar-JO" sz="3200" b="1" dirty="0">
                <a:solidFill>
                  <a:srgbClr val="000000"/>
                </a:solidFill>
                <a:latin typeface="Arial" panose="020B0604020202020204" pitchFamily="34" charset="0"/>
                <a:cs typeface="Arial" panose="020B0604020202020204" pitchFamily="34" charset="0"/>
              </a:rPr>
              <a:t>    </a:t>
            </a: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الشعوب </a:t>
            </a:r>
            <a:r>
              <a:rPr kumimoji="0" lang="ar-JO" sz="32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الوثنية</a:t>
            </a: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 name="Text Box 5"/>
          <p:cNvSpPr txBox="1">
            <a:spLocks noChangeArrowheads="1"/>
          </p:cNvSpPr>
          <p:nvPr/>
        </p:nvSpPr>
        <p:spPr bwMode="auto">
          <a:xfrm>
            <a:off x="0" y="3067050"/>
            <a:ext cx="914400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793750" indent="-5588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793750" marR="0" lvl="2" indent="-55880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يونان هو النبي الوحيد في الكتاب المقدس الذي </a:t>
            </a:r>
            <a:r>
              <a:rPr kumimoji="0" lang="ar-JO" sz="32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حاول أن يهرب</a:t>
            </a: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a:p>
            <a:pPr marL="793750" marR="0" lvl="2" indent="-558800" algn="r" defTabSz="914400" rtl="0" eaLnBrk="0" fontAlgn="base" latinLnBrk="0" hangingPunct="0">
              <a:lnSpc>
                <a:spcPct val="100000"/>
              </a:lnSpc>
              <a:spcBef>
                <a:spcPct val="0"/>
              </a:spcBef>
              <a:spcAft>
                <a:spcPct val="0"/>
              </a:spcAft>
              <a:buClrTx/>
              <a:buSzTx/>
              <a:buFontTx/>
              <a:buNone/>
              <a:tabLst/>
              <a:defRPr/>
            </a:pPr>
            <a:r>
              <a:rPr lang="ar-JO" sz="3200" b="1" dirty="0">
                <a:solidFill>
                  <a:srgbClr val="000000"/>
                </a:solidFill>
                <a:latin typeface="Arial" panose="020B0604020202020204" pitchFamily="34" charset="0"/>
                <a:cs typeface="Arial" panose="020B0604020202020204" pitchFamily="34" charset="0"/>
              </a:rPr>
              <a:t>    </a:t>
            </a: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 الله .</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 name="Text Box 5"/>
          <p:cNvSpPr txBox="1">
            <a:spLocks noChangeArrowheads="1"/>
          </p:cNvSpPr>
          <p:nvPr/>
        </p:nvSpPr>
        <p:spPr bwMode="auto">
          <a:xfrm>
            <a:off x="0" y="5599113"/>
            <a:ext cx="91440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793750" indent="-5588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793750" marR="0" lvl="2" indent="-55880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 تم إنكار </a:t>
            </a:r>
            <a:r>
              <a:rPr kumimoji="0" lang="ar-JO" sz="32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تاريخية</a:t>
            </a: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سفر يونان من قبل علماء كثيرين .</a:t>
            </a:r>
            <a:r>
              <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3024642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4101">
                                            <p:txEl>
                                              <p:pRg st="0" end="0"/>
                                            </p:txEl>
                                          </p:spTgt>
                                        </p:tgtEl>
                                        <p:attrNameLst>
                                          <p:attrName>style.visibility</p:attrName>
                                        </p:attrNameLst>
                                      </p:cBhvr>
                                      <p:to>
                                        <p:strVal val="visible"/>
                                      </p:to>
                                    </p:set>
                                    <p:animScale>
                                      <p:cBhvr>
                                        <p:cTn id="7" dur="1000" decel="50000" fill="hold">
                                          <p:stCondLst>
                                            <p:cond delay="0"/>
                                          </p:stCondLst>
                                        </p:cTn>
                                        <p:tgtEl>
                                          <p:spTgt spid="4101">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101">
                                            <p:txEl>
                                              <p:pRg st="0" end="0"/>
                                            </p:txEl>
                                          </p:spTgt>
                                        </p:tgtEl>
                                        <p:attrNameLst>
                                          <p:attrName>ppt_x</p:attrName>
                                          <p:attrName>ppt_y</p:attrName>
                                        </p:attrNameLst>
                                      </p:cBhvr>
                                    </p:animMotion>
                                    <p:animEffect transition="in" filter="fade">
                                      <p:cBhvr>
                                        <p:cTn id="9" dur="1000"/>
                                        <p:tgtEl>
                                          <p:spTgt spid="4101">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4101">
                                            <p:txEl>
                                              <p:pRg st="1" end="1"/>
                                            </p:txEl>
                                          </p:spTgt>
                                        </p:tgtEl>
                                        <p:attrNameLst>
                                          <p:attrName>style.visibility</p:attrName>
                                        </p:attrNameLst>
                                      </p:cBhvr>
                                      <p:to>
                                        <p:strVal val="visible"/>
                                      </p:to>
                                    </p:set>
                                    <p:animScale>
                                      <p:cBhvr>
                                        <p:cTn id="14" dur="1000" decel="50000" fill="hold">
                                          <p:stCondLst>
                                            <p:cond delay="0"/>
                                          </p:stCondLst>
                                        </p:cTn>
                                        <p:tgtEl>
                                          <p:spTgt spid="4101">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4101">
                                            <p:txEl>
                                              <p:pRg st="1" end="1"/>
                                            </p:txEl>
                                          </p:spTgt>
                                        </p:tgtEl>
                                        <p:attrNameLst>
                                          <p:attrName>ppt_x</p:attrName>
                                          <p:attrName>ppt_y</p:attrName>
                                        </p:attrNameLst>
                                      </p:cBhvr>
                                    </p:animMotion>
                                    <p:animEffect transition="in" filter="fade">
                                      <p:cBhvr>
                                        <p:cTn id="16" dur="1000"/>
                                        <p:tgtEl>
                                          <p:spTgt spid="4101">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Scale>
                                      <p:cBhvr>
                                        <p:cTn id="21" dur="1000" decel="50000" fill="hold">
                                          <p:stCondLst>
                                            <p:cond delay="0"/>
                                          </p:stCondLst>
                                        </p:cTn>
                                        <p:tgtEl>
                                          <p:spTgt spid="9">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9">
                                            <p:txEl>
                                              <p:pRg st="0" end="0"/>
                                            </p:txEl>
                                          </p:spTgt>
                                        </p:tgtEl>
                                        <p:attrNameLst>
                                          <p:attrName>ppt_x</p:attrName>
                                          <p:attrName>ppt_y</p:attrName>
                                        </p:attrNameLst>
                                      </p:cBhvr>
                                    </p:animMotion>
                                    <p:animEffect transition="in" filter="fade">
                                      <p:cBhvr>
                                        <p:cTn id="23" dur="1000"/>
                                        <p:tgtEl>
                                          <p:spTgt spid="9">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2" presetClass="entr" presetSubtype="0" fill="hold" nodeType="clickEffect">
                                  <p:stCondLst>
                                    <p:cond delay="0"/>
                                  </p:stCondLst>
                                  <p:childTnLst>
                                    <p:set>
                                      <p:cBhvr>
                                        <p:cTn id="27" dur="1" fill="hold">
                                          <p:stCondLst>
                                            <p:cond delay="0"/>
                                          </p:stCondLst>
                                        </p:cTn>
                                        <p:tgtEl>
                                          <p:spTgt spid="9">
                                            <p:txEl>
                                              <p:pRg st="1" end="1"/>
                                            </p:txEl>
                                          </p:spTgt>
                                        </p:tgtEl>
                                        <p:attrNameLst>
                                          <p:attrName>style.visibility</p:attrName>
                                        </p:attrNameLst>
                                      </p:cBhvr>
                                      <p:to>
                                        <p:strVal val="visible"/>
                                      </p:to>
                                    </p:set>
                                    <p:animScale>
                                      <p:cBhvr>
                                        <p:cTn id="28" dur="1000" decel="50000" fill="hold">
                                          <p:stCondLst>
                                            <p:cond delay="0"/>
                                          </p:stCondLst>
                                        </p:cTn>
                                        <p:tgtEl>
                                          <p:spTgt spid="9">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9">
                                            <p:txEl>
                                              <p:pRg st="1" end="1"/>
                                            </p:txEl>
                                          </p:spTgt>
                                        </p:tgtEl>
                                        <p:attrNameLst>
                                          <p:attrName>ppt_x</p:attrName>
                                          <p:attrName>ppt_y</p:attrName>
                                        </p:attrNameLst>
                                      </p:cBhvr>
                                    </p:animMotion>
                                    <p:animEffect transition="in" filter="fade">
                                      <p:cBhvr>
                                        <p:cTn id="30" dur="1000"/>
                                        <p:tgtEl>
                                          <p:spTgt spid="9">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2" presetClass="entr" presetSubtype="0" fill="hold" nodeType="clickEffect">
                                  <p:stCondLst>
                                    <p:cond delay="0"/>
                                  </p:stCondLst>
                                  <p:childTnLst>
                                    <p:set>
                                      <p:cBhvr>
                                        <p:cTn id="34" dur="1" fill="hold">
                                          <p:stCondLst>
                                            <p:cond delay="0"/>
                                          </p:stCondLst>
                                        </p:cTn>
                                        <p:tgtEl>
                                          <p:spTgt spid="8">
                                            <p:txEl>
                                              <p:pRg st="0" end="0"/>
                                            </p:txEl>
                                          </p:spTgt>
                                        </p:tgtEl>
                                        <p:attrNameLst>
                                          <p:attrName>style.visibility</p:attrName>
                                        </p:attrNameLst>
                                      </p:cBhvr>
                                      <p:to>
                                        <p:strVal val="visible"/>
                                      </p:to>
                                    </p:set>
                                    <p:animScale>
                                      <p:cBhvr>
                                        <p:cTn id="35" dur="1000" decel="50000" fill="hold">
                                          <p:stCondLst>
                                            <p:cond delay="0"/>
                                          </p:stCondLst>
                                        </p:cTn>
                                        <p:tgtEl>
                                          <p:spTgt spid="8">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6" dur="1000" decel="50000" fill="hold">
                                          <p:stCondLst>
                                            <p:cond delay="0"/>
                                          </p:stCondLst>
                                        </p:cTn>
                                        <p:tgtEl>
                                          <p:spTgt spid="8">
                                            <p:txEl>
                                              <p:pRg st="0" end="0"/>
                                            </p:txEl>
                                          </p:spTgt>
                                        </p:tgtEl>
                                        <p:attrNameLst>
                                          <p:attrName>ppt_x</p:attrName>
                                          <p:attrName>ppt_y</p:attrName>
                                        </p:attrNameLst>
                                      </p:cBhvr>
                                    </p:animMotion>
                                    <p:animEffect transition="in" filter="fade">
                                      <p:cBhvr>
                                        <p:cTn id="37" dur="1000"/>
                                        <p:tgtEl>
                                          <p:spTgt spid="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2" presetClass="entr" presetSubtype="0" fill="hold" nodeType="clickEffect">
                                  <p:stCondLst>
                                    <p:cond delay="0"/>
                                  </p:stCondLst>
                                  <p:childTnLst>
                                    <p:set>
                                      <p:cBhvr>
                                        <p:cTn id="41" dur="1" fill="hold">
                                          <p:stCondLst>
                                            <p:cond delay="0"/>
                                          </p:stCondLst>
                                        </p:cTn>
                                        <p:tgtEl>
                                          <p:spTgt spid="8">
                                            <p:txEl>
                                              <p:pRg st="1" end="1"/>
                                            </p:txEl>
                                          </p:spTgt>
                                        </p:tgtEl>
                                        <p:attrNameLst>
                                          <p:attrName>style.visibility</p:attrName>
                                        </p:attrNameLst>
                                      </p:cBhvr>
                                      <p:to>
                                        <p:strVal val="visible"/>
                                      </p:to>
                                    </p:set>
                                    <p:animScale>
                                      <p:cBhvr>
                                        <p:cTn id="42" dur="1000" decel="50000" fill="hold">
                                          <p:stCondLst>
                                            <p:cond delay="0"/>
                                          </p:stCondLst>
                                        </p:cTn>
                                        <p:tgtEl>
                                          <p:spTgt spid="8">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3" dur="1000" decel="50000" fill="hold">
                                          <p:stCondLst>
                                            <p:cond delay="0"/>
                                          </p:stCondLst>
                                        </p:cTn>
                                        <p:tgtEl>
                                          <p:spTgt spid="8">
                                            <p:txEl>
                                              <p:pRg st="1" end="1"/>
                                            </p:txEl>
                                          </p:spTgt>
                                        </p:tgtEl>
                                        <p:attrNameLst>
                                          <p:attrName>ppt_x</p:attrName>
                                          <p:attrName>ppt_y</p:attrName>
                                        </p:attrNameLst>
                                      </p:cBhvr>
                                    </p:animMotion>
                                    <p:animEffect transition="in" filter="fade">
                                      <p:cBhvr>
                                        <p:cTn id="44" dur="1000"/>
                                        <p:tgtEl>
                                          <p:spTgt spid="8">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2" presetClass="entr" presetSubtype="0" fill="hold" nodeType="clickEffect">
                                  <p:stCondLst>
                                    <p:cond delay="0"/>
                                  </p:stCondLst>
                                  <p:childTnLst>
                                    <p:set>
                                      <p:cBhvr>
                                        <p:cTn id="48" dur="1" fill="hold">
                                          <p:stCondLst>
                                            <p:cond delay="0"/>
                                          </p:stCondLst>
                                        </p:cTn>
                                        <p:tgtEl>
                                          <p:spTgt spid="10">
                                            <p:txEl>
                                              <p:pRg st="0" end="0"/>
                                            </p:txEl>
                                          </p:spTgt>
                                        </p:tgtEl>
                                        <p:attrNameLst>
                                          <p:attrName>style.visibility</p:attrName>
                                        </p:attrNameLst>
                                      </p:cBhvr>
                                      <p:to>
                                        <p:strVal val="visible"/>
                                      </p:to>
                                    </p:set>
                                    <p:animScale>
                                      <p:cBhvr>
                                        <p:cTn id="49" dur="1000" decel="50000" fill="hold">
                                          <p:stCondLst>
                                            <p:cond delay="0"/>
                                          </p:stCondLst>
                                        </p:cTn>
                                        <p:tgtEl>
                                          <p:spTgt spid="10">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0" dur="1000" decel="50000" fill="hold">
                                          <p:stCondLst>
                                            <p:cond delay="0"/>
                                          </p:stCondLst>
                                        </p:cTn>
                                        <p:tgtEl>
                                          <p:spTgt spid="10">
                                            <p:txEl>
                                              <p:pRg st="0" end="0"/>
                                            </p:txEl>
                                          </p:spTgt>
                                        </p:tgtEl>
                                        <p:attrNameLst>
                                          <p:attrName>ppt_x</p:attrName>
                                          <p:attrName>ppt_y</p:attrName>
                                        </p:attrNameLst>
                                      </p:cBhvr>
                                    </p:animMotion>
                                    <p:animEffect transition="in" filter="fade">
                                      <p:cBhvr>
                                        <p:cTn id="51" dur="1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89"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23907" name="Rectangle 3"/>
          <p:cNvSpPr>
            <a:spLocks noGrp="1" noChangeArrowheads="1"/>
          </p:cNvSpPr>
          <p:nvPr>
            <p:ph type="title" idx="4294967295"/>
          </p:nvPr>
        </p:nvSpPr>
        <p:spPr>
          <a:xfrm>
            <a:off x="0" y="2490936"/>
            <a:ext cx="9144000" cy="3962400"/>
          </a:xfrm>
          <a:effectLst/>
        </p:spPr>
        <p:txBody>
          <a:bodyPr/>
          <a:lstStyle/>
          <a:p>
            <a:pPr eaLnBrk="1" hangingPunct="1">
              <a:defRPr/>
            </a:pPr>
            <a:r>
              <a:rPr lang="ar-JO" sz="8000" b="1" dirty="0">
                <a:solidFill>
                  <a:srgbClr val="FFFFFF"/>
                </a:solidFill>
                <a:latin typeface="Arial" panose="020B0604020202020204" pitchFamily="34" charset="0"/>
                <a:ea typeface="Osaka" charset="0"/>
                <a:cs typeface="Arial" panose="020B0604020202020204" pitchFamily="34" charset="0"/>
              </a:rPr>
              <a:t>اذهب، لا، إذاً تأديب</a:t>
            </a:r>
            <a:br>
              <a:rPr lang="ar-JO" sz="8000" b="1" dirty="0">
                <a:solidFill>
                  <a:srgbClr val="FFFFFF"/>
                </a:solidFill>
                <a:latin typeface="Arial" panose="020B0604020202020204" pitchFamily="34" charset="0"/>
                <a:ea typeface="Osaka" charset="0"/>
                <a:cs typeface="Arial" panose="020B0604020202020204" pitchFamily="34" charset="0"/>
              </a:rPr>
            </a:br>
            <a:r>
              <a:rPr lang="ar-JO" sz="8000" b="1" dirty="0">
                <a:solidFill>
                  <a:srgbClr val="FFFFFF"/>
                </a:solidFill>
                <a:latin typeface="Arial" panose="020B0604020202020204" pitchFamily="34" charset="0"/>
                <a:ea typeface="Osaka" charset="0"/>
                <a:cs typeface="Arial" panose="020B0604020202020204" pitchFamily="34" charset="0"/>
              </a:rPr>
              <a:t>يونان 1</a:t>
            </a:r>
            <a:endParaRPr lang="en-US" sz="8000" b="1" dirty="0">
              <a:latin typeface="Arial" panose="020B0604020202020204" pitchFamily="34" charset="0"/>
              <a:ea typeface="Osaka" charset="0"/>
              <a:cs typeface="Arial" panose="020B0604020202020204" pitchFamily="34" charset="0"/>
            </a:endParaRPr>
          </a:p>
        </p:txBody>
      </p:sp>
      <p:sp>
        <p:nvSpPr>
          <p:cNvPr id="4" name="Rectangle 3"/>
          <p:cNvSpPr txBox="1">
            <a:spLocks noChangeArrowheads="1"/>
          </p:cNvSpPr>
          <p:nvPr/>
        </p:nvSpPr>
        <p:spPr bwMode="auto">
          <a:xfrm>
            <a:off x="0" y="-51792"/>
            <a:ext cx="9144000" cy="26642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يغير الله الأحداث ليظهر </a:t>
            </a:r>
            <a:r>
              <a:rPr kumimoji="0" lang="ar-JO" sz="4800" b="1" u="none" strike="noStrike" kern="1200" cap="none" spc="0" normalizeH="0" baseline="0" noProof="0" dirty="0">
                <a:ln>
                  <a:noFill/>
                </a:ln>
                <a:solidFill>
                  <a:srgbClr val="FFFF00"/>
                </a:solidFill>
                <a:effectLst/>
                <a:uLnTx/>
                <a:uFillTx/>
                <a:latin typeface="Arial" panose="020B0604020202020204" pitchFamily="34" charset="0"/>
                <a:ea typeface="Osaka" charset="0"/>
                <a:cs typeface="Arial" panose="020B0604020202020204" pitchFamily="34" charset="0"/>
              </a:rPr>
              <a:t>شفقته</a:t>
            </a:r>
            <a:r>
              <a:rPr kumimoji="0" lang="ar-JO" sz="4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 على الناس </a:t>
            </a:r>
            <a:endParaRPr kumimoji="0" lang="en-US" sz="4800" b="1"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39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solidFill>
            <a:srgbClr val="030201"/>
          </a:solidFill>
        </p:spPr>
        <p:txBody>
          <a:bodyPr/>
          <a:lstStyle/>
          <a:p>
            <a:pPr eaLnBrk="1" hangingPunct="1">
              <a:defRPr/>
            </a:pPr>
            <a:r>
              <a:rPr kumimoji="1" lang="ar-JO" dirty="0">
                <a:cs typeface="Arial" panose="020B0604020202020204" pitchFamily="34" charset="0"/>
              </a:rPr>
              <a:t>يونان 1، اذهب</a:t>
            </a:r>
            <a:endParaRPr kumimoji="1" lang="en-US" dirty="0">
              <a:cs typeface="Arial" panose="020B0604020202020204" pitchFamily="34" charset="0"/>
            </a:endParaRPr>
          </a:p>
        </p:txBody>
      </p:sp>
      <p:sp>
        <p:nvSpPr>
          <p:cNvPr id="4" name="Text Box 4"/>
          <p:cNvSpPr txBox="1">
            <a:spLocks noChangeArrowheads="1"/>
          </p:cNvSpPr>
          <p:nvPr/>
        </p:nvSpPr>
        <p:spPr bwMode="auto">
          <a:xfrm>
            <a:off x="8305800" y="71438"/>
            <a:ext cx="758825" cy="457200"/>
          </a:xfrm>
          <a:prstGeom prst="rect">
            <a:avLst/>
          </a:prstGeom>
          <a:noFill/>
          <a:ln w="9525">
            <a:noFill/>
            <a:miter lim="800000"/>
            <a:headEnd/>
            <a:tailEnd/>
          </a:ln>
          <a:effectLst>
            <a:outerShdw blurRad="63500" dist="38099" dir="2700000" algn="ctr" rotWithShape="0">
              <a:srgbClr val="030201">
                <a:alpha val="74998"/>
              </a:srgb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604</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3059" name="Rectangle 3"/>
          <p:cNvSpPr>
            <a:spLocks noChangeArrowheads="1"/>
          </p:cNvSpPr>
          <p:nvPr/>
        </p:nvSpPr>
        <p:spPr bwMode="auto">
          <a:xfrm>
            <a:off x="533400" y="1905000"/>
            <a:ext cx="8229600" cy="4114800"/>
          </a:xfrm>
          <a:prstGeom prst="rect">
            <a:avLst/>
          </a:prstGeom>
          <a:noFill/>
          <a:ln w="9525">
            <a:noFill/>
            <a:miter lim="800000"/>
            <a:headEnd/>
            <a:tailEnd/>
          </a:ln>
          <a:effectLst>
            <a:outerShdw blurRad="63500" dist="25400" dir="16979900" algn="ctr" rotWithShape="0">
              <a:srgbClr val="000000">
                <a:alpha val="75000"/>
              </a:srgbClr>
            </a:outerShdw>
          </a:effectLst>
        </p:spPr>
        <p:txBody>
          <a:bodyPr/>
          <a:lstStyle/>
          <a:p>
            <a:pPr marL="627063" marR="0" lvl="0" indent="-627063" algn="r" defTabSz="914400" rtl="0" eaLnBrk="1" fontAlgn="base" latinLnBrk="0" hangingPunct="1">
              <a:lnSpc>
                <a:spcPct val="100000"/>
              </a:lnSpc>
              <a:spcBef>
                <a:spcPct val="20000"/>
              </a:spcBef>
              <a:spcAft>
                <a:spcPct val="0"/>
              </a:spcAft>
              <a:buClr>
                <a:srgbClr val="00CCFF"/>
              </a:buClr>
              <a:buSzPct val="65000"/>
              <a:buFontTx/>
              <a:buNone/>
              <a:tabLst/>
              <a:defRPr/>
            </a:pPr>
            <a:r>
              <a:rPr kumimoji="1" lang="ar-JO" sz="36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1. يأمر الله شعبه بإخبار الأشرار كم يكره </a:t>
            </a:r>
            <a:r>
              <a:rPr kumimoji="1" lang="ar-JO" sz="3600" b="1" u="none" strike="noStrike" kern="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rPr>
              <a:t>خطيتهم</a:t>
            </a:r>
            <a:r>
              <a:rPr kumimoji="1" lang="ar-JO" sz="36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  </a:t>
            </a:r>
          </a:p>
          <a:p>
            <a:pPr marL="627063" marR="0" lvl="0" indent="-627063" algn="r" defTabSz="914400" rtl="0" eaLnBrk="1" fontAlgn="base" latinLnBrk="0" hangingPunct="1">
              <a:lnSpc>
                <a:spcPct val="100000"/>
              </a:lnSpc>
              <a:spcBef>
                <a:spcPct val="20000"/>
              </a:spcBef>
              <a:spcAft>
                <a:spcPct val="0"/>
              </a:spcAft>
              <a:buClr>
                <a:srgbClr val="00CCFF"/>
              </a:buClr>
              <a:buSzPct val="65000"/>
              <a:buFontTx/>
              <a:buNone/>
              <a:tabLst/>
              <a:defRPr/>
            </a:pPr>
            <a:r>
              <a:rPr kumimoji="1" lang="en-US" sz="36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 </a:t>
            </a:r>
            <a:r>
              <a:rPr kumimoji="1" lang="ar-JO" sz="36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    (1-2)</a:t>
            </a:r>
            <a:endParaRPr kumimoji="1" lang="en-US" sz="36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02B00"/>
        </a:solidFill>
        <a:effectLst/>
      </p:bgPr>
    </p:bg>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0" y="2362200"/>
            <a:ext cx="7162800" cy="1143000"/>
          </a:xfrm>
        </p:spPr>
        <p:txBody>
          <a:bodyPr/>
          <a:lstStyle/>
          <a:p>
            <a:pPr>
              <a:defRPr/>
            </a:pPr>
            <a:r>
              <a:rPr lang="en-US" b="1" dirty="0">
                <a:latin typeface="Arial" panose="020B0604020202020204" pitchFamily="34" charset="0"/>
                <a:ea typeface="Osaka" charset="0"/>
                <a:cs typeface="Arial" panose="020B0604020202020204" pitchFamily="34" charset="0"/>
              </a:rPr>
              <a:t>Assyrian Brutality</a:t>
            </a:r>
          </a:p>
        </p:txBody>
      </p:sp>
      <p:pic>
        <p:nvPicPr>
          <p:cNvPr id="528387" name="Picture 2" descr="BKA20000001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322263"/>
            <a:ext cx="8077200" cy="6213475"/>
          </a:xfrm>
          <a:prstGeom prst="rect">
            <a:avLst/>
          </a:prstGeom>
          <a:noFill/>
          <a:ln w="317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23555" name="Text Box 3"/>
          <p:cNvSpPr txBox="1">
            <a:spLocks noChangeArrowheads="1"/>
          </p:cNvSpPr>
          <p:nvPr/>
        </p:nvSpPr>
        <p:spPr bwMode="auto">
          <a:xfrm>
            <a:off x="1447800" y="76200"/>
            <a:ext cx="5915025" cy="118903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Times New Roman" charset="0"/>
                <a:ea typeface="Osaka" charset="0"/>
                <a:cs typeface="Osaka" charset="0"/>
              </a:defRPr>
            </a:lvl1pPr>
            <a:lvl2pPr marL="37931725" indent="-37474525">
              <a:defRPr sz="2400">
                <a:solidFill>
                  <a:schemeClr val="tx1"/>
                </a:solidFill>
                <a:latin typeface="Times New Roman" charset="0"/>
                <a:ea typeface="Osaka" charset="0"/>
                <a:cs typeface="Osaka" charset="0"/>
              </a:defRPr>
            </a:lvl2pPr>
            <a:lvl3pPr>
              <a:defRPr sz="2400">
                <a:solidFill>
                  <a:schemeClr val="tx1"/>
                </a:solidFill>
                <a:latin typeface="Times New Roman" charset="0"/>
                <a:ea typeface="Osaka" charset="0"/>
                <a:cs typeface="Osaka" charset="0"/>
              </a:defRPr>
            </a:lvl3pPr>
            <a:lvl4pPr>
              <a:defRPr sz="2400">
                <a:solidFill>
                  <a:schemeClr val="tx1"/>
                </a:solidFill>
                <a:latin typeface="Times New Roman" charset="0"/>
                <a:ea typeface="Osaka" charset="0"/>
                <a:cs typeface="Osaka" charset="0"/>
              </a:defRPr>
            </a:lvl4pPr>
            <a:lvl5pPr>
              <a:defRPr sz="2400">
                <a:solidFill>
                  <a:schemeClr val="tx1"/>
                </a:solidFill>
                <a:latin typeface="Times New Roman" charset="0"/>
                <a:ea typeface="Osaka" charset="0"/>
                <a:cs typeface="Osaka" charset="0"/>
              </a:defRPr>
            </a:lvl5pPr>
            <a:lvl6pPr marL="457200" eaLnBrk="0" fontAlgn="base" hangingPunct="0">
              <a:spcBef>
                <a:spcPct val="0"/>
              </a:spcBef>
              <a:spcAft>
                <a:spcPct val="0"/>
              </a:spcAft>
              <a:defRPr sz="2400">
                <a:solidFill>
                  <a:schemeClr val="tx1"/>
                </a:solidFill>
                <a:latin typeface="Times New Roman" charset="0"/>
                <a:ea typeface="Osaka" charset="0"/>
                <a:cs typeface="Osaka" charset="0"/>
              </a:defRPr>
            </a:lvl6pPr>
            <a:lvl7pPr marL="914400" eaLnBrk="0" fontAlgn="base" hangingPunct="0">
              <a:spcBef>
                <a:spcPct val="0"/>
              </a:spcBef>
              <a:spcAft>
                <a:spcPct val="0"/>
              </a:spcAft>
              <a:defRPr sz="2400">
                <a:solidFill>
                  <a:schemeClr val="tx1"/>
                </a:solidFill>
                <a:latin typeface="Times New Roman" charset="0"/>
                <a:ea typeface="Osaka" charset="0"/>
                <a:cs typeface="Osaka" charset="0"/>
              </a:defRPr>
            </a:lvl7pPr>
            <a:lvl8pPr marL="1371600" eaLnBrk="0" fontAlgn="base" hangingPunct="0">
              <a:spcBef>
                <a:spcPct val="0"/>
              </a:spcBef>
              <a:spcAft>
                <a:spcPct val="0"/>
              </a:spcAft>
              <a:defRPr sz="2400">
                <a:solidFill>
                  <a:schemeClr val="tx1"/>
                </a:solidFill>
                <a:latin typeface="Times New Roman" charset="0"/>
                <a:ea typeface="Osaka" charset="0"/>
                <a:cs typeface="Osaka" charset="0"/>
              </a:defRPr>
            </a:lvl8pPr>
            <a:lvl9pPr marL="1828800"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الوحشية</a:t>
            </a:r>
            <a:endParaRPr kumimoji="0" lang="en-US" sz="7200" b="1"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23556" name="Text Box 4"/>
          <p:cNvSpPr txBox="1">
            <a:spLocks noChangeArrowheads="1"/>
          </p:cNvSpPr>
          <p:nvPr/>
        </p:nvSpPr>
        <p:spPr bwMode="auto">
          <a:xfrm>
            <a:off x="1928793" y="1285860"/>
            <a:ext cx="6653231" cy="1200329"/>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lvl1pPr>
              <a:defRPr sz="2400">
                <a:solidFill>
                  <a:schemeClr val="tx1"/>
                </a:solidFill>
                <a:latin typeface="Times New Roman" charset="0"/>
                <a:ea typeface="Osaka" charset="0"/>
                <a:cs typeface="Osaka" charset="0"/>
              </a:defRPr>
            </a:lvl1pPr>
            <a:lvl2pPr marL="37931725" indent="-37474525">
              <a:defRPr sz="2400">
                <a:solidFill>
                  <a:schemeClr val="tx1"/>
                </a:solidFill>
                <a:latin typeface="Times New Roman" charset="0"/>
                <a:ea typeface="Osaka" charset="0"/>
                <a:cs typeface="Osaka" charset="0"/>
              </a:defRPr>
            </a:lvl2pPr>
            <a:lvl3pPr>
              <a:defRPr sz="2400">
                <a:solidFill>
                  <a:schemeClr val="tx1"/>
                </a:solidFill>
                <a:latin typeface="Times New Roman" charset="0"/>
                <a:ea typeface="Osaka" charset="0"/>
                <a:cs typeface="Osaka" charset="0"/>
              </a:defRPr>
            </a:lvl3pPr>
            <a:lvl4pPr>
              <a:defRPr sz="2400">
                <a:solidFill>
                  <a:schemeClr val="tx1"/>
                </a:solidFill>
                <a:latin typeface="Times New Roman" charset="0"/>
                <a:ea typeface="Osaka" charset="0"/>
                <a:cs typeface="Osaka" charset="0"/>
              </a:defRPr>
            </a:lvl4pPr>
            <a:lvl5pPr>
              <a:defRPr sz="2400">
                <a:solidFill>
                  <a:schemeClr val="tx1"/>
                </a:solidFill>
                <a:latin typeface="Times New Roman" charset="0"/>
                <a:ea typeface="Osaka" charset="0"/>
                <a:cs typeface="Osaka" charset="0"/>
              </a:defRPr>
            </a:lvl5pPr>
            <a:lvl6pPr marL="457200" eaLnBrk="0" fontAlgn="base" hangingPunct="0">
              <a:spcBef>
                <a:spcPct val="0"/>
              </a:spcBef>
              <a:spcAft>
                <a:spcPct val="0"/>
              </a:spcAft>
              <a:defRPr sz="2400">
                <a:solidFill>
                  <a:schemeClr val="tx1"/>
                </a:solidFill>
                <a:latin typeface="Times New Roman" charset="0"/>
                <a:ea typeface="Osaka" charset="0"/>
                <a:cs typeface="Osaka" charset="0"/>
              </a:defRPr>
            </a:lvl6pPr>
            <a:lvl7pPr marL="914400" eaLnBrk="0" fontAlgn="base" hangingPunct="0">
              <a:spcBef>
                <a:spcPct val="0"/>
              </a:spcBef>
              <a:spcAft>
                <a:spcPct val="0"/>
              </a:spcAft>
              <a:defRPr sz="2400">
                <a:solidFill>
                  <a:schemeClr val="tx1"/>
                </a:solidFill>
                <a:latin typeface="Times New Roman" charset="0"/>
                <a:ea typeface="Osaka" charset="0"/>
                <a:cs typeface="Osaka" charset="0"/>
              </a:defRPr>
            </a:lvl7pPr>
            <a:lvl8pPr marL="1371600" eaLnBrk="0" fontAlgn="base" hangingPunct="0">
              <a:spcBef>
                <a:spcPct val="0"/>
              </a:spcBef>
              <a:spcAft>
                <a:spcPct val="0"/>
              </a:spcAft>
              <a:defRPr sz="2400">
                <a:solidFill>
                  <a:schemeClr val="tx1"/>
                </a:solidFill>
                <a:latin typeface="Times New Roman" charset="0"/>
                <a:ea typeface="Osaka" charset="0"/>
                <a:cs typeface="Osaka" charset="0"/>
              </a:defRPr>
            </a:lvl8pPr>
            <a:lvl9pPr marL="1828800"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الأشورية</a:t>
            </a:r>
            <a:endParaRPr kumimoji="0" lang="en-US" sz="7200" b="1"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28390" name="Text Box 5"/>
          <p:cNvSpPr txBox="1">
            <a:spLocks noChangeArrowheads="1"/>
          </p:cNvSpPr>
          <p:nvPr/>
        </p:nvSpPr>
        <p:spPr bwMode="auto">
          <a:xfrm>
            <a:off x="845820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614</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28391" name="TextBox 5"/>
          <p:cNvSpPr txBox="1">
            <a:spLocks noChangeArrowheads="1"/>
          </p:cNvSpPr>
          <p:nvPr/>
        </p:nvSpPr>
        <p:spPr bwMode="auto">
          <a:xfrm>
            <a:off x="5105400" y="2462213"/>
            <a:ext cx="4038600" cy="2308324"/>
          </a:xfrm>
          <a:prstGeom prst="rect">
            <a:avLst/>
          </a:prstGeom>
          <a:solidFill>
            <a:srgbClr val="03020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هرم من الرؤوس ترتبت أمام مدينته. احترق شبابهم وبناتهم في النيران.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شلمنصر ، 859-824 ق.م = 80 سنة قبل يونان ، في لوكينبيل السجلات القديمة لآشور وبابل ، 1: 213 </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2481" name="Object 2"/>
          <p:cNvGraphicFramePr>
            <a:graphicFrameLocks noChangeAspect="1"/>
          </p:cNvGraphicFramePr>
          <p:nvPr>
            <p:extLst>
              <p:ext uri="{D42A27DB-BD31-4B8C-83A1-F6EECF244321}">
                <p14:modId xmlns:p14="http://schemas.microsoft.com/office/powerpoint/2010/main" val="2750178628"/>
              </p:ext>
            </p:extLst>
          </p:nvPr>
        </p:nvGraphicFramePr>
        <p:xfrm>
          <a:off x="0" y="76200"/>
          <a:ext cx="9144000" cy="6858000"/>
        </p:xfrm>
        <a:graphic>
          <a:graphicData uri="http://schemas.openxmlformats.org/presentationml/2006/ole">
            <mc:AlternateContent xmlns:mc="http://schemas.openxmlformats.org/markup-compatibility/2006">
              <mc:Choice xmlns:v="urn:schemas-microsoft-com:vml" Requires="v">
                <p:oleObj name="Slide" r:id="rId3" imgW="4099723" imgH="3073895" progId="PowerPoint.Slide.8">
                  <p:embed/>
                </p:oleObj>
              </mc:Choice>
              <mc:Fallback>
                <p:oleObj name="Slide" r:id="rId3" imgW="4099723" imgH="3073895" progId="PowerPoint.Slide.8">
                  <p:embed/>
                  <p:pic>
                    <p:nvPicPr>
                      <p:cNvPr id="532481"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6200"/>
                        <a:ext cx="9144000" cy="685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32484" name="TextBox 4"/>
          <p:cNvSpPr txBox="1">
            <a:spLocks noChangeArrowheads="1"/>
          </p:cNvSpPr>
          <p:nvPr/>
        </p:nvSpPr>
        <p:spPr bwMode="auto">
          <a:xfrm>
            <a:off x="-36511" y="2352729"/>
            <a:ext cx="5046920" cy="4401205"/>
          </a:xfrm>
          <a:prstGeom prst="rect">
            <a:avLst/>
          </a:prstGeom>
          <a:solidFill>
            <a:srgbClr val="03020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لقد اخترقت ذقنه بخنجر يدي الحاد. من خلال فكه ... مررت بحبل ، ووضعت عليه سلسلة كلب وجعلته يحتل مأوى</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b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أشور بانيبال، 669-626 ق.م = 100 سنة بعد يونان في لوكينبيل، السجلات القديمة لأشور وبابل،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2: 319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Title 5"/>
          <p:cNvSpPr>
            <a:spLocks noGrp="1"/>
          </p:cNvSpPr>
          <p:nvPr>
            <p:ph type="title" idx="4294967295"/>
          </p:nvPr>
        </p:nvSpPr>
        <p:spPr>
          <a:xfrm>
            <a:off x="0" y="0"/>
            <a:ext cx="8429652" cy="685800"/>
          </a:xfrm>
        </p:spPr>
        <p:txBody>
          <a:bodyPr/>
          <a:lstStyle/>
          <a:p>
            <a:pPr>
              <a:defRPr/>
            </a:pPr>
            <a:r>
              <a:rPr lang="ar-JO" sz="3200" b="1" dirty="0">
                <a:latin typeface="Arial" panose="020B0604020202020204" pitchFamily="34" charset="0"/>
                <a:ea typeface="Osaka" charset="0"/>
                <a:cs typeface="Arial" panose="020B0604020202020204" pitchFamily="34" charset="0"/>
              </a:rPr>
              <a:t>معاملة الملوك الأسرى</a:t>
            </a:r>
            <a:endParaRPr lang="en-US" sz="3200" b="1" dirty="0">
              <a:latin typeface="Arial" panose="020B0604020202020204" pitchFamily="34" charset="0"/>
              <a:ea typeface="Osaka" charset="0"/>
              <a:cs typeface="Arial" panose="020B0604020202020204" pitchFamily="34" charset="0"/>
            </a:endParaRPr>
          </a:p>
        </p:txBody>
      </p:sp>
      <p:pic>
        <p:nvPicPr>
          <p:cNvPr id="7" name="Picture 111" descr="The Worst Ways to Die: Torture Practices of the Ancient World - CVLT Nation">
            <a:extLst>
              <a:ext uri="{FF2B5EF4-FFF2-40B4-BE49-F238E27FC236}">
                <a16:creationId xmlns:a16="http://schemas.microsoft.com/office/drawing/2014/main" id="{AA199C50-E051-87D2-D59F-A329FBC3E1B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049" r="3830"/>
          <a:stretch/>
        </p:blipFill>
        <p:spPr bwMode="auto">
          <a:xfrm>
            <a:off x="5004048" y="1854200"/>
            <a:ext cx="4176464" cy="5080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4">
            <a:extLst>
              <a:ext uri="{FF2B5EF4-FFF2-40B4-BE49-F238E27FC236}">
                <a16:creationId xmlns:a16="http://schemas.microsoft.com/office/drawing/2014/main" id="{F0C54906-2565-9E08-6065-D766C9FDD7DE}"/>
              </a:ext>
            </a:extLst>
          </p:cNvPr>
          <p:cNvSpPr txBox="1">
            <a:spLocks noChangeArrowheads="1"/>
          </p:cNvSpPr>
          <p:nvPr/>
        </p:nvSpPr>
        <p:spPr bwMode="auto">
          <a:xfrm>
            <a:off x="0" y="695598"/>
            <a:ext cx="9150359" cy="1077218"/>
          </a:xfrm>
          <a:prstGeom prst="rect">
            <a:avLst/>
          </a:prstGeom>
          <a:solidFill>
            <a:srgbClr val="03020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200" b="1" u="none" strike="noStrike" kern="1200" cap="none" spc="0" normalizeH="0" baseline="0" noProof="0" dirty="0">
                <a:ln>
                  <a:noFill/>
                </a:ln>
                <a:solidFill>
                  <a:srgbClr val="F5F5F2"/>
                </a:solidFill>
                <a:effectLst/>
                <a:uLnTx/>
                <a:uFillTx/>
                <a:latin typeface="Arial" panose="020B0604020202020204" pitchFamily="34" charset="0"/>
                <a:cs typeface="Arial" panose="020B0604020202020204" pitchFamily="34" charset="0"/>
              </a:rPr>
              <a:t>قد يحتوي حكم الإعدام في آشور على الكثير من التعذيب كالسلخ أو اقتلاع اللسان الكاذب أو الحرق أو</a:t>
            </a:r>
            <a:endParaRPr kumimoji="0" lang="en-US" sz="2400" b="1" u="none" strike="noStrike" kern="1200" cap="none" spc="0" normalizeH="0" baseline="0" noProof="0" dirty="0">
              <a:ln>
                <a:noFill/>
              </a:ln>
              <a:solidFill>
                <a:srgbClr val="F5F5F2"/>
              </a:solidFill>
              <a:effectLst/>
              <a:uLnTx/>
              <a:uFillTx/>
              <a:latin typeface="Arial" panose="020B0604020202020204" pitchFamily="34" charset="0"/>
              <a:cs typeface="Arial" panose="020B0604020202020204" pitchFamily="34" charset="0"/>
            </a:endParaRPr>
          </a:p>
        </p:txBody>
      </p:sp>
      <p:sp>
        <p:nvSpPr>
          <p:cNvPr id="9" name="Text Box 4">
            <a:extLst>
              <a:ext uri="{FF2B5EF4-FFF2-40B4-BE49-F238E27FC236}">
                <a16:creationId xmlns:a16="http://schemas.microsoft.com/office/drawing/2014/main" id="{4821EDEB-6BD5-358C-8871-7C6D73B5A321}"/>
              </a:ext>
            </a:extLst>
          </p:cNvPr>
          <p:cNvSpPr txBox="1">
            <a:spLocks noChangeArrowheads="1"/>
          </p:cNvSpPr>
          <p:nvPr/>
        </p:nvSpPr>
        <p:spPr bwMode="auto">
          <a:xfrm>
            <a:off x="8388424"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614</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 name="Title 5"/>
          <p:cNvSpPr>
            <a:spLocks noGrp="1"/>
          </p:cNvSpPr>
          <p:nvPr>
            <p:ph type="title" idx="4294967295"/>
          </p:nvPr>
        </p:nvSpPr>
        <p:spPr/>
        <p:txBody>
          <a:bodyPr/>
          <a:lstStyle/>
          <a:p>
            <a:pPr>
              <a:defRPr/>
            </a:pPr>
            <a:r>
              <a:rPr lang="en-US" b="1" dirty="0">
                <a:latin typeface="Arial" panose="020B0604020202020204" pitchFamily="34" charset="0"/>
                <a:ea typeface="Osaka" charset="0"/>
                <a:cs typeface="Arial" panose="020B0604020202020204" pitchFamily="34" charset="0"/>
              </a:rPr>
              <a:t>Siege &amp; Attack</a:t>
            </a:r>
          </a:p>
        </p:txBody>
      </p:sp>
      <p:pic>
        <p:nvPicPr>
          <p:cNvPr id="24578" name="Picture 2" descr="scene06"/>
          <p:cNvPicPr>
            <a:picLocks noChangeAspect="1" noChangeArrowheads="1"/>
          </p:cNvPicPr>
          <p:nvPr/>
        </p:nvPicPr>
        <p:blipFill>
          <a:blip r:embed="rId4"/>
          <a:srcRect/>
          <a:stretch>
            <a:fillRect/>
          </a:stretch>
        </p:blipFill>
        <p:spPr bwMode="auto">
          <a:xfrm>
            <a:off x="0" y="0"/>
            <a:ext cx="8458200" cy="6858000"/>
          </a:xfrm>
          <a:prstGeom prst="rect">
            <a:avLst/>
          </a:prstGeom>
          <a:solidFill>
            <a:schemeClr val="bg2"/>
          </a:solidFill>
          <a:effectLst>
            <a:outerShdw blurRad="63500" dist="148106" dir="12657825" algn="ctr" rotWithShape="0">
              <a:schemeClr val="tx1">
                <a:alpha val="74998"/>
              </a:schemeClr>
            </a:outerShdw>
          </a:effectLst>
        </p:spPr>
      </p:pic>
      <p:sp>
        <p:nvSpPr>
          <p:cNvPr id="24580" name="Text Box 4"/>
          <p:cNvSpPr txBox="1">
            <a:spLocks noChangeArrowheads="1"/>
          </p:cNvSpPr>
          <p:nvPr/>
        </p:nvSpPr>
        <p:spPr bwMode="auto">
          <a:xfrm>
            <a:off x="304800" y="5562600"/>
            <a:ext cx="8839200" cy="1077913"/>
          </a:xfrm>
          <a:prstGeom prst="rect">
            <a:avLst/>
          </a:prstGeom>
          <a:solidFill>
            <a:srgbClr val="FCE9C8"/>
          </a:solidFill>
          <a:ln w="9525">
            <a:noFill/>
            <a:miter lim="800000"/>
            <a:headEnd/>
            <a:tailEnd/>
          </a:ln>
          <a:effectLst>
            <a:outerShdw blurRad="63500" dist="38099" dir="2700000" algn="ctr" rotWithShape="0">
              <a:schemeClr val="bg1">
                <a:alpha val="74998"/>
              </a:schemeClr>
            </a:outerShdw>
          </a:effectLst>
        </p:spPr>
        <p:txBody>
          <a:bodyPr>
            <a:spAutoFit/>
          </a:bodyPr>
          <a:lstStyle/>
          <a:p>
            <a:pPr>
              <a:defRPr/>
            </a:pPr>
            <a:r>
              <a:rPr lang="ar-JO" sz="3200" b="1" dirty="0">
                <a:latin typeface="Arial" panose="020B0604020202020204" pitchFamily="34" charset="0"/>
                <a:ea typeface="+mn-ea"/>
                <a:cs typeface="Arial" panose="020B0604020202020204" pitchFamily="34" charset="0"/>
              </a:rPr>
              <a:t>انظر إتش هانت، حرب الحصار في القرن السادس، المصور الكتابي (خريف ٩٦): ٤٣-٤٥</a:t>
            </a:r>
            <a:endParaRPr lang="en-US" sz="3200" b="1" dirty="0">
              <a:latin typeface="Arial" panose="020B0604020202020204" pitchFamily="34" charset="0"/>
              <a:ea typeface="+mn-ea"/>
              <a:cs typeface="Arial" panose="020B0604020202020204" pitchFamily="34" charset="0"/>
            </a:endParaRPr>
          </a:p>
        </p:txBody>
      </p:sp>
      <p:sp>
        <p:nvSpPr>
          <p:cNvPr id="530438" name="Text Box 5"/>
          <p:cNvSpPr txBox="1">
            <a:spLocks noChangeArrowheads="1"/>
          </p:cNvSpPr>
          <p:nvPr/>
        </p:nvSpPr>
        <p:spPr bwMode="auto">
          <a:xfrm>
            <a:off x="8442325" y="117475"/>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r>
              <a:rPr lang="ar-JO" b="1" dirty="0">
                <a:latin typeface="Arial" panose="020B0604020202020204" pitchFamily="34" charset="0"/>
                <a:cs typeface="Arial" panose="020B0604020202020204" pitchFamily="34" charset="0"/>
              </a:rPr>
              <a:t>614</a:t>
            </a:r>
            <a:endParaRPr lang="en-US" b="1"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D9BFF064-35CE-0CCC-34A7-40958B4B8D7C}"/>
              </a:ext>
            </a:extLst>
          </p:cNvPr>
          <p:cNvSpPr/>
          <p:nvPr/>
        </p:nvSpPr>
        <p:spPr bwMode="auto">
          <a:xfrm>
            <a:off x="3779913" y="0"/>
            <a:ext cx="4662412" cy="2204864"/>
          </a:xfrm>
          <a:prstGeom prst="rect">
            <a:avLst/>
          </a:prstGeom>
        </p:spPr>
        <p:txBody>
          <a:bodyPr wrap="none" numCol="1"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r>
              <a:rPr lang="ar-JO" sz="3600" kern="10" dirty="0">
                <a:ln w="9525">
                  <a:round/>
                  <a:headEnd/>
                  <a:tailEnd/>
                </a:ln>
                <a:gradFill rotWithShape="1">
                  <a:gsLst>
                    <a:gs pos="0">
                      <a:srgbClr val="FFE701"/>
                    </a:gs>
                    <a:gs pos="100000">
                      <a:srgbClr val="FE3E02"/>
                    </a:gs>
                  </a:gsLst>
                  <a:lin ang="5400000" scaled="1"/>
                </a:gradFill>
                <a:latin typeface="Impact"/>
              </a:rPr>
              <a:t>الحصار والهجوم</a:t>
            </a:r>
            <a:endParaRPr lang="en-US" sz="3600" kern="10" dirty="0">
              <a:ln w="9525">
                <a:round/>
                <a:headEnd/>
                <a:tailEnd/>
              </a:ln>
              <a:gradFill rotWithShape="1">
                <a:gsLst>
                  <a:gs pos="0">
                    <a:srgbClr val="FFE701"/>
                  </a:gs>
                  <a:gs pos="100000">
                    <a:srgbClr val="FE3E02"/>
                  </a:gs>
                </a:gsLst>
                <a:lin ang="5400000" scaled="1"/>
              </a:gradFill>
              <a:latin typeface="Impact"/>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pPr>
              <a:defRPr/>
            </a:pPr>
            <a:r>
              <a:rPr lang="ar-JO" b="1" dirty="0">
                <a:latin typeface="Arial" panose="020B0604020202020204" pitchFamily="34" charset="0"/>
                <a:ea typeface="Osaka" charset="0"/>
                <a:cs typeface="Arial" panose="020B0604020202020204" pitchFamily="34" charset="0"/>
              </a:rPr>
              <a:t>غرور آسرحدون (660 ق.م)</a:t>
            </a:r>
            <a:endParaRPr lang="en-US" b="1" dirty="0">
              <a:latin typeface="Arial" panose="020B0604020202020204" pitchFamily="34" charset="0"/>
              <a:ea typeface="Osaka" charset="0"/>
              <a:cs typeface="Arial" panose="020B0604020202020204" pitchFamily="34" charset="0"/>
            </a:endParaRPr>
          </a:p>
        </p:txBody>
      </p:sp>
      <p:sp>
        <p:nvSpPr>
          <p:cNvPr id="534530" name="TextBox 2"/>
          <p:cNvSpPr txBox="1">
            <a:spLocks noChangeArrowheads="1"/>
          </p:cNvSpPr>
          <p:nvPr/>
        </p:nvSpPr>
        <p:spPr bwMode="auto">
          <a:xfrm>
            <a:off x="1905000" y="2438400"/>
            <a:ext cx="7024718"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أنا قوي، أنا كلي القوة، أنا بطل، أنا عملاق ،أنا جبار يشرفني، أنا متكبر، أنا بلا مساواة بين جميع الملوك المختار من أشور ونابو ومردوخ! "</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34531" name="TextBox 3"/>
          <p:cNvSpPr txBox="1">
            <a:spLocks noChangeArrowheads="1"/>
          </p:cNvSpPr>
          <p:nvPr/>
        </p:nvSpPr>
        <p:spPr bwMode="auto">
          <a:xfrm>
            <a:off x="3447373" y="5943600"/>
            <a:ext cx="4374917"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لوكينبيل، السجلات القديمة لأشور وبابل، 2: 226</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34532" name="Text Box 5"/>
          <p:cNvSpPr txBox="1">
            <a:spLocks noChangeArrowheads="1"/>
          </p:cNvSpPr>
          <p:nvPr/>
        </p:nvSpPr>
        <p:spPr bwMode="auto">
          <a:xfrm>
            <a:off x="845820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614</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3"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535554" name="Picture 4" descr="60 Assyrian"/>
          <p:cNvPicPr>
            <a:picLocks noChangeAspect="1" noChangeArrowheads="1"/>
          </p:cNvPicPr>
          <p:nvPr/>
        </p:nvPicPr>
        <p:blipFill>
          <a:blip r:embed="rId3" cstate="screen">
            <a:extLst>
              <a:ext uri="{28A0092B-C50C-407E-A947-70E740481C1C}">
                <a14:useLocalDpi xmlns:a14="http://schemas.microsoft.com/office/drawing/2010/main"/>
              </a:ext>
            </a:extLst>
          </a:blip>
          <a:srcRect t="-5058" r="-891"/>
          <a:stretch>
            <a:fillRect/>
          </a:stretch>
        </p:blipFill>
        <p:spPr bwMode="auto">
          <a:xfrm>
            <a:off x="0" y="-304800"/>
            <a:ext cx="9296400" cy="669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10" name="Rectangle 2"/>
          <p:cNvSpPr>
            <a:spLocks noGrp="1" noChangeArrowheads="1"/>
          </p:cNvSpPr>
          <p:nvPr>
            <p:ph type="title"/>
          </p:nvPr>
        </p:nvSpPr>
        <p:spPr>
          <a:xfrm>
            <a:off x="2286000" y="5257800"/>
            <a:ext cx="5638800" cy="762000"/>
          </a:xfrm>
          <a:solidFill>
            <a:srgbClr val="FF0000"/>
          </a:solidFill>
          <a:effectLst>
            <a:outerShdw blurRad="63500" dist="25400" dir="5100233" algn="ctr" rotWithShape="0">
              <a:srgbClr val="030201">
                <a:alpha val="75000"/>
              </a:srgbClr>
            </a:outerShdw>
          </a:effectLst>
        </p:spPr>
        <p:txBody>
          <a:bodyPr/>
          <a:lstStyle/>
          <a:p>
            <a:pPr eaLnBrk="1" hangingPunct="1">
              <a:defRPr/>
            </a:pPr>
            <a:r>
              <a:rPr kumimoji="1" lang="ar-JO" b="1" dirty="0">
                <a:solidFill>
                  <a:srgbClr val="FFFFFF"/>
                </a:solidFill>
                <a:effectLst>
                  <a:outerShdw blurRad="38100" dist="38100" dir="2700000" algn="tl">
                    <a:srgbClr val="000000"/>
                  </a:outerShdw>
                </a:effectLst>
                <a:latin typeface="Arial" panose="020B0604020202020204" pitchFamily="34" charset="0"/>
                <a:ea typeface="Osaka" charset="0"/>
                <a:cs typeface="Arial" panose="020B0604020202020204" pitchFamily="34" charset="0"/>
              </a:rPr>
              <a:t>التوسع الآشوري</a:t>
            </a:r>
            <a:endParaRPr kumimoji="1" lang="en-US" b="1" dirty="0">
              <a:solidFill>
                <a:srgbClr val="FFFFFF"/>
              </a:solidFill>
              <a:latin typeface="Arial" panose="020B0604020202020204" pitchFamily="34" charset="0"/>
              <a:ea typeface="Osaka" charset="0"/>
              <a:cs typeface="Arial" panose="020B0604020202020204" pitchFamily="34" charset="0"/>
            </a:endParaRPr>
          </a:p>
        </p:txBody>
      </p:sp>
      <p:sp>
        <p:nvSpPr>
          <p:cNvPr id="535556" name="Text Box 5"/>
          <p:cNvSpPr txBox="1">
            <a:spLocks noChangeArrowheads="1"/>
          </p:cNvSpPr>
          <p:nvPr/>
        </p:nvSpPr>
        <p:spPr bwMode="auto">
          <a:xfrm>
            <a:off x="8213725" y="193675"/>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607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1638"/>
            <a:ext cx="9144000" cy="909772"/>
          </a:xfrm>
          <a:effectLst>
            <a:outerShdw blurRad="63500" dist="35921" dir="2700000" algn="ctr" rotWithShape="0">
              <a:schemeClr val="tx2">
                <a:alpha val="74998"/>
              </a:schemeClr>
            </a:outerShdw>
          </a:effectLst>
        </p:spPr>
        <p:txBody>
          <a:bodyPr anchor="ctr"/>
          <a:lstStyle/>
          <a:p>
            <a:pPr>
              <a:defRPr/>
            </a:pPr>
            <a:r>
              <a:rPr lang="ar-SA" sz="4800" dirty="0">
                <a:effectLst>
                  <a:glow rad="127000">
                    <a:schemeClr val="tx1"/>
                  </a:glow>
                </a:effectLst>
                <a:ea typeface="ＭＳ Ｐゴシック" charset="0"/>
              </a:rPr>
              <a:t>ال</a:t>
            </a:r>
            <a:r>
              <a:rPr lang="ar-JO" sz="4800" dirty="0">
                <a:effectLst>
                  <a:glow rad="127000">
                    <a:schemeClr val="tx1"/>
                  </a:glow>
                </a:effectLst>
                <a:ea typeface="ＭＳ Ｐゴシック" charset="0"/>
              </a:rPr>
              <a:t>آ</a:t>
            </a:r>
            <a:r>
              <a:rPr lang="ar-SA" sz="4800" dirty="0">
                <a:effectLst>
                  <a:glow rad="127000">
                    <a:schemeClr val="tx1"/>
                  </a:glow>
                </a:effectLst>
                <a:ea typeface="ＭＳ Ｐゴシック" charset="0"/>
              </a:rPr>
              <a:t>ية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1333069"/>
            <a:ext cx="9144000" cy="461352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وصلى (يونان) إلى الرب وقال: آه يا رب أليس هذا كلامي إذ كنت بعد في أرضي؟ لذلك بادرت إلى الهرب إلى ترشيش، لأني علمت أنك إله رؤوف ورحيم بطيء الغضب وكثير الرحمة ونادم على الشر.</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(٤:</a:t>
            </a:r>
            <a:r>
              <a:rPr kumimoji="0" lang="ar-JO"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SA"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٢)</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472410" y="6534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599</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
        <p:nvSpPr>
          <p:cNvPr id="8" name="Rectangle 2">
            <a:extLst>
              <a:ext uri="{FF2B5EF4-FFF2-40B4-BE49-F238E27FC236}">
                <a16:creationId xmlns:a16="http://schemas.microsoft.com/office/drawing/2014/main" id="{27EA8E0F-366B-0740-B8FE-11A19B51358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يونان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712558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5"/>
          <p:cNvSpPr>
            <a:spLocks noGrp="1" noChangeArrowheads="1"/>
          </p:cNvSpPr>
          <p:nvPr>
            <p:ph type="title"/>
          </p:nvPr>
        </p:nvSpPr>
        <p:spPr>
          <a:xfrm>
            <a:off x="2514600" y="0"/>
            <a:ext cx="4191000" cy="1600200"/>
          </a:xfrm>
        </p:spPr>
        <p:txBody>
          <a:bodyPr/>
          <a:lstStyle/>
          <a:p>
            <a:pPr eaLnBrk="1" hangingPunct="1"/>
            <a:r>
              <a:rPr lang="ar-EG" dirty="0">
                <a:ea typeface="ＭＳ Ｐゴシック" charset="0"/>
              </a:rPr>
              <a:t>التطورات الآشورية</a:t>
            </a:r>
            <a:endParaRPr lang="en-US" dirty="0">
              <a:ea typeface="ＭＳ Ｐゴシック" charset="0"/>
            </a:endParaRPr>
          </a:p>
        </p:txBody>
      </p:sp>
      <p:pic>
        <p:nvPicPr>
          <p:cNvPr id="134146" name="Picture 8" descr="60 Assyrian"/>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609600" y="1465263"/>
            <a:ext cx="8534400" cy="5468937"/>
          </a:xfrm>
        </p:spPr>
      </p:pic>
      <p:sp>
        <p:nvSpPr>
          <p:cNvPr id="73737" name="Text Box 9"/>
          <p:cNvSpPr txBox="1">
            <a:spLocks noChangeArrowheads="1"/>
          </p:cNvSpPr>
          <p:nvPr/>
        </p:nvSpPr>
        <p:spPr bwMode="auto">
          <a:xfrm>
            <a:off x="2819400" y="5085184"/>
            <a:ext cx="3886200" cy="523875"/>
          </a:xfrm>
          <a:prstGeom prst="rect">
            <a:avLst/>
          </a:prstGeom>
          <a:solidFill>
            <a:srgbClr val="01000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r" defTabSz="914400" rtl="1" eaLnBrk="1" fontAlgn="base" latinLnBrk="0" hangingPunct="1">
              <a:lnSpc>
                <a:spcPct val="100000"/>
              </a:lnSpc>
              <a:spcBef>
                <a:spcPct val="50000"/>
              </a:spcBef>
              <a:spcAft>
                <a:spcPct val="0"/>
              </a:spcAft>
              <a:buClrTx/>
              <a:buSzTx/>
              <a:buFont typeface="Arial"/>
              <a:buChar char="•"/>
              <a:tabLst/>
              <a:defRPr/>
            </a:pPr>
            <a:r>
              <a:rPr kumimoji="0" lang="ar-EG"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سقوط السامرة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3738" name="Text Box 10"/>
          <p:cNvSpPr txBox="1">
            <a:spLocks noChangeArrowheads="1"/>
          </p:cNvSpPr>
          <p:nvPr/>
        </p:nvSpPr>
        <p:spPr bwMode="auto">
          <a:xfrm>
            <a:off x="6858000" y="0"/>
            <a:ext cx="2286000" cy="4616648"/>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defTabSz="914400" rtl="0" eaLnBrk="1" fontAlgn="base" latinLnBrk="0" hangingPunct="1">
              <a:lnSpc>
                <a:spcPct val="100000"/>
              </a:lnSpc>
              <a:spcBef>
                <a:spcPct val="0"/>
              </a:spcBef>
              <a:spcAft>
                <a:spcPct val="0"/>
              </a:spcAft>
              <a:buClrTx/>
              <a:buSzTx/>
              <a:buFontTx/>
              <a:buNone/>
              <a:tabLst/>
              <a:defRPr/>
            </a:pPr>
            <a:r>
              <a:rPr kumimoji="0" lang="ar-EG"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وأخيرا</a:t>
            </a:r>
            <a:r>
              <a:rPr lang="ar-JO" b="1" dirty="0">
                <a:solidFill>
                  <a:srgbClr val="FFFFFF"/>
                </a:solidFill>
                <a:latin typeface="Arial" panose="020B0604020202020204" pitchFamily="34" charset="0"/>
                <a:cs typeface="Arial" panose="020B0604020202020204" pitchFamily="34" charset="0"/>
              </a:rPr>
              <a:t>ً</a:t>
            </a:r>
            <a:r>
              <a:rPr kumimoji="0" lang="ar-EG"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في السنة التاسعة من حكم الملك هوشع سقطت السامرة وتم سبي شعب إسرائيل إلى أشور. واستوطنوا في مستعمرات في حلح وعلى ضفاف نهر الخابور في جوزان وبين مدن الميديين.</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EG"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ملوك 17: 6).</a:t>
            </a:r>
            <a:endParaRPr kumimoji="0" lang="en-US"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3740" name="Text Box 12"/>
          <p:cNvSpPr txBox="1">
            <a:spLocks noChangeArrowheads="1"/>
          </p:cNvSpPr>
          <p:nvPr/>
        </p:nvSpPr>
        <p:spPr bwMode="auto">
          <a:xfrm>
            <a:off x="0" y="0"/>
            <a:ext cx="2286000" cy="5201424"/>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ar-EG"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ونقل ملك أشور جماعات من بابل وكوث وعبا وحماة وسفروايم وأسكنهم في مدن السامرة عوضا</a:t>
            </a:r>
            <a:r>
              <a:rPr lang="ar-JO" sz="2800" b="1" dirty="0">
                <a:solidFill>
                  <a:srgbClr val="FFFFFF"/>
                </a:solidFill>
                <a:latin typeface="Arial" panose="020B0604020202020204" pitchFamily="34" charset="0"/>
                <a:cs typeface="Arial" panose="020B0604020202020204" pitchFamily="34" charset="0"/>
              </a:rPr>
              <a:t>ً</a:t>
            </a:r>
            <a:r>
              <a:rPr kumimoji="0" lang="ar-EG"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عن بني إسرائيل. فاستولى الآشوريون على السامرة ومدن إسرائيل الأخرى</a:t>
            </a:r>
          </a:p>
          <a:p>
            <a:pPr marL="0" marR="0" lvl="0" indent="0" defTabSz="914400" rtl="0" eaLnBrk="1" fontAlgn="base" latinLnBrk="0" hangingPunct="1">
              <a:lnSpc>
                <a:spcPct val="100000"/>
              </a:lnSpc>
              <a:spcBef>
                <a:spcPct val="0"/>
              </a:spcBef>
              <a:spcAft>
                <a:spcPct val="0"/>
              </a:spcAft>
              <a:buClrTx/>
              <a:buSzTx/>
              <a:buFontTx/>
              <a:buNone/>
              <a:tabLst/>
              <a:defRPr/>
            </a:pPr>
            <a:r>
              <a:rPr kumimoji="0" lang="ar-EG"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ملوك 17: 24)</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p>
        </p:txBody>
      </p:sp>
      <p:sp>
        <p:nvSpPr>
          <p:cNvPr id="73741" name="Oval 13"/>
          <p:cNvSpPr>
            <a:spLocks noChangeArrowheads="1"/>
          </p:cNvSpPr>
          <p:nvPr/>
        </p:nvSpPr>
        <p:spPr bwMode="auto">
          <a:xfrm>
            <a:off x="3352800" y="2971800"/>
            <a:ext cx="1066800" cy="1066800"/>
          </a:xfrm>
          <a:prstGeom prst="ellipse">
            <a:avLst/>
          </a:prstGeom>
          <a:noFill/>
          <a:ln w="57150" cap="sq">
            <a:solidFill>
              <a:srgbClr val="FFFFFF"/>
            </a:solidFill>
            <a:round/>
            <a:headEnd type="none" w="sm" len="sm"/>
            <a:tailEnd type="none" w="sm" len="sm"/>
          </a:ln>
          <a:effectLst>
            <a:glow rad="228600">
              <a:schemeClr val="bg2">
                <a:alpha val="63816"/>
              </a:schemeClr>
            </a:glow>
          </a:effectLst>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3742" name="Oval 14"/>
          <p:cNvSpPr>
            <a:spLocks noChangeArrowheads="1"/>
          </p:cNvSpPr>
          <p:nvPr/>
        </p:nvSpPr>
        <p:spPr bwMode="auto">
          <a:xfrm>
            <a:off x="5715000" y="3276600"/>
            <a:ext cx="1066800" cy="1066800"/>
          </a:xfrm>
          <a:prstGeom prst="ellipse">
            <a:avLst/>
          </a:prstGeom>
          <a:noFill/>
          <a:ln w="57150" cap="sq">
            <a:solidFill>
              <a:srgbClr val="FFFFFF"/>
            </a:solidFill>
            <a:round/>
            <a:headEnd type="none" w="sm" len="sm"/>
            <a:tailEnd type="none" w="sm" len="sm"/>
          </a:ln>
          <a:effectLst>
            <a:glow rad="228600">
              <a:schemeClr val="bg2">
                <a:alpha val="63816"/>
              </a:schemeClr>
            </a:glow>
          </a:effectLst>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3743" name="Line 15"/>
          <p:cNvSpPr>
            <a:spLocks noChangeShapeType="1"/>
          </p:cNvSpPr>
          <p:nvPr/>
        </p:nvSpPr>
        <p:spPr bwMode="auto">
          <a:xfrm flipV="1">
            <a:off x="2590800" y="4038600"/>
            <a:ext cx="914400" cy="914400"/>
          </a:xfrm>
          <a:prstGeom prst="line">
            <a:avLst/>
          </a:prstGeom>
          <a:noFill/>
          <a:ln w="76200" cap="sq">
            <a:solidFill>
              <a:schemeClr val="tx1"/>
            </a:solidFill>
            <a:round/>
            <a:headEnd type="none" w="sm" len="sm"/>
            <a:tailEnd type="triangle" w="sm" len="sm"/>
          </a:ln>
          <a:effectLst>
            <a:glow rad="228600">
              <a:schemeClr val="bg2">
                <a:alpha val="63816"/>
              </a:schemeClr>
            </a:glow>
          </a:effectLst>
          <a:extLst>
            <a:ext uri="{909E8E84-426E-40dd-AFC4-6F175D3DCCD1}">
              <a14:hiddenFill xmlns=""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3744" name="Line 16"/>
          <p:cNvSpPr>
            <a:spLocks noChangeShapeType="1"/>
          </p:cNvSpPr>
          <p:nvPr/>
        </p:nvSpPr>
        <p:spPr bwMode="auto">
          <a:xfrm>
            <a:off x="4495800" y="3581400"/>
            <a:ext cx="1066800" cy="76200"/>
          </a:xfrm>
          <a:prstGeom prst="line">
            <a:avLst/>
          </a:prstGeom>
          <a:noFill/>
          <a:ln w="76200" cap="sq">
            <a:solidFill>
              <a:schemeClr val="tx1"/>
            </a:solidFill>
            <a:round/>
            <a:headEnd type="none" w="sm" len="sm"/>
            <a:tailEnd type="triangle" w="sm" len="sm"/>
          </a:ln>
          <a:effectLst>
            <a:glow rad="228600">
              <a:schemeClr val="bg2">
                <a:alpha val="63816"/>
              </a:schemeClr>
            </a:glow>
          </a:effectLst>
          <a:extLst>
            <a:ext uri="{909E8E84-426E-40dd-AFC4-6F175D3DCCD1}">
              <a14:hiddenFill xmlns=""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3745" name="Text Box 17"/>
          <p:cNvSpPr txBox="1">
            <a:spLocks noChangeArrowheads="1"/>
          </p:cNvSpPr>
          <p:nvPr/>
        </p:nvSpPr>
        <p:spPr bwMode="auto">
          <a:xfrm>
            <a:off x="2819400" y="5602485"/>
            <a:ext cx="3886200" cy="523875"/>
          </a:xfrm>
          <a:prstGeom prst="rect">
            <a:avLst/>
          </a:prstGeom>
          <a:solidFill>
            <a:srgbClr val="01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defPPr>
              <a:defRPr lang="en-US"/>
            </a:defPPr>
            <a:lvl1pPr algn="l" eaLnBrk="1" hangingPunct="1">
              <a:spcBef>
                <a:spcPct val="50000"/>
              </a:spcBef>
              <a:defRPr sz="2800" b="1">
                <a:solidFill>
                  <a:srgbClr val="FFFFFF"/>
                </a:solidFill>
                <a:latin typeface="Arial" charset="0"/>
                <a:cs typeface="Arial"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pPr marL="457200" marR="0" lvl="0" indent="-457200" algn="r" defTabSz="914400" rtl="1" eaLnBrk="1" fontAlgn="base" latinLnBrk="0" hangingPunct="1">
              <a:lnSpc>
                <a:spcPct val="100000"/>
              </a:lnSpc>
              <a:spcBef>
                <a:spcPct val="50000"/>
              </a:spcBef>
              <a:spcAft>
                <a:spcPct val="0"/>
              </a:spcAft>
              <a:buClrTx/>
              <a:buSzTx/>
              <a:buFont typeface="Arial"/>
              <a:buChar char="•"/>
              <a:tabLst/>
              <a:defRPr/>
            </a:pPr>
            <a:r>
              <a:rPr lang="ar-JO" dirty="0">
                <a:latin typeface="Arial" panose="020B0604020202020204" pitchFamily="34" charset="0"/>
                <a:ea typeface="ＭＳ Ｐゴシック" charset="0"/>
                <a:cs typeface="Arial" panose="020B0604020202020204" pitchFamily="34" charset="0"/>
              </a:rPr>
              <a:t>ظهور</a:t>
            </a:r>
            <a:r>
              <a:rPr kumimoji="0" lang="ar-EG"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السامريين</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3746" name="Line 18"/>
          <p:cNvSpPr>
            <a:spLocks noChangeShapeType="1"/>
          </p:cNvSpPr>
          <p:nvPr/>
        </p:nvSpPr>
        <p:spPr bwMode="auto">
          <a:xfrm rot="5400000">
            <a:off x="2513484" y="4051549"/>
            <a:ext cx="762000" cy="533400"/>
          </a:xfrm>
          <a:prstGeom prst="line">
            <a:avLst/>
          </a:prstGeom>
          <a:noFill/>
          <a:ln w="76200" cap="sq">
            <a:solidFill>
              <a:srgbClr val="FFFF00"/>
            </a:solidFill>
            <a:round/>
            <a:headEnd type="none" w="sm" len="sm"/>
            <a:tailEnd type="triangle" w="sm" len="sm"/>
          </a:ln>
          <a:effectLst>
            <a:glow rad="228600">
              <a:schemeClr val="bg2">
                <a:alpha val="63816"/>
              </a:schemeClr>
            </a:glow>
          </a:effectLst>
          <a:extLst>
            <a:ext uri="{909E8E84-426E-40dd-AFC4-6F175D3DCCD1}">
              <a14:hiddenFill xmlns=""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3747" name="Line 19"/>
          <p:cNvSpPr>
            <a:spLocks noChangeShapeType="1"/>
          </p:cNvSpPr>
          <p:nvPr/>
        </p:nvSpPr>
        <p:spPr bwMode="auto">
          <a:xfrm rot="16200000" flipV="1">
            <a:off x="4075584" y="3556249"/>
            <a:ext cx="685800" cy="1295400"/>
          </a:xfrm>
          <a:prstGeom prst="line">
            <a:avLst/>
          </a:prstGeom>
          <a:noFill/>
          <a:ln w="76200" cap="sq">
            <a:solidFill>
              <a:srgbClr val="FFFF00"/>
            </a:solidFill>
            <a:round/>
            <a:headEnd type="none" w="sm" len="sm"/>
            <a:tailEnd type="triangle" w="sm" len="sm"/>
          </a:ln>
          <a:effectLst>
            <a:glow rad="228600">
              <a:schemeClr val="bg2">
                <a:alpha val="63816"/>
              </a:schemeClr>
            </a:glow>
          </a:effectLst>
          <a:extLst>
            <a:ext uri="{909E8E84-426E-40dd-AFC4-6F175D3DCCD1}">
              <a14:hiddenFill xmlns=""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3748" name="Text Box 20"/>
          <p:cNvSpPr txBox="1">
            <a:spLocks noChangeArrowheads="1"/>
          </p:cNvSpPr>
          <p:nvPr/>
        </p:nvSpPr>
        <p:spPr bwMode="auto">
          <a:xfrm>
            <a:off x="8605838" y="76200"/>
            <a:ext cx="533400" cy="457200"/>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48</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 name="Text Box 6"/>
          <p:cNvSpPr txBox="1">
            <a:spLocks noChangeArrowheads="1"/>
          </p:cNvSpPr>
          <p:nvPr/>
        </p:nvSpPr>
        <p:spPr bwMode="auto">
          <a:xfrm>
            <a:off x="0" y="6557282"/>
            <a:ext cx="9144000" cy="369332"/>
          </a:xfrm>
          <a:prstGeom prst="rect">
            <a:avLst/>
          </a:prstGeom>
          <a:solidFill>
            <a:srgbClr val="000090"/>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EG" sz="18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بيتزل</a:t>
            </a:r>
            <a:r>
              <a:rPr kumimoji="0" lang="ar-EG"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أطلس مودي لأراضي الكتاب المقدس، الطبعة الأولى، ١٣٩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Text Box 6">
            <a:extLst>
              <a:ext uri="{FF2B5EF4-FFF2-40B4-BE49-F238E27FC236}">
                <a16:creationId xmlns:a16="http://schemas.microsoft.com/office/drawing/2014/main" id="{4C26B66C-0973-B987-FF79-CD317CC4A970}"/>
              </a:ext>
            </a:extLst>
          </p:cNvPr>
          <p:cNvSpPr txBox="1">
            <a:spLocks noChangeArrowheads="1"/>
          </p:cNvSpPr>
          <p:nvPr/>
        </p:nvSpPr>
        <p:spPr bwMode="auto">
          <a:xfrm>
            <a:off x="0" y="6135687"/>
            <a:ext cx="9144000" cy="461665"/>
          </a:xfrm>
          <a:prstGeom prst="rect">
            <a:avLst/>
          </a:prstGeom>
          <a:solidFill>
            <a:schemeClr val="bg2"/>
          </a:solidFill>
          <a:ln w="12700" cap="sq">
            <a:noFill/>
            <a:miter lim="800000"/>
            <a:headEnd type="none" w="sm" len="sm"/>
            <a:tailEnd type="none" w="sm" len="sm"/>
          </a:ln>
          <a:effectLst/>
        </p:spPr>
        <p:txBody>
          <a:bodyPr wrap="square">
            <a:spAutoFit/>
          </a:bodyPr>
          <a:lstStyle/>
          <a:p>
            <a:pPr marL="0" marR="0" lvl="0" indent="0" algn="ctr" defTabSz="449263"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تظهر الأرقام المكتوبة بخط اليد عدد السنوات التي سبقت يونان عام 760 قبل الميلاد</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92576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3737"/>
                                        </p:tgtEl>
                                        <p:attrNameLst>
                                          <p:attrName>style.visibility</p:attrName>
                                        </p:attrNameLst>
                                      </p:cBhvr>
                                      <p:to>
                                        <p:strVal val="visible"/>
                                      </p:to>
                                    </p:set>
                                    <p:anim calcmode="lin" valueType="num">
                                      <p:cBhvr additive="base">
                                        <p:cTn id="7" dur="500" fill="hold"/>
                                        <p:tgtEl>
                                          <p:spTgt spid="73737"/>
                                        </p:tgtEl>
                                        <p:attrNameLst>
                                          <p:attrName>ppt_x</p:attrName>
                                        </p:attrNameLst>
                                      </p:cBhvr>
                                      <p:tavLst>
                                        <p:tav tm="0">
                                          <p:val>
                                            <p:strVal val="#ppt_x"/>
                                          </p:val>
                                        </p:tav>
                                        <p:tav tm="100000">
                                          <p:val>
                                            <p:strVal val="#ppt_x"/>
                                          </p:val>
                                        </p:tav>
                                      </p:tavLst>
                                    </p:anim>
                                    <p:anim calcmode="lin" valueType="num">
                                      <p:cBhvr additive="base">
                                        <p:cTn id="8" dur="500" fill="hold"/>
                                        <p:tgtEl>
                                          <p:spTgt spid="7373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3738"/>
                                        </p:tgtEl>
                                        <p:attrNameLst>
                                          <p:attrName>style.visibility</p:attrName>
                                        </p:attrNameLst>
                                      </p:cBhvr>
                                      <p:to>
                                        <p:strVal val="visible"/>
                                      </p:to>
                                    </p:set>
                                    <p:animEffect transition="in" filter="fade">
                                      <p:cBhvr>
                                        <p:cTn id="13" dur="500"/>
                                        <p:tgtEl>
                                          <p:spTgt spid="7373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3743"/>
                                        </p:tgtEl>
                                        <p:attrNameLst>
                                          <p:attrName>style.visibility</p:attrName>
                                        </p:attrNameLst>
                                      </p:cBhvr>
                                      <p:to>
                                        <p:strVal val="visible"/>
                                      </p:to>
                                    </p:set>
                                    <p:animEffect transition="in" filter="fade">
                                      <p:cBhvr>
                                        <p:cTn id="18" dur="500"/>
                                        <p:tgtEl>
                                          <p:spTgt spid="7374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3741"/>
                                        </p:tgtEl>
                                        <p:attrNameLst>
                                          <p:attrName>style.visibility</p:attrName>
                                        </p:attrNameLst>
                                      </p:cBhvr>
                                      <p:to>
                                        <p:strVal val="visible"/>
                                      </p:to>
                                    </p:set>
                                    <p:animEffect transition="in" filter="fade">
                                      <p:cBhvr>
                                        <p:cTn id="23" dur="500"/>
                                        <p:tgtEl>
                                          <p:spTgt spid="7374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3744"/>
                                        </p:tgtEl>
                                        <p:attrNameLst>
                                          <p:attrName>style.visibility</p:attrName>
                                        </p:attrNameLst>
                                      </p:cBhvr>
                                      <p:to>
                                        <p:strVal val="visible"/>
                                      </p:to>
                                    </p:set>
                                    <p:animEffect transition="in" filter="fade">
                                      <p:cBhvr>
                                        <p:cTn id="28" dur="500"/>
                                        <p:tgtEl>
                                          <p:spTgt spid="7374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3742"/>
                                        </p:tgtEl>
                                        <p:attrNameLst>
                                          <p:attrName>style.visibility</p:attrName>
                                        </p:attrNameLst>
                                      </p:cBhvr>
                                      <p:to>
                                        <p:strVal val="visible"/>
                                      </p:to>
                                    </p:set>
                                    <p:animEffect transition="in" filter="fade">
                                      <p:cBhvr>
                                        <p:cTn id="33" dur="500"/>
                                        <p:tgtEl>
                                          <p:spTgt spid="7374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73745"/>
                                        </p:tgtEl>
                                        <p:attrNameLst>
                                          <p:attrName>style.visibility</p:attrName>
                                        </p:attrNameLst>
                                      </p:cBhvr>
                                      <p:to>
                                        <p:strVal val="visible"/>
                                      </p:to>
                                    </p:set>
                                    <p:anim calcmode="lin" valueType="num">
                                      <p:cBhvr additive="base">
                                        <p:cTn id="38" dur="500" fill="hold"/>
                                        <p:tgtEl>
                                          <p:spTgt spid="73745"/>
                                        </p:tgtEl>
                                        <p:attrNameLst>
                                          <p:attrName>ppt_x</p:attrName>
                                        </p:attrNameLst>
                                      </p:cBhvr>
                                      <p:tavLst>
                                        <p:tav tm="0">
                                          <p:val>
                                            <p:strVal val="#ppt_x"/>
                                          </p:val>
                                        </p:tav>
                                        <p:tav tm="100000">
                                          <p:val>
                                            <p:strVal val="#ppt_x"/>
                                          </p:val>
                                        </p:tav>
                                      </p:tavLst>
                                    </p:anim>
                                    <p:anim calcmode="lin" valueType="num">
                                      <p:cBhvr additive="base">
                                        <p:cTn id="39" dur="500" fill="hold"/>
                                        <p:tgtEl>
                                          <p:spTgt spid="73745"/>
                                        </p:tgtEl>
                                        <p:attrNameLst>
                                          <p:attrName>ppt_y</p:attrName>
                                        </p:attrNameLst>
                                      </p:cBhvr>
                                      <p:tavLst>
                                        <p:tav tm="0">
                                          <p:val>
                                            <p:strVal val="1+#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73740"/>
                                        </p:tgtEl>
                                        <p:attrNameLst>
                                          <p:attrName>style.visibility</p:attrName>
                                        </p:attrNameLst>
                                      </p:cBhvr>
                                      <p:to>
                                        <p:strVal val="visible"/>
                                      </p:to>
                                    </p:set>
                                    <p:animEffect transition="in" filter="fade">
                                      <p:cBhvr>
                                        <p:cTn id="44" dur="500"/>
                                        <p:tgtEl>
                                          <p:spTgt spid="73740"/>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73747"/>
                                        </p:tgtEl>
                                        <p:attrNameLst>
                                          <p:attrName>style.visibility</p:attrName>
                                        </p:attrNameLst>
                                      </p:cBhvr>
                                      <p:to>
                                        <p:strVal val="visible"/>
                                      </p:to>
                                    </p:set>
                                    <p:animEffect transition="in" filter="fade">
                                      <p:cBhvr>
                                        <p:cTn id="49" dur="500"/>
                                        <p:tgtEl>
                                          <p:spTgt spid="73747"/>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73746"/>
                                        </p:tgtEl>
                                        <p:attrNameLst>
                                          <p:attrName>style.visibility</p:attrName>
                                        </p:attrNameLst>
                                      </p:cBhvr>
                                      <p:to>
                                        <p:strVal val="visible"/>
                                      </p:to>
                                    </p:set>
                                    <p:animEffect transition="in" filter="fade">
                                      <p:cBhvr>
                                        <p:cTn id="54" dur="500"/>
                                        <p:tgtEl>
                                          <p:spTgt spid="73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7" grpId="0" animBg="1" autoUpdateAnimBg="0"/>
      <p:bldP spid="73738" grpId="0" animBg="1" autoUpdateAnimBg="0"/>
      <p:bldP spid="73740" grpId="0" animBg="1" autoUpdateAnimBg="0"/>
      <p:bldP spid="73741" grpId="0" animBg="1"/>
      <p:bldP spid="73742" grpId="0" animBg="1"/>
      <p:bldP spid="73743" grpId="0" animBg="1"/>
      <p:bldP spid="73744" grpId="0" animBg="1"/>
      <p:bldP spid="73745" grpId="0" animBg="1" autoUpdateAnimBg="0"/>
      <p:bldP spid="73746" grpId="0" animBg="1"/>
      <p:bldP spid="7374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38" name="Rectangle 2"/>
          <p:cNvSpPr>
            <a:spLocks noChangeArrowheads="1"/>
          </p:cNvSpPr>
          <p:nvPr/>
        </p:nvSpPr>
        <p:spPr bwMode="auto">
          <a:xfrm>
            <a:off x="0" y="0"/>
            <a:ext cx="9144000" cy="6858000"/>
          </a:xfrm>
          <a:prstGeom prst="rect">
            <a:avLst/>
          </a:prstGeom>
          <a:gradFill rotWithShape="0">
            <a:gsLst>
              <a:gs pos="0">
                <a:srgbClr val="8C3D91"/>
              </a:gs>
              <a:gs pos="6000">
                <a:srgbClr val="7005D4"/>
              </a:gs>
              <a:gs pos="15000">
                <a:srgbClr val="181CC7"/>
              </a:gs>
              <a:gs pos="30001">
                <a:srgbClr val="0A128C"/>
              </a:gs>
              <a:gs pos="50000">
                <a:srgbClr val="000000"/>
              </a:gs>
              <a:gs pos="70000">
                <a:srgbClr val="0A128C"/>
              </a:gs>
              <a:gs pos="85000">
                <a:srgbClr val="181CC7"/>
              </a:gs>
              <a:gs pos="94000">
                <a:srgbClr val="7005D4"/>
              </a:gs>
              <a:gs pos="100000">
                <a:srgbClr val="8C3D91"/>
              </a:gs>
            </a:gsLst>
            <a:lin ang="5400000" scaled="1"/>
          </a:gra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endParaRPr>
          </a:p>
        </p:txBody>
      </p:sp>
      <p:sp>
        <p:nvSpPr>
          <p:cNvPr id="628739" name="Text Box 3"/>
          <p:cNvSpPr txBox="1">
            <a:spLocks noChangeArrowheads="1"/>
          </p:cNvSpPr>
          <p:nvPr/>
        </p:nvSpPr>
        <p:spPr bwMode="auto">
          <a:xfrm>
            <a:off x="6400800" y="4495800"/>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600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28740" name="Text Box 4"/>
          <p:cNvSpPr txBox="1">
            <a:spLocks noChangeArrowheads="1"/>
          </p:cNvSpPr>
          <p:nvPr/>
        </p:nvSpPr>
        <p:spPr bwMode="auto">
          <a:xfrm>
            <a:off x="3505200" y="4495800"/>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750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28741" name="Text Box 5"/>
          <p:cNvSpPr txBox="1">
            <a:spLocks noChangeArrowheads="1"/>
          </p:cNvSpPr>
          <p:nvPr/>
        </p:nvSpPr>
        <p:spPr bwMode="auto">
          <a:xfrm>
            <a:off x="1524000" y="4495800"/>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850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28742" name="Text Box 6"/>
          <p:cNvSpPr txBox="1">
            <a:spLocks noChangeArrowheads="1"/>
          </p:cNvSpPr>
          <p:nvPr/>
        </p:nvSpPr>
        <p:spPr bwMode="auto">
          <a:xfrm>
            <a:off x="552450" y="4495800"/>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900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28743" name="Text Box 7"/>
          <p:cNvSpPr txBox="1">
            <a:spLocks noChangeArrowheads="1"/>
          </p:cNvSpPr>
          <p:nvPr/>
        </p:nvSpPr>
        <p:spPr bwMode="auto">
          <a:xfrm>
            <a:off x="8382000" y="4495800"/>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500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28744" name="Text Box 8"/>
          <p:cNvSpPr txBox="1">
            <a:spLocks noChangeArrowheads="1"/>
          </p:cNvSpPr>
          <p:nvPr/>
        </p:nvSpPr>
        <p:spPr bwMode="auto">
          <a:xfrm>
            <a:off x="2514600" y="4495800"/>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800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28745" name="Text Box 9"/>
          <p:cNvSpPr txBox="1">
            <a:spLocks noChangeArrowheads="1"/>
          </p:cNvSpPr>
          <p:nvPr/>
        </p:nvSpPr>
        <p:spPr bwMode="auto">
          <a:xfrm>
            <a:off x="4352925" y="4495800"/>
            <a:ext cx="523875"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700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28746" name="Text Box 10"/>
          <p:cNvSpPr txBox="1">
            <a:spLocks noChangeArrowheads="1"/>
          </p:cNvSpPr>
          <p:nvPr/>
        </p:nvSpPr>
        <p:spPr bwMode="auto">
          <a:xfrm>
            <a:off x="5410200" y="4495800"/>
            <a:ext cx="5334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650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28747" name="Text Box 11"/>
          <p:cNvSpPr txBox="1">
            <a:spLocks noChangeArrowheads="1"/>
          </p:cNvSpPr>
          <p:nvPr/>
        </p:nvSpPr>
        <p:spPr bwMode="auto">
          <a:xfrm>
            <a:off x="7391400" y="4495800"/>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550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28748" name="Text Box 12"/>
          <p:cNvSpPr txBox="1">
            <a:spLocks noChangeArrowheads="1"/>
          </p:cNvSpPr>
          <p:nvPr/>
        </p:nvSpPr>
        <p:spPr bwMode="auto">
          <a:xfrm>
            <a:off x="457200" y="1524000"/>
            <a:ext cx="22098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99FF99"/>
                </a:solidFill>
                <a:effectLst/>
                <a:uLnTx/>
                <a:uFillTx/>
                <a:latin typeface="Arial" panose="020B0604020202020204" pitchFamily="34" charset="0"/>
                <a:cs typeface="Arial" panose="020B0604020202020204" pitchFamily="34" charset="0"/>
              </a:rPr>
              <a:t>قوية   </a:t>
            </a:r>
            <a:r>
              <a:rPr kumimoji="0" lang="en-US" sz="3600" b="1" u="none" strike="noStrike" kern="1200" cap="none" spc="0" normalizeH="0" baseline="0" noProof="0" dirty="0">
                <a:ln>
                  <a:noFill/>
                </a:ln>
                <a:solidFill>
                  <a:srgbClr val="99FF99"/>
                </a:solidFill>
                <a:effectLst/>
                <a:uLnTx/>
                <a:uFillTx/>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srgbClr val="99FF99"/>
                </a:solidFill>
                <a:effectLst/>
                <a:uLnTx/>
                <a:uFillTx/>
                <a:latin typeface="Arial" panose="020B0604020202020204" pitchFamily="34" charset="0"/>
                <a:cs typeface="Arial" panose="020B0604020202020204" pitchFamily="34" charset="0"/>
              </a:rPr>
              <a:t>883-783</a:t>
            </a:r>
            <a:endParaRPr kumimoji="0" lang="en-US" sz="3600" b="1" u="none" strike="noStrike" kern="1200" cap="none" spc="0" normalizeH="0" baseline="0" noProof="0" dirty="0">
              <a:ln>
                <a:noFill/>
              </a:ln>
              <a:solidFill>
                <a:srgbClr val="99FF99"/>
              </a:solidFill>
              <a:effectLst/>
              <a:uLnTx/>
              <a:uFillTx/>
              <a:latin typeface="Arial" panose="020B0604020202020204" pitchFamily="34" charset="0"/>
              <a:cs typeface="Arial" panose="020B0604020202020204" pitchFamily="34" charset="0"/>
            </a:endParaRPr>
          </a:p>
        </p:txBody>
      </p:sp>
      <p:sp>
        <p:nvSpPr>
          <p:cNvPr id="628751" name="Text Box 15"/>
          <p:cNvSpPr txBox="1">
            <a:spLocks noChangeArrowheads="1"/>
          </p:cNvSpPr>
          <p:nvPr/>
        </p:nvSpPr>
        <p:spPr bwMode="auto">
          <a:xfrm>
            <a:off x="4267200" y="1524000"/>
            <a:ext cx="20574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33CCFF"/>
                </a:solidFill>
                <a:effectLst/>
                <a:uLnTx/>
                <a:uFillTx/>
                <a:latin typeface="Arial" panose="020B0604020202020204" pitchFamily="34" charset="0"/>
                <a:cs typeface="Arial" panose="020B0604020202020204" pitchFamily="34" charset="0"/>
              </a:rPr>
              <a:t>قوية  </a:t>
            </a:r>
            <a:r>
              <a:rPr kumimoji="0" lang="en-US" sz="3600" b="1" u="none" strike="noStrike" kern="1200" cap="none" spc="0" normalizeH="0" baseline="0" noProof="0" dirty="0">
                <a:ln>
                  <a:noFill/>
                </a:ln>
                <a:solidFill>
                  <a:srgbClr val="33CCFF"/>
                </a:solidFill>
                <a:effectLst/>
                <a:uLnTx/>
                <a:uFillTx/>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srgbClr val="33CCFF"/>
                </a:solidFill>
                <a:effectLst/>
                <a:uLnTx/>
                <a:uFillTx/>
                <a:latin typeface="Arial" panose="020B0604020202020204" pitchFamily="34" charset="0"/>
                <a:cs typeface="Arial" panose="020B0604020202020204" pitchFamily="34" charset="0"/>
              </a:rPr>
              <a:t>745-626</a:t>
            </a:r>
            <a:endParaRPr kumimoji="0" lang="en-US" sz="3600" b="1" u="none" strike="noStrike" kern="1200" cap="none" spc="0" normalizeH="0" baseline="0" noProof="0" dirty="0">
              <a:ln>
                <a:noFill/>
              </a:ln>
              <a:solidFill>
                <a:srgbClr val="33CCFF"/>
              </a:solidFill>
              <a:effectLst/>
              <a:uLnTx/>
              <a:uFillTx/>
              <a:latin typeface="Arial" panose="020B0604020202020204" pitchFamily="34" charset="0"/>
              <a:cs typeface="Arial" panose="020B0604020202020204" pitchFamily="34" charset="0"/>
            </a:endParaRPr>
          </a:p>
        </p:txBody>
      </p:sp>
      <p:grpSp>
        <p:nvGrpSpPr>
          <p:cNvPr id="519181" name="Group 16"/>
          <p:cNvGrpSpPr>
            <a:grpSpLocks/>
          </p:cNvGrpSpPr>
          <p:nvPr/>
        </p:nvGrpSpPr>
        <p:grpSpPr bwMode="auto">
          <a:xfrm>
            <a:off x="304800" y="4114800"/>
            <a:ext cx="8763000" cy="350838"/>
            <a:chOff x="192" y="1947"/>
            <a:chExt cx="5520" cy="530"/>
          </a:xfrm>
        </p:grpSpPr>
        <p:sp>
          <p:nvSpPr>
            <p:cNvPr id="628753" name="Line 17"/>
            <p:cNvSpPr>
              <a:spLocks noChangeShapeType="1"/>
            </p:cNvSpPr>
            <p:nvPr/>
          </p:nvSpPr>
          <p:spPr bwMode="auto">
            <a:xfrm>
              <a:off x="5712" y="1949"/>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519190" name="Group 18"/>
            <p:cNvGrpSpPr>
              <a:grpSpLocks/>
            </p:cNvGrpSpPr>
            <p:nvPr/>
          </p:nvGrpSpPr>
          <p:grpSpPr bwMode="auto">
            <a:xfrm>
              <a:off x="192" y="1947"/>
              <a:ext cx="5208" cy="530"/>
              <a:chOff x="192" y="1947"/>
              <a:chExt cx="5208" cy="530"/>
            </a:xfrm>
          </p:grpSpPr>
          <p:grpSp>
            <p:nvGrpSpPr>
              <p:cNvPr id="519191" name="Group 19"/>
              <p:cNvGrpSpPr>
                <a:grpSpLocks/>
              </p:cNvGrpSpPr>
              <p:nvPr/>
            </p:nvGrpSpPr>
            <p:grpSpPr bwMode="auto">
              <a:xfrm>
                <a:off x="468" y="1947"/>
                <a:ext cx="4932" cy="528"/>
                <a:chOff x="468" y="1918"/>
                <a:chExt cx="4932" cy="528"/>
              </a:xfrm>
            </p:grpSpPr>
            <p:sp>
              <p:nvSpPr>
                <p:cNvPr id="628756" name="Line 20"/>
                <p:cNvSpPr>
                  <a:spLocks noChangeShapeType="1"/>
                </p:cNvSpPr>
                <p:nvPr/>
              </p:nvSpPr>
              <p:spPr bwMode="auto">
                <a:xfrm>
                  <a:off x="468"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28757" name="Line 21"/>
                <p:cNvSpPr>
                  <a:spLocks noChangeShapeType="1"/>
                </p:cNvSpPr>
                <p:nvPr/>
              </p:nvSpPr>
              <p:spPr bwMode="auto">
                <a:xfrm>
                  <a:off x="1392"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28758" name="Line 22"/>
                <p:cNvSpPr>
                  <a:spLocks noChangeShapeType="1"/>
                </p:cNvSpPr>
                <p:nvPr/>
              </p:nvSpPr>
              <p:spPr bwMode="auto">
                <a:xfrm>
                  <a:off x="776"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28759" name="Line 23"/>
                <p:cNvSpPr>
                  <a:spLocks noChangeShapeType="1"/>
                </p:cNvSpPr>
                <p:nvPr/>
              </p:nvSpPr>
              <p:spPr bwMode="auto">
                <a:xfrm>
                  <a:off x="2317"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28760" name="Line 24"/>
                <p:cNvSpPr>
                  <a:spLocks noChangeShapeType="1"/>
                </p:cNvSpPr>
                <p:nvPr/>
              </p:nvSpPr>
              <p:spPr bwMode="auto">
                <a:xfrm>
                  <a:off x="3242"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28761" name="Line 25"/>
                <p:cNvSpPr>
                  <a:spLocks noChangeShapeType="1"/>
                </p:cNvSpPr>
                <p:nvPr/>
              </p:nvSpPr>
              <p:spPr bwMode="auto">
                <a:xfrm>
                  <a:off x="2625"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28762" name="Line 26"/>
                <p:cNvSpPr>
                  <a:spLocks noChangeShapeType="1"/>
                </p:cNvSpPr>
                <p:nvPr/>
              </p:nvSpPr>
              <p:spPr bwMode="auto">
                <a:xfrm>
                  <a:off x="2009"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28763" name="Line 27"/>
                <p:cNvSpPr>
                  <a:spLocks noChangeShapeType="1"/>
                </p:cNvSpPr>
                <p:nvPr/>
              </p:nvSpPr>
              <p:spPr bwMode="auto">
                <a:xfrm>
                  <a:off x="3858"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28764" name="Line 28"/>
                <p:cNvSpPr>
                  <a:spLocks noChangeShapeType="1"/>
                </p:cNvSpPr>
                <p:nvPr/>
              </p:nvSpPr>
              <p:spPr bwMode="auto">
                <a:xfrm>
                  <a:off x="4783"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28765" name="Line 29"/>
                <p:cNvSpPr>
                  <a:spLocks noChangeShapeType="1"/>
                </p:cNvSpPr>
                <p:nvPr/>
              </p:nvSpPr>
              <p:spPr bwMode="auto">
                <a:xfrm>
                  <a:off x="4475"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28766" name="Line 30"/>
                <p:cNvSpPr>
                  <a:spLocks noChangeShapeType="1"/>
                </p:cNvSpPr>
                <p:nvPr/>
              </p:nvSpPr>
              <p:spPr bwMode="auto">
                <a:xfrm>
                  <a:off x="3550"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28767" name="Line 31"/>
                <p:cNvSpPr>
                  <a:spLocks noChangeShapeType="1"/>
                </p:cNvSpPr>
                <p:nvPr/>
              </p:nvSpPr>
              <p:spPr bwMode="auto">
                <a:xfrm>
                  <a:off x="5400"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28768" name="Line 32"/>
                <p:cNvSpPr>
                  <a:spLocks noChangeShapeType="1"/>
                </p:cNvSpPr>
                <p:nvPr/>
              </p:nvSpPr>
              <p:spPr bwMode="auto">
                <a:xfrm>
                  <a:off x="5091"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28769" name="Line 33"/>
                <p:cNvSpPr>
                  <a:spLocks noChangeShapeType="1"/>
                </p:cNvSpPr>
                <p:nvPr/>
              </p:nvSpPr>
              <p:spPr bwMode="auto">
                <a:xfrm>
                  <a:off x="4167"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28770" name="Line 34"/>
                <p:cNvSpPr>
                  <a:spLocks noChangeShapeType="1"/>
                </p:cNvSpPr>
                <p:nvPr/>
              </p:nvSpPr>
              <p:spPr bwMode="auto">
                <a:xfrm>
                  <a:off x="1084"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28771" name="Line 35"/>
                <p:cNvSpPr>
                  <a:spLocks noChangeShapeType="1"/>
                </p:cNvSpPr>
                <p:nvPr/>
              </p:nvSpPr>
              <p:spPr bwMode="auto">
                <a:xfrm>
                  <a:off x="1701"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28772" name="Line 36"/>
                <p:cNvSpPr>
                  <a:spLocks noChangeShapeType="1"/>
                </p:cNvSpPr>
                <p:nvPr/>
              </p:nvSpPr>
              <p:spPr bwMode="auto">
                <a:xfrm>
                  <a:off x="2934"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628773" name="Line 37"/>
              <p:cNvSpPr>
                <a:spLocks noChangeShapeType="1"/>
              </p:cNvSpPr>
              <p:nvPr/>
            </p:nvSpPr>
            <p:spPr bwMode="auto">
              <a:xfrm>
                <a:off x="192" y="1949"/>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sp>
        <p:nvSpPr>
          <p:cNvPr id="628774" name="Line 38"/>
          <p:cNvSpPr>
            <a:spLocks noChangeShapeType="1"/>
          </p:cNvSpPr>
          <p:nvPr/>
        </p:nvSpPr>
        <p:spPr bwMode="auto">
          <a:xfrm>
            <a:off x="66675" y="4457700"/>
            <a:ext cx="9534525"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28789" name="Rectangle 53"/>
          <p:cNvSpPr>
            <a:spLocks noGrp="1" noChangeArrowheads="1"/>
          </p:cNvSpPr>
          <p:nvPr>
            <p:ph type="title" idx="4294967295"/>
          </p:nvPr>
        </p:nvSpPr>
        <p:spPr>
          <a:xfrm>
            <a:off x="685800" y="381000"/>
            <a:ext cx="7772400" cy="1143000"/>
          </a:xfrm>
          <a:effectLst>
            <a:outerShdw blurRad="63500" dist="35921" dir="2700000" algn="ctr" rotWithShape="0">
              <a:srgbClr val="030201">
                <a:alpha val="74998"/>
              </a:srgbClr>
            </a:outerShdw>
          </a:effectLst>
        </p:spPr>
        <p:txBody>
          <a:bodyPr/>
          <a:lstStyle/>
          <a:p>
            <a:pPr eaLnBrk="1" hangingPunct="1">
              <a:defRPr/>
            </a:pPr>
            <a:r>
              <a:rPr lang="ar-JO" b="1" dirty="0">
                <a:solidFill>
                  <a:schemeClr val="bg1"/>
                </a:solidFill>
                <a:latin typeface="Arial" panose="020B0604020202020204" pitchFamily="34" charset="0"/>
                <a:ea typeface="ＭＳ Ｐゴシック" charset="0"/>
                <a:cs typeface="Arial" panose="020B0604020202020204" pitchFamily="34" charset="0"/>
              </a:rPr>
              <a:t>الإطار : القوة الآشورية</a:t>
            </a:r>
            <a:endParaRPr lang="en-US" b="1" dirty="0">
              <a:latin typeface="Arial" panose="020B0604020202020204" pitchFamily="34" charset="0"/>
              <a:ea typeface="ＭＳ Ｐゴシック" charset="0"/>
              <a:cs typeface="Arial" panose="020B0604020202020204" pitchFamily="34" charset="0"/>
            </a:endParaRPr>
          </a:p>
        </p:txBody>
      </p:sp>
      <p:sp>
        <p:nvSpPr>
          <p:cNvPr id="628790" name="Freeform 54"/>
          <p:cNvSpPr>
            <a:spLocks/>
          </p:cNvSpPr>
          <p:nvPr/>
        </p:nvSpPr>
        <p:spPr bwMode="auto">
          <a:xfrm>
            <a:off x="-96838" y="2917825"/>
            <a:ext cx="6407151" cy="1349375"/>
          </a:xfrm>
          <a:custGeom>
            <a:avLst/>
            <a:gdLst>
              <a:gd name="T0" fmla="*/ 0 w 4036"/>
              <a:gd name="T1" fmla="*/ 2147483647 h 850"/>
              <a:gd name="T2" fmla="*/ 2147483647 w 4036"/>
              <a:gd name="T3" fmla="*/ 2147483647 h 850"/>
              <a:gd name="T4" fmla="*/ 2147483647 w 4036"/>
              <a:gd name="T5" fmla="*/ 2147483647 h 850"/>
              <a:gd name="T6" fmla="*/ 2147483647 w 4036"/>
              <a:gd name="T7" fmla="*/ 2147483647 h 850"/>
              <a:gd name="T8" fmla="*/ 2147483647 w 4036"/>
              <a:gd name="T9" fmla="*/ 2147483647 h 850"/>
              <a:gd name="T10" fmla="*/ 2147483647 w 4036"/>
              <a:gd name="T11" fmla="*/ 2147483647 h 850"/>
              <a:gd name="T12" fmla="*/ 2147483647 w 4036"/>
              <a:gd name="T13" fmla="*/ 2147483647 h 850"/>
              <a:gd name="T14" fmla="*/ 2147483647 w 4036"/>
              <a:gd name="T15" fmla="*/ 2147483647 h 850"/>
              <a:gd name="T16" fmla="*/ 2147483647 w 4036"/>
              <a:gd name="T17" fmla="*/ 2147483647 h 850"/>
              <a:gd name="T18" fmla="*/ 2147483647 w 4036"/>
              <a:gd name="T19" fmla="*/ 2147483647 h 850"/>
              <a:gd name="T20" fmla="*/ 2147483647 w 4036"/>
              <a:gd name="T21" fmla="*/ 2147483647 h 850"/>
              <a:gd name="T22" fmla="*/ 2147483647 w 4036"/>
              <a:gd name="T23" fmla="*/ 2147483647 h 850"/>
              <a:gd name="T24" fmla="*/ 2147483647 w 4036"/>
              <a:gd name="T25" fmla="*/ 2147483647 h 850"/>
              <a:gd name="T26" fmla="*/ 2147483647 w 4036"/>
              <a:gd name="T27" fmla="*/ 2147483647 h 850"/>
              <a:gd name="T28" fmla="*/ 2147483647 w 4036"/>
              <a:gd name="T29" fmla="*/ 2147483647 h 850"/>
              <a:gd name="T30" fmla="*/ 2147483647 w 4036"/>
              <a:gd name="T31" fmla="*/ 2147483647 h 850"/>
              <a:gd name="T32" fmla="*/ 2147483647 w 4036"/>
              <a:gd name="T33" fmla="*/ 2147483647 h 850"/>
              <a:gd name="T34" fmla="*/ 2147483647 w 4036"/>
              <a:gd name="T35" fmla="*/ 2147483647 h 850"/>
              <a:gd name="T36" fmla="*/ 2147483647 w 4036"/>
              <a:gd name="T37" fmla="*/ 2147483647 h 850"/>
              <a:gd name="T38" fmla="*/ 2147483647 w 4036"/>
              <a:gd name="T39" fmla="*/ 2147483647 h 850"/>
              <a:gd name="T40" fmla="*/ 2147483647 w 4036"/>
              <a:gd name="T41" fmla="*/ 2147483647 h 850"/>
              <a:gd name="T42" fmla="*/ 2147483647 w 4036"/>
              <a:gd name="T43" fmla="*/ 2147483647 h 850"/>
              <a:gd name="T44" fmla="*/ 2147483647 w 4036"/>
              <a:gd name="T45" fmla="*/ 2147483647 h 850"/>
              <a:gd name="T46" fmla="*/ 2147483647 w 4036"/>
              <a:gd name="T47" fmla="*/ 2147483647 h 850"/>
              <a:gd name="T48" fmla="*/ 2147483647 w 4036"/>
              <a:gd name="T49" fmla="*/ 2147483647 h 850"/>
              <a:gd name="T50" fmla="*/ 2147483647 w 4036"/>
              <a:gd name="T51" fmla="*/ 2147483647 h 850"/>
              <a:gd name="T52" fmla="*/ 2147483647 w 4036"/>
              <a:gd name="T53" fmla="*/ 2147483647 h 850"/>
              <a:gd name="T54" fmla="*/ 2147483647 w 4036"/>
              <a:gd name="T55" fmla="*/ 2147483647 h 850"/>
              <a:gd name="T56" fmla="*/ 2147483647 w 4036"/>
              <a:gd name="T57" fmla="*/ 2147483647 h 850"/>
              <a:gd name="T58" fmla="*/ 2147483647 w 4036"/>
              <a:gd name="T59" fmla="*/ 2147483647 h 850"/>
              <a:gd name="T60" fmla="*/ 2147483647 w 4036"/>
              <a:gd name="T61" fmla="*/ 2147483647 h 850"/>
              <a:gd name="T62" fmla="*/ 2147483647 w 4036"/>
              <a:gd name="T63" fmla="*/ 2147483647 h 850"/>
              <a:gd name="T64" fmla="*/ 2147483647 w 4036"/>
              <a:gd name="T65" fmla="*/ 2147483647 h 850"/>
              <a:gd name="T66" fmla="*/ 2147483647 w 4036"/>
              <a:gd name="T67" fmla="*/ 2147483647 h 850"/>
              <a:gd name="T68" fmla="*/ 2147483647 w 4036"/>
              <a:gd name="T69" fmla="*/ 2147483647 h 850"/>
              <a:gd name="T70" fmla="*/ 2147483647 w 4036"/>
              <a:gd name="T71" fmla="*/ 2147483647 h 850"/>
              <a:gd name="T72" fmla="*/ 2147483647 w 4036"/>
              <a:gd name="T73" fmla="*/ 2147483647 h 850"/>
              <a:gd name="T74" fmla="*/ 2147483647 w 4036"/>
              <a:gd name="T75" fmla="*/ 2147483647 h 850"/>
              <a:gd name="T76" fmla="*/ 2147483647 w 4036"/>
              <a:gd name="T77" fmla="*/ 2147483647 h 850"/>
              <a:gd name="T78" fmla="*/ 2147483647 w 4036"/>
              <a:gd name="T79" fmla="*/ 2147483647 h 85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036"/>
              <a:gd name="T121" fmla="*/ 0 h 850"/>
              <a:gd name="T122" fmla="*/ 4036 w 4036"/>
              <a:gd name="T123" fmla="*/ 850 h 85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036" h="850">
                <a:moveTo>
                  <a:pt x="0" y="346"/>
                </a:moveTo>
                <a:cubicBezTo>
                  <a:pt x="49" y="329"/>
                  <a:pt x="79" y="300"/>
                  <a:pt x="131" y="285"/>
                </a:cubicBezTo>
                <a:cubicBezTo>
                  <a:pt x="158" y="255"/>
                  <a:pt x="181" y="210"/>
                  <a:pt x="218" y="189"/>
                </a:cubicBezTo>
                <a:cubicBezTo>
                  <a:pt x="255" y="167"/>
                  <a:pt x="306" y="158"/>
                  <a:pt x="348" y="146"/>
                </a:cubicBezTo>
                <a:cubicBezTo>
                  <a:pt x="460" y="67"/>
                  <a:pt x="294" y="179"/>
                  <a:pt x="400" y="119"/>
                </a:cubicBezTo>
                <a:cubicBezTo>
                  <a:pt x="466" y="81"/>
                  <a:pt x="519" y="32"/>
                  <a:pt x="600" y="24"/>
                </a:cubicBezTo>
                <a:cubicBezTo>
                  <a:pt x="649" y="18"/>
                  <a:pt x="698" y="18"/>
                  <a:pt x="748" y="15"/>
                </a:cubicBezTo>
                <a:cubicBezTo>
                  <a:pt x="860" y="19"/>
                  <a:pt x="978" y="12"/>
                  <a:pt x="1087" y="50"/>
                </a:cubicBezTo>
                <a:cubicBezTo>
                  <a:pt x="1197" y="43"/>
                  <a:pt x="1226" y="42"/>
                  <a:pt x="1313" y="24"/>
                </a:cubicBezTo>
                <a:cubicBezTo>
                  <a:pt x="1330" y="27"/>
                  <a:pt x="1347" y="31"/>
                  <a:pt x="1365" y="33"/>
                </a:cubicBezTo>
                <a:cubicBezTo>
                  <a:pt x="1417" y="37"/>
                  <a:pt x="1470" y="33"/>
                  <a:pt x="1522" y="41"/>
                </a:cubicBezTo>
                <a:cubicBezTo>
                  <a:pt x="1530" y="42"/>
                  <a:pt x="1531" y="54"/>
                  <a:pt x="1539" y="59"/>
                </a:cubicBezTo>
                <a:cubicBezTo>
                  <a:pt x="1546" y="63"/>
                  <a:pt x="1556" y="64"/>
                  <a:pt x="1565" y="67"/>
                </a:cubicBezTo>
                <a:cubicBezTo>
                  <a:pt x="1584" y="86"/>
                  <a:pt x="1597" y="108"/>
                  <a:pt x="1618" y="128"/>
                </a:cubicBezTo>
                <a:cubicBezTo>
                  <a:pt x="1625" y="190"/>
                  <a:pt x="1615" y="271"/>
                  <a:pt x="1661" y="320"/>
                </a:cubicBezTo>
                <a:cubicBezTo>
                  <a:pt x="1673" y="356"/>
                  <a:pt x="1699" y="368"/>
                  <a:pt x="1731" y="389"/>
                </a:cubicBezTo>
                <a:cubicBezTo>
                  <a:pt x="1749" y="450"/>
                  <a:pt x="1755" y="518"/>
                  <a:pt x="1792" y="572"/>
                </a:cubicBezTo>
                <a:cubicBezTo>
                  <a:pt x="1812" y="638"/>
                  <a:pt x="1796" y="721"/>
                  <a:pt x="1861" y="763"/>
                </a:cubicBezTo>
                <a:cubicBezTo>
                  <a:pt x="1928" y="756"/>
                  <a:pt x="1980" y="744"/>
                  <a:pt x="2044" y="728"/>
                </a:cubicBezTo>
                <a:cubicBezTo>
                  <a:pt x="2117" y="737"/>
                  <a:pt x="2182" y="749"/>
                  <a:pt x="2252" y="772"/>
                </a:cubicBezTo>
                <a:cubicBezTo>
                  <a:pt x="2269" y="777"/>
                  <a:pt x="2287" y="783"/>
                  <a:pt x="2305" y="789"/>
                </a:cubicBezTo>
                <a:cubicBezTo>
                  <a:pt x="2313" y="791"/>
                  <a:pt x="2331" y="798"/>
                  <a:pt x="2331" y="798"/>
                </a:cubicBezTo>
                <a:cubicBezTo>
                  <a:pt x="2398" y="783"/>
                  <a:pt x="2359" y="804"/>
                  <a:pt x="2383" y="763"/>
                </a:cubicBezTo>
                <a:cubicBezTo>
                  <a:pt x="2393" y="744"/>
                  <a:pt x="2418" y="711"/>
                  <a:pt x="2418" y="711"/>
                </a:cubicBezTo>
                <a:cubicBezTo>
                  <a:pt x="2432" y="662"/>
                  <a:pt x="2439" y="609"/>
                  <a:pt x="2461" y="563"/>
                </a:cubicBezTo>
                <a:cubicBezTo>
                  <a:pt x="2508" y="460"/>
                  <a:pt x="2560" y="360"/>
                  <a:pt x="2609" y="259"/>
                </a:cubicBezTo>
                <a:cubicBezTo>
                  <a:pt x="2635" y="202"/>
                  <a:pt x="2635" y="170"/>
                  <a:pt x="2687" y="137"/>
                </a:cubicBezTo>
                <a:cubicBezTo>
                  <a:pt x="2707" y="107"/>
                  <a:pt x="2722" y="95"/>
                  <a:pt x="2757" y="85"/>
                </a:cubicBezTo>
                <a:cubicBezTo>
                  <a:pt x="2812" y="46"/>
                  <a:pt x="2843" y="56"/>
                  <a:pt x="2922" y="50"/>
                </a:cubicBezTo>
                <a:cubicBezTo>
                  <a:pt x="3064" y="0"/>
                  <a:pt x="3070" y="35"/>
                  <a:pt x="3322" y="41"/>
                </a:cubicBezTo>
                <a:cubicBezTo>
                  <a:pt x="3452" y="60"/>
                  <a:pt x="3583" y="48"/>
                  <a:pt x="3713" y="76"/>
                </a:cubicBezTo>
                <a:cubicBezTo>
                  <a:pt x="3733" y="95"/>
                  <a:pt x="3750" y="112"/>
                  <a:pt x="3774" y="128"/>
                </a:cubicBezTo>
                <a:cubicBezTo>
                  <a:pt x="3787" y="206"/>
                  <a:pt x="3826" y="272"/>
                  <a:pt x="3852" y="346"/>
                </a:cubicBezTo>
                <a:cubicBezTo>
                  <a:pt x="3858" y="363"/>
                  <a:pt x="3859" y="382"/>
                  <a:pt x="3870" y="398"/>
                </a:cubicBezTo>
                <a:cubicBezTo>
                  <a:pt x="3875" y="406"/>
                  <a:pt x="3882" y="414"/>
                  <a:pt x="3887" y="424"/>
                </a:cubicBezTo>
                <a:cubicBezTo>
                  <a:pt x="3894" y="440"/>
                  <a:pt x="3905" y="476"/>
                  <a:pt x="3905" y="476"/>
                </a:cubicBezTo>
                <a:cubicBezTo>
                  <a:pt x="3914" y="554"/>
                  <a:pt x="3933" y="639"/>
                  <a:pt x="3965" y="711"/>
                </a:cubicBezTo>
                <a:cubicBezTo>
                  <a:pt x="3972" y="727"/>
                  <a:pt x="3970" y="749"/>
                  <a:pt x="3983" y="763"/>
                </a:cubicBezTo>
                <a:cubicBezTo>
                  <a:pt x="3997" y="777"/>
                  <a:pt x="4026" y="807"/>
                  <a:pt x="4026" y="807"/>
                </a:cubicBezTo>
                <a:cubicBezTo>
                  <a:pt x="4036" y="838"/>
                  <a:pt x="4035" y="823"/>
                  <a:pt x="4035" y="850"/>
                </a:cubicBezTo>
              </a:path>
            </a:pathLst>
          </a:custGeom>
          <a:noFill/>
          <a:ln w="762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28775" name="Text Box 39"/>
          <p:cNvSpPr txBox="1">
            <a:spLocks noChangeArrowheads="1"/>
          </p:cNvSpPr>
          <p:nvPr/>
        </p:nvSpPr>
        <p:spPr bwMode="auto">
          <a:xfrm>
            <a:off x="2209800" y="2209800"/>
            <a:ext cx="22098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ضعيفة </a:t>
            </a:r>
            <a:r>
              <a:rPr kumimoji="0" lang="en-US"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790-745</a:t>
            </a:r>
            <a:endParaRPr kumimoji="0" lang="en-US"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628793" name="AutoShape 57"/>
          <p:cNvSpPr>
            <a:spLocks noChangeArrowheads="1"/>
          </p:cNvSpPr>
          <p:nvPr/>
        </p:nvSpPr>
        <p:spPr bwMode="auto">
          <a:xfrm rot="-5400000">
            <a:off x="2514600" y="5029200"/>
            <a:ext cx="1981200" cy="304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00"/>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28794" name="Text Box 58"/>
          <p:cNvSpPr txBox="1">
            <a:spLocks noChangeArrowheads="1"/>
          </p:cNvSpPr>
          <p:nvPr/>
        </p:nvSpPr>
        <p:spPr bwMode="auto">
          <a:xfrm>
            <a:off x="2438400" y="5988050"/>
            <a:ext cx="22098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يونان</a:t>
            </a:r>
            <a:endParaRPr kumimoji="0" lang="en-US"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628795" name="Text Box 59"/>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Times New Roman" charset="0"/>
                <a:ea typeface="Osaka" charset="0"/>
                <a:cs typeface="Osaka" charset="0"/>
              </a:defRPr>
            </a:lvl1pPr>
            <a:lvl2pPr marL="37931725" indent="-37474525">
              <a:defRPr sz="2400">
                <a:solidFill>
                  <a:schemeClr val="tx1"/>
                </a:solidFill>
                <a:latin typeface="Times New Roman" charset="0"/>
                <a:ea typeface="Osaka" charset="0"/>
                <a:cs typeface="Osaka" charset="0"/>
              </a:defRPr>
            </a:lvl2pPr>
            <a:lvl3pPr>
              <a:defRPr sz="2400">
                <a:solidFill>
                  <a:schemeClr val="tx1"/>
                </a:solidFill>
                <a:latin typeface="Times New Roman" charset="0"/>
                <a:ea typeface="Osaka" charset="0"/>
                <a:cs typeface="Osaka" charset="0"/>
              </a:defRPr>
            </a:lvl3pPr>
            <a:lvl4pPr>
              <a:defRPr sz="2400">
                <a:solidFill>
                  <a:schemeClr val="tx1"/>
                </a:solidFill>
                <a:latin typeface="Times New Roman" charset="0"/>
                <a:ea typeface="Osaka" charset="0"/>
                <a:cs typeface="Osaka" charset="0"/>
              </a:defRPr>
            </a:lvl4pPr>
            <a:lvl5pPr>
              <a:defRPr sz="2400">
                <a:solidFill>
                  <a:schemeClr val="tx1"/>
                </a:solidFill>
                <a:latin typeface="Times New Roman" charset="0"/>
                <a:ea typeface="Osaka" charset="0"/>
                <a:cs typeface="Osaka" charset="0"/>
              </a:defRPr>
            </a:lvl5pPr>
            <a:lvl6pPr marL="457200" eaLnBrk="0" fontAlgn="base" hangingPunct="0">
              <a:spcBef>
                <a:spcPct val="0"/>
              </a:spcBef>
              <a:spcAft>
                <a:spcPct val="0"/>
              </a:spcAft>
              <a:defRPr sz="2400">
                <a:solidFill>
                  <a:schemeClr val="tx1"/>
                </a:solidFill>
                <a:latin typeface="Times New Roman" charset="0"/>
                <a:ea typeface="Osaka" charset="0"/>
                <a:cs typeface="Osaka" charset="0"/>
              </a:defRPr>
            </a:lvl6pPr>
            <a:lvl7pPr marL="914400" eaLnBrk="0" fontAlgn="base" hangingPunct="0">
              <a:spcBef>
                <a:spcPct val="0"/>
              </a:spcBef>
              <a:spcAft>
                <a:spcPct val="0"/>
              </a:spcAft>
              <a:defRPr sz="2400">
                <a:solidFill>
                  <a:schemeClr val="tx1"/>
                </a:solidFill>
                <a:latin typeface="Times New Roman" charset="0"/>
                <a:ea typeface="Osaka" charset="0"/>
                <a:cs typeface="Osaka" charset="0"/>
              </a:defRPr>
            </a:lvl7pPr>
            <a:lvl8pPr marL="1371600" eaLnBrk="0" fontAlgn="base" hangingPunct="0">
              <a:spcBef>
                <a:spcPct val="0"/>
              </a:spcBef>
              <a:spcAft>
                <a:spcPct val="0"/>
              </a:spcAft>
              <a:defRPr sz="2400">
                <a:solidFill>
                  <a:schemeClr val="tx1"/>
                </a:solidFill>
                <a:latin typeface="Times New Roman" charset="0"/>
                <a:ea typeface="Osaka" charset="0"/>
                <a:cs typeface="Osaka" charset="0"/>
              </a:defRPr>
            </a:lvl8pPr>
            <a:lvl9pPr marL="1828800"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443</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28748"/>
                                        </p:tgtEl>
                                        <p:attrNameLst>
                                          <p:attrName>style.visibility</p:attrName>
                                        </p:attrNameLst>
                                      </p:cBhvr>
                                      <p:to>
                                        <p:strVal val="visible"/>
                                      </p:to>
                                    </p:set>
                                    <p:animEffect transition="in" filter="blinds(horizontal)">
                                      <p:cBhvr>
                                        <p:cTn id="7" dur="500"/>
                                        <p:tgtEl>
                                          <p:spTgt spid="6287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28775"/>
                                        </p:tgtEl>
                                        <p:attrNameLst>
                                          <p:attrName>style.visibility</p:attrName>
                                        </p:attrNameLst>
                                      </p:cBhvr>
                                      <p:to>
                                        <p:strVal val="visible"/>
                                      </p:to>
                                    </p:set>
                                    <p:animEffect transition="in" filter="blinds(horizontal)">
                                      <p:cBhvr>
                                        <p:cTn id="12" dur="500"/>
                                        <p:tgtEl>
                                          <p:spTgt spid="62877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28751"/>
                                        </p:tgtEl>
                                        <p:attrNameLst>
                                          <p:attrName>style.visibility</p:attrName>
                                        </p:attrNameLst>
                                      </p:cBhvr>
                                      <p:to>
                                        <p:strVal val="visible"/>
                                      </p:to>
                                    </p:set>
                                    <p:animEffect transition="in" filter="blinds(horizontal)">
                                      <p:cBhvr>
                                        <p:cTn id="17" dur="500"/>
                                        <p:tgtEl>
                                          <p:spTgt spid="62875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28790"/>
                                        </p:tgtEl>
                                        <p:attrNameLst>
                                          <p:attrName>style.visibility</p:attrName>
                                        </p:attrNameLst>
                                      </p:cBhvr>
                                      <p:to>
                                        <p:strVal val="visible"/>
                                      </p:to>
                                    </p:set>
                                    <p:animEffect transition="in" filter="wipe(left)">
                                      <p:cBhvr>
                                        <p:cTn id="22" dur="500"/>
                                        <p:tgtEl>
                                          <p:spTgt spid="62879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28793"/>
                                        </p:tgtEl>
                                        <p:attrNameLst>
                                          <p:attrName>style.visibility</p:attrName>
                                        </p:attrNameLst>
                                      </p:cBhvr>
                                      <p:to>
                                        <p:strVal val="visible"/>
                                      </p:to>
                                    </p:set>
                                    <p:animEffect transition="in" filter="wipe(down)">
                                      <p:cBhvr>
                                        <p:cTn id="27" dur="500"/>
                                        <p:tgtEl>
                                          <p:spTgt spid="628793"/>
                                        </p:tgtEl>
                                      </p:cBhvr>
                                    </p:animEffect>
                                  </p:childTnLst>
                                </p:cTn>
                              </p:par>
                              <p:par>
                                <p:cTn id="28" presetID="16" presetClass="entr" presetSubtype="26" fill="hold" grpId="0" nodeType="withEffect">
                                  <p:stCondLst>
                                    <p:cond delay="0"/>
                                  </p:stCondLst>
                                  <p:childTnLst>
                                    <p:set>
                                      <p:cBhvr>
                                        <p:cTn id="29" dur="1" fill="hold">
                                          <p:stCondLst>
                                            <p:cond delay="0"/>
                                          </p:stCondLst>
                                        </p:cTn>
                                        <p:tgtEl>
                                          <p:spTgt spid="628794"/>
                                        </p:tgtEl>
                                        <p:attrNameLst>
                                          <p:attrName>style.visibility</p:attrName>
                                        </p:attrNameLst>
                                      </p:cBhvr>
                                      <p:to>
                                        <p:strVal val="visible"/>
                                      </p:to>
                                    </p:set>
                                    <p:animEffect transition="in" filter="barn(inHorizontal)">
                                      <p:cBhvr>
                                        <p:cTn id="30" dur="500"/>
                                        <p:tgtEl>
                                          <p:spTgt spid="628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8748" grpId="0"/>
      <p:bldP spid="628751" grpId="0"/>
      <p:bldP spid="628790" grpId="0" animBg="1"/>
      <p:bldP spid="628775" grpId="0"/>
      <p:bldP spid="628793" grpId="0" animBg="1"/>
      <p:bldP spid="628794" grpId="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20193" name="Picture 6" descr="28 Dav-Sol small.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0" y="0"/>
            <a:ext cx="4572000" cy="6919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9354" name="Rectangle 26" descr="Green marble"/>
          <p:cNvSpPr>
            <a:spLocks noGrp="1" noChangeArrowheads="1"/>
          </p:cNvSpPr>
          <p:nvPr>
            <p:ph type="title" idx="4294967295"/>
          </p:nvPr>
        </p:nvSpPr>
        <p:spPr>
          <a:xfrm>
            <a:off x="0" y="109538"/>
            <a:ext cx="3962400" cy="2043172"/>
          </a:xfrm>
          <a:effectLst>
            <a:outerShdw blurRad="63500" dist="107763" dir="2700000" algn="ctr" rotWithShape="0">
              <a:srgbClr val="030201">
                <a:alpha val="74998"/>
              </a:srgbClr>
            </a:outerShdw>
          </a:effectLst>
        </p:spPr>
        <p:txBody>
          <a:bodyPr/>
          <a:lstStyle/>
          <a:p>
            <a:pPr eaLnBrk="1" hangingPunct="1">
              <a:defRPr/>
            </a:pPr>
            <a:r>
              <a:rPr lang="ar-JO" sz="3600" b="1" dirty="0">
                <a:solidFill>
                  <a:srgbClr val="FFFFFF"/>
                </a:solidFill>
                <a:latin typeface="Arial" panose="020B0604020202020204" pitchFamily="34" charset="0"/>
                <a:ea typeface="MS Pゴシック" charset="0"/>
                <a:cs typeface="Arial" panose="020B0604020202020204" pitchFamily="34" charset="0"/>
              </a:rPr>
              <a:t>التوسع </a:t>
            </a:r>
            <a:br>
              <a:rPr lang="ar-JO" sz="3600" b="1" dirty="0">
                <a:solidFill>
                  <a:srgbClr val="FFFFFF"/>
                </a:solidFill>
                <a:latin typeface="Arial" panose="020B0604020202020204" pitchFamily="34" charset="0"/>
                <a:ea typeface="MS Pゴシック" charset="0"/>
                <a:cs typeface="Arial" panose="020B0604020202020204" pitchFamily="34" charset="0"/>
              </a:rPr>
            </a:br>
            <a:r>
              <a:rPr lang="ar-JO" sz="3600" b="1" dirty="0">
                <a:solidFill>
                  <a:srgbClr val="FFFFFF"/>
                </a:solidFill>
                <a:latin typeface="Arial" panose="020B0604020202020204" pitchFamily="34" charset="0"/>
                <a:ea typeface="MS Pゴシック" charset="0"/>
                <a:cs typeface="Arial" panose="020B0604020202020204" pitchFamily="34" charset="0"/>
              </a:rPr>
              <a:t>تحت حكم</a:t>
            </a:r>
            <a:br>
              <a:rPr lang="ar-JO" sz="3600" b="1" dirty="0">
                <a:solidFill>
                  <a:srgbClr val="FFFFFF"/>
                </a:solidFill>
                <a:latin typeface="Arial" panose="020B0604020202020204" pitchFamily="34" charset="0"/>
                <a:ea typeface="MS Pゴシック" charset="0"/>
                <a:cs typeface="Arial" panose="020B0604020202020204" pitchFamily="34" charset="0"/>
              </a:rPr>
            </a:br>
            <a:r>
              <a:rPr lang="ar-JO" sz="3600" b="1" dirty="0">
                <a:solidFill>
                  <a:srgbClr val="FFFFFF"/>
                </a:solidFill>
                <a:latin typeface="Arial" panose="020B0604020202020204" pitchFamily="34" charset="0"/>
                <a:ea typeface="MS Pゴシック" charset="0"/>
                <a:cs typeface="Arial" panose="020B0604020202020204" pitchFamily="34" charset="0"/>
              </a:rPr>
              <a:t>يربعام 2</a:t>
            </a:r>
            <a:endParaRPr lang="en-US" sz="4800" b="1" dirty="0">
              <a:solidFill>
                <a:srgbClr val="FFFFFF"/>
              </a:solidFill>
              <a:latin typeface="Arial" panose="020B0604020202020204" pitchFamily="34" charset="0"/>
              <a:ea typeface="MS Pゴシック" charset="0"/>
              <a:cs typeface="Arial" panose="020B0604020202020204" pitchFamily="34" charset="0"/>
            </a:endParaRPr>
          </a:p>
        </p:txBody>
      </p:sp>
      <p:grpSp>
        <p:nvGrpSpPr>
          <p:cNvPr id="2" name="Group 14"/>
          <p:cNvGrpSpPr/>
          <p:nvPr/>
        </p:nvGrpSpPr>
        <p:grpSpPr>
          <a:xfrm>
            <a:off x="5715000" y="1447800"/>
            <a:ext cx="3429000" cy="2743200"/>
            <a:chOff x="5715000" y="1447800"/>
            <a:chExt cx="3429000" cy="2743200"/>
          </a:xfrm>
          <a:solidFill>
            <a:srgbClr val="242A59"/>
          </a:solidFill>
        </p:grpSpPr>
        <p:sp>
          <p:nvSpPr>
            <p:cNvPr id="13" name="Parallelogram 12"/>
            <p:cNvSpPr/>
            <p:nvPr/>
          </p:nvSpPr>
          <p:spPr bwMode="auto">
            <a:xfrm>
              <a:off x="5715000" y="1447800"/>
              <a:ext cx="1676400" cy="2743200"/>
            </a:xfrm>
            <a:prstGeom prst="parallelogram">
              <a:avLst>
                <a:gd name="adj" fmla="val 57989"/>
              </a:avLst>
            </a:prstGeom>
            <a:grpFill/>
            <a:ln w="9525" cap="flat" cmpd="sng" algn="ctr">
              <a:solidFill>
                <a:schemeClr val="tx1"/>
              </a:solidFill>
              <a:prstDash val="solid"/>
              <a:round/>
              <a:headEnd type="none" w="med" len="med"/>
              <a:tailEnd type="none" w="med" len="me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ゴシック"/>
                <a:cs typeface="Arial" panose="020B0604020202020204" pitchFamily="34" charset="0"/>
              </a:endParaRPr>
            </a:p>
          </p:txBody>
        </p:sp>
        <p:sp>
          <p:nvSpPr>
            <p:cNvPr id="14" name="TextBox 13"/>
            <p:cNvSpPr txBox="1"/>
            <p:nvPr/>
          </p:nvSpPr>
          <p:spPr>
            <a:xfrm>
              <a:off x="7184902" y="1752600"/>
              <a:ext cx="1959098" cy="400110"/>
            </a:xfrm>
            <a:prstGeom prst="rect">
              <a:avLst/>
            </a:prstGeom>
            <a:grp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يربعام الثاني</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6" name="TextBox 15"/>
          <p:cNvSpPr txBox="1">
            <a:spLocks noChangeArrowheads="1"/>
          </p:cNvSpPr>
          <p:nvPr/>
        </p:nvSpPr>
        <p:spPr bwMode="auto">
          <a:xfrm>
            <a:off x="0" y="3318570"/>
            <a:ext cx="4495800" cy="3539430"/>
          </a:xfrm>
          <a:prstGeom prst="rect">
            <a:avLst/>
          </a:prstGeom>
          <a:solidFill>
            <a:srgbClr val="232A5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altLang="ja-JP" sz="3200" b="1" u="none" strike="noStrike" kern="1200" cap="none" spc="0" normalizeH="0" baseline="0" noProof="0" dirty="0">
                <a:ln>
                  <a:noFill/>
                </a:ln>
                <a:solidFill>
                  <a:srgbClr val="FFFFFF"/>
                </a:solidFill>
                <a:effectLst/>
                <a:uLnTx/>
                <a:uFillTx/>
                <a:latin typeface="Arial" panose="020B0604020202020204" pitchFamily="34" charset="0"/>
                <a:ea typeface="MS Pゴシック" charset="0"/>
                <a:cs typeface="Arial" panose="020B0604020202020204" pitchFamily="34" charset="0"/>
              </a:rPr>
              <a:t>هو رد تخم إسرائيل من مدخل حماة إلى بحر العربة حسب كلام الرب إله إسرائيل الذي تكلم به عن يد عبده يونان بن أمتاي النبي الذي من جت حافر</a:t>
            </a:r>
            <a:br>
              <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MS Pゴシック" charset="0"/>
                <a:cs typeface="Arial" panose="020B0604020202020204" pitchFamily="34" charset="0"/>
              </a:rPr>
            </a:b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MS Pゴシック" charset="0"/>
                <a:cs typeface="Arial" panose="020B0604020202020204" pitchFamily="34" charset="0"/>
              </a:rPr>
              <a:t>(2 مل 14: 25</a:t>
            </a:r>
            <a:r>
              <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MS Pゴシック" charset="0"/>
                <a:cs typeface="Arial" panose="020B0604020202020204" pitchFamily="34" charset="0"/>
              </a:rPr>
              <a:t>(</a:t>
            </a:r>
            <a:br>
              <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MS Pゴシック" charset="0"/>
                <a:cs typeface="Arial" panose="020B0604020202020204" pitchFamily="34" charset="0"/>
              </a:rPr>
            </a:br>
            <a:r>
              <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MS Pゴシック" charset="0"/>
                <a:cs typeface="Arial" panose="020B0604020202020204" pitchFamily="34" charset="0"/>
              </a:rPr>
              <a:t> *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MS Pゴシック" charset="0"/>
                <a:cs typeface="Arial" panose="020B0604020202020204" pitchFamily="34" charset="0"/>
              </a:rPr>
              <a:t>بالعبرية بحر العربة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MS Pゴシック" charset="0"/>
              <a:cs typeface="Arial" panose="020B0604020202020204" pitchFamily="34" charset="0"/>
            </a:endParaRPr>
          </a:p>
        </p:txBody>
      </p:sp>
      <p:grpSp>
        <p:nvGrpSpPr>
          <p:cNvPr id="3" name="Group 10"/>
          <p:cNvGrpSpPr/>
          <p:nvPr/>
        </p:nvGrpSpPr>
        <p:grpSpPr>
          <a:xfrm>
            <a:off x="5715000" y="3429000"/>
            <a:ext cx="3429000" cy="762000"/>
            <a:chOff x="5715000" y="3429000"/>
            <a:chExt cx="2994255" cy="762000"/>
          </a:xfrm>
          <a:solidFill>
            <a:srgbClr val="030201"/>
          </a:solidFill>
        </p:grpSpPr>
        <p:sp>
          <p:nvSpPr>
            <p:cNvPr id="9" name="Parallelogram 8"/>
            <p:cNvSpPr/>
            <p:nvPr/>
          </p:nvSpPr>
          <p:spPr bwMode="auto">
            <a:xfrm>
              <a:off x="5715000" y="3505200"/>
              <a:ext cx="609600" cy="685800"/>
            </a:xfrm>
            <a:prstGeom prst="parallelogram">
              <a:avLst/>
            </a:prstGeom>
            <a:grpFill/>
            <a:ln w="9525" cap="flat" cmpd="sng" algn="ctr">
              <a:solidFill>
                <a:schemeClr val="tx1"/>
              </a:solidFill>
              <a:prstDash val="solid"/>
              <a:round/>
              <a:headEnd type="none" w="med" len="med"/>
              <a:tailEnd type="none" w="med" len="me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ゴシック"/>
                <a:cs typeface="Arial" panose="020B0604020202020204" pitchFamily="34" charset="0"/>
              </a:endParaRPr>
            </a:p>
          </p:txBody>
        </p:sp>
        <p:sp>
          <p:nvSpPr>
            <p:cNvPr id="10" name="TextBox 9"/>
            <p:cNvSpPr txBox="1"/>
            <p:nvPr/>
          </p:nvSpPr>
          <p:spPr>
            <a:xfrm>
              <a:off x="6380390" y="3429000"/>
              <a:ext cx="2328865" cy="400110"/>
            </a:xfrm>
            <a:prstGeom prst="rect">
              <a:avLst/>
            </a:prstGeom>
            <a:grp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يربعام الأول (930 ق.م)</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2" name="TextBox 11">
            <a:extLst>
              <a:ext uri="{FF2B5EF4-FFF2-40B4-BE49-F238E27FC236}">
                <a16:creationId xmlns:a16="http://schemas.microsoft.com/office/drawing/2014/main" id="{675F3F15-908C-BB3E-5ABC-168BAFB0EC9B}"/>
              </a:ext>
            </a:extLst>
          </p:cNvPr>
          <p:cNvSpPr txBox="1">
            <a:spLocks noChangeArrowheads="1"/>
          </p:cNvSpPr>
          <p:nvPr/>
        </p:nvSpPr>
        <p:spPr bwMode="auto">
          <a:xfrm>
            <a:off x="6708650" y="3964037"/>
            <a:ext cx="2435350" cy="461665"/>
          </a:xfrm>
          <a:prstGeom prst="rect">
            <a:avLst/>
          </a:prstGeom>
          <a:solidFill>
            <a:srgbClr val="7E9F7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lvl="0">
              <a:defRPr/>
            </a:pPr>
            <a:r>
              <a:rPr lang="ar-SA" altLang="ja-JP" b="1" dirty="0">
                <a:solidFill>
                  <a:srgbClr val="000000"/>
                </a:solidFill>
                <a:latin typeface="Arial" panose="020B0604020202020204" pitchFamily="34" charset="0"/>
                <a:ea typeface="MS Pゴシック" charset="0"/>
                <a:cs typeface="Arial" panose="020B0604020202020204" pitchFamily="34" charset="0"/>
              </a:rPr>
              <a:t>مملكة شاول</a:t>
            </a:r>
            <a:endParaRPr kumimoji="0" lang="en-US" b="1" u="none" strike="noStrike" kern="1200" cap="none" spc="0" normalizeH="0" baseline="0" noProof="0" dirty="0">
              <a:ln>
                <a:noFill/>
              </a:ln>
              <a:solidFill>
                <a:srgbClr val="000000"/>
              </a:solidFill>
              <a:effectLst/>
              <a:uLnTx/>
              <a:uFillTx/>
              <a:latin typeface="Arial" panose="020B0604020202020204" pitchFamily="34" charset="0"/>
              <a:ea typeface="MS Pゴシック" charset="0"/>
              <a:cs typeface="Arial" panose="020B0604020202020204" pitchFamily="34" charset="0"/>
            </a:endParaRPr>
          </a:p>
        </p:txBody>
      </p:sp>
      <p:sp>
        <p:nvSpPr>
          <p:cNvPr id="15" name="TextBox 14">
            <a:extLst>
              <a:ext uri="{FF2B5EF4-FFF2-40B4-BE49-F238E27FC236}">
                <a16:creationId xmlns:a16="http://schemas.microsoft.com/office/drawing/2014/main" id="{9BEEA78F-6317-803C-979F-F0A16950373F}"/>
              </a:ext>
            </a:extLst>
          </p:cNvPr>
          <p:cNvSpPr txBox="1">
            <a:spLocks noChangeArrowheads="1"/>
          </p:cNvSpPr>
          <p:nvPr/>
        </p:nvSpPr>
        <p:spPr bwMode="auto">
          <a:xfrm>
            <a:off x="6708650" y="4644047"/>
            <a:ext cx="2435350" cy="461665"/>
          </a:xfrm>
          <a:prstGeom prst="rect">
            <a:avLst/>
          </a:prstGeom>
          <a:solidFill>
            <a:srgbClr val="CE876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lvl="0">
              <a:defRPr/>
            </a:pPr>
            <a:r>
              <a:rPr lang="ar-SA" altLang="ja-JP" b="1" dirty="0">
                <a:solidFill>
                  <a:srgbClr val="000000"/>
                </a:solidFill>
                <a:latin typeface="Arial" panose="020B0604020202020204" pitchFamily="34" charset="0"/>
                <a:ea typeface="MS Pゴシック" charset="0"/>
                <a:cs typeface="Arial" panose="020B0604020202020204" pitchFamily="34" charset="0"/>
              </a:rPr>
              <a:t>مملكة داود</a:t>
            </a:r>
            <a:endParaRPr kumimoji="0" lang="en-US" b="1" u="none" strike="noStrike" kern="1200" cap="none" spc="0" normalizeH="0" baseline="0" noProof="0" dirty="0">
              <a:ln>
                <a:noFill/>
              </a:ln>
              <a:solidFill>
                <a:srgbClr val="000000"/>
              </a:solidFill>
              <a:effectLst/>
              <a:uLnTx/>
              <a:uFillTx/>
              <a:latin typeface="Arial" panose="020B0604020202020204" pitchFamily="34" charset="0"/>
              <a:ea typeface="MS Pゴシック" charset="0"/>
              <a:cs typeface="Arial" panose="020B0604020202020204" pitchFamily="34" charset="0"/>
            </a:endParaRPr>
          </a:p>
        </p:txBody>
      </p:sp>
      <p:sp>
        <p:nvSpPr>
          <p:cNvPr id="17" name="Text Box 24">
            <a:extLst>
              <a:ext uri="{FF2B5EF4-FFF2-40B4-BE49-F238E27FC236}">
                <a16:creationId xmlns:a16="http://schemas.microsoft.com/office/drawing/2014/main" id="{99E3DFD4-4933-564D-4444-4FB8C861AB33}"/>
              </a:ext>
            </a:extLst>
          </p:cNvPr>
          <p:cNvSpPr txBox="1">
            <a:spLocks noChangeArrowheads="1"/>
          </p:cNvSpPr>
          <p:nvPr/>
        </p:nvSpPr>
        <p:spPr bwMode="auto">
          <a:xfrm>
            <a:off x="8305800" y="15875"/>
            <a:ext cx="76200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ゴシック" charset="0"/>
                <a:cs typeface="Arial" panose="020B0604020202020204" pitchFamily="34" charset="0"/>
              </a:rPr>
              <a:t>446</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ゴシック" charset="0"/>
              <a:cs typeface="Arial" panose="020B0604020202020204" pitchFamily="34" charset="0"/>
            </a:endParaRPr>
          </a:p>
        </p:txBody>
      </p:sp>
    </p:spTree>
    <p:extLst>
      <p:ext uri="{BB962C8B-B14F-4D97-AF65-F5344CB8AC3E}">
        <p14:creationId xmlns:p14="http://schemas.microsoft.com/office/powerpoint/2010/main" val="34435439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1"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537602" name="Picture 4" descr="Four_Spiritual_law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703768">
            <a:off x="1581423" y="-152484"/>
            <a:ext cx="5543550" cy="69913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2362200" y="4572000"/>
            <a:ext cx="4572000" cy="2286000"/>
          </a:xfrm>
        </p:spPr>
        <p:txBody>
          <a:bodyPr/>
          <a:lstStyle/>
          <a:p>
            <a:pPr rtl="1">
              <a:defRPr/>
            </a:pPr>
            <a:r>
              <a:rPr lang="ar-SA" sz="3600" b="1" dirty="0">
                <a:latin typeface="Arial" panose="020B0604020202020204" pitchFamily="34" charset="0"/>
                <a:ea typeface="Osaka" charset="0"/>
                <a:cs typeface="Arial" panose="020B0604020202020204" pitchFamily="34" charset="0"/>
              </a:rPr>
              <a:t>الله يحبك ويقدم خطة رائعة لحياتك</a:t>
            </a:r>
            <a:r>
              <a:rPr lang="en-US" sz="3600" b="1" dirty="0">
                <a:latin typeface="Arial" panose="020B0604020202020204" pitchFamily="34" charset="0"/>
                <a:ea typeface="Osaka" charset="0"/>
                <a:cs typeface="Arial" panose="020B0604020202020204" pitchFamily="34" charset="0"/>
              </a:rPr>
              <a:t>?</a:t>
            </a:r>
            <a:endParaRPr lang="en-US" sz="4000" b="1" dirty="0">
              <a:latin typeface="Arial" panose="020B0604020202020204" pitchFamily="34" charset="0"/>
              <a:ea typeface="Osaka" charset="0"/>
              <a:cs typeface="Arial" panose="020B0604020202020204"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9649" name="Picture 4" descr="forest_fire[HR].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512" y="-99392"/>
            <a:ext cx="9372533" cy="702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5619" name="Rectangle 3"/>
          <p:cNvSpPr>
            <a:spLocks noGrp="1" noChangeArrowheads="1"/>
          </p:cNvSpPr>
          <p:nvPr>
            <p:ph type="title"/>
          </p:nvPr>
        </p:nvSpPr>
        <p:spPr>
          <a:xfrm>
            <a:off x="457200" y="152400"/>
            <a:ext cx="8229600" cy="941388"/>
          </a:xfrm>
        </p:spPr>
        <p:txBody>
          <a:bodyPr/>
          <a:lstStyle/>
          <a:p>
            <a:pPr eaLnBrk="1" hangingPunct="1">
              <a:defRPr/>
            </a:pPr>
            <a:r>
              <a:rPr lang="ar-JO" dirty="0">
                <a:solidFill>
                  <a:schemeClr val="tx1"/>
                </a:solidFill>
                <a:effectLst>
                  <a:glow rad="228600">
                    <a:schemeClr val="bg1"/>
                  </a:glow>
                </a:effectLst>
                <a:ea typeface="ＭＳ Ｐゴシック" charset="0"/>
                <a:cs typeface="Arial" panose="020B0604020202020204" pitchFamily="34" charset="0"/>
              </a:rPr>
              <a:t>يا لها من رسالة ...</a:t>
            </a:r>
            <a:endParaRPr lang="en-US" dirty="0">
              <a:solidFill>
                <a:schemeClr val="tx1"/>
              </a:solidFill>
              <a:effectLst>
                <a:glow rad="228600">
                  <a:schemeClr val="bg1"/>
                </a:glow>
              </a:effectLst>
              <a:ea typeface="ＭＳ Ｐゴシック" charset="0"/>
              <a:cs typeface="Arial" panose="020B0604020202020204" pitchFamily="34" charset="0"/>
            </a:endParaRPr>
          </a:p>
        </p:txBody>
      </p:sp>
      <p:sp>
        <p:nvSpPr>
          <p:cNvPr id="495620" name="Rectangle 4"/>
          <p:cNvSpPr>
            <a:spLocks noChangeArrowheads="1"/>
          </p:cNvSpPr>
          <p:nvPr/>
        </p:nvSpPr>
        <p:spPr bwMode="auto">
          <a:xfrm>
            <a:off x="0" y="1052736"/>
            <a:ext cx="8839200" cy="2514600"/>
          </a:xfrm>
          <a:prstGeom prst="rect">
            <a:avLst/>
          </a:prstGeom>
          <a:noFill/>
          <a:ln w="9525">
            <a:noFill/>
            <a:miter lim="800000"/>
            <a:headEnd/>
            <a:tailEnd/>
          </a:ln>
          <a:effectLst/>
        </p:spPr>
        <p:txBody>
          <a:bodyPr/>
          <a:lstStyle/>
          <a:p>
            <a:pPr marL="342900" marR="0" lvl="0" indent="-342900" algn="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رسالة يونان ....</a:t>
            </a:r>
            <a:endParaRPr kumimoji="0" lang="en-US"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نينوى </a:t>
            </a:r>
            <a:r>
              <a:rPr kumimoji="0" lang="ar-JO" sz="3600" b="1" u="none" strike="noStrike" kern="1200" cap="none" spc="0" normalizeH="0" baseline="0" noProof="0" dirty="0">
                <a:ln>
                  <a:noFill/>
                </a:ln>
                <a:solidFill>
                  <a:srgbClr val="FFFF00"/>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شريرة</a:t>
            </a:r>
            <a:r>
              <a:rPr kumimoji="0" lang="ar-JO"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 والله </a:t>
            </a:r>
            <a:r>
              <a:rPr kumimoji="0" lang="ar-JO" sz="3600" b="1" u="none" strike="noStrike" kern="1200" cap="none" spc="0" normalizeH="0" baseline="0" noProof="0" dirty="0">
                <a:ln>
                  <a:noFill/>
                </a:ln>
                <a:solidFill>
                  <a:srgbClr val="FFFF00"/>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غاضب</a:t>
            </a:r>
            <a:endParaRPr kumimoji="0" lang="en-US" altLang="ja-JP"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من الأفضل أن </a:t>
            </a:r>
            <a:r>
              <a:rPr kumimoji="0" lang="ar-JO" sz="3600" b="1" u="none" strike="noStrike" kern="1200" cap="none" spc="0" normalizeH="0" baseline="0" noProof="0" dirty="0">
                <a:ln>
                  <a:noFill/>
                </a:ln>
                <a:solidFill>
                  <a:srgbClr val="FFC000"/>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ترجعوا</a:t>
            </a:r>
            <a:r>
              <a:rPr kumimoji="0" lang="ar-JO"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 وإلا </a:t>
            </a:r>
            <a:r>
              <a:rPr kumimoji="0" lang="ar-JO" sz="3600" b="1" u="none" strike="noStrike" kern="1200" cap="none" spc="0" normalizeH="0" baseline="0" noProof="0" dirty="0">
                <a:ln>
                  <a:noFill/>
                </a:ln>
                <a:solidFill>
                  <a:srgbClr val="FFC000"/>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ستحرقون</a:t>
            </a:r>
            <a:endParaRPr kumimoji="0" lang="en-US" sz="3600" b="1" u="none" strike="noStrike" kern="1200" cap="none" spc="0" normalizeH="0" baseline="0" noProof="0" dirty="0">
              <a:ln>
                <a:noFill/>
              </a:ln>
              <a:solidFill>
                <a:srgbClr val="FFC000"/>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495620">
                                            <p:txEl>
                                              <p:pRg st="0" end="0"/>
                                            </p:txEl>
                                          </p:spTgt>
                                        </p:tgtEl>
                                        <p:attrNameLst>
                                          <p:attrName>style.visibility</p:attrName>
                                        </p:attrNameLst>
                                      </p:cBhvr>
                                      <p:to>
                                        <p:strVal val="visible"/>
                                      </p:to>
                                    </p:set>
                                    <p:anim calcmode="lin" valueType="num">
                                      <p:cBhvr>
                                        <p:cTn id="7" dur="500" fill="hold"/>
                                        <p:tgtEl>
                                          <p:spTgt spid="49562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95620">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495620">
                                            <p:txEl>
                                              <p:pRg st="1" end="1"/>
                                            </p:txEl>
                                          </p:spTgt>
                                        </p:tgtEl>
                                        <p:attrNameLst>
                                          <p:attrName>style.visibility</p:attrName>
                                        </p:attrNameLst>
                                      </p:cBhvr>
                                      <p:to>
                                        <p:strVal val="visible"/>
                                      </p:to>
                                    </p:set>
                                    <p:anim calcmode="lin" valueType="num">
                                      <p:cBhvr>
                                        <p:cTn id="13" dur="500" fill="hold"/>
                                        <p:tgtEl>
                                          <p:spTgt spid="495620">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495620">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495620">
                                            <p:txEl>
                                              <p:pRg st="2" end="2"/>
                                            </p:txEl>
                                          </p:spTgt>
                                        </p:tgtEl>
                                        <p:attrNameLst>
                                          <p:attrName>style.visibility</p:attrName>
                                        </p:attrNameLst>
                                      </p:cBhvr>
                                      <p:to>
                                        <p:strVal val="visible"/>
                                      </p:to>
                                    </p:set>
                                    <p:anim calcmode="lin" valueType="num">
                                      <p:cBhvr>
                                        <p:cTn id="19" dur="500" fill="hold"/>
                                        <p:tgtEl>
                                          <p:spTgt spid="495620">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495620">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5620"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2FDEDE2-478A-E102-4BDE-E88F8CDF29BA}"/>
              </a:ext>
            </a:extLst>
          </p:cNvPr>
          <p:cNvSpPr/>
          <p:nvPr/>
        </p:nvSpPr>
        <p:spPr bwMode="auto">
          <a:xfrm>
            <a:off x="-16021" y="-165325"/>
            <a:ext cx="9196533" cy="7122717"/>
          </a:xfrm>
          <a:prstGeom prst="rect">
            <a:avLst/>
          </a:prstGeom>
          <a:solidFill>
            <a:srgbClr val="10101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2" charset="0"/>
            </a:endParaRPr>
          </a:p>
        </p:txBody>
      </p:sp>
      <p:sp>
        <p:nvSpPr>
          <p:cNvPr id="167938" name="Text Box 2"/>
          <p:cNvSpPr txBox="1">
            <a:spLocks noChangeArrowheads="1"/>
          </p:cNvSpPr>
          <p:nvPr/>
        </p:nvSpPr>
        <p:spPr bwMode="auto">
          <a:xfrm>
            <a:off x="11945938" y="8121650"/>
            <a:ext cx="1009650" cy="396875"/>
          </a:xfrm>
          <a:prstGeom prst="rect">
            <a:avLst/>
          </a:prstGeom>
          <a:noFill/>
          <a:ln w="12700">
            <a:noFill/>
            <a:miter lim="800000"/>
            <a:headEnd/>
            <a:tailEnd/>
          </a:ln>
          <a:effectLst/>
        </p:spPr>
        <p:txBody>
          <a:bodyPr>
            <a:spAutoFit/>
          </a:bodyPr>
          <a:lstStyle/>
          <a:p>
            <a:pPr>
              <a:spcBef>
                <a:spcPct val="50000"/>
              </a:spcBef>
              <a:defRPr/>
            </a:pPr>
            <a:endParaRPr lang="en-US" sz="2000" b="1">
              <a:solidFill>
                <a:schemeClr val="hlink"/>
              </a:solidFill>
              <a:effectLst>
                <a:outerShdw blurRad="38100" dist="38100" dir="2700000" algn="tl">
                  <a:srgbClr val="000000"/>
                </a:outerShdw>
              </a:effectLst>
              <a:latin typeface="Comic Sans MS" pitchFamily="-128" charset="0"/>
              <a:ea typeface="+mn-ea"/>
              <a:cs typeface="+mn-cs"/>
            </a:endParaRPr>
          </a:p>
        </p:txBody>
      </p:sp>
      <p:pic>
        <p:nvPicPr>
          <p:cNvPr id="540674" name="Picture 3"/>
          <p:cNvPicPr>
            <a:picLocks noChangeAspect="1" noChangeArrowheads="1"/>
          </p:cNvPicPr>
          <p:nvPr/>
        </p:nvPicPr>
        <p:blipFill>
          <a:blip r:embed="rId3">
            <a:lum contrast="-10000"/>
            <a:extLst>
              <a:ext uri="{28A0092B-C50C-407E-A947-70E740481C1C}">
                <a14:useLocalDpi xmlns:a14="http://schemas.microsoft.com/office/drawing/2010/main"/>
              </a:ext>
            </a:extLst>
          </a:blip>
          <a:srcRect/>
          <a:stretch>
            <a:fillRect/>
          </a:stretch>
        </p:blipFill>
        <p:spPr bwMode="auto">
          <a:xfrm>
            <a:off x="1612900" y="852488"/>
            <a:ext cx="6807200" cy="5337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540675" name="Rectangle 4"/>
          <p:cNvSpPr>
            <a:spLocks noChangeArrowheads="1"/>
          </p:cNvSpPr>
          <p:nvPr/>
        </p:nvSpPr>
        <p:spPr bwMode="auto">
          <a:xfrm>
            <a:off x="1592263" y="874713"/>
            <a:ext cx="787400" cy="5308600"/>
          </a:xfrm>
          <a:prstGeom prst="rect">
            <a:avLst/>
          </a:prstGeom>
          <a:solidFill>
            <a:srgbClr val="11111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ea typeface="ＭＳ Ｐゴシック" charset="0"/>
              <a:cs typeface="ＭＳ Ｐゴシック" charset="0"/>
            </a:endParaRPr>
          </a:p>
        </p:txBody>
      </p:sp>
      <p:sp>
        <p:nvSpPr>
          <p:cNvPr id="540676" name="Rectangle 5"/>
          <p:cNvSpPr>
            <a:spLocks noChangeArrowheads="1"/>
          </p:cNvSpPr>
          <p:nvPr/>
        </p:nvSpPr>
        <p:spPr bwMode="auto">
          <a:xfrm>
            <a:off x="7658100" y="881063"/>
            <a:ext cx="787400" cy="5295900"/>
          </a:xfrm>
          <a:prstGeom prst="rect">
            <a:avLst/>
          </a:prstGeom>
          <a:solidFill>
            <a:srgbClr val="11111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ea typeface="ＭＳ Ｐゴシック" charset="0"/>
              <a:cs typeface="ＭＳ Ｐゴシック" charset="0"/>
            </a:endParaRPr>
          </a:p>
        </p:txBody>
      </p:sp>
      <p:sp>
        <p:nvSpPr>
          <p:cNvPr id="167942" name="Text Box 6"/>
          <p:cNvSpPr txBox="1">
            <a:spLocks noChangeArrowheads="1"/>
          </p:cNvSpPr>
          <p:nvPr/>
        </p:nvSpPr>
        <p:spPr bwMode="auto">
          <a:xfrm>
            <a:off x="11963400" y="8137525"/>
            <a:ext cx="1009650" cy="396875"/>
          </a:xfrm>
          <a:prstGeom prst="rect">
            <a:avLst/>
          </a:prstGeom>
          <a:noFill/>
          <a:ln w="12700">
            <a:noFill/>
            <a:miter lim="800000"/>
            <a:headEnd/>
            <a:tailEnd/>
          </a:ln>
          <a:effectLst/>
        </p:spPr>
        <p:txBody>
          <a:bodyPr>
            <a:spAutoFit/>
          </a:bodyPr>
          <a:lstStyle/>
          <a:p>
            <a:pPr>
              <a:spcBef>
                <a:spcPct val="50000"/>
              </a:spcBef>
              <a:defRPr/>
            </a:pPr>
            <a:endParaRPr lang="en-US" sz="2000" b="1">
              <a:solidFill>
                <a:schemeClr val="hlink"/>
              </a:solidFill>
              <a:effectLst>
                <a:outerShdw blurRad="38100" dist="38100" dir="2700000" algn="tl">
                  <a:srgbClr val="000000"/>
                </a:outerShdw>
              </a:effectLst>
              <a:latin typeface="Comic Sans MS" pitchFamily="-128" charset="0"/>
              <a:ea typeface="+mn-ea"/>
              <a:cs typeface="+mn-cs"/>
            </a:endParaRPr>
          </a:p>
        </p:txBody>
      </p:sp>
      <p:sp>
        <p:nvSpPr>
          <p:cNvPr id="167943" name="Oval 7"/>
          <p:cNvSpPr>
            <a:spLocks noChangeArrowheads="1"/>
          </p:cNvSpPr>
          <p:nvPr/>
        </p:nvSpPr>
        <p:spPr bwMode="auto">
          <a:xfrm>
            <a:off x="3505200" y="931863"/>
            <a:ext cx="2005013" cy="1158875"/>
          </a:xfrm>
          <a:prstGeom prst="ellipse">
            <a:avLst/>
          </a:prstGeom>
          <a:noFill/>
          <a:ln w="76200">
            <a:solidFill>
              <a:srgbClr val="FF0B34"/>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Times New Roman" pitchFamily="-128" charset="0"/>
              <a:ea typeface="+mn-ea"/>
              <a:cs typeface="+mn-cs"/>
            </a:endParaRPr>
          </a:p>
        </p:txBody>
      </p:sp>
      <p:grpSp>
        <p:nvGrpSpPr>
          <p:cNvPr id="2" name="Group 8"/>
          <p:cNvGrpSpPr>
            <a:grpSpLocks/>
          </p:cNvGrpSpPr>
          <p:nvPr/>
        </p:nvGrpSpPr>
        <p:grpSpPr bwMode="auto">
          <a:xfrm>
            <a:off x="0" y="0"/>
            <a:ext cx="9144000" cy="6858000"/>
            <a:chOff x="-460" y="1244"/>
            <a:chExt cx="4312" cy="3350"/>
          </a:xfrm>
        </p:grpSpPr>
        <p:pic>
          <p:nvPicPr>
            <p:cNvPr id="167945" name="Picture 9"/>
            <p:cNvPicPr>
              <a:picLocks noChangeAspect="1" noChangeArrowheads="1"/>
            </p:cNvPicPr>
            <p:nvPr/>
          </p:nvPicPr>
          <p:blipFill>
            <a:blip r:embed="rId3">
              <a:lum contrast="-10000"/>
              <a:extLst>
                <a:ext uri="{28A0092B-C50C-407E-A947-70E740481C1C}">
                  <a14:useLocalDpi xmlns:a14="http://schemas.microsoft.com/office/drawing/2010/main"/>
                </a:ext>
              </a:extLst>
            </a:blip>
            <a:srcRect/>
            <a:stretch>
              <a:fillRect/>
            </a:stretch>
          </p:blipFill>
          <p:spPr bwMode="auto">
            <a:xfrm>
              <a:off x="-452" y="1244"/>
              <a:ext cx="4288" cy="3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67946" name="Rectangle 10"/>
            <p:cNvSpPr>
              <a:spLocks noChangeArrowheads="1"/>
            </p:cNvSpPr>
            <p:nvPr/>
          </p:nvSpPr>
          <p:spPr bwMode="auto">
            <a:xfrm>
              <a:off x="-452" y="1246"/>
              <a:ext cx="496" cy="3333"/>
            </a:xfrm>
            <a:prstGeom prst="rect">
              <a:avLst/>
            </a:prstGeom>
            <a:solidFill>
              <a:srgbClr val="111111"/>
            </a:solidFill>
            <a:ln w="12700">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Times New Roman" pitchFamily="-128" charset="0"/>
                <a:ea typeface="+mn-ea"/>
                <a:cs typeface="+mn-cs"/>
              </a:endParaRPr>
            </a:p>
          </p:txBody>
        </p:sp>
        <p:sp>
          <p:nvSpPr>
            <p:cNvPr id="167947" name="Rectangle 11"/>
            <p:cNvSpPr>
              <a:spLocks noChangeArrowheads="1"/>
            </p:cNvSpPr>
            <p:nvPr/>
          </p:nvSpPr>
          <p:spPr bwMode="auto">
            <a:xfrm>
              <a:off x="3356" y="1262"/>
              <a:ext cx="496" cy="3325"/>
            </a:xfrm>
            <a:prstGeom prst="rect">
              <a:avLst/>
            </a:prstGeom>
            <a:solidFill>
              <a:srgbClr val="111111"/>
            </a:solidFill>
            <a:ln w="12700">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Times New Roman" pitchFamily="-128" charset="0"/>
                <a:ea typeface="+mn-ea"/>
                <a:cs typeface="+mn-cs"/>
              </a:endParaRPr>
            </a:p>
          </p:txBody>
        </p:sp>
        <p:grpSp>
          <p:nvGrpSpPr>
            <p:cNvPr id="540689" name="Group 12"/>
            <p:cNvGrpSpPr>
              <a:grpSpLocks/>
            </p:cNvGrpSpPr>
            <p:nvPr/>
          </p:nvGrpSpPr>
          <p:grpSpPr bwMode="auto">
            <a:xfrm>
              <a:off x="-460" y="1252"/>
              <a:ext cx="4296" cy="3341"/>
              <a:chOff x="524" y="486"/>
              <a:chExt cx="4296" cy="3368"/>
            </a:xfrm>
          </p:grpSpPr>
          <p:grpSp>
            <p:nvGrpSpPr>
              <p:cNvPr id="540719" name="Group 13"/>
              <p:cNvGrpSpPr>
                <a:grpSpLocks/>
              </p:cNvGrpSpPr>
              <p:nvPr/>
            </p:nvGrpSpPr>
            <p:grpSpPr bwMode="auto">
              <a:xfrm>
                <a:off x="524" y="486"/>
                <a:ext cx="4296" cy="3368"/>
                <a:chOff x="392" y="1151"/>
                <a:chExt cx="4296" cy="3368"/>
              </a:xfrm>
            </p:grpSpPr>
            <p:sp>
              <p:nvSpPr>
                <p:cNvPr id="167950" name="Rectangle 14"/>
                <p:cNvSpPr>
                  <a:spLocks noChangeArrowheads="1"/>
                </p:cNvSpPr>
                <p:nvPr/>
              </p:nvSpPr>
              <p:spPr bwMode="auto">
                <a:xfrm>
                  <a:off x="392" y="1151"/>
                  <a:ext cx="4296" cy="3368"/>
                </a:xfrm>
                <a:prstGeom prst="rect">
                  <a:avLst/>
                </a:prstGeom>
                <a:solidFill>
                  <a:srgbClr val="000000"/>
                </a:solidFill>
                <a:ln w="12700">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Times New Roman" pitchFamily="-128" charset="0"/>
                    <a:ea typeface="+mn-ea"/>
                    <a:cs typeface="+mn-cs"/>
                  </a:endParaRPr>
                </a:p>
              </p:txBody>
            </p:sp>
            <p:pic>
              <p:nvPicPr>
                <p:cNvPr id="167951" name="Picture 15"/>
                <p:cNvPicPr>
                  <a:picLocks noChangeAspect="1" noChangeArrowheads="1"/>
                </p:cNvPicPr>
                <p:nvPr/>
              </p:nvPicPr>
              <p:blipFill>
                <a:blip r:embed="rId4"/>
                <a:srcRect/>
                <a:stretch>
                  <a:fillRect/>
                </a:stretch>
              </p:blipFill>
              <p:spPr bwMode="auto">
                <a:xfrm>
                  <a:off x="861" y="1283"/>
                  <a:ext cx="3097" cy="3121"/>
                </a:xfrm>
                <a:prstGeom prst="rect">
                  <a:avLst/>
                </a:prstGeom>
                <a:noFill/>
                <a:effectLst>
                  <a:outerShdw blurRad="63500" dist="38099" dir="2700000" algn="ctr" rotWithShape="0">
                    <a:srgbClr val="000000">
                      <a:alpha val="74998"/>
                    </a:srgbClr>
                  </a:outerShdw>
                </a:effectLst>
              </p:spPr>
            </p:pic>
          </p:grpSp>
          <p:sp>
            <p:nvSpPr>
              <p:cNvPr id="167952" name="Freeform 16"/>
              <p:cNvSpPr>
                <a:spLocks/>
              </p:cNvSpPr>
              <p:nvPr/>
            </p:nvSpPr>
            <p:spPr bwMode="auto">
              <a:xfrm rot="10703847">
                <a:off x="2768" y="2264"/>
                <a:ext cx="1521" cy="1540"/>
              </a:xfrm>
              <a:custGeom>
                <a:avLst/>
                <a:gdLst/>
                <a:ahLst/>
                <a:cxnLst>
                  <a:cxn ang="0">
                    <a:pos x="1492" y="107"/>
                  </a:cxn>
                  <a:cxn ang="0">
                    <a:pos x="1364" y="112"/>
                  </a:cxn>
                  <a:cxn ang="0">
                    <a:pos x="1204" y="144"/>
                  </a:cxn>
                  <a:cxn ang="0">
                    <a:pos x="1172" y="155"/>
                  </a:cxn>
                  <a:cxn ang="0">
                    <a:pos x="1140" y="165"/>
                  </a:cxn>
                  <a:cxn ang="0">
                    <a:pos x="1060" y="197"/>
                  </a:cxn>
                  <a:cxn ang="0">
                    <a:pos x="1023" y="208"/>
                  </a:cxn>
                  <a:cxn ang="0">
                    <a:pos x="1007" y="213"/>
                  </a:cxn>
                  <a:cxn ang="0">
                    <a:pos x="943" y="251"/>
                  </a:cxn>
                  <a:cxn ang="0">
                    <a:pos x="911" y="261"/>
                  </a:cxn>
                  <a:cxn ang="0">
                    <a:pos x="847" y="288"/>
                  </a:cxn>
                  <a:cxn ang="0">
                    <a:pos x="783" y="341"/>
                  </a:cxn>
                  <a:cxn ang="0">
                    <a:pos x="687" y="405"/>
                  </a:cxn>
                  <a:cxn ang="0">
                    <a:pos x="602" y="491"/>
                  </a:cxn>
                  <a:cxn ang="0">
                    <a:pos x="554" y="544"/>
                  </a:cxn>
                  <a:cxn ang="0">
                    <a:pos x="543" y="560"/>
                  </a:cxn>
                  <a:cxn ang="0">
                    <a:pos x="527" y="571"/>
                  </a:cxn>
                  <a:cxn ang="0">
                    <a:pos x="522" y="587"/>
                  </a:cxn>
                  <a:cxn ang="0">
                    <a:pos x="484" y="629"/>
                  </a:cxn>
                  <a:cxn ang="0">
                    <a:pos x="468" y="661"/>
                  </a:cxn>
                  <a:cxn ang="0">
                    <a:pos x="479" y="677"/>
                  </a:cxn>
                  <a:cxn ang="0">
                    <a:pos x="495" y="683"/>
                  </a:cxn>
                  <a:cxn ang="0">
                    <a:pos x="479" y="667"/>
                  </a:cxn>
                  <a:cxn ang="0">
                    <a:pos x="447" y="683"/>
                  </a:cxn>
                  <a:cxn ang="0">
                    <a:pos x="404" y="741"/>
                  </a:cxn>
                  <a:cxn ang="0">
                    <a:pos x="372" y="784"/>
                  </a:cxn>
                  <a:cxn ang="0">
                    <a:pos x="292" y="912"/>
                  </a:cxn>
                  <a:cxn ang="0">
                    <a:pos x="244" y="992"/>
                  </a:cxn>
                  <a:cxn ang="0">
                    <a:pos x="223" y="1024"/>
                  </a:cxn>
                  <a:cxn ang="0">
                    <a:pos x="180" y="1131"/>
                  </a:cxn>
                  <a:cxn ang="0">
                    <a:pos x="138" y="1259"/>
                  </a:cxn>
                  <a:cxn ang="0">
                    <a:pos x="111" y="1307"/>
                  </a:cxn>
                  <a:cxn ang="0">
                    <a:pos x="63" y="1323"/>
                  </a:cxn>
                  <a:cxn ang="0">
                    <a:pos x="15" y="1253"/>
                  </a:cxn>
                  <a:cxn ang="0">
                    <a:pos x="31" y="448"/>
                  </a:cxn>
                  <a:cxn ang="0">
                    <a:pos x="47" y="0"/>
                  </a:cxn>
                  <a:cxn ang="0">
                    <a:pos x="340" y="37"/>
                  </a:cxn>
                  <a:cxn ang="0">
                    <a:pos x="1103" y="43"/>
                  </a:cxn>
                  <a:cxn ang="0">
                    <a:pos x="1450" y="37"/>
                  </a:cxn>
                  <a:cxn ang="0">
                    <a:pos x="1482" y="48"/>
                  </a:cxn>
                  <a:cxn ang="0">
                    <a:pos x="1498" y="96"/>
                  </a:cxn>
                  <a:cxn ang="0">
                    <a:pos x="1492" y="107"/>
                  </a:cxn>
                </a:cxnLst>
                <a:rect l="0" t="0" r="r" b="b"/>
                <a:pathLst>
                  <a:path w="1498" h="1323">
                    <a:moveTo>
                      <a:pt x="1492" y="107"/>
                    </a:moveTo>
                    <a:cubicBezTo>
                      <a:pt x="1457" y="95"/>
                      <a:pt x="1399" y="110"/>
                      <a:pt x="1364" y="112"/>
                    </a:cubicBezTo>
                    <a:cubicBezTo>
                      <a:pt x="1310" y="123"/>
                      <a:pt x="1256" y="131"/>
                      <a:pt x="1204" y="144"/>
                    </a:cubicBezTo>
                    <a:cubicBezTo>
                      <a:pt x="1185" y="149"/>
                      <a:pt x="1190" y="149"/>
                      <a:pt x="1172" y="155"/>
                    </a:cubicBezTo>
                    <a:cubicBezTo>
                      <a:pt x="1161" y="159"/>
                      <a:pt x="1140" y="165"/>
                      <a:pt x="1140" y="165"/>
                    </a:cubicBezTo>
                    <a:cubicBezTo>
                      <a:pt x="1116" y="182"/>
                      <a:pt x="1087" y="189"/>
                      <a:pt x="1060" y="197"/>
                    </a:cubicBezTo>
                    <a:cubicBezTo>
                      <a:pt x="993" y="218"/>
                      <a:pt x="1076" y="192"/>
                      <a:pt x="1023" y="208"/>
                    </a:cubicBezTo>
                    <a:cubicBezTo>
                      <a:pt x="1017" y="210"/>
                      <a:pt x="1007" y="213"/>
                      <a:pt x="1007" y="213"/>
                    </a:cubicBezTo>
                    <a:cubicBezTo>
                      <a:pt x="999" y="219"/>
                      <a:pt x="943" y="251"/>
                      <a:pt x="943" y="251"/>
                    </a:cubicBezTo>
                    <a:cubicBezTo>
                      <a:pt x="932" y="255"/>
                      <a:pt x="911" y="261"/>
                      <a:pt x="911" y="261"/>
                    </a:cubicBezTo>
                    <a:cubicBezTo>
                      <a:pt x="891" y="275"/>
                      <a:pt x="869" y="281"/>
                      <a:pt x="847" y="288"/>
                    </a:cubicBezTo>
                    <a:cubicBezTo>
                      <a:pt x="823" y="304"/>
                      <a:pt x="804" y="324"/>
                      <a:pt x="783" y="341"/>
                    </a:cubicBezTo>
                    <a:cubicBezTo>
                      <a:pt x="754" y="364"/>
                      <a:pt x="712" y="380"/>
                      <a:pt x="687" y="405"/>
                    </a:cubicBezTo>
                    <a:cubicBezTo>
                      <a:pt x="656" y="436"/>
                      <a:pt x="639" y="466"/>
                      <a:pt x="602" y="491"/>
                    </a:cubicBezTo>
                    <a:cubicBezTo>
                      <a:pt x="594" y="510"/>
                      <a:pt x="571" y="533"/>
                      <a:pt x="554" y="544"/>
                    </a:cubicBezTo>
                    <a:cubicBezTo>
                      <a:pt x="550" y="550"/>
                      <a:pt x="547" y="556"/>
                      <a:pt x="543" y="560"/>
                    </a:cubicBezTo>
                    <a:cubicBezTo>
                      <a:pt x="538" y="565"/>
                      <a:pt x="530" y="566"/>
                      <a:pt x="527" y="571"/>
                    </a:cubicBezTo>
                    <a:cubicBezTo>
                      <a:pt x="523" y="576"/>
                      <a:pt x="524" y="583"/>
                      <a:pt x="522" y="587"/>
                    </a:cubicBezTo>
                    <a:cubicBezTo>
                      <a:pt x="503" y="620"/>
                      <a:pt x="507" y="615"/>
                      <a:pt x="484" y="629"/>
                    </a:cubicBezTo>
                    <a:cubicBezTo>
                      <a:pt x="480" y="641"/>
                      <a:pt x="468" y="650"/>
                      <a:pt x="468" y="661"/>
                    </a:cubicBezTo>
                    <a:cubicBezTo>
                      <a:pt x="468" y="668"/>
                      <a:pt x="473" y="673"/>
                      <a:pt x="479" y="677"/>
                    </a:cubicBezTo>
                    <a:cubicBezTo>
                      <a:pt x="483" y="681"/>
                      <a:pt x="499" y="688"/>
                      <a:pt x="495" y="683"/>
                    </a:cubicBezTo>
                    <a:cubicBezTo>
                      <a:pt x="476" y="665"/>
                      <a:pt x="442" y="654"/>
                      <a:pt x="479" y="667"/>
                    </a:cubicBezTo>
                    <a:cubicBezTo>
                      <a:pt x="469" y="671"/>
                      <a:pt x="453" y="674"/>
                      <a:pt x="447" y="683"/>
                    </a:cubicBezTo>
                    <a:cubicBezTo>
                      <a:pt x="431" y="708"/>
                      <a:pt x="442" y="729"/>
                      <a:pt x="404" y="741"/>
                    </a:cubicBezTo>
                    <a:cubicBezTo>
                      <a:pt x="383" y="755"/>
                      <a:pt x="383" y="765"/>
                      <a:pt x="372" y="784"/>
                    </a:cubicBezTo>
                    <a:cubicBezTo>
                      <a:pt x="347" y="828"/>
                      <a:pt x="319" y="871"/>
                      <a:pt x="292" y="912"/>
                    </a:cubicBezTo>
                    <a:cubicBezTo>
                      <a:pt x="274" y="940"/>
                      <a:pt x="259" y="965"/>
                      <a:pt x="244" y="992"/>
                    </a:cubicBezTo>
                    <a:cubicBezTo>
                      <a:pt x="237" y="1004"/>
                      <a:pt x="223" y="1024"/>
                      <a:pt x="223" y="1024"/>
                    </a:cubicBezTo>
                    <a:cubicBezTo>
                      <a:pt x="213" y="1062"/>
                      <a:pt x="190" y="1095"/>
                      <a:pt x="180" y="1131"/>
                    </a:cubicBezTo>
                    <a:cubicBezTo>
                      <a:pt x="167" y="1176"/>
                      <a:pt x="158" y="1218"/>
                      <a:pt x="138" y="1259"/>
                    </a:cubicBezTo>
                    <a:cubicBezTo>
                      <a:pt x="131" y="1273"/>
                      <a:pt x="127" y="1302"/>
                      <a:pt x="111" y="1307"/>
                    </a:cubicBezTo>
                    <a:cubicBezTo>
                      <a:pt x="73" y="1319"/>
                      <a:pt x="89" y="1314"/>
                      <a:pt x="63" y="1323"/>
                    </a:cubicBezTo>
                    <a:cubicBezTo>
                      <a:pt x="23" y="1309"/>
                      <a:pt x="23" y="1292"/>
                      <a:pt x="15" y="1253"/>
                    </a:cubicBezTo>
                    <a:cubicBezTo>
                      <a:pt x="8" y="986"/>
                      <a:pt x="0" y="715"/>
                      <a:pt x="31" y="448"/>
                    </a:cubicBezTo>
                    <a:cubicBezTo>
                      <a:pt x="38" y="299"/>
                      <a:pt x="44" y="151"/>
                      <a:pt x="47" y="0"/>
                    </a:cubicBezTo>
                    <a:cubicBezTo>
                      <a:pt x="148" y="32"/>
                      <a:pt x="227" y="34"/>
                      <a:pt x="340" y="37"/>
                    </a:cubicBezTo>
                    <a:cubicBezTo>
                      <a:pt x="591" y="63"/>
                      <a:pt x="854" y="46"/>
                      <a:pt x="1103" y="43"/>
                    </a:cubicBezTo>
                    <a:cubicBezTo>
                      <a:pt x="1222" y="33"/>
                      <a:pt x="1327" y="34"/>
                      <a:pt x="1450" y="37"/>
                    </a:cubicBezTo>
                    <a:cubicBezTo>
                      <a:pt x="1460" y="41"/>
                      <a:pt x="1475" y="39"/>
                      <a:pt x="1482" y="48"/>
                    </a:cubicBezTo>
                    <a:cubicBezTo>
                      <a:pt x="1491" y="62"/>
                      <a:pt x="1492" y="81"/>
                      <a:pt x="1498" y="96"/>
                    </a:cubicBezTo>
                    <a:cubicBezTo>
                      <a:pt x="1491" y="114"/>
                      <a:pt x="1492" y="118"/>
                      <a:pt x="1492" y="107"/>
                    </a:cubicBezTo>
                    <a:close/>
                  </a:path>
                </a:pathLst>
              </a:custGeom>
              <a:solidFill>
                <a:srgbClr val="000000"/>
              </a:solidFill>
              <a:ln w="12700" cap="flat" cmpd="sng">
                <a:noFill/>
                <a:prstDash val="solid"/>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Times New Roman" pitchFamily="-128" charset="0"/>
                  <a:ea typeface="+mn-ea"/>
                  <a:cs typeface="+mn-cs"/>
                </a:endParaRPr>
              </a:p>
            </p:txBody>
          </p:sp>
          <p:sp>
            <p:nvSpPr>
              <p:cNvPr id="167953" name="Freeform 17"/>
              <p:cNvSpPr>
                <a:spLocks/>
              </p:cNvSpPr>
              <p:nvPr/>
            </p:nvSpPr>
            <p:spPr bwMode="auto">
              <a:xfrm rot="-5219527">
                <a:off x="716" y="2360"/>
                <a:ext cx="1574" cy="1324"/>
              </a:xfrm>
              <a:custGeom>
                <a:avLst/>
                <a:gdLst/>
                <a:ahLst/>
                <a:cxnLst>
                  <a:cxn ang="0">
                    <a:pos x="1492" y="107"/>
                  </a:cxn>
                  <a:cxn ang="0">
                    <a:pos x="1364" y="112"/>
                  </a:cxn>
                  <a:cxn ang="0">
                    <a:pos x="1204" y="144"/>
                  </a:cxn>
                  <a:cxn ang="0">
                    <a:pos x="1172" y="155"/>
                  </a:cxn>
                  <a:cxn ang="0">
                    <a:pos x="1140" y="165"/>
                  </a:cxn>
                  <a:cxn ang="0">
                    <a:pos x="1060" y="197"/>
                  </a:cxn>
                  <a:cxn ang="0">
                    <a:pos x="1023" y="208"/>
                  </a:cxn>
                  <a:cxn ang="0">
                    <a:pos x="1007" y="213"/>
                  </a:cxn>
                  <a:cxn ang="0">
                    <a:pos x="943" y="251"/>
                  </a:cxn>
                  <a:cxn ang="0">
                    <a:pos x="911" y="261"/>
                  </a:cxn>
                  <a:cxn ang="0">
                    <a:pos x="847" y="288"/>
                  </a:cxn>
                  <a:cxn ang="0">
                    <a:pos x="783" y="341"/>
                  </a:cxn>
                  <a:cxn ang="0">
                    <a:pos x="687" y="405"/>
                  </a:cxn>
                  <a:cxn ang="0">
                    <a:pos x="602" y="491"/>
                  </a:cxn>
                  <a:cxn ang="0">
                    <a:pos x="554" y="544"/>
                  </a:cxn>
                  <a:cxn ang="0">
                    <a:pos x="543" y="560"/>
                  </a:cxn>
                  <a:cxn ang="0">
                    <a:pos x="527" y="571"/>
                  </a:cxn>
                  <a:cxn ang="0">
                    <a:pos x="522" y="587"/>
                  </a:cxn>
                  <a:cxn ang="0">
                    <a:pos x="484" y="629"/>
                  </a:cxn>
                  <a:cxn ang="0">
                    <a:pos x="468" y="661"/>
                  </a:cxn>
                  <a:cxn ang="0">
                    <a:pos x="479" y="677"/>
                  </a:cxn>
                  <a:cxn ang="0">
                    <a:pos x="495" y="683"/>
                  </a:cxn>
                  <a:cxn ang="0">
                    <a:pos x="479" y="667"/>
                  </a:cxn>
                  <a:cxn ang="0">
                    <a:pos x="447" y="683"/>
                  </a:cxn>
                  <a:cxn ang="0">
                    <a:pos x="404" y="741"/>
                  </a:cxn>
                  <a:cxn ang="0">
                    <a:pos x="372" y="784"/>
                  </a:cxn>
                  <a:cxn ang="0">
                    <a:pos x="292" y="912"/>
                  </a:cxn>
                  <a:cxn ang="0">
                    <a:pos x="244" y="992"/>
                  </a:cxn>
                  <a:cxn ang="0">
                    <a:pos x="223" y="1024"/>
                  </a:cxn>
                  <a:cxn ang="0">
                    <a:pos x="180" y="1131"/>
                  </a:cxn>
                  <a:cxn ang="0">
                    <a:pos x="138" y="1259"/>
                  </a:cxn>
                  <a:cxn ang="0">
                    <a:pos x="111" y="1307"/>
                  </a:cxn>
                  <a:cxn ang="0">
                    <a:pos x="63" y="1323"/>
                  </a:cxn>
                  <a:cxn ang="0">
                    <a:pos x="15" y="1253"/>
                  </a:cxn>
                  <a:cxn ang="0">
                    <a:pos x="31" y="448"/>
                  </a:cxn>
                  <a:cxn ang="0">
                    <a:pos x="47" y="0"/>
                  </a:cxn>
                  <a:cxn ang="0">
                    <a:pos x="340" y="37"/>
                  </a:cxn>
                  <a:cxn ang="0">
                    <a:pos x="1103" y="43"/>
                  </a:cxn>
                  <a:cxn ang="0">
                    <a:pos x="1450" y="37"/>
                  </a:cxn>
                  <a:cxn ang="0">
                    <a:pos x="1482" y="48"/>
                  </a:cxn>
                  <a:cxn ang="0">
                    <a:pos x="1498" y="96"/>
                  </a:cxn>
                  <a:cxn ang="0">
                    <a:pos x="1492" y="107"/>
                  </a:cxn>
                </a:cxnLst>
                <a:rect l="0" t="0" r="r" b="b"/>
                <a:pathLst>
                  <a:path w="1498" h="1323">
                    <a:moveTo>
                      <a:pt x="1492" y="107"/>
                    </a:moveTo>
                    <a:cubicBezTo>
                      <a:pt x="1457" y="95"/>
                      <a:pt x="1399" y="110"/>
                      <a:pt x="1364" y="112"/>
                    </a:cubicBezTo>
                    <a:cubicBezTo>
                      <a:pt x="1310" y="123"/>
                      <a:pt x="1256" y="131"/>
                      <a:pt x="1204" y="144"/>
                    </a:cubicBezTo>
                    <a:cubicBezTo>
                      <a:pt x="1185" y="149"/>
                      <a:pt x="1190" y="149"/>
                      <a:pt x="1172" y="155"/>
                    </a:cubicBezTo>
                    <a:cubicBezTo>
                      <a:pt x="1161" y="159"/>
                      <a:pt x="1140" y="165"/>
                      <a:pt x="1140" y="165"/>
                    </a:cubicBezTo>
                    <a:cubicBezTo>
                      <a:pt x="1116" y="182"/>
                      <a:pt x="1087" y="189"/>
                      <a:pt x="1060" y="197"/>
                    </a:cubicBezTo>
                    <a:cubicBezTo>
                      <a:pt x="993" y="218"/>
                      <a:pt x="1076" y="192"/>
                      <a:pt x="1023" y="208"/>
                    </a:cubicBezTo>
                    <a:cubicBezTo>
                      <a:pt x="1017" y="210"/>
                      <a:pt x="1007" y="213"/>
                      <a:pt x="1007" y="213"/>
                    </a:cubicBezTo>
                    <a:cubicBezTo>
                      <a:pt x="999" y="219"/>
                      <a:pt x="943" y="251"/>
                      <a:pt x="943" y="251"/>
                    </a:cubicBezTo>
                    <a:cubicBezTo>
                      <a:pt x="932" y="255"/>
                      <a:pt x="911" y="261"/>
                      <a:pt x="911" y="261"/>
                    </a:cubicBezTo>
                    <a:cubicBezTo>
                      <a:pt x="891" y="275"/>
                      <a:pt x="869" y="281"/>
                      <a:pt x="847" y="288"/>
                    </a:cubicBezTo>
                    <a:cubicBezTo>
                      <a:pt x="823" y="304"/>
                      <a:pt x="804" y="324"/>
                      <a:pt x="783" y="341"/>
                    </a:cubicBezTo>
                    <a:cubicBezTo>
                      <a:pt x="754" y="364"/>
                      <a:pt x="712" y="380"/>
                      <a:pt x="687" y="405"/>
                    </a:cubicBezTo>
                    <a:cubicBezTo>
                      <a:pt x="656" y="436"/>
                      <a:pt x="639" y="466"/>
                      <a:pt x="602" y="491"/>
                    </a:cubicBezTo>
                    <a:cubicBezTo>
                      <a:pt x="594" y="510"/>
                      <a:pt x="571" y="533"/>
                      <a:pt x="554" y="544"/>
                    </a:cubicBezTo>
                    <a:cubicBezTo>
                      <a:pt x="550" y="550"/>
                      <a:pt x="547" y="556"/>
                      <a:pt x="543" y="560"/>
                    </a:cubicBezTo>
                    <a:cubicBezTo>
                      <a:pt x="538" y="565"/>
                      <a:pt x="530" y="566"/>
                      <a:pt x="527" y="571"/>
                    </a:cubicBezTo>
                    <a:cubicBezTo>
                      <a:pt x="523" y="576"/>
                      <a:pt x="524" y="583"/>
                      <a:pt x="522" y="587"/>
                    </a:cubicBezTo>
                    <a:cubicBezTo>
                      <a:pt x="503" y="620"/>
                      <a:pt x="507" y="615"/>
                      <a:pt x="484" y="629"/>
                    </a:cubicBezTo>
                    <a:cubicBezTo>
                      <a:pt x="480" y="641"/>
                      <a:pt x="468" y="650"/>
                      <a:pt x="468" y="661"/>
                    </a:cubicBezTo>
                    <a:cubicBezTo>
                      <a:pt x="468" y="668"/>
                      <a:pt x="473" y="673"/>
                      <a:pt x="479" y="677"/>
                    </a:cubicBezTo>
                    <a:cubicBezTo>
                      <a:pt x="483" y="681"/>
                      <a:pt x="499" y="688"/>
                      <a:pt x="495" y="683"/>
                    </a:cubicBezTo>
                    <a:cubicBezTo>
                      <a:pt x="476" y="665"/>
                      <a:pt x="442" y="654"/>
                      <a:pt x="479" y="667"/>
                    </a:cubicBezTo>
                    <a:cubicBezTo>
                      <a:pt x="469" y="671"/>
                      <a:pt x="453" y="674"/>
                      <a:pt x="447" y="683"/>
                    </a:cubicBezTo>
                    <a:cubicBezTo>
                      <a:pt x="431" y="708"/>
                      <a:pt x="442" y="729"/>
                      <a:pt x="404" y="741"/>
                    </a:cubicBezTo>
                    <a:cubicBezTo>
                      <a:pt x="383" y="755"/>
                      <a:pt x="383" y="765"/>
                      <a:pt x="372" y="784"/>
                    </a:cubicBezTo>
                    <a:cubicBezTo>
                      <a:pt x="347" y="828"/>
                      <a:pt x="319" y="871"/>
                      <a:pt x="292" y="912"/>
                    </a:cubicBezTo>
                    <a:cubicBezTo>
                      <a:pt x="274" y="940"/>
                      <a:pt x="259" y="965"/>
                      <a:pt x="244" y="992"/>
                    </a:cubicBezTo>
                    <a:cubicBezTo>
                      <a:pt x="237" y="1004"/>
                      <a:pt x="223" y="1024"/>
                      <a:pt x="223" y="1024"/>
                    </a:cubicBezTo>
                    <a:cubicBezTo>
                      <a:pt x="213" y="1062"/>
                      <a:pt x="190" y="1095"/>
                      <a:pt x="180" y="1131"/>
                    </a:cubicBezTo>
                    <a:cubicBezTo>
                      <a:pt x="167" y="1176"/>
                      <a:pt x="158" y="1218"/>
                      <a:pt x="138" y="1259"/>
                    </a:cubicBezTo>
                    <a:cubicBezTo>
                      <a:pt x="131" y="1273"/>
                      <a:pt x="127" y="1302"/>
                      <a:pt x="111" y="1307"/>
                    </a:cubicBezTo>
                    <a:cubicBezTo>
                      <a:pt x="73" y="1319"/>
                      <a:pt x="89" y="1314"/>
                      <a:pt x="63" y="1323"/>
                    </a:cubicBezTo>
                    <a:cubicBezTo>
                      <a:pt x="23" y="1309"/>
                      <a:pt x="23" y="1292"/>
                      <a:pt x="15" y="1253"/>
                    </a:cubicBezTo>
                    <a:cubicBezTo>
                      <a:pt x="8" y="986"/>
                      <a:pt x="0" y="715"/>
                      <a:pt x="31" y="448"/>
                    </a:cubicBezTo>
                    <a:cubicBezTo>
                      <a:pt x="38" y="299"/>
                      <a:pt x="44" y="151"/>
                      <a:pt x="47" y="0"/>
                    </a:cubicBezTo>
                    <a:cubicBezTo>
                      <a:pt x="148" y="32"/>
                      <a:pt x="227" y="34"/>
                      <a:pt x="340" y="37"/>
                    </a:cubicBezTo>
                    <a:cubicBezTo>
                      <a:pt x="591" y="63"/>
                      <a:pt x="854" y="46"/>
                      <a:pt x="1103" y="43"/>
                    </a:cubicBezTo>
                    <a:cubicBezTo>
                      <a:pt x="1222" y="33"/>
                      <a:pt x="1327" y="34"/>
                      <a:pt x="1450" y="37"/>
                    </a:cubicBezTo>
                    <a:cubicBezTo>
                      <a:pt x="1460" y="41"/>
                      <a:pt x="1475" y="39"/>
                      <a:pt x="1482" y="48"/>
                    </a:cubicBezTo>
                    <a:cubicBezTo>
                      <a:pt x="1491" y="62"/>
                      <a:pt x="1492" y="81"/>
                      <a:pt x="1498" y="96"/>
                    </a:cubicBezTo>
                    <a:cubicBezTo>
                      <a:pt x="1491" y="114"/>
                      <a:pt x="1492" y="118"/>
                      <a:pt x="1492" y="107"/>
                    </a:cubicBezTo>
                    <a:close/>
                  </a:path>
                </a:pathLst>
              </a:custGeom>
              <a:solidFill>
                <a:srgbClr val="000000"/>
              </a:solidFill>
              <a:ln w="12700" cap="flat" cmpd="sng">
                <a:noFill/>
                <a:prstDash val="solid"/>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Times New Roman" pitchFamily="-128" charset="0"/>
                  <a:ea typeface="+mn-ea"/>
                  <a:cs typeface="+mn-cs"/>
                </a:endParaRPr>
              </a:p>
            </p:txBody>
          </p:sp>
          <p:sp>
            <p:nvSpPr>
              <p:cNvPr id="167954" name="Freeform 18"/>
              <p:cNvSpPr>
                <a:spLocks/>
              </p:cNvSpPr>
              <p:nvPr/>
            </p:nvSpPr>
            <p:spPr bwMode="auto">
              <a:xfrm rot="5809065">
                <a:off x="2892" y="728"/>
                <a:ext cx="1499" cy="1323"/>
              </a:xfrm>
              <a:custGeom>
                <a:avLst/>
                <a:gdLst/>
                <a:ahLst/>
                <a:cxnLst>
                  <a:cxn ang="0">
                    <a:pos x="1492" y="107"/>
                  </a:cxn>
                  <a:cxn ang="0">
                    <a:pos x="1364" y="112"/>
                  </a:cxn>
                  <a:cxn ang="0">
                    <a:pos x="1204" y="144"/>
                  </a:cxn>
                  <a:cxn ang="0">
                    <a:pos x="1172" y="155"/>
                  </a:cxn>
                  <a:cxn ang="0">
                    <a:pos x="1140" y="165"/>
                  </a:cxn>
                  <a:cxn ang="0">
                    <a:pos x="1060" y="197"/>
                  </a:cxn>
                  <a:cxn ang="0">
                    <a:pos x="1023" y="208"/>
                  </a:cxn>
                  <a:cxn ang="0">
                    <a:pos x="1007" y="213"/>
                  </a:cxn>
                  <a:cxn ang="0">
                    <a:pos x="943" y="251"/>
                  </a:cxn>
                  <a:cxn ang="0">
                    <a:pos x="911" y="261"/>
                  </a:cxn>
                  <a:cxn ang="0">
                    <a:pos x="847" y="288"/>
                  </a:cxn>
                  <a:cxn ang="0">
                    <a:pos x="783" y="341"/>
                  </a:cxn>
                  <a:cxn ang="0">
                    <a:pos x="687" y="405"/>
                  </a:cxn>
                  <a:cxn ang="0">
                    <a:pos x="602" y="491"/>
                  </a:cxn>
                  <a:cxn ang="0">
                    <a:pos x="554" y="544"/>
                  </a:cxn>
                  <a:cxn ang="0">
                    <a:pos x="543" y="560"/>
                  </a:cxn>
                  <a:cxn ang="0">
                    <a:pos x="527" y="571"/>
                  </a:cxn>
                  <a:cxn ang="0">
                    <a:pos x="522" y="587"/>
                  </a:cxn>
                  <a:cxn ang="0">
                    <a:pos x="484" y="629"/>
                  </a:cxn>
                  <a:cxn ang="0">
                    <a:pos x="468" y="661"/>
                  </a:cxn>
                  <a:cxn ang="0">
                    <a:pos x="479" y="677"/>
                  </a:cxn>
                  <a:cxn ang="0">
                    <a:pos x="495" y="683"/>
                  </a:cxn>
                  <a:cxn ang="0">
                    <a:pos x="479" y="667"/>
                  </a:cxn>
                  <a:cxn ang="0">
                    <a:pos x="447" y="683"/>
                  </a:cxn>
                  <a:cxn ang="0">
                    <a:pos x="404" y="741"/>
                  </a:cxn>
                  <a:cxn ang="0">
                    <a:pos x="372" y="784"/>
                  </a:cxn>
                  <a:cxn ang="0">
                    <a:pos x="292" y="912"/>
                  </a:cxn>
                  <a:cxn ang="0">
                    <a:pos x="244" y="992"/>
                  </a:cxn>
                  <a:cxn ang="0">
                    <a:pos x="223" y="1024"/>
                  </a:cxn>
                  <a:cxn ang="0">
                    <a:pos x="180" y="1131"/>
                  </a:cxn>
                  <a:cxn ang="0">
                    <a:pos x="138" y="1259"/>
                  </a:cxn>
                  <a:cxn ang="0">
                    <a:pos x="111" y="1307"/>
                  </a:cxn>
                  <a:cxn ang="0">
                    <a:pos x="63" y="1323"/>
                  </a:cxn>
                  <a:cxn ang="0">
                    <a:pos x="15" y="1253"/>
                  </a:cxn>
                  <a:cxn ang="0">
                    <a:pos x="31" y="448"/>
                  </a:cxn>
                  <a:cxn ang="0">
                    <a:pos x="47" y="0"/>
                  </a:cxn>
                  <a:cxn ang="0">
                    <a:pos x="340" y="37"/>
                  </a:cxn>
                  <a:cxn ang="0">
                    <a:pos x="1103" y="43"/>
                  </a:cxn>
                  <a:cxn ang="0">
                    <a:pos x="1450" y="37"/>
                  </a:cxn>
                  <a:cxn ang="0">
                    <a:pos x="1482" y="48"/>
                  </a:cxn>
                  <a:cxn ang="0">
                    <a:pos x="1498" y="96"/>
                  </a:cxn>
                  <a:cxn ang="0">
                    <a:pos x="1492" y="107"/>
                  </a:cxn>
                </a:cxnLst>
                <a:rect l="0" t="0" r="r" b="b"/>
                <a:pathLst>
                  <a:path w="1498" h="1323">
                    <a:moveTo>
                      <a:pt x="1492" y="107"/>
                    </a:moveTo>
                    <a:cubicBezTo>
                      <a:pt x="1457" y="95"/>
                      <a:pt x="1399" y="110"/>
                      <a:pt x="1364" y="112"/>
                    </a:cubicBezTo>
                    <a:cubicBezTo>
                      <a:pt x="1310" y="123"/>
                      <a:pt x="1256" y="131"/>
                      <a:pt x="1204" y="144"/>
                    </a:cubicBezTo>
                    <a:cubicBezTo>
                      <a:pt x="1185" y="149"/>
                      <a:pt x="1190" y="149"/>
                      <a:pt x="1172" y="155"/>
                    </a:cubicBezTo>
                    <a:cubicBezTo>
                      <a:pt x="1161" y="159"/>
                      <a:pt x="1140" y="165"/>
                      <a:pt x="1140" y="165"/>
                    </a:cubicBezTo>
                    <a:cubicBezTo>
                      <a:pt x="1116" y="182"/>
                      <a:pt x="1087" y="189"/>
                      <a:pt x="1060" y="197"/>
                    </a:cubicBezTo>
                    <a:cubicBezTo>
                      <a:pt x="993" y="218"/>
                      <a:pt x="1076" y="192"/>
                      <a:pt x="1023" y="208"/>
                    </a:cubicBezTo>
                    <a:cubicBezTo>
                      <a:pt x="1017" y="210"/>
                      <a:pt x="1007" y="213"/>
                      <a:pt x="1007" y="213"/>
                    </a:cubicBezTo>
                    <a:cubicBezTo>
                      <a:pt x="999" y="219"/>
                      <a:pt x="943" y="251"/>
                      <a:pt x="943" y="251"/>
                    </a:cubicBezTo>
                    <a:cubicBezTo>
                      <a:pt x="932" y="255"/>
                      <a:pt x="911" y="261"/>
                      <a:pt x="911" y="261"/>
                    </a:cubicBezTo>
                    <a:cubicBezTo>
                      <a:pt x="891" y="275"/>
                      <a:pt x="869" y="281"/>
                      <a:pt x="847" y="288"/>
                    </a:cubicBezTo>
                    <a:cubicBezTo>
                      <a:pt x="823" y="304"/>
                      <a:pt x="804" y="324"/>
                      <a:pt x="783" y="341"/>
                    </a:cubicBezTo>
                    <a:cubicBezTo>
                      <a:pt x="754" y="364"/>
                      <a:pt x="712" y="380"/>
                      <a:pt x="687" y="405"/>
                    </a:cubicBezTo>
                    <a:cubicBezTo>
                      <a:pt x="656" y="436"/>
                      <a:pt x="639" y="466"/>
                      <a:pt x="602" y="491"/>
                    </a:cubicBezTo>
                    <a:cubicBezTo>
                      <a:pt x="594" y="510"/>
                      <a:pt x="571" y="533"/>
                      <a:pt x="554" y="544"/>
                    </a:cubicBezTo>
                    <a:cubicBezTo>
                      <a:pt x="550" y="550"/>
                      <a:pt x="547" y="556"/>
                      <a:pt x="543" y="560"/>
                    </a:cubicBezTo>
                    <a:cubicBezTo>
                      <a:pt x="538" y="565"/>
                      <a:pt x="530" y="566"/>
                      <a:pt x="527" y="571"/>
                    </a:cubicBezTo>
                    <a:cubicBezTo>
                      <a:pt x="523" y="576"/>
                      <a:pt x="524" y="583"/>
                      <a:pt x="522" y="587"/>
                    </a:cubicBezTo>
                    <a:cubicBezTo>
                      <a:pt x="503" y="620"/>
                      <a:pt x="507" y="615"/>
                      <a:pt x="484" y="629"/>
                    </a:cubicBezTo>
                    <a:cubicBezTo>
                      <a:pt x="480" y="641"/>
                      <a:pt x="468" y="650"/>
                      <a:pt x="468" y="661"/>
                    </a:cubicBezTo>
                    <a:cubicBezTo>
                      <a:pt x="468" y="668"/>
                      <a:pt x="473" y="673"/>
                      <a:pt x="479" y="677"/>
                    </a:cubicBezTo>
                    <a:cubicBezTo>
                      <a:pt x="483" y="681"/>
                      <a:pt x="499" y="688"/>
                      <a:pt x="495" y="683"/>
                    </a:cubicBezTo>
                    <a:cubicBezTo>
                      <a:pt x="476" y="665"/>
                      <a:pt x="442" y="654"/>
                      <a:pt x="479" y="667"/>
                    </a:cubicBezTo>
                    <a:cubicBezTo>
                      <a:pt x="469" y="671"/>
                      <a:pt x="453" y="674"/>
                      <a:pt x="447" y="683"/>
                    </a:cubicBezTo>
                    <a:cubicBezTo>
                      <a:pt x="431" y="708"/>
                      <a:pt x="442" y="729"/>
                      <a:pt x="404" y="741"/>
                    </a:cubicBezTo>
                    <a:cubicBezTo>
                      <a:pt x="383" y="755"/>
                      <a:pt x="383" y="765"/>
                      <a:pt x="372" y="784"/>
                    </a:cubicBezTo>
                    <a:cubicBezTo>
                      <a:pt x="347" y="828"/>
                      <a:pt x="319" y="871"/>
                      <a:pt x="292" y="912"/>
                    </a:cubicBezTo>
                    <a:cubicBezTo>
                      <a:pt x="274" y="940"/>
                      <a:pt x="259" y="965"/>
                      <a:pt x="244" y="992"/>
                    </a:cubicBezTo>
                    <a:cubicBezTo>
                      <a:pt x="237" y="1004"/>
                      <a:pt x="223" y="1024"/>
                      <a:pt x="223" y="1024"/>
                    </a:cubicBezTo>
                    <a:cubicBezTo>
                      <a:pt x="213" y="1062"/>
                      <a:pt x="190" y="1095"/>
                      <a:pt x="180" y="1131"/>
                    </a:cubicBezTo>
                    <a:cubicBezTo>
                      <a:pt x="167" y="1176"/>
                      <a:pt x="158" y="1218"/>
                      <a:pt x="138" y="1259"/>
                    </a:cubicBezTo>
                    <a:cubicBezTo>
                      <a:pt x="131" y="1273"/>
                      <a:pt x="127" y="1302"/>
                      <a:pt x="111" y="1307"/>
                    </a:cubicBezTo>
                    <a:cubicBezTo>
                      <a:pt x="73" y="1319"/>
                      <a:pt x="89" y="1314"/>
                      <a:pt x="63" y="1323"/>
                    </a:cubicBezTo>
                    <a:cubicBezTo>
                      <a:pt x="23" y="1309"/>
                      <a:pt x="23" y="1292"/>
                      <a:pt x="15" y="1253"/>
                    </a:cubicBezTo>
                    <a:cubicBezTo>
                      <a:pt x="8" y="986"/>
                      <a:pt x="0" y="715"/>
                      <a:pt x="31" y="448"/>
                    </a:cubicBezTo>
                    <a:cubicBezTo>
                      <a:pt x="38" y="299"/>
                      <a:pt x="44" y="151"/>
                      <a:pt x="47" y="0"/>
                    </a:cubicBezTo>
                    <a:cubicBezTo>
                      <a:pt x="148" y="32"/>
                      <a:pt x="227" y="34"/>
                      <a:pt x="340" y="37"/>
                    </a:cubicBezTo>
                    <a:cubicBezTo>
                      <a:pt x="591" y="63"/>
                      <a:pt x="854" y="46"/>
                      <a:pt x="1103" y="43"/>
                    </a:cubicBezTo>
                    <a:cubicBezTo>
                      <a:pt x="1222" y="33"/>
                      <a:pt x="1327" y="34"/>
                      <a:pt x="1450" y="37"/>
                    </a:cubicBezTo>
                    <a:cubicBezTo>
                      <a:pt x="1460" y="41"/>
                      <a:pt x="1475" y="39"/>
                      <a:pt x="1482" y="48"/>
                    </a:cubicBezTo>
                    <a:cubicBezTo>
                      <a:pt x="1491" y="62"/>
                      <a:pt x="1492" y="81"/>
                      <a:pt x="1498" y="96"/>
                    </a:cubicBezTo>
                    <a:cubicBezTo>
                      <a:pt x="1491" y="114"/>
                      <a:pt x="1492" y="118"/>
                      <a:pt x="1492" y="107"/>
                    </a:cubicBezTo>
                    <a:close/>
                  </a:path>
                </a:pathLst>
              </a:custGeom>
              <a:solidFill>
                <a:srgbClr val="000000"/>
              </a:solidFill>
              <a:ln w="12700" cap="flat" cmpd="sng">
                <a:noFill/>
                <a:prstDash val="solid"/>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Times New Roman" pitchFamily="-128" charset="0"/>
                  <a:ea typeface="+mn-ea"/>
                  <a:cs typeface="+mn-cs"/>
                </a:endParaRPr>
              </a:p>
            </p:txBody>
          </p:sp>
          <p:sp>
            <p:nvSpPr>
              <p:cNvPr id="167955" name="Freeform 19"/>
              <p:cNvSpPr>
                <a:spLocks/>
              </p:cNvSpPr>
              <p:nvPr/>
            </p:nvSpPr>
            <p:spPr bwMode="auto">
              <a:xfrm>
                <a:off x="903" y="524"/>
                <a:ext cx="1498" cy="1323"/>
              </a:xfrm>
              <a:custGeom>
                <a:avLst/>
                <a:gdLst/>
                <a:ahLst/>
                <a:cxnLst>
                  <a:cxn ang="0">
                    <a:pos x="1492" y="107"/>
                  </a:cxn>
                  <a:cxn ang="0">
                    <a:pos x="1364" y="112"/>
                  </a:cxn>
                  <a:cxn ang="0">
                    <a:pos x="1204" y="144"/>
                  </a:cxn>
                  <a:cxn ang="0">
                    <a:pos x="1172" y="155"/>
                  </a:cxn>
                  <a:cxn ang="0">
                    <a:pos x="1140" y="165"/>
                  </a:cxn>
                  <a:cxn ang="0">
                    <a:pos x="1060" y="197"/>
                  </a:cxn>
                  <a:cxn ang="0">
                    <a:pos x="1023" y="208"/>
                  </a:cxn>
                  <a:cxn ang="0">
                    <a:pos x="1007" y="213"/>
                  </a:cxn>
                  <a:cxn ang="0">
                    <a:pos x="943" y="251"/>
                  </a:cxn>
                  <a:cxn ang="0">
                    <a:pos x="911" y="261"/>
                  </a:cxn>
                  <a:cxn ang="0">
                    <a:pos x="847" y="288"/>
                  </a:cxn>
                  <a:cxn ang="0">
                    <a:pos x="783" y="341"/>
                  </a:cxn>
                  <a:cxn ang="0">
                    <a:pos x="687" y="405"/>
                  </a:cxn>
                  <a:cxn ang="0">
                    <a:pos x="602" y="491"/>
                  </a:cxn>
                  <a:cxn ang="0">
                    <a:pos x="554" y="544"/>
                  </a:cxn>
                  <a:cxn ang="0">
                    <a:pos x="543" y="560"/>
                  </a:cxn>
                  <a:cxn ang="0">
                    <a:pos x="527" y="571"/>
                  </a:cxn>
                  <a:cxn ang="0">
                    <a:pos x="522" y="587"/>
                  </a:cxn>
                  <a:cxn ang="0">
                    <a:pos x="484" y="629"/>
                  </a:cxn>
                  <a:cxn ang="0">
                    <a:pos x="468" y="661"/>
                  </a:cxn>
                  <a:cxn ang="0">
                    <a:pos x="479" y="677"/>
                  </a:cxn>
                  <a:cxn ang="0">
                    <a:pos x="495" y="683"/>
                  </a:cxn>
                  <a:cxn ang="0">
                    <a:pos x="479" y="667"/>
                  </a:cxn>
                  <a:cxn ang="0">
                    <a:pos x="447" y="683"/>
                  </a:cxn>
                  <a:cxn ang="0">
                    <a:pos x="404" y="741"/>
                  </a:cxn>
                  <a:cxn ang="0">
                    <a:pos x="372" y="784"/>
                  </a:cxn>
                  <a:cxn ang="0">
                    <a:pos x="292" y="912"/>
                  </a:cxn>
                  <a:cxn ang="0">
                    <a:pos x="244" y="992"/>
                  </a:cxn>
                  <a:cxn ang="0">
                    <a:pos x="223" y="1024"/>
                  </a:cxn>
                  <a:cxn ang="0">
                    <a:pos x="180" y="1131"/>
                  </a:cxn>
                  <a:cxn ang="0">
                    <a:pos x="138" y="1259"/>
                  </a:cxn>
                  <a:cxn ang="0">
                    <a:pos x="111" y="1307"/>
                  </a:cxn>
                  <a:cxn ang="0">
                    <a:pos x="63" y="1323"/>
                  </a:cxn>
                  <a:cxn ang="0">
                    <a:pos x="15" y="1253"/>
                  </a:cxn>
                  <a:cxn ang="0">
                    <a:pos x="31" y="448"/>
                  </a:cxn>
                  <a:cxn ang="0">
                    <a:pos x="47" y="0"/>
                  </a:cxn>
                  <a:cxn ang="0">
                    <a:pos x="340" y="37"/>
                  </a:cxn>
                  <a:cxn ang="0">
                    <a:pos x="1103" y="43"/>
                  </a:cxn>
                  <a:cxn ang="0">
                    <a:pos x="1450" y="37"/>
                  </a:cxn>
                  <a:cxn ang="0">
                    <a:pos x="1482" y="48"/>
                  </a:cxn>
                  <a:cxn ang="0">
                    <a:pos x="1498" y="96"/>
                  </a:cxn>
                  <a:cxn ang="0">
                    <a:pos x="1492" y="107"/>
                  </a:cxn>
                </a:cxnLst>
                <a:rect l="0" t="0" r="r" b="b"/>
                <a:pathLst>
                  <a:path w="1498" h="1323">
                    <a:moveTo>
                      <a:pt x="1492" y="107"/>
                    </a:moveTo>
                    <a:cubicBezTo>
                      <a:pt x="1457" y="95"/>
                      <a:pt x="1399" y="110"/>
                      <a:pt x="1364" y="112"/>
                    </a:cubicBezTo>
                    <a:cubicBezTo>
                      <a:pt x="1310" y="123"/>
                      <a:pt x="1256" y="131"/>
                      <a:pt x="1204" y="144"/>
                    </a:cubicBezTo>
                    <a:cubicBezTo>
                      <a:pt x="1185" y="149"/>
                      <a:pt x="1190" y="149"/>
                      <a:pt x="1172" y="155"/>
                    </a:cubicBezTo>
                    <a:cubicBezTo>
                      <a:pt x="1161" y="159"/>
                      <a:pt x="1140" y="165"/>
                      <a:pt x="1140" y="165"/>
                    </a:cubicBezTo>
                    <a:cubicBezTo>
                      <a:pt x="1116" y="182"/>
                      <a:pt x="1087" y="189"/>
                      <a:pt x="1060" y="197"/>
                    </a:cubicBezTo>
                    <a:cubicBezTo>
                      <a:pt x="993" y="218"/>
                      <a:pt x="1076" y="192"/>
                      <a:pt x="1023" y="208"/>
                    </a:cubicBezTo>
                    <a:cubicBezTo>
                      <a:pt x="1017" y="210"/>
                      <a:pt x="1007" y="213"/>
                      <a:pt x="1007" y="213"/>
                    </a:cubicBezTo>
                    <a:cubicBezTo>
                      <a:pt x="999" y="219"/>
                      <a:pt x="943" y="251"/>
                      <a:pt x="943" y="251"/>
                    </a:cubicBezTo>
                    <a:cubicBezTo>
                      <a:pt x="932" y="255"/>
                      <a:pt x="911" y="261"/>
                      <a:pt x="911" y="261"/>
                    </a:cubicBezTo>
                    <a:cubicBezTo>
                      <a:pt x="891" y="275"/>
                      <a:pt x="869" y="281"/>
                      <a:pt x="847" y="288"/>
                    </a:cubicBezTo>
                    <a:cubicBezTo>
                      <a:pt x="823" y="304"/>
                      <a:pt x="804" y="324"/>
                      <a:pt x="783" y="341"/>
                    </a:cubicBezTo>
                    <a:cubicBezTo>
                      <a:pt x="754" y="364"/>
                      <a:pt x="712" y="380"/>
                      <a:pt x="687" y="405"/>
                    </a:cubicBezTo>
                    <a:cubicBezTo>
                      <a:pt x="656" y="436"/>
                      <a:pt x="639" y="466"/>
                      <a:pt x="602" y="491"/>
                    </a:cubicBezTo>
                    <a:cubicBezTo>
                      <a:pt x="594" y="510"/>
                      <a:pt x="571" y="533"/>
                      <a:pt x="554" y="544"/>
                    </a:cubicBezTo>
                    <a:cubicBezTo>
                      <a:pt x="550" y="550"/>
                      <a:pt x="547" y="556"/>
                      <a:pt x="543" y="560"/>
                    </a:cubicBezTo>
                    <a:cubicBezTo>
                      <a:pt x="538" y="565"/>
                      <a:pt x="530" y="566"/>
                      <a:pt x="527" y="571"/>
                    </a:cubicBezTo>
                    <a:cubicBezTo>
                      <a:pt x="523" y="576"/>
                      <a:pt x="524" y="583"/>
                      <a:pt x="522" y="587"/>
                    </a:cubicBezTo>
                    <a:cubicBezTo>
                      <a:pt x="503" y="620"/>
                      <a:pt x="507" y="615"/>
                      <a:pt x="484" y="629"/>
                    </a:cubicBezTo>
                    <a:cubicBezTo>
                      <a:pt x="480" y="641"/>
                      <a:pt x="468" y="650"/>
                      <a:pt x="468" y="661"/>
                    </a:cubicBezTo>
                    <a:cubicBezTo>
                      <a:pt x="468" y="668"/>
                      <a:pt x="473" y="673"/>
                      <a:pt x="479" y="677"/>
                    </a:cubicBezTo>
                    <a:cubicBezTo>
                      <a:pt x="483" y="681"/>
                      <a:pt x="499" y="688"/>
                      <a:pt x="495" y="683"/>
                    </a:cubicBezTo>
                    <a:cubicBezTo>
                      <a:pt x="476" y="665"/>
                      <a:pt x="442" y="654"/>
                      <a:pt x="479" y="667"/>
                    </a:cubicBezTo>
                    <a:cubicBezTo>
                      <a:pt x="469" y="671"/>
                      <a:pt x="453" y="674"/>
                      <a:pt x="447" y="683"/>
                    </a:cubicBezTo>
                    <a:cubicBezTo>
                      <a:pt x="431" y="708"/>
                      <a:pt x="442" y="729"/>
                      <a:pt x="404" y="741"/>
                    </a:cubicBezTo>
                    <a:cubicBezTo>
                      <a:pt x="383" y="755"/>
                      <a:pt x="383" y="765"/>
                      <a:pt x="372" y="784"/>
                    </a:cubicBezTo>
                    <a:cubicBezTo>
                      <a:pt x="347" y="828"/>
                      <a:pt x="319" y="871"/>
                      <a:pt x="292" y="912"/>
                    </a:cubicBezTo>
                    <a:cubicBezTo>
                      <a:pt x="274" y="940"/>
                      <a:pt x="259" y="965"/>
                      <a:pt x="244" y="992"/>
                    </a:cubicBezTo>
                    <a:cubicBezTo>
                      <a:pt x="237" y="1004"/>
                      <a:pt x="223" y="1024"/>
                      <a:pt x="223" y="1024"/>
                    </a:cubicBezTo>
                    <a:cubicBezTo>
                      <a:pt x="213" y="1062"/>
                      <a:pt x="190" y="1095"/>
                      <a:pt x="180" y="1131"/>
                    </a:cubicBezTo>
                    <a:cubicBezTo>
                      <a:pt x="167" y="1176"/>
                      <a:pt x="158" y="1218"/>
                      <a:pt x="138" y="1259"/>
                    </a:cubicBezTo>
                    <a:cubicBezTo>
                      <a:pt x="131" y="1273"/>
                      <a:pt x="127" y="1302"/>
                      <a:pt x="111" y="1307"/>
                    </a:cubicBezTo>
                    <a:cubicBezTo>
                      <a:pt x="73" y="1319"/>
                      <a:pt x="89" y="1314"/>
                      <a:pt x="63" y="1323"/>
                    </a:cubicBezTo>
                    <a:cubicBezTo>
                      <a:pt x="23" y="1309"/>
                      <a:pt x="23" y="1292"/>
                      <a:pt x="15" y="1253"/>
                    </a:cubicBezTo>
                    <a:cubicBezTo>
                      <a:pt x="8" y="986"/>
                      <a:pt x="0" y="715"/>
                      <a:pt x="31" y="448"/>
                    </a:cubicBezTo>
                    <a:cubicBezTo>
                      <a:pt x="38" y="299"/>
                      <a:pt x="44" y="151"/>
                      <a:pt x="47" y="0"/>
                    </a:cubicBezTo>
                    <a:cubicBezTo>
                      <a:pt x="148" y="32"/>
                      <a:pt x="227" y="34"/>
                      <a:pt x="340" y="37"/>
                    </a:cubicBezTo>
                    <a:cubicBezTo>
                      <a:pt x="591" y="63"/>
                      <a:pt x="854" y="46"/>
                      <a:pt x="1103" y="43"/>
                    </a:cubicBezTo>
                    <a:cubicBezTo>
                      <a:pt x="1222" y="33"/>
                      <a:pt x="1327" y="34"/>
                      <a:pt x="1450" y="37"/>
                    </a:cubicBezTo>
                    <a:cubicBezTo>
                      <a:pt x="1460" y="41"/>
                      <a:pt x="1475" y="39"/>
                      <a:pt x="1482" y="48"/>
                    </a:cubicBezTo>
                    <a:cubicBezTo>
                      <a:pt x="1491" y="62"/>
                      <a:pt x="1492" y="81"/>
                      <a:pt x="1498" y="96"/>
                    </a:cubicBezTo>
                    <a:cubicBezTo>
                      <a:pt x="1491" y="114"/>
                      <a:pt x="1492" y="118"/>
                      <a:pt x="1492" y="107"/>
                    </a:cubicBezTo>
                    <a:close/>
                  </a:path>
                </a:pathLst>
              </a:custGeom>
              <a:solidFill>
                <a:srgbClr val="000000"/>
              </a:solidFill>
              <a:ln w="12700" cap="flat" cmpd="sng">
                <a:noFill/>
                <a:prstDash val="solid"/>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Times New Roman" pitchFamily="-128" charset="0"/>
                  <a:ea typeface="+mn-ea"/>
                  <a:cs typeface="+mn-cs"/>
                </a:endParaRPr>
              </a:p>
            </p:txBody>
          </p:sp>
        </p:grpSp>
        <p:sp>
          <p:nvSpPr>
            <p:cNvPr id="167956" name="Oval 20"/>
            <p:cNvSpPr>
              <a:spLocks noChangeArrowheads="1"/>
            </p:cNvSpPr>
            <p:nvPr/>
          </p:nvSpPr>
          <p:spPr bwMode="auto">
            <a:xfrm>
              <a:off x="536" y="2441"/>
              <a:ext cx="999" cy="540"/>
            </a:xfrm>
            <a:prstGeom prst="ellipse">
              <a:avLst/>
            </a:prstGeom>
            <a:noFill/>
            <a:ln w="76200">
              <a:solidFill>
                <a:srgbClr val="FF0B34"/>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Times New Roman" pitchFamily="-128" charset="0"/>
                <a:ea typeface="+mn-ea"/>
                <a:cs typeface="+mn-cs"/>
              </a:endParaRPr>
            </a:p>
          </p:txBody>
        </p:sp>
        <p:pic>
          <p:nvPicPr>
            <p:cNvPr id="167957" name="Picture 2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6" y="1244"/>
              <a:ext cx="4303"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67958" name="Picture 2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56" y="1367"/>
              <a:ext cx="4303"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67959" name="Picture 2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56" y="1490"/>
              <a:ext cx="4303"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67960" name="Picture 24"/>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56" y="1613"/>
              <a:ext cx="4303" cy="122"/>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67961" name="Picture 25"/>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56" y="1735"/>
              <a:ext cx="4303"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67962" name="Picture 26"/>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56" y="1858"/>
              <a:ext cx="4303"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67963" name="Picture 27"/>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56" y="1981"/>
              <a:ext cx="4303"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67964" name="Picture 28"/>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456" y="2104"/>
              <a:ext cx="4303"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67965" name="Picture 29"/>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456" y="2227"/>
              <a:ext cx="4303" cy="122"/>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67966" name="Picture 30"/>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456" y="2349"/>
              <a:ext cx="4303" cy="124"/>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67967" name="Picture 31"/>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456" y="2473"/>
              <a:ext cx="4303" cy="122"/>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67968" name="Picture 32"/>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456" y="2595"/>
              <a:ext cx="4303"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67969" name="Picture 33"/>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456" y="2718"/>
              <a:ext cx="4303"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67970" name="Picture 34"/>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456" y="2841"/>
              <a:ext cx="4303"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67971" name="Picture 35"/>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456" y="2964"/>
              <a:ext cx="4303"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67972" name="Picture 36"/>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456" y="3087"/>
              <a:ext cx="4303" cy="122"/>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67973" name="Picture 37"/>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456" y="3209"/>
              <a:ext cx="4303"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67974" name="Picture 38"/>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456" y="3332"/>
              <a:ext cx="4303"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67975" name="Picture 39"/>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456" y="3455"/>
              <a:ext cx="4303"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67976" name="Picture 40"/>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456" y="3578"/>
              <a:ext cx="4303"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67977" name="Picture 41"/>
            <p:cNvPicPr>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456" y="3701"/>
              <a:ext cx="4303"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67978" name="Picture 42"/>
            <p:cNvPicPr>
              <a:picLocks noChangeAspect="1" noChangeArrowheads="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456" y="3823"/>
              <a:ext cx="4303" cy="124"/>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67979" name="Picture 43"/>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456" y="3947"/>
              <a:ext cx="4303" cy="122"/>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67980" name="Picture 44"/>
            <p:cNvPicPr>
              <a:picLocks noChangeAspect="1" noChangeArrowheads="1"/>
            </p:cNvPicPr>
            <p:nvPr/>
          </p:nvPicPr>
          <p:blipFill>
            <a:blip r:embed="rId28" cstate="screen">
              <a:extLst>
                <a:ext uri="{28A0092B-C50C-407E-A947-70E740481C1C}">
                  <a14:useLocalDpi xmlns:a14="http://schemas.microsoft.com/office/drawing/2010/main"/>
                </a:ext>
              </a:extLst>
            </a:blip>
            <a:srcRect/>
            <a:stretch>
              <a:fillRect/>
            </a:stretch>
          </p:blipFill>
          <p:spPr bwMode="auto">
            <a:xfrm>
              <a:off x="-456" y="4069"/>
              <a:ext cx="4303"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67981" name="Picture 45"/>
            <p:cNvPicPr>
              <a:picLocks noChangeAspect="1" noChangeArrowheads="1"/>
            </p:cNvPicPr>
            <p:nvPr/>
          </p:nvPicPr>
          <p:blipFill>
            <a:blip r:embed="rId29" cstate="screen">
              <a:extLst>
                <a:ext uri="{28A0092B-C50C-407E-A947-70E740481C1C}">
                  <a14:useLocalDpi xmlns:a14="http://schemas.microsoft.com/office/drawing/2010/main"/>
                </a:ext>
              </a:extLst>
            </a:blip>
            <a:srcRect/>
            <a:stretch>
              <a:fillRect/>
            </a:stretch>
          </p:blipFill>
          <p:spPr bwMode="auto">
            <a:xfrm>
              <a:off x="-456" y="4192"/>
              <a:ext cx="4303"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67982" name="Picture 46"/>
            <p:cNvPicPr>
              <a:picLocks noChangeAspect="1" noChangeArrowheads="1"/>
            </p:cNvPicPr>
            <p:nvPr/>
          </p:nvPicPr>
          <p:blipFill>
            <a:blip r:embed="rId30" cstate="screen">
              <a:extLst>
                <a:ext uri="{28A0092B-C50C-407E-A947-70E740481C1C}">
                  <a14:useLocalDpi xmlns:a14="http://schemas.microsoft.com/office/drawing/2010/main"/>
                </a:ext>
              </a:extLst>
            </a:blip>
            <a:srcRect/>
            <a:stretch>
              <a:fillRect/>
            </a:stretch>
          </p:blipFill>
          <p:spPr bwMode="auto">
            <a:xfrm>
              <a:off x="-456" y="4315"/>
              <a:ext cx="4303"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67983" name="Picture 47"/>
            <p:cNvPicPr>
              <a:picLocks noChangeAspect="1" noChangeArrowheads="1"/>
            </p:cNvPicPr>
            <p:nvPr/>
          </p:nvPicPr>
          <p:blipFill>
            <a:blip r:embed="rId31" cstate="screen">
              <a:extLst>
                <a:ext uri="{28A0092B-C50C-407E-A947-70E740481C1C}">
                  <a14:useLocalDpi xmlns:a14="http://schemas.microsoft.com/office/drawing/2010/main"/>
                </a:ext>
              </a:extLst>
            </a:blip>
            <a:srcRect/>
            <a:stretch>
              <a:fillRect/>
            </a:stretch>
          </p:blipFill>
          <p:spPr bwMode="auto">
            <a:xfrm>
              <a:off x="-456" y="4438"/>
              <a:ext cx="4303"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67984" name="Picture 48"/>
            <p:cNvPicPr>
              <a:picLocks noChangeAspect="1" noChangeArrowheads="1"/>
            </p:cNvPicPr>
            <p:nvPr/>
          </p:nvPicPr>
          <p:blipFill>
            <a:blip r:embed="rId32" cstate="screen">
              <a:extLst>
                <a:ext uri="{28A0092B-C50C-407E-A947-70E740481C1C}">
                  <a14:useLocalDpi xmlns:a14="http://schemas.microsoft.com/office/drawing/2010/main"/>
                </a:ext>
              </a:extLst>
            </a:blip>
            <a:srcRect/>
            <a:stretch>
              <a:fillRect/>
            </a:stretch>
          </p:blipFill>
          <p:spPr bwMode="auto">
            <a:xfrm>
              <a:off x="-456" y="4561"/>
              <a:ext cx="4303" cy="19"/>
            </a:xfrm>
            <a:prstGeom prst="rect">
              <a:avLst/>
            </a:prstGeom>
            <a:noFill/>
            <a:ln w="9525">
              <a:noFill/>
              <a:miter lim="800000"/>
              <a:headEnd/>
              <a:tailEnd/>
            </a:ln>
            <a:effectLst>
              <a:outerShdw blurRad="63500" dist="38099" dir="2700000" algn="ctr" rotWithShape="0">
                <a:srgbClr val="000000">
                  <a:alpha val="74998"/>
                </a:srgbClr>
              </a:outerShdw>
            </a:effectLst>
          </p:spPr>
        </p:pic>
      </p:grpSp>
      <p:sp>
        <p:nvSpPr>
          <p:cNvPr id="540680" name="Text Box 49"/>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spcBef>
                <a:spcPct val="50000"/>
              </a:spcBef>
            </a:pPr>
            <a:endParaRPr lang="en-US" sz="2000">
              <a:solidFill>
                <a:srgbClr val="FFA27C"/>
              </a:solidFill>
              <a:latin typeface="Comic Sans MS" charset="0"/>
              <a:ea typeface="ＭＳ Ｐゴシック" charset="0"/>
              <a:cs typeface="ＭＳ Ｐゴシック" charset="0"/>
            </a:endParaRPr>
          </a:p>
        </p:txBody>
      </p:sp>
      <p:sp>
        <p:nvSpPr>
          <p:cNvPr id="167989" name="Oval 53"/>
          <p:cNvSpPr>
            <a:spLocks noChangeArrowheads="1"/>
          </p:cNvSpPr>
          <p:nvPr/>
        </p:nvSpPr>
        <p:spPr bwMode="auto">
          <a:xfrm>
            <a:off x="7912100" y="3405188"/>
            <a:ext cx="947738" cy="2293937"/>
          </a:xfrm>
          <a:prstGeom prst="ellipse">
            <a:avLst/>
          </a:prstGeom>
          <a:noFill/>
          <a:ln w="76200">
            <a:solidFill>
              <a:srgbClr val="FF020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Times New Roman" pitchFamily="-128" charset="0"/>
              <a:ea typeface="+mn-ea"/>
              <a:cs typeface="+mn-cs"/>
            </a:endParaRPr>
          </a:p>
        </p:txBody>
      </p:sp>
      <p:sp>
        <p:nvSpPr>
          <p:cNvPr id="167990" name="Oval 54"/>
          <p:cNvSpPr>
            <a:spLocks noChangeArrowheads="1"/>
          </p:cNvSpPr>
          <p:nvPr/>
        </p:nvSpPr>
        <p:spPr bwMode="auto">
          <a:xfrm>
            <a:off x="7573963" y="3090863"/>
            <a:ext cx="1570037" cy="2901950"/>
          </a:xfrm>
          <a:prstGeom prst="ellipse">
            <a:avLst/>
          </a:prstGeom>
          <a:noFill/>
          <a:ln w="76200">
            <a:solidFill>
              <a:srgbClr val="2EF9FF"/>
            </a:solidFill>
            <a:round/>
            <a:headEnd/>
            <a:tailEnd/>
          </a:ln>
          <a:effectLst>
            <a:outerShdw blurRad="63500" dist="71842" dir="2700000" algn="ctr" rotWithShape="0">
              <a:schemeClr val="bg2">
                <a:alpha val="74998"/>
              </a:schemeClr>
            </a:outerShdw>
          </a:effectLst>
        </p:spPr>
        <p:txBody>
          <a:bodyPr wrap="none" anchor="ctr"/>
          <a:lstStyle/>
          <a:p>
            <a:pPr>
              <a:defRPr/>
            </a:pPr>
            <a:endParaRPr lang="en-US" sz="2800" i="1">
              <a:effectLst>
                <a:outerShdw blurRad="38100" dist="38100" dir="2700000" algn="tl">
                  <a:srgbClr val="000000"/>
                </a:outerShdw>
              </a:effectLst>
              <a:latin typeface="Comic Sans MS" pitchFamily="-128" charset="0"/>
              <a:ea typeface="+mn-ea"/>
              <a:cs typeface="+mn-cs"/>
            </a:endParaRPr>
          </a:p>
        </p:txBody>
      </p:sp>
      <p:sp>
        <p:nvSpPr>
          <p:cNvPr id="167991" name="Oval 55"/>
          <p:cNvSpPr>
            <a:spLocks noChangeArrowheads="1"/>
          </p:cNvSpPr>
          <p:nvPr/>
        </p:nvSpPr>
        <p:spPr bwMode="auto">
          <a:xfrm>
            <a:off x="7740650" y="3259138"/>
            <a:ext cx="1284288" cy="2592387"/>
          </a:xfrm>
          <a:prstGeom prst="ellipse">
            <a:avLst/>
          </a:prstGeom>
          <a:noFill/>
          <a:ln w="7620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Times New Roman" pitchFamily="-128" charset="0"/>
              <a:ea typeface="+mn-ea"/>
              <a:cs typeface="+mn-cs"/>
            </a:endParaRPr>
          </a:p>
        </p:txBody>
      </p:sp>
      <p:sp>
        <p:nvSpPr>
          <p:cNvPr id="167992" name="Oval 56"/>
          <p:cNvSpPr>
            <a:spLocks noChangeArrowheads="1"/>
          </p:cNvSpPr>
          <p:nvPr/>
        </p:nvSpPr>
        <p:spPr bwMode="auto">
          <a:xfrm rot="995914">
            <a:off x="185738" y="1895475"/>
            <a:ext cx="8556625" cy="3046413"/>
          </a:xfrm>
          <a:prstGeom prst="ellipse">
            <a:avLst/>
          </a:prstGeom>
          <a:noFill/>
          <a:ln w="76200" cmpd="tri">
            <a:solidFill>
              <a:srgbClr val="00FF00"/>
            </a:solidFill>
            <a:round/>
            <a:headEnd/>
            <a:tailEnd/>
          </a:ln>
          <a:effectLst>
            <a:outerShdw blurRad="63500" dist="142274" dir="4745098" algn="ctr" rotWithShape="0">
              <a:schemeClr val="bg2">
                <a:alpha val="74998"/>
              </a:schemeClr>
            </a:outerShdw>
          </a:effectLst>
        </p:spPr>
        <p:txBody>
          <a:bodyPr wrap="none" anchor="ctr"/>
          <a:lstStyle/>
          <a:p>
            <a:pPr>
              <a:defRPr/>
            </a:pPr>
            <a:endParaRPr lang="en-US">
              <a:latin typeface="Times New Roman" pitchFamily="-128" charset="0"/>
              <a:ea typeface="+mn-ea"/>
              <a:cs typeface="+mn-cs"/>
            </a:endParaRPr>
          </a:p>
        </p:txBody>
      </p:sp>
      <p:sp>
        <p:nvSpPr>
          <p:cNvPr id="56" name="Title 55"/>
          <p:cNvSpPr>
            <a:spLocks noGrp="1"/>
          </p:cNvSpPr>
          <p:nvPr>
            <p:ph type="title" idx="4294967295"/>
          </p:nvPr>
        </p:nvSpPr>
        <p:spPr/>
        <p:txBody>
          <a:bodyPr/>
          <a:lstStyle/>
          <a:p>
            <a:pPr>
              <a:defRPr/>
            </a:pPr>
            <a:r>
              <a:rPr lang="ar-JO" sz="4800" b="1" dirty="0">
                <a:solidFill>
                  <a:srgbClr val="FFEA18"/>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موقع إسرائيل</a:t>
            </a:r>
            <a:br>
              <a:rPr lang="ar-JO" sz="4800" b="1" dirty="0">
                <a:solidFill>
                  <a:srgbClr val="FFEA18"/>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ar-JO" sz="4800" b="1" dirty="0">
                <a:solidFill>
                  <a:srgbClr val="FFEA18"/>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الإستراتيجي</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167943"/>
                                        </p:tgtEl>
                                        <p:attrNameLst>
                                          <p:attrName>style.visibility</p:attrName>
                                        </p:attrNameLst>
                                      </p:cBhvr>
                                      <p:to>
                                        <p:strVal val="visible"/>
                                      </p:to>
                                    </p:set>
                                    <p:anim calcmode="lin" valueType="num">
                                      <p:cBhvr>
                                        <p:cTn id="7" dur="500" fill="hold"/>
                                        <p:tgtEl>
                                          <p:spTgt spid="167943"/>
                                        </p:tgtEl>
                                        <p:attrNameLst>
                                          <p:attrName>ppt_w</p:attrName>
                                        </p:attrNameLst>
                                      </p:cBhvr>
                                      <p:tavLst>
                                        <p:tav tm="0">
                                          <p:val>
                                            <p:strVal val="(6*min(max(#ppt_w*#ppt_h,.3),1)-7.4)/-.7*#ppt_w"/>
                                          </p:val>
                                        </p:tav>
                                        <p:tav tm="100000">
                                          <p:val>
                                            <p:strVal val="#ppt_w"/>
                                          </p:val>
                                        </p:tav>
                                      </p:tavLst>
                                    </p:anim>
                                    <p:anim calcmode="lin" valueType="num">
                                      <p:cBhvr>
                                        <p:cTn id="8" dur="500" fill="hold"/>
                                        <p:tgtEl>
                                          <p:spTgt spid="167943"/>
                                        </p:tgtEl>
                                        <p:attrNameLst>
                                          <p:attrName>ppt_h</p:attrName>
                                        </p:attrNameLst>
                                      </p:cBhvr>
                                      <p:tavLst>
                                        <p:tav tm="0">
                                          <p:val>
                                            <p:strVal val="(6*min(max(#ppt_w*#ppt_h,.3),1)-7.4)/-.7*#ppt_h"/>
                                          </p:val>
                                        </p:tav>
                                        <p:tav tm="100000">
                                          <p:val>
                                            <p:strVal val="#ppt_h"/>
                                          </p:val>
                                        </p:tav>
                                      </p:tavLst>
                                    </p:anim>
                                    <p:anim calcmode="lin" valueType="num">
                                      <p:cBhvr>
                                        <p:cTn id="9" dur="500" fill="hold"/>
                                        <p:tgtEl>
                                          <p:spTgt spid="167943"/>
                                        </p:tgtEl>
                                        <p:attrNameLst>
                                          <p:attrName>ppt_x</p:attrName>
                                        </p:attrNameLst>
                                      </p:cBhvr>
                                      <p:tavLst>
                                        <p:tav tm="0">
                                          <p:val>
                                            <p:fltVal val="0.5"/>
                                          </p:val>
                                        </p:tav>
                                        <p:tav tm="100000">
                                          <p:val>
                                            <p:strVal val="#ppt_x"/>
                                          </p:val>
                                        </p:tav>
                                      </p:tavLst>
                                    </p:anim>
                                    <p:anim calcmode="lin" valueType="num">
                                      <p:cBhvr>
                                        <p:cTn id="10" dur="500" fill="hold"/>
                                        <p:tgtEl>
                                          <p:spTgt spid="167943"/>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childTnLst>
                          </p:cTn>
                        </p:par>
                        <p:par>
                          <p:cTn id="16" fill="hold" nodeType="afterGroup">
                            <p:stCondLst>
                              <p:cond delay="500"/>
                            </p:stCondLst>
                            <p:childTnLst>
                              <p:par>
                                <p:cTn id="17" presetID="9" presetClass="entr" presetSubtype="0" fill="hold" grpId="0" nodeType="afterEffect">
                                  <p:stCondLst>
                                    <p:cond delay="0"/>
                                  </p:stCondLst>
                                  <p:childTnLst>
                                    <p:set>
                                      <p:cBhvr>
                                        <p:cTn id="18" dur="1" fill="hold">
                                          <p:stCondLst>
                                            <p:cond delay="0"/>
                                          </p:stCondLst>
                                        </p:cTn>
                                        <p:tgtEl>
                                          <p:spTgt spid="167989"/>
                                        </p:tgtEl>
                                        <p:attrNameLst>
                                          <p:attrName>style.visibility</p:attrName>
                                        </p:attrNameLst>
                                      </p:cBhvr>
                                      <p:to>
                                        <p:strVal val="visible"/>
                                      </p:to>
                                    </p:set>
                                    <p:animEffect transition="in" filter="dissolve">
                                      <p:cBhvr>
                                        <p:cTn id="19" dur="500"/>
                                        <p:tgtEl>
                                          <p:spTgt spid="167989"/>
                                        </p:tgtEl>
                                      </p:cBhvr>
                                    </p:animEffect>
                                  </p:childTnLst>
                                </p:cTn>
                              </p:par>
                            </p:childTnLst>
                          </p:cTn>
                        </p:par>
                        <p:par>
                          <p:cTn id="20" fill="hold" nodeType="afterGroup">
                            <p:stCondLst>
                              <p:cond delay="1000"/>
                            </p:stCondLst>
                            <p:childTnLst>
                              <p:par>
                                <p:cTn id="21" presetID="9" presetClass="entr" presetSubtype="0" fill="hold" grpId="0" nodeType="afterEffect">
                                  <p:stCondLst>
                                    <p:cond delay="0"/>
                                  </p:stCondLst>
                                  <p:childTnLst>
                                    <p:set>
                                      <p:cBhvr>
                                        <p:cTn id="22" dur="1" fill="hold">
                                          <p:stCondLst>
                                            <p:cond delay="0"/>
                                          </p:stCondLst>
                                        </p:cTn>
                                        <p:tgtEl>
                                          <p:spTgt spid="167991"/>
                                        </p:tgtEl>
                                        <p:attrNameLst>
                                          <p:attrName>style.visibility</p:attrName>
                                        </p:attrNameLst>
                                      </p:cBhvr>
                                      <p:to>
                                        <p:strVal val="visible"/>
                                      </p:to>
                                    </p:set>
                                    <p:animEffect transition="in" filter="dissolve">
                                      <p:cBhvr>
                                        <p:cTn id="23" dur="500"/>
                                        <p:tgtEl>
                                          <p:spTgt spid="167991"/>
                                        </p:tgtEl>
                                      </p:cBhvr>
                                    </p:animEffect>
                                  </p:childTnLst>
                                </p:cTn>
                              </p:par>
                            </p:childTnLst>
                          </p:cTn>
                        </p:par>
                        <p:par>
                          <p:cTn id="24" fill="hold" nodeType="afterGroup">
                            <p:stCondLst>
                              <p:cond delay="1500"/>
                            </p:stCondLst>
                            <p:childTnLst>
                              <p:par>
                                <p:cTn id="25" presetID="9" presetClass="entr" presetSubtype="0" fill="hold" grpId="0" nodeType="afterEffect">
                                  <p:stCondLst>
                                    <p:cond delay="0"/>
                                  </p:stCondLst>
                                  <p:childTnLst>
                                    <p:set>
                                      <p:cBhvr>
                                        <p:cTn id="26" dur="1" fill="hold">
                                          <p:stCondLst>
                                            <p:cond delay="0"/>
                                          </p:stCondLst>
                                        </p:cTn>
                                        <p:tgtEl>
                                          <p:spTgt spid="167990"/>
                                        </p:tgtEl>
                                        <p:attrNameLst>
                                          <p:attrName>style.visibility</p:attrName>
                                        </p:attrNameLst>
                                      </p:cBhvr>
                                      <p:to>
                                        <p:strVal val="visible"/>
                                      </p:to>
                                    </p:set>
                                    <p:animEffect transition="in" filter="dissolve">
                                      <p:cBhvr>
                                        <p:cTn id="27" dur="500"/>
                                        <p:tgtEl>
                                          <p:spTgt spid="16799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67992"/>
                                        </p:tgtEl>
                                        <p:attrNameLst>
                                          <p:attrName>style.visibility</p:attrName>
                                        </p:attrNameLst>
                                      </p:cBhvr>
                                      <p:to>
                                        <p:strVal val="visible"/>
                                      </p:to>
                                    </p:set>
                                    <p:animEffect transition="in" filter="dissolve">
                                      <p:cBhvr>
                                        <p:cTn id="32" dur="500"/>
                                        <p:tgtEl>
                                          <p:spTgt spid="1679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3" grpId="0" animBg="1"/>
      <p:bldP spid="167989" grpId="0" animBg="1"/>
      <p:bldP spid="167990" grpId="0" animBg="1" autoUpdateAnimBg="0"/>
      <p:bldP spid="167991" grpId="0" animBg="1"/>
      <p:bldP spid="16799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7" name="Rectangle 6"/>
          <p:cNvSpPr>
            <a:spLocks noGrp="1" noChangeArrowheads="1"/>
          </p:cNvSpPr>
          <p:nvPr>
            <p:ph type="title"/>
          </p:nvPr>
        </p:nvSpPr>
        <p:spPr/>
        <p:txBody>
          <a:bodyPr/>
          <a:lstStyle/>
          <a:p>
            <a:pPr eaLnBrk="1" hangingPunct="1"/>
            <a:r>
              <a:rPr lang="en-US">
                <a:latin typeface="Times New Roman" charset="0"/>
                <a:ea typeface="ＭＳ Ｐゴシック" charset="0"/>
                <a:cs typeface="ＭＳ Ｐゴシック" charset="0"/>
              </a:rPr>
              <a:t>Ivory Comb</a:t>
            </a:r>
          </a:p>
        </p:txBody>
      </p:sp>
      <p:pic>
        <p:nvPicPr>
          <p:cNvPr id="541698" name="Picture 4" descr="PG322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01" name="Text Box 5"/>
          <p:cNvSpPr txBox="1">
            <a:spLocks noChangeArrowheads="1"/>
          </p:cNvSpPr>
          <p:nvPr/>
        </p:nvSpPr>
        <p:spPr bwMode="auto">
          <a:xfrm>
            <a:off x="0" y="5484813"/>
            <a:ext cx="9144000" cy="1384995"/>
          </a:xfrm>
          <a:prstGeom prst="rect">
            <a:avLst/>
          </a:prstGeom>
          <a:solidFill>
            <a:srgbClr val="0066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eaLnBrk="1" hangingPunct="1"/>
            <a:r>
              <a:rPr lang="ar-JO" sz="2800" b="1" dirty="0">
                <a:solidFill>
                  <a:srgbClr val="FFFFFF"/>
                </a:solidFill>
                <a:latin typeface="Arial" panose="020B0604020202020204" pitchFamily="34" charset="0"/>
                <a:cs typeface="Arial" panose="020B0604020202020204" pitchFamily="34" charset="0"/>
              </a:rPr>
              <a:t>مشط عاجي من مجدو يمثل الثروة </a:t>
            </a:r>
          </a:p>
          <a:p>
            <a:pPr eaLnBrk="1" hangingPunct="1"/>
            <a:r>
              <a:rPr lang="ar-JO" sz="2800" b="1" dirty="0">
                <a:solidFill>
                  <a:srgbClr val="FFFFFF"/>
                </a:solidFill>
                <a:latin typeface="Arial" panose="020B0604020202020204" pitchFamily="34" charset="0"/>
                <a:cs typeface="Arial" panose="020B0604020202020204" pitchFamily="34" charset="0"/>
              </a:rPr>
              <a:t>والترف الذي هاجمه عاموس (3: 15؛ 6: 4)</a:t>
            </a:r>
          </a:p>
          <a:p>
            <a:pPr eaLnBrk="1" hangingPunct="1"/>
            <a:r>
              <a:rPr lang="ar-JO" sz="2800" b="1" dirty="0">
                <a:solidFill>
                  <a:srgbClr val="FFFFFF"/>
                </a:solidFill>
                <a:latin typeface="Arial" panose="020B0604020202020204" pitchFamily="34" charset="0"/>
                <a:cs typeface="Arial" panose="020B0604020202020204" pitchFamily="34" charset="0"/>
              </a:rPr>
              <a:t>—— المعهد الشرقي، جامعة شيكاغو</a:t>
            </a:r>
            <a:endParaRPr lang="en-GB" sz="2800" b="1" dirty="0">
              <a:solidFill>
                <a:srgbClr val="FFFFFF"/>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D82D4E0E-D36F-12FE-66EA-1CB697594CEA}"/>
              </a:ext>
            </a:extLst>
          </p:cNvPr>
          <p:cNvSpPr txBox="1"/>
          <p:nvPr/>
        </p:nvSpPr>
        <p:spPr>
          <a:xfrm>
            <a:off x="5970505" y="8607287"/>
            <a:ext cx="184731" cy="830997"/>
          </a:xfrm>
          <a:prstGeom prst="rect">
            <a:avLst/>
          </a:prstGeom>
          <a:noFill/>
        </p:spPr>
        <p:txBody>
          <a:bodyPr wrap="none" rtlCol="0">
            <a:spAutoFit/>
          </a:bodyPr>
          <a:lstStyle/>
          <a:p>
            <a:endParaRPr lang="en-US" dirty="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01"/>
                                        </p:tgtEl>
                                        <p:attrNameLst>
                                          <p:attrName>style.visibility</p:attrName>
                                        </p:attrNameLst>
                                      </p:cBhvr>
                                      <p:to>
                                        <p:strVal val="visible"/>
                                      </p:to>
                                    </p:set>
                                    <p:anim calcmode="lin" valueType="num">
                                      <p:cBhvr additive="base">
                                        <p:cTn id="7" dur="500" fill="hold"/>
                                        <p:tgtEl>
                                          <p:spTgt spid="4101"/>
                                        </p:tgtEl>
                                        <p:attrNameLst>
                                          <p:attrName>ppt_x</p:attrName>
                                        </p:attrNameLst>
                                      </p:cBhvr>
                                      <p:tavLst>
                                        <p:tav tm="0">
                                          <p:val>
                                            <p:strVal val="#ppt_x"/>
                                          </p:val>
                                        </p:tav>
                                        <p:tav tm="100000">
                                          <p:val>
                                            <p:strVal val="#ppt_x"/>
                                          </p:val>
                                        </p:tav>
                                      </p:tavLst>
                                    </p:anim>
                                    <p:anim calcmode="lin" valueType="num">
                                      <p:cBhvr additive="base">
                                        <p:cTn id="8" dur="500" fill="hold"/>
                                        <p:tgtEl>
                                          <p:spTgt spid="41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1" grpId="0" animBg="1"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525463" y="914400"/>
            <a:ext cx="5803900" cy="579438"/>
          </a:xfrm>
          <a:prstGeom prst="rect">
            <a:avLst/>
          </a:prstGeom>
          <a:solidFill>
            <a:srgbClr val="030201"/>
          </a:solidFill>
          <a:ln w="9525">
            <a:noFill/>
            <a:miter lim="800000"/>
            <a:headEnd/>
            <a:tailEnd/>
          </a:ln>
          <a:effectLst>
            <a:outerShdw blurRad="63500" dist="38099" dir="2700000" algn="ctr" rotWithShape="0">
              <a:srgbClr val="030201">
                <a:alpha val="74998"/>
              </a:srgbClr>
            </a:outerShdw>
          </a:effectLst>
        </p:spPr>
        <p:txBody>
          <a:bodyPr>
            <a:spAutoFit/>
          </a:bodyPr>
          <a:lstStyle>
            <a:lvl1pPr>
              <a:defRPr sz="2400">
                <a:solidFill>
                  <a:schemeClr val="tx1"/>
                </a:solidFill>
                <a:latin typeface="Times New Roman" charset="0"/>
                <a:ea typeface="Osaka" charset="0"/>
                <a:cs typeface="Osaka" charset="0"/>
              </a:defRPr>
            </a:lvl1pPr>
            <a:lvl2pPr marL="37931725" indent="-37474525">
              <a:defRPr sz="2400">
                <a:solidFill>
                  <a:schemeClr val="tx1"/>
                </a:solidFill>
                <a:latin typeface="Times New Roman" charset="0"/>
                <a:ea typeface="Osaka" charset="0"/>
                <a:cs typeface="Osaka" charset="0"/>
              </a:defRPr>
            </a:lvl2pPr>
            <a:lvl3pPr>
              <a:defRPr sz="2400">
                <a:solidFill>
                  <a:schemeClr val="tx1"/>
                </a:solidFill>
                <a:latin typeface="Times New Roman" charset="0"/>
                <a:ea typeface="Osaka" charset="0"/>
                <a:cs typeface="Osaka" charset="0"/>
              </a:defRPr>
            </a:lvl3pPr>
            <a:lvl4pPr>
              <a:defRPr sz="2400">
                <a:solidFill>
                  <a:schemeClr val="tx1"/>
                </a:solidFill>
                <a:latin typeface="Times New Roman" charset="0"/>
                <a:ea typeface="Osaka" charset="0"/>
                <a:cs typeface="Osaka" charset="0"/>
              </a:defRPr>
            </a:lvl4pPr>
            <a:lvl5pPr>
              <a:defRPr sz="2400">
                <a:solidFill>
                  <a:schemeClr val="tx1"/>
                </a:solidFill>
                <a:latin typeface="Times New Roman" charset="0"/>
                <a:ea typeface="Osaka" charset="0"/>
                <a:cs typeface="Osaka" charset="0"/>
              </a:defRPr>
            </a:lvl5pPr>
            <a:lvl6pPr marL="457200" eaLnBrk="0" fontAlgn="base" hangingPunct="0">
              <a:spcBef>
                <a:spcPct val="0"/>
              </a:spcBef>
              <a:spcAft>
                <a:spcPct val="0"/>
              </a:spcAft>
              <a:defRPr sz="2400">
                <a:solidFill>
                  <a:schemeClr val="tx1"/>
                </a:solidFill>
                <a:latin typeface="Times New Roman" charset="0"/>
                <a:ea typeface="Osaka" charset="0"/>
                <a:cs typeface="Osaka" charset="0"/>
              </a:defRPr>
            </a:lvl6pPr>
            <a:lvl7pPr marL="914400" eaLnBrk="0" fontAlgn="base" hangingPunct="0">
              <a:spcBef>
                <a:spcPct val="0"/>
              </a:spcBef>
              <a:spcAft>
                <a:spcPct val="0"/>
              </a:spcAft>
              <a:defRPr sz="2400">
                <a:solidFill>
                  <a:schemeClr val="tx1"/>
                </a:solidFill>
                <a:latin typeface="Times New Roman" charset="0"/>
                <a:ea typeface="Osaka" charset="0"/>
                <a:cs typeface="Osaka" charset="0"/>
              </a:defRPr>
            </a:lvl7pPr>
            <a:lvl8pPr marL="1371600" eaLnBrk="0" fontAlgn="base" hangingPunct="0">
              <a:spcBef>
                <a:spcPct val="0"/>
              </a:spcBef>
              <a:spcAft>
                <a:spcPct val="0"/>
              </a:spcAft>
              <a:defRPr sz="2400">
                <a:solidFill>
                  <a:schemeClr val="tx1"/>
                </a:solidFill>
                <a:latin typeface="Times New Roman" charset="0"/>
                <a:ea typeface="Osaka" charset="0"/>
                <a:cs typeface="Osaka" charset="0"/>
              </a:defRPr>
            </a:lvl8pPr>
            <a:lvl9pPr marL="1828800"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spcBef>
                <a:spcPct val="50000"/>
              </a:spcBef>
              <a:defRPr/>
            </a:pPr>
            <a:r>
              <a:rPr lang="en-US" sz="3200" b="1" dirty="0">
                <a:latin typeface="Arial" panose="020B0604020202020204" pitchFamily="34" charset="0"/>
                <a:cs typeface="Arial" panose="020B0604020202020204" pitchFamily="34" charset="0"/>
              </a:rPr>
              <a:t>Circumstances Summary</a:t>
            </a:r>
            <a:endParaRPr lang="en-US" sz="2800" b="1" dirty="0">
              <a:latin typeface="Arial" panose="020B0604020202020204" pitchFamily="34" charset="0"/>
              <a:cs typeface="Arial" panose="020B0604020202020204" pitchFamily="34" charset="0"/>
            </a:endParaRPr>
          </a:p>
        </p:txBody>
      </p:sp>
      <p:sp>
        <p:nvSpPr>
          <p:cNvPr id="9219" name="Text Box 3"/>
          <p:cNvSpPr txBox="1">
            <a:spLocks noChangeArrowheads="1"/>
          </p:cNvSpPr>
          <p:nvPr/>
        </p:nvSpPr>
        <p:spPr bwMode="auto">
          <a:xfrm>
            <a:off x="304800" y="1905000"/>
            <a:ext cx="8610600" cy="2985626"/>
          </a:xfrm>
          <a:prstGeom prst="rect">
            <a:avLst/>
          </a:prstGeom>
          <a:noFill/>
          <a:ln w="9525">
            <a:noFill/>
            <a:miter lim="800000"/>
            <a:headEnd/>
            <a:tailEnd/>
          </a:ln>
          <a:effectLst>
            <a:outerShdw blurRad="63500" dist="38099" dir="2700000" algn="ctr" rotWithShape="0">
              <a:srgbClr val="030201">
                <a:alpha val="74998"/>
              </a:srgbClr>
            </a:outerShdw>
          </a:effectLst>
        </p:spPr>
        <p:txBody>
          <a:bodyPr>
            <a:spAutoFit/>
          </a:bodyPr>
          <a:lstStyle/>
          <a:p>
            <a:pPr algn="r">
              <a:lnSpc>
                <a:spcPct val="70000"/>
              </a:lnSpc>
              <a:spcBef>
                <a:spcPct val="50000"/>
              </a:spcBef>
              <a:defRPr/>
            </a:pPr>
            <a:r>
              <a:rPr lang="ar-JO" sz="2800" b="1" dirty="0">
                <a:latin typeface="Arial" panose="020B0604020202020204" pitchFamily="34" charset="0"/>
                <a:ea typeface="Arial" pitchFamily="22" charset="0"/>
                <a:cs typeface="Arial" panose="020B0604020202020204" pitchFamily="34" charset="0"/>
              </a:rPr>
              <a:t>التاريخ:  خلال حكم يربعام الثاني على إسرائيل </a:t>
            </a:r>
          </a:p>
          <a:p>
            <a:pPr algn="r">
              <a:lnSpc>
                <a:spcPct val="70000"/>
              </a:lnSpc>
              <a:spcBef>
                <a:spcPct val="50000"/>
              </a:spcBef>
              <a:defRPr/>
            </a:pPr>
            <a:r>
              <a:rPr lang="ar-JO" sz="2800" b="1" dirty="0">
                <a:latin typeface="Arial" panose="020B0604020202020204" pitchFamily="34" charset="0"/>
                <a:ea typeface="Arial" pitchFamily="22" charset="0"/>
                <a:cs typeface="Arial" panose="020B0604020202020204" pitchFamily="34" charset="0"/>
              </a:rPr>
              <a:t>           (2 ملوك 14: 25، 758 ق.م</a:t>
            </a:r>
            <a:endParaRPr lang="en-US" sz="2800" b="1" dirty="0">
              <a:latin typeface="Arial" panose="020B0604020202020204" pitchFamily="34" charset="0"/>
              <a:ea typeface="Arial" pitchFamily="22" charset="0"/>
              <a:cs typeface="Arial" panose="020B0604020202020204" pitchFamily="34" charset="0"/>
            </a:endParaRPr>
          </a:p>
          <a:p>
            <a:pPr algn="r">
              <a:lnSpc>
                <a:spcPct val="70000"/>
              </a:lnSpc>
              <a:spcBef>
                <a:spcPct val="50000"/>
              </a:spcBef>
              <a:defRPr/>
            </a:pPr>
            <a:r>
              <a:rPr lang="ar-JO" sz="2800" b="1" dirty="0">
                <a:latin typeface="Arial" panose="020B0604020202020204" pitchFamily="34" charset="0"/>
                <a:ea typeface="Arial" pitchFamily="22" charset="0"/>
                <a:cs typeface="Arial" panose="020B0604020202020204" pitchFamily="34" charset="0"/>
              </a:rPr>
              <a:t>الإطار:</a:t>
            </a:r>
            <a:endParaRPr lang="en-US" sz="2800" b="1" dirty="0">
              <a:latin typeface="Arial" panose="020B0604020202020204" pitchFamily="34" charset="0"/>
              <a:ea typeface="Arial" pitchFamily="22" charset="0"/>
              <a:cs typeface="Arial" panose="020B0604020202020204" pitchFamily="34" charset="0"/>
            </a:endParaRPr>
          </a:p>
          <a:p>
            <a:pPr algn="r" rtl="1">
              <a:lnSpc>
                <a:spcPct val="70000"/>
              </a:lnSpc>
              <a:spcBef>
                <a:spcPct val="50000"/>
              </a:spcBef>
              <a:defRPr/>
            </a:pPr>
            <a:r>
              <a:rPr lang="ar-JO" sz="2800" b="1" dirty="0">
                <a:latin typeface="Arial" panose="020B0604020202020204" pitchFamily="34" charset="0"/>
                <a:ea typeface="Arial" pitchFamily="22" charset="0"/>
                <a:cs typeface="Arial" panose="020B0604020202020204" pitchFamily="34" charset="0"/>
              </a:rPr>
              <a:t>1. أشور في انحطاط مؤقت بسبب انشقاق داخلي </a:t>
            </a:r>
            <a:endParaRPr lang="en-US" sz="2800" b="1" dirty="0">
              <a:latin typeface="Arial" panose="020B0604020202020204" pitchFamily="34" charset="0"/>
              <a:ea typeface="Arial" pitchFamily="22" charset="0"/>
              <a:cs typeface="Arial" panose="020B0604020202020204" pitchFamily="34" charset="0"/>
            </a:endParaRPr>
          </a:p>
          <a:p>
            <a:pPr algn="r">
              <a:lnSpc>
                <a:spcPct val="70000"/>
              </a:lnSpc>
              <a:spcBef>
                <a:spcPct val="50000"/>
              </a:spcBef>
              <a:defRPr/>
            </a:pPr>
            <a:r>
              <a:rPr lang="ar-JO" sz="2800" b="1" dirty="0">
                <a:latin typeface="Arial" panose="020B0604020202020204" pitchFamily="34" charset="0"/>
                <a:ea typeface="Arial" pitchFamily="22" charset="0"/>
                <a:cs typeface="Arial" panose="020B0604020202020204" pitchFamily="34" charset="0"/>
              </a:rPr>
              <a:t>2. توسع حدود إسرائيل بشكل هائل</a:t>
            </a:r>
            <a:endParaRPr lang="en-US" sz="2800" b="1" dirty="0">
              <a:latin typeface="Arial" panose="020B0604020202020204" pitchFamily="34" charset="0"/>
              <a:ea typeface="Arial" pitchFamily="22" charset="0"/>
              <a:cs typeface="Arial" panose="020B0604020202020204" pitchFamily="34" charset="0"/>
            </a:endParaRPr>
          </a:p>
          <a:p>
            <a:pPr algn="r">
              <a:lnSpc>
                <a:spcPct val="70000"/>
              </a:lnSpc>
              <a:spcBef>
                <a:spcPct val="50000"/>
              </a:spcBef>
              <a:defRPr/>
            </a:pPr>
            <a:r>
              <a:rPr lang="ar-JO" sz="2800" b="1" dirty="0">
                <a:latin typeface="Arial" panose="020B0604020202020204" pitchFamily="34" charset="0"/>
                <a:ea typeface="Arial" pitchFamily="22" charset="0"/>
                <a:cs typeface="Arial" panose="020B0604020202020204" pitchFamily="34" charset="0"/>
              </a:rPr>
              <a:t>3. التركيز القومي الضيق في إسرائيل التي تمتعت بازدهارها</a:t>
            </a:r>
            <a:endParaRPr lang="en-US" sz="2800" b="1" dirty="0">
              <a:latin typeface="Arial" panose="020B0604020202020204" pitchFamily="34" charset="0"/>
              <a:ea typeface="Arial" pitchFamily="22" charset="0"/>
              <a:cs typeface="Arial" panose="020B0604020202020204" pitchFamily="34" charset="0"/>
            </a:endParaRPr>
          </a:p>
        </p:txBody>
      </p:sp>
      <p:sp>
        <p:nvSpPr>
          <p:cNvPr id="9220" name="Text Box 4"/>
          <p:cNvSpPr txBox="1">
            <a:spLocks noChangeArrowheads="1"/>
          </p:cNvSpPr>
          <p:nvPr/>
        </p:nvSpPr>
        <p:spPr bwMode="auto">
          <a:xfrm>
            <a:off x="8305800" y="71438"/>
            <a:ext cx="758825" cy="457200"/>
          </a:xfrm>
          <a:prstGeom prst="rect">
            <a:avLst/>
          </a:prstGeom>
          <a:noFill/>
          <a:ln w="9525">
            <a:noFill/>
            <a:miter lim="800000"/>
            <a:headEnd/>
            <a:tailEnd/>
          </a:ln>
          <a:effectLst>
            <a:outerShdw blurRad="63500" dist="38099" dir="2700000" algn="ctr" rotWithShape="0">
              <a:srgbClr val="030201">
                <a:alpha val="74998"/>
              </a:srgbClr>
            </a:outerShdw>
          </a:effectLst>
        </p:spPr>
        <p:txBody>
          <a:bodyPr>
            <a:spAutoFit/>
          </a:bodyPr>
          <a:lstStyle/>
          <a:p>
            <a:pPr algn="l">
              <a:defRPr/>
            </a:pPr>
            <a:r>
              <a:rPr lang="ar-JO" b="1" dirty="0">
                <a:latin typeface="Arial" panose="020B0604020202020204" pitchFamily="34" charset="0"/>
                <a:ea typeface="+mn-ea"/>
                <a:cs typeface="Arial" panose="020B0604020202020204" pitchFamily="34" charset="0"/>
              </a:rPr>
              <a:t>600</a:t>
            </a:r>
            <a:endParaRPr lang="en-US" b="1" dirty="0">
              <a:latin typeface="Arial" panose="020B0604020202020204" pitchFamily="34" charset="0"/>
              <a:ea typeface="+mn-ea"/>
              <a:cs typeface="Arial" panose="020B0604020202020204" pitchFamily="34" charset="0"/>
            </a:endParaRPr>
          </a:p>
        </p:txBody>
      </p:sp>
      <p:sp>
        <p:nvSpPr>
          <p:cNvPr id="5" name="Title 4"/>
          <p:cNvSpPr>
            <a:spLocks noGrp="1"/>
          </p:cNvSpPr>
          <p:nvPr>
            <p:ph type="title" idx="4294967295"/>
          </p:nvPr>
        </p:nvSpPr>
        <p:spPr>
          <a:xfrm>
            <a:off x="457200" y="838200"/>
            <a:ext cx="8229600" cy="914400"/>
          </a:xfrm>
          <a:solidFill>
            <a:srgbClr val="660066"/>
          </a:solidFill>
        </p:spPr>
        <p:txBody>
          <a:bodyPr/>
          <a:lstStyle/>
          <a:p>
            <a:pPr>
              <a:defRPr/>
            </a:pPr>
            <a:r>
              <a:rPr lang="ar-JO" sz="3200" dirty="0">
                <a:solidFill>
                  <a:schemeClr val="tx1"/>
                </a:solidFill>
                <a:ea typeface="ＭＳ Ｐゴシック" charset="0"/>
                <a:cs typeface="Arial" panose="020B0604020202020204" pitchFamily="34" charset="0"/>
              </a:rPr>
              <a:t>ملخص زمن يونان</a:t>
            </a:r>
            <a:endParaRPr lang="en-US" dirty="0">
              <a:ea typeface="ＭＳ Ｐゴシック" charset="0"/>
              <a:cs typeface="ＭＳ Ｐゴシック"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solidFill>
            <a:srgbClr val="030201"/>
          </a:solidFill>
        </p:spPr>
        <p:txBody>
          <a:bodyPr/>
          <a:lstStyle/>
          <a:p>
            <a:pPr eaLnBrk="1" hangingPunct="1">
              <a:defRPr/>
            </a:pPr>
            <a:r>
              <a:rPr kumimoji="1" lang="ar-JO" dirty="0">
                <a:cs typeface="Arial" panose="020B0604020202020204" pitchFamily="34" charset="0"/>
              </a:rPr>
              <a:t>يونان 1 : اذهب، لا</a:t>
            </a:r>
            <a:endParaRPr kumimoji="1" lang="en-US" dirty="0">
              <a:cs typeface="Arial" panose="020B0604020202020204" pitchFamily="34" charset="0"/>
            </a:endParaRPr>
          </a:p>
        </p:txBody>
      </p:sp>
      <p:sp>
        <p:nvSpPr>
          <p:cNvPr id="115715" name="Rectangle 3"/>
          <p:cNvSpPr>
            <a:spLocks noChangeArrowheads="1"/>
          </p:cNvSpPr>
          <p:nvPr/>
        </p:nvSpPr>
        <p:spPr bwMode="auto">
          <a:xfrm>
            <a:off x="107504" y="1905000"/>
            <a:ext cx="8655496" cy="4114800"/>
          </a:xfrm>
          <a:prstGeom prst="rect">
            <a:avLst/>
          </a:prstGeom>
          <a:noFill/>
          <a:ln w="9525">
            <a:noFill/>
            <a:miter lim="800000"/>
            <a:headEnd/>
            <a:tailEnd/>
          </a:ln>
          <a:effectLst/>
        </p:spPr>
        <p:txBody>
          <a:bodyPr/>
          <a:lstStyle/>
          <a:p>
            <a:pPr marL="404813" marR="0" lvl="0" indent="-404813" algn="r" defTabSz="914400" rtl="1" eaLnBrk="1" fontAlgn="base" latinLnBrk="0" hangingPunct="1">
              <a:lnSpc>
                <a:spcPct val="100000"/>
              </a:lnSpc>
              <a:spcBef>
                <a:spcPct val="20000"/>
              </a:spcBef>
              <a:spcAft>
                <a:spcPct val="0"/>
              </a:spcAft>
              <a:buClr>
                <a:srgbClr val="00CCFF"/>
              </a:buClr>
              <a:buSzPct val="65000"/>
              <a:buFontTx/>
              <a:buNone/>
              <a:tabLst/>
              <a:defRPr/>
            </a:pPr>
            <a:r>
              <a:rPr kumimoji="1" lang="ar-JO" sz="36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1. يأمر الله شعبه بإخبار الأشرار كم يكره </a:t>
            </a:r>
            <a:r>
              <a:rPr kumimoji="1" lang="ar-JO" sz="3600" b="1" u="none" strike="noStrike" kern="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rPr>
              <a:t>خطيتهم</a:t>
            </a:r>
            <a:r>
              <a:rPr kumimoji="1" lang="ar-JO" sz="36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 </a:t>
            </a:r>
            <a:br>
              <a:rPr kumimoji="1" lang="en-US" sz="36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br>
            <a:r>
              <a:rPr kumimoji="1" lang="ar-JO" sz="36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(1-2)</a:t>
            </a:r>
            <a:endParaRPr kumimoji="1" lang="en-US" sz="36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a:p>
            <a:pPr marL="404813" marR="0" lvl="0" indent="-404813" algn="r" defTabSz="914400" rtl="1" eaLnBrk="1" fontAlgn="base" latinLnBrk="0" hangingPunct="1">
              <a:lnSpc>
                <a:spcPct val="100000"/>
              </a:lnSpc>
              <a:spcBef>
                <a:spcPct val="20000"/>
              </a:spcBef>
              <a:spcAft>
                <a:spcPct val="0"/>
              </a:spcAft>
              <a:buClr>
                <a:srgbClr val="00CCFF"/>
              </a:buClr>
              <a:buSzPct val="65000"/>
              <a:buFontTx/>
              <a:buNone/>
              <a:tabLst/>
              <a:defRPr/>
            </a:pPr>
            <a:r>
              <a:rPr kumimoji="1" lang="ar-JO" sz="36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2. شعب الله أحياناً لا يريدون إخبار الأشرار أنهم </a:t>
            </a:r>
            <a:r>
              <a:rPr kumimoji="1" lang="ar-JO" sz="3600" b="1" u="none" strike="noStrike" kern="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rPr>
              <a:t>أشرار</a:t>
            </a:r>
            <a:r>
              <a:rPr kumimoji="1" lang="ar-JO" sz="36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 (3)</a:t>
            </a:r>
            <a:endParaRPr kumimoji="1" lang="en-US" sz="36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57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57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89" name="Rectangle 2"/>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66"/>
              </a:solidFill>
              <a:effectLst/>
              <a:uLnTx/>
              <a:uFillTx/>
              <a:latin typeface="Arial" panose="020B0604020202020204" pitchFamily="34" charset="0"/>
              <a:ea typeface="MS Pゴシック" charset="0"/>
              <a:cs typeface="Arial" panose="020B0604020202020204" pitchFamily="34" charset="0"/>
            </a:endParaRPr>
          </a:p>
        </p:txBody>
      </p:sp>
      <p:sp>
        <p:nvSpPr>
          <p:cNvPr id="181250" name="Text Box 2"/>
          <p:cNvSpPr txBox="1">
            <a:spLocks noChangeArrowheads="1"/>
          </p:cNvSpPr>
          <p:nvPr/>
        </p:nvSpPr>
        <p:spPr bwMode="auto">
          <a:xfrm>
            <a:off x="11945938" y="8121650"/>
            <a:ext cx="1009650" cy="396875"/>
          </a:xfrm>
          <a:prstGeom prst="rect">
            <a:avLst/>
          </a:prstGeom>
          <a:noFill/>
          <a:ln w="12700">
            <a:noFill/>
            <a:miter lim="800000"/>
            <a:headEnd/>
            <a:tailEnd/>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66CC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endParaRPr>
          </a:p>
        </p:txBody>
      </p:sp>
      <p:sp>
        <p:nvSpPr>
          <p:cNvPr id="181254" name="Text Box 6"/>
          <p:cNvSpPr txBox="1">
            <a:spLocks noChangeArrowheads="1"/>
          </p:cNvSpPr>
          <p:nvPr/>
        </p:nvSpPr>
        <p:spPr bwMode="auto">
          <a:xfrm>
            <a:off x="11963400" y="8137525"/>
            <a:ext cx="1009650" cy="396875"/>
          </a:xfrm>
          <a:prstGeom prst="rect">
            <a:avLst/>
          </a:prstGeom>
          <a:noFill/>
          <a:ln w="12700">
            <a:noFill/>
            <a:miter lim="800000"/>
            <a:headEnd/>
            <a:tailEnd/>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66CC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endParaRPr>
          </a:p>
        </p:txBody>
      </p:sp>
      <p:sp>
        <p:nvSpPr>
          <p:cNvPr id="181255" name="Oval 7"/>
          <p:cNvSpPr>
            <a:spLocks noChangeArrowheads="1"/>
          </p:cNvSpPr>
          <p:nvPr/>
        </p:nvSpPr>
        <p:spPr bwMode="auto">
          <a:xfrm>
            <a:off x="3505200" y="931863"/>
            <a:ext cx="2005013" cy="1158875"/>
          </a:xfrm>
          <a:prstGeom prst="ellipse">
            <a:avLst/>
          </a:prstGeom>
          <a:noFill/>
          <a:ln w="76200">
            <a:solidFill>
              <a:srgbClr val="FF0B34"/>
            </a:solidFill>
            <a:round/>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66"/>
              </a:solidFill>
              <a:effectLst/>
              <a:uLnTx/>
              <a:uFillTx/>
              <a:latin typeface="Arial" panose="020B0604020202020204" pitchFamily="34" charset="0"/>
              <a:ea typeface="+mn-ea"/>
              <a:cs typeface="Arial" panose="020B0604020202020204" pitchFamily="34" charset="0"/>
            </a:endParaRPr>
          </a:p>
        </p:txBody>
      </p:sp>
      <p:grpSp>
        <p:nvGrpSpPr>
          <p:cNvPr id="549893" name="Group 8"/>
          <p:cNvGrpSpPr>
            <a:grpSpLocks/>
          </p:cNvGrpSpPr>
          <p:nvPr/>
        </p:nvGrpSpPr>
        <p:grpSpPr bwMode="auto">
          <a:xfrm>
            <a:off x="0" y="0"/>
            <a:ext cx="7848600" cy="6248400"/>
            <a:chOff x="-460" y="1244"/>
            <a:chExt cx="4312" cy="3350"/>
          </a:xfrm>
        </p:grpSpPr>
        <p:pic>
          <p:nvPicPr>
            <p:cNvPr id="181257" name="Picture 9"/>
            <p:cNvPicPr>
              <a:picLocks noChangeAspect="1" noChangeArrowheads="1"/>
            </p:cNvPicPr>
            <p:nvPr/>
          </p:nvPicPr>
          <p:blipFill>
            <a:blip r:embed="rId2">
              <a:lum contrast="-10000"/>
              <a:extLst>
                <a:ext uri="{28A0092B-C50C-407E-A947-70E740481C1C}">
                  <a14:useLocalDpi xmlns:a14="http://schemas.microsoft.com/office/drawing/2010/main"/>
                </a:ext>
              </a:extLst>
            </a:blip>
            <a:srcRect/>
            <a:stretch>
              <a:fillRect/>
            </a:stretch>
          </p:blipFill>
          <p:spPr bwMode="auto">
            <a:xfrm>
              <a:off x="-452" y="1244"/>
              <a:ext cx="4288" cy="3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81258" name="Rectangle 10"/>
            <p:cNvSpPr>
              <a:spLocks noChangeArrowheads="1"/>
            </p:cNvSpPr>
            <p:nvPr/>
          </p:nvSpPr>
          <p:spPr bwMode="auto">
            <a:xfrm>
              <a:off x="-452" y="1246"/>
              <a:ext cx="495" cy="3333"/>
            </a:xfrm>
            <a:prstGeom prst="rect">
              <a:avLst/>
            </a:prstGeom>
            <a:solidFill>
              <a:srgbClr val="111111"/>
            </a:solidFill>
            <a:ln w="12700">
              <a:noFill/>
              <a:miter lim="800000"/>
              <a:headEnd/>
              <a:tailEn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66"/>
                </a:solidFill>
                <a:effectLst/>
                <a:uLnTx/>
                <a:uFillTx/>
                <a:latin typeface="Arial" panose="020B0604020202020204" pitchFamily="34" charset="0"/>
                <a:ea typeface="+mn-ea"/>
                <a:cs typeface="Arial" panose="020B0604020202020204" pitchFamily="34" charset="0"/>
              </a:endParaRPr>
            </a:p>
          </p:txBody>
        </p:sp>
        <p:sp>
          <p:nvSpPr>
            <p:cNvPr id="181259" name="Rectangle 11"/>
            <p:cNvSpPr>
              <a:spLocks noChangeArrowheads="1"/>
            </p:cNvSpPr>
            <p:nvPr/>
          </p:nvSpPr>
          <p:spPr bwMode="auto">
            <a:xfrm>
              <a:off x="3356" y="1262"/>
              <a:ext cx="496" cy="3325"/>
            </a:xfrm>
            <a:prstGeom prst="rect">
              <a:avLst/>
            </a:prstGeom>
            <a:solidFill>
              <a:srgbClr val="111111"/>
            </a:solidFill>
            <a:ln w="12700">
              <a:noFill/>
              <a:miter lim="800000"/>
              <a:headEnd/>
              <a:tailEn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66"/>
                </a:solidFill>
                <a:effectLst/>
                <a:uLnTx/>
                <a:uFillTx/>
                <a:latin typeface="Arial" panose="020B0604020202020204" pitchFamily="34" charset="0"/>
                <a:ea typeface="+mn-ea"/>
                <a:cs typeface="Arial" panose="020B0604020202020204" pitchFamily="34" charset="0"/>
              </a:endParaRPr>
            </a:p>
          </p:txBody>
        </p:sp>
        <p:grpSp>
          <p:nvGrpSpPr>
            <p:cNvPr id="549903" name="Group 12"/>
            <p:cNvGrpSpPr>
              <a:grpSpLocks/>
            </p:cNvGrpSpPr>
            <p:nvPr/>
          </p:nvGrpSpPr>
          <p:grpSpPr bwMode="auto">
            <a:xfrm>
              <a:off x="-460" y="1252"/>
              <a:ext cx="4296" cy="3341"/>
              <a:chOff x="524" y="486"/>
              <a:chExt cx="4296" cy="3368"/>
            </a:xfrm>
          </p:grpSpPr>
          <p:grpSp>
            <p:nvGrpSpPr>
              <p:cNvPr id="549933" name="Group 13"/>
              <p:cNvGrpSpPr>
                <a:grpSpLocks/>
              </p:cNvGrpSpPr>
              <p:nvPr/>
            </p:nvGrpSpPr>
            <p:grpSpPr bwMode="auto">
              <a:xfrm>
                <a:off x="524" y="486"/>
                <a:ext cx="4296" cy="3368"/>
                <a:chOff x="392" y="1151"/>
                <a:chExt cx="4296" cy="3368"/>
              </a:xfrm>
            </p:grpSpPr>
            <p:sp>
              <p:nvSpPr>
                <p:cNvPr id="181262" name="Rectangle 14"/>
                <p:cNvSpPr>
                  <a:spLocks noChangeArrowheads="1"/>
                </p:cNvSpPr>
                <p:nvPr/>
              </p:nvSpPr>
              <p:spPr bwMode="auto">
                <a:xfrm>
                  <a:off x="392" y="1151"/>
                  <a:ext cx="4296" cy="3368"/>
                </a:xfrm>
                <a:prstGeom prst="rect">
                  <a:avLst/>
                </a:prstGeom>
                <a:solidFill>
                  <a:srgbClr val="000000"/>
                </a:solidFill>
                <a:ln w="12700">
                  <a:noFill/>
                  <a:miter lim="800000"/>
                  <a:headEnd/>
                  <a:tailEn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66"/>
                    </a:solidFill>
                    <a:effectLst/>
                    <a:uLnTx/>
                    <a:uFillTx/>
                    <a:latin typeface="Arial" panose="020B0604020202020204" pitchFamily="34" charset="0"/>
                    <a:ea typeface="+mn-ea"/>
                    <a:cs typeface="Arial" panose="020B0604020202020204" pitchFamily="34" charset="0"/>
                  </a:endParaRPr>
                </a:p>
              </p:txBody>
            </p:sp>
            <p:pic>
              <p:nvPicPr>
                <p:cNvPr id="181263" name="Picture 15"/>
                <p:cNvPicPr>
                  <a:picLocks noChangeAspect="1" noChangeArrowheads="1"/>
                </p:cNvPicPr>
                <p:nvPr/>
              </p:nvPicPr>
              <p:blipFill>
                <a:blip r:embed="rId3"/>
                <a:srcRect/>
                <a:stretch>
                  <a:fillRect/>
                </a:stretch>
              </p:blipFill>
              <p:spPr bwMode="auto">
                <a:xfrm>
                  <a:off x="861" y="1283"/>
                  <a:ext cx="3097" cy="3121"/>
                </a:xfrm>
                <a:prstGeom prst="rect">
                  <a:avLst/>
                </a:prstGeom>
                <a:noFill/>
                <a:effectLst>
                  <a:outerShdw blurRad="63500" dist="38099" dir="2700000" algn="ctr" rotWithShape="0">
                    <a:srgbClr val="000000">
                      <a:alpha val="74998"/>
                    </a:srgbClr>
                  </a:outerShdw>
                </a:effectLst>
              </p:spPr>
            </p:pic>
          </p:grpSp>
          <p:sp>
            <p:nvSpPr>
              <p:cNvPr id="181264" name="Freeform 16"/>
              <p:cNvSpPr>
                <a:spLocks/>
              </p:cNvSpPr>
              <p:nvPr/>
            </p:nvSpPr>
            <p:spPr bwMode="auto">
              <a:xfrm rot="10703847">
                <a:off x="2768" y="2264"/>
                <a:ext cx="1521" cy="1540"/>
              </a:xfrm>
              <a:custGeom>
                <a:avLst/>
                <a:gdLst/>
                <a:ahLst/>
                <a:cxnLst>
                  <a:cxn ang="0">
                    <a:pos x="1492" y="107"/>
                  </a:cxn>
                  <a:cxn ang="0">
                    <a:pos x="1364" y="112"/>
                  </a:cxn>
                  <a:cxn ang="0">
                    <a:pos x="1204" y="144"/>
                  </a:cxn>
                  <a:cxn ang="0">
                    <a:pos x="1172" y="155"/>
                  </a:cxn>
                  <a:cxn ang="0">
                    <a:pos x="1140" y="165"/>
                  </a:cxn>
                  <a:cxn ang="0">
                    <a:pos x="1060" y="197"/>
                  </a:cxn>
                  <a:cxn ang="0">
                    <a:pos x="1023" y="208"/>
                  </a:cxn>
                  <a:cxn ang="0">
                    <a:pos x="1007" y="213"/>
                  </a:cxn>
                  <a:cxn ang="0">
                    <a:pos x="943" y="251"/>
                  </a:cxn>
                  <a:cxn ang="0">
                    <a:pos x="911" y="261"/>
                  </a:cxn>
                  <a:cxn ang="0">
                    <a:pos x="847" y="288"/>
                  </a:cxn>
                  <a:cxn ang="0">
                    <a:pos x="783" y="341"/>
                  </a:cxn>
                  <a:cxn ang="0">
                    <a:pos x="687" y="405"/>
                  </a:cxn>
                  <a:cxn ang="0">
                    <a:pos x="602" y="491"/>
                  </a:cxn>
                  <a:cxn ang="0">
                    <a:pos x="554" y="544"/>
                  </a:cxn>
                  <a:cxn ang="0">
                    <a:pos x="543" y="560"/>
                  </a:cxn>
                  <a:cxn ang="0">
                    <a:pos x="527" y="571"/>
                  </a:cxn>
                  <a:cxn ang="0">
                    <a:pos x="522" y="587"/>
                  </a:cxn>
                  <a:cxn ang="0">
                    <a:pos x="484" y="629"/>
                  </a:cxn>
                  <a:cxn ang="0">
                    <a:pos x="468" y="661"/>
                  </a:cxn>
                  <a:cxn ang="0">
                    <a:pos x="479" y="677"/>
                  </a:cxn>
                  <a:cxn ang="0">
                    <a:pos x="495" y="683"/>
                  </a:cxn>
                  <a:cxn ang="0">
                    <a:pos x="479" y="667"/>
                  </a:cxn>
                  <a:cxn ang="0">
                    <a:pos x="447" y="683"/>
                  </a:cxn>
                  <a:cxn ang="0">
                    <a:pos x="404" y="741"/>
                  </a:cxn>
                  <a:cxn ang="0">
                    <a:pos x="372" y="784"/>
                  </a:cxn>
                  <a:cxn ang="0">
                    <a:pos x="292" y="912"/>
                  </a:cxn>
                  <a:cxn ang="0">
                    <a:pos x="244" y="992"/>
                  </a:cxn>
                  <a:cxn ang="0">
                    <a:pos x="223" y="1024"/>
                  </a:cxn>
                  <a:cxn ang="0">
                    <a:pos x="180" y="1131"/>
                  </a:cxn>
                  <a:cxn ang="0">
                    <a:pos x="138" y="1259"/>
                  </a:cxn>
                  <a:cxn ang="0">
                    <a:pos x="111" y="1307"/>
                  </a:cxn>
                  <a:cxn ang="0">
                    <a:pos x="63" y="1323"/>
                  </a:cxn>
                  <a:cxn ang="0">
                    <a:pos x="15" y="1253"/>
                  </a:cxn>
                  <a:cxn ang="0">
                    <a:pos x="31" y="448"/>
                  </a:cxn>
                  <a:cxn ang="0">
                    <a:pos x="47" y="0"/>
                  </a:cxn>
                  <a:cxn ang="0">
                    <a:pos x="340" y="37"/>
                  </a:cxn>
                  <a:cxn ang="0">
                    <a:pos x="1103" y="43"/>
                  </a:cxn>
                  <a:cxn ang="0">
                    <a:pos x="1450" y="37"/>
                  </a:cxn>
                  <a:cxn ang="0">
                    <a:pos x="1482" y="48"/>
                  </a:cxn>
                  <a:cxn ang="0">
                    <a:pos x="1498" y="96"/>
                  </a:cxn>
                  <a:cxn ang="0">
                    <a:pos x="1492" y="107"/>
                  </a:cxn>
                </a:cxnLst>
                <a:rect l="0" t="0" r="r" b="b"/>
                <a:pathLst>
                  <a:path w="1498" h="1323">
                    <a:moveTo>
                      <a:pt x="1492" y="107"/>
                    </a:moveTo>
                    <a:cubicBezTo>
                      <a:pt x="1457" y="95"/>
                      <a:pt x="1399" y="110"/>
                      <a:pt x="1364" y="112"/>
                    </a:cubicBezTo>
                    <a:cubicBezTo>
                      <a:pt x="1310" y="123"/>
                      <a:pt x="1256" y="131"/>
                      <a:pt x="1204" y="144"/>
                    </a:cubicBezTo>
                    <a:cubicBezTo>
                      <a:pt x="1185" y="149"/>
                      <a:pt x="1190" y="149"/>
                      <a:pt x="1172" y="155"/>
                    </a:cubicBezTo>
                    <a:cubicBezTo>
                      <a:pt x="1161" y="159"/>
                      <a:pt x="1140" y="165"/>
                      <a:pt x="1140" y="165"/>
                    </a:cubicBezTo>
                    <a:cubicBezTo>
                      <a:pt x="1116" y="182"/>
                      <a:pt x="1087" y="189"/>
                      <a:pt x="1060" y="197"/>
                    </a:cubicBezTo>
                    <a:cubicBezTo>
                      <a:pt x="993" y="218"/>
                      <a:pt x="1076" y="192"/>
                      <a:pt x="1023" y="208"/>
                    </a:cubicBezTo>
                    <a:cubicBezTo>
                      <a:pt x="1017" y="210"/>
                      <a:pt x="1007" y="213"/>
                      <a:pt x="1007" y="213"/>
                    </a:cubicBezTo>
                    <a:cubicBezTo>
                      <a:pt x="999" y="219"/>
                      <a:pt x="943" y="251"/>
                      <a:pt x="943" y="251"/>
                    </a:cubicBezTo>
                    <a:cubicBezTo>
                      <a:pt x="932" y="255"/>
                      <a:pt x="911" y="261"/>
                      <a:pt x="911" y="261"/>
                    </a:cubicBezTo>
                    <a:cubicBezTo>
                      <a:pt x="891" y="275"/>
                      <a:pt x="869" y="281"/>
                      <a:pt x="847" y="288"/>
                    </a:cubicBezTo>
                    <a:cubicBezTo>
                      <a:pt x="823" y="304"/>
                      <a:pt x="804" y="324"/>
                      <a:pt x="783" y="341"/>
                    </a:cubicBezTo>
                    <a:cubicBezTo>
                      <a:pt x="754" y="364"/>
                      <a:pt x="712" y="380"/>
                      <a:pt x="687" y="405"/>
                    </a:cubicBezTo>
                    <a:cubicBezTo>
                      <a:pt x="656" y="436"/>
                      <a:pt x="639" y="466"/>
                      <a:pt x="602" y="491"/>
                    </a:cubicBezTo>
                    <a:cubicBezTo>
                      <a:pt x="594" y="510"/>
                      <a:pt x="571" y="533"/>
                      <a:pt x="554" y="544"/>
                    </a:cubicBezTo>
                    <a:cubicBezTo>
                      <a:pt x="550" y="550"/>
                      <a:pt x="547" y="556"/>
                      <a:pt x="543" y="560"/>
                    </a:cubicBezTo>
                    <a:cubicBezTo>
                      <a:pt x="538" y="565"/>
                      <a:pt x="530" y="566"/>
                      <a:pt x="527" y="571"/>
                    </a:cubicBezTo>
                    <a:cubicBezTo>
                      <a:pt x="523" y="576"/>
                      <a:pt x="524" y="583"/>
                      <a:pt x="522" y="587"/>
                    </a:cubicBezTo>
                    <a:cubicBezTo>
                      <a:pt x="503" y="620"/>
                      <a:pt x="507" y="615"/>
                      <a:pt x="484" y="629"/>
                    </a:cubicBezTo>
                    <a:cubicBezTo>
                      <a:pt x="480" y="641"/>
                      <a:pt x="468" y="650"/>
                      <a:pt x="468" y="661"/>
                    </a:cubicBezTo>
                    <a:cubicBezTo>
                      <a:pt x="468" y="668"/>
                      <a:pt x="473" y="673"/>
                      <a:pt x="479" y="677"/>
                    </a:cubicBezTo>
                    <a:cubicBezTo>
                      <a:pt x="483" y="681"/>
                      <a:pt x="499" y="688"/>
                      <a:pt x="495" y="683"/>
                    </a:cubicBezTo>
                    <a:cubicBezTo>
                      <a:pt x="476" y="665"/>
                      <a:pt x="442" y="654"/>
                      <a:pt x="479" y="667"/>
                    </a:cubicBezTo>
                    <a:cubicBezTo>
                      <a:pt x="469" y="671"/>
                      <a:pt x="453" y="674"/>
                      <a:pt x="447" y="683"/>
                    </a:cubicBezTo>
                    <a:cubicBezTo>
                      <a:pt x="431" y="708"/>
                      <a:pt x="442" y="729"/>
                      <a:pt x="404" y="741"/>
                    </a:cubicBezTo>
                    <a:cubicBezTo>
                      <a:pt x="383" y="755"/>
                      <a:pt x="383" y="765"/>
                      <a:pt x="372" y="784"/>
                    </a:cubicBezTo>
                    <a:cubicBezTo>
                      <a:pt x="347" y="828"/>
                      <a:pt x="319" y="871"/>
                      <a:pt x="292" y="912"/>
                    </a:cubicBezTo>
                    <a:cubicBezTo>
                      <a:pt x="274" y="940"/>
                      <a:pt x="259" y="965"/>
                      <a:pt x="244" y="992"/>
                    </a:cubicBezTo>
                    <a:cubicBezTo>
                      <a:pt x="237" y="1004"/>
                      <a:pt x="223" y="1024"/>
                      <a:pt x="223" y="1024"/>
                    </a:cubicBezTo>
                    <a:cubicBezTo>
                      <a:pt x="213" y="1062"/>
                      <a:pt x="190" y="1095"/>
                      <a:pt x="180" y="1131"/>
                    </a:cubicBezTo>
                    <a:cubicBezTo>
                      <a:pt x="167" y="1176"/>
                      <a:pt x="158" y="1218"/>
                      <a:pt x="138" y="1259"/>
                    </a:cubicBezTo>
                    <a:cubicBezTo>
                      <a:pt x="131" y="1273"/>
                      <a:pt x="127" y="1302"/>
                      <a:pt x="111" y="1307"/>
                    </a:cubicBezTo>
                    <a:cubicBezTo>
                      <a:pt x="73" y="1319"/>
                      <a:pt x="89" y="1314"/>
                      <a:pt x="63" y="1323"/>
                    </a:cubicBezTo>
                    <a:cubicBezTo>
                      <a:pt x="23" y="1309"/>
                      <a:pt x="23" y="1292"/>
                      <a:pt x="15" y="1253"/>
                    </a:cubicBezTo>
                    <a:cubicBezTo>
                      <a:pt x="8" y="986"/>
                      <a:pt x="0" y="715"/>
                      <a:pt x="31" y="448"/>
                    </a:cubicBezTo>
                    <a:cubicBezTo>
                      <a:pt x="38" y="299"/>
                      <a:pt x="44" y="151"/>
                      <a:pt x="47" y="0"/>
                    </a:cubicBezTo>
                    <a:cubicBezTo>
                      <a:pt x="148" y="32"/>
                      <a:pt x="227" y="34"/>
                      <a:pt x="340" y="37"/>
                    </a:cubicBezTo>
                    <a:cubicBezTo>
                      <a:pt x="591" y="63"/>
                      <a:pt x="854" y="46"/>
                      <a:pt x="1103" y="43"/>
                    </a:cubicBezTo>
                    <a:cubicBezTo>
                      <a:pt x="1222" y="33"/>
                      <a:pt x="1327" y="34"/>
                      <a:pt x="1450" y="37"/>
                    </a:cubicBezTo>
                    <a:cubicBezTo>
                      <a:pt x="1460" y="41"/>
                      <a:pt x="1475" y="39"/>
                      <a:pt x="1482" y="48"/>
                    </a:cubicBezTo>
                    <a:cubicBezTo>
                      <a:pt x="1491" y="62"/>
                      <a:pt x="1492" y="81"/>
                      <a:pt x="1498" y="96"/>
                    </a:cubicBezTo>
                    <a:cubicBezTo>
                      <a:pt x="1491" y="114"/>
                      <a:pt x="1492" y="118"/>
                      <a:pt x="1492" y="107"/>
                    </a:cubicBezTo>
                    <a:close/>
                  </a:path>
                </a:pathLst>
              </a:custGeom>
              <a:solidFill>
                <a:srgbClr val="000000"/>
              </a:solidFill>
              <a:ln w="12700" cap="flat" cmpd="sng">
                <a:noFill/>
                <a:prstDash val="solid"/>
                <a:round/>
                <a:headEnd/>
                <a:tailEn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66"/>
                  </a:solidFill>
                  <a:effectLst/>
                  <a:uLnTx/>
                  <a:uFillTx/>
                  <a:latin typeface="Arial" panose="020B0604020202020204" pitchFamily="34" charset="0"/>
                  <a:ea typeface="+mn-ea"/>
                  <a:cs typeface="Arial" panose="020B0604020202020204" pitchFamily="34" charset="0"/>
                </a:endParaRPr>
              </a:p>
            </p:txBody>
          </p:sp>
          <p:sp>
            <p:nvSpPr>
              <p:cNvPr id="181265" name="Freeform 17"/>
              <p:cNvSpPr>
                <a:spLocks/>
              </p:cNvSpPr>
              <p:nvPr/>
            </p:nvSpPr>
            <p:spPr bwMode="auto">
              <a:xfrm rot="-5219527">
                <a:off x="714" y="2356"/>
                <a:ext cx="1574" cy="1327"/>
              </a:xfrm>
              <a:custGeom>
                <a:avLst/>
                <a:gdLst/>
                <a:ahLst/>
                <a:cxnLst>
                  <a:cxn ang="0">
                    <a:pos x="1492" y="107"/>
                  </a:cxn>
                  <a:cxn ang="0">
                    <a:pos x="1364" y="112"/>
                  </a:cxn>
                  <a:cxn ang="0">
                    <a:pos x="1204" y="144"/>
                  </a:cxn>
                  <a:cxn ang="0">
                    <a:pos x="1172" y="155"/>
                  </a:cxn>
                  <a:cxn ang="0">
                    <a:pos x="1140" y="165"/>
                  </a:cxn>
                  <a:cxn ang="0">
                    <a:pos x="1060" y="197"/>
                  </a:cxn>
                  <a:cxn ang="0">
                    <a:pos x="1023" y="208"/>
                  </a:cxn>
                  <a:cxn ang="0">
                    <a:pos x="1007" y="213"/>
                  </a:cxn>
                  <a:cxn ang="0">
                    <a:pos x="943" y="251"/>
                  </a:cxn>
                  <a:cxn ang="0">
                    <a:pos x="911" y="261"/>
                  </a:cxn>
                  <a:cxn ang="0">
                    <a:pos x="847" y="288"/>
                  </a:cxn>
                  <a:cxn ang="0">
                    <a:pos x="783" y="341"/>
                  </a:cxn>
                  <a:cxn ang="0">
                    <a:pos x="687" y="405"/>
                  </a:cxn>
                  <a:cxn ang="0">
                    <a:pos x="602" y="491"/>
                  </a:cxn>
                  <a:cxn ang="0">
                    <a:pos x="554" y="544"/>
                  </a:cxn>
                  <a:cxn ang="0">
                    <a:pos x="543" y="560"/>
                  </a:cxn>
                  <a:cxn ang="0">
                    <a:pos x="527" y="571"/>
                  </a:cxn>
                  <a:cxn ang="0">
                    <a:pos x="522" y="587"/>
                  </a:cxn>
                  <a:cxn ang="0">
                    <a:pos x="484" y="629"/>
                  </a:cxn>
                  <a:cxn ang="0">
                    <a:pos x="468" y="661"/>
                  </a:cxn>
                  <a:cxn ang="0">
                    <a:pos x="479" y="677"/>
                  </a:cxn>
                  <a:cxn ang="0">
                    <a:pos x="495" y="683"/>
                  </a:cxn>
                  <a:cxn ang="0">
                    <a:pos x="479" y="667"/>
                  </a:cxn>
                  <a:cxn ang="0">
                    <a:pos x="447" y="683"/>
                  </a:cxn>
                  <a:cxn ang="0">
                    <a:pos x="404" y="741"/>
                  </a:cxn>
                  <a:cxn ang="0">
                    <a:pos x="372" y="784"/>
                  </a:cxn>
                  <a:cxn ang="0">
                    <a:pos x="292" y="912"/>
                  </a:cxn>
                  <a:cxn ang="0">
                    <a:pos x="244" y="992"/>
                  </a:cxn>
                  <a:cxn ang="0">
                    <a:pos x="223" y="1024"/>
                  </a:cxn>
                  <a:cxn ang="0">
                    <a:pos x="180" y="1131"/>
                  </a:cxn>
                  <a:cxn ang="0">
                    <a:pos x="138" y="1259"/>
                  </a:cxn>
                  <a:cxn ang="0">
                    <a:pos x="111" y="1307"/>
                  </a:cxn>
                  <a:cxn ang="0">
                    <a:pos x="63" y="1323"/>
                  </a:cxn>
                  <a:cxn ang="0">
                    <a:pos x="15" y="1253"/>
                  </a:cxn>
                  <a:cxn ang="0">
                    <a:pos x="31" y="448"/>
                  </a:cxn>
                  <a:cxn ang="0">
                    <a:pos x="47" y="0"/>
                  </a:cxn>
                  <a:cxn ang="0">
                    <a:pos x="340" y="37"/>
                  </a:cxn>
                  <a:cxn ang="0">
                    <a:pos x="1103" y="43"/>
                  </a:cxn>
                  <a:cxn ang="0">
                    <a:pos x="1450" y="37"/>
                  </a:cxn>
                  <a:cxn ang="0">
                    <a:pos x="1482" y="48"/>
                  </a:cxn>
                  <a:cxn ang="0">
                    <a:pos x="1498" y="96"/>
                  </a:cxn>
                  <a:cxn ang="0">
                    <a:pos x="1492" y="107"/>
                  </a:cxn>
                </a:cxnLst>
                <a:rect l="0" t="0" r="r" b="b"/>
                <a:pathLst>
                  <a:path w="1498" h="1323">
                    <a:moveTo>
                      <a:pt x="1492" y="107"/>
                    </a:moveTo>
                    <a:cubicBezTo>
                      <a:pt x="1457" y="95"/>
                      <a:pt x="1399" y="110"/>
                      <a:pt x="1364" y="112"/>
                    </a:cubicBezTo>
                    <a:cubicBezTo>
                      <a:pt x="1310" y="123"/>
                      <a:pt x="1256" y="131"/>
                      <a:pt x="1204" y="144"/>
                    </a:cubicBezTo>
                    <a:cubicBezTo>
                      <a:pt x="1185" y="149"/>
                      <a:pt x="1190" y="149"/>
                      <a:pt x="1172" y="155"/>
                    </a:cubicBezTo>
                    <a:cubicBezTo>
                      <a:pt x="1161" y="159"/>
                      <a:pt x="1140" y="165"/>
                      <a:pt x="1140" y="165"/>
                    </a:cubicBezTo>
                    <a:cubicBezTo>
                      <a:pt x="1116" y="182"/>
                      <a:pt x="1087" y="189"/>
                      <a:pt x="1060" y="197"/>
                    </a:cubicBezTo>
                    <a:cubicBezTo>
                      <a:pt x="993" y="218"/>
                      <a:pt x="1076" y="192"/>
                      <a:pt x="1023" y="208"/>
                    </a:cubicBezTo>
                    <a:cubicBezTo>
                      <a:pt x="1017" y="210"/>
                      <a:pt x="1007" y="213"/>
                      <a:pt x="1007" y="213"/>
                    </a:cubicBezTo>
                    <a:cubicBezTo>
                      <a:pt x="999" y="219"/>
                      <a:pt x="943" y="251"/>
                      <a:pt x="943" y="251"/>
                    </a:cubicBezTo>
                    <a:cubicBezTo>
                      <a:pt x="932" y="255"/>
                      <a:pt x="911" y="261"/>
                      <a:pt x="911" y="261"/>
                    </a:cubicBezTo>
                    <a:cubicBezTo>
                      <a:pt x="891" y="275"/>
                      <a:pt x="869" y="281"/>
                      <a:pt x="847" y="288"/>
                    </a:cubicBezTo>
                    <a:cubicBezTo>
                      <a:pt x="823" y="304"/>
                      <a:pt x="804" y="324"/>
                      <a:pt x="783" y="341"/>
                    </a:cubicBezTo>
                    <a:cubicBezTo>
                      <a:pt x="754" y="364"/>
                      <a:pt x="712" y="380"/>
                      <a:pt x="687" y="405"/>
                    </a:cubicBezTo>
                    <a:cubicBezTo>
                      <a:pt x="656" y="436"/>
                      <a:pt x="639" y="466"/>
                      <a:pt x="602" y="491"/>
                    </a:cubicBezTo>
                    <a:cubicBezTo>
                      <a:pt x="594" y="510"/>
                      <a:pt x="571" y="533"/>
                      <a:pt x="554" y="544"/>
                    </a:cubicBezTo>
                    <a:cubicBezTo>
                      <a:pt x="550" y="550"/>
                      <a:pt x="547" y="556"/>
                      <a:pt x="543" y="560"/>
                    </a:cubicBezTo>
                    <a:cubicBezTo>
                      <a:pt x="538" y="565"/>
                      <a:pt x="530" y="566"/>
                      <a:pt x="527" y="571"/>
                    </a:cubicBezTo>
                    <a:cubicBezTo>
                      <a:pt x="523" y="576"/>
                      <a:pt x="524" y="583"/>
                      <a:pt x="522" y="587"/>
                    </a:cubicBezTo>
                    <a:cubicBezTo>
                      <a:pt x="503" y="620"/>
                      <a:pt x="507" y="615"/>
                      <a:pt x="484" y="629"/>
                    </a:cubicBezTo>
                    <a:cubicBezTo>
                      <a:pt x="480" y="641"/>
                      <a:pt x="468" y="650"/>
                      <a:pt x="468" y="661"/>
                    </a:cubicBezTo>
                    <a:cubicBezTo>
                      <a:pt x="468" y="668"/>
                      <a:pt x="473" y="673"/>
                      <a:pt x="479" y="677"/>
                    </a:cubicBezTo>
                    <a:cubicBezTo>
                      <a:pt x="483" y="681"/>
                      <a:pt x="499" y="688"/>
                      <a:pt x="495" y="683"/>
                    </a:cubicBezTo>
                    <a:cubicBezTo>
                      <a:pt x="476" y="665"/>
                      <a:pt x="442" y="654"/>
                      <a:pt x="479" y="667"/>
                    </a:cubicBezTo>
                    <a:cubicBezTo>
                      <a:pt x="469" y="671"/>
                      <a:pt x="453" y="674"/>
                      <a:pt x="447" y="683"/>
                    </a:cubicBezTo>
                    <a:cubicBezTo>
                      <a:pt x="431" y="708"/>
                      <a:pt x="442" y="729"/>
                      <a:pt x="404" y="741"/>
                    </a:cubicBezTo>
                    <a:cubicBezTo>
                      <a:pt x="383" y="755"/>
                      <a:pt x="383" y="765"/>
                      <a:pt x="372" y="784"/>
                    </a:cubicBezTo>
                    <a:cubicBezTo>
                      <a:pt x="347" y="828"/>
                      <a:pt x="319" y="871"/>
                      <a:pt x="292" y="912"/>
                    </a:cubicBezTo>
                    <a:cubicBezTo>
                      <a:pt x="274" y="940"/>
                      <a:pt x="259" y="965"/>
                      <a:pt x="244" y="992"/>
                    </a:cubicBezTo>
                    <a:cubicBezTo>
                      <a:pt x="237" y="1004"/>
                      <a:pt x="223" y="1024"/>
                      <a:pt x="223" y="1024"/>
                    </a:cubicBezTo>
                    <a:cubicBezTo>
                      <a:pt x="213" y="1062"/>
                      <a:pt x="190" y="1095"/>
                      <a:pt x="180" y="1131"/>
                    </a:cubicBezTo>
                    <a:cubicBezTo>
                      <a:pt x="167" y="1176"/>
                      <a:pt x="158" y="1218"/>
                      <a:pt x="138" y="1259"/>
                    </a:cubicBezTo>
                    <a:cubicBezTo>
                      <a:pt x="131" y="1273"/>
                      <a:pt x="127" y="1302"/>
                      <a:pt x="111" y="1307"/>
                    </a:cubicBezTo>
                    <a:cubicBezTo>
                      <a:pt x="73" y="1319"/>
                      <a:pt x="89" y="1314"/>
                      <a:pt x="63" y="1323"/>
                    </a:cubicBezTo>
                    <a:cubicBezTo>
                      <a:pt x="23" y="1309"/>
                      <a:pt x="23" y="1292"/>
                      <a:pt x="15" y="1253"/>
                    </a:cubicBezTo>
                    <a:cubicBezTo>
                      <a:pt x="8" y="986"/>
                      <a:pt x="0" y="715"/>
                      <a:pt x="31" y="448"/>
                    </a:cubicBezTo>
                    <a:cubicBezTo>
                      <a:pt x="38" y="299"/>
                      <a:pt x="44" y="151"/>
                      <a:pt x="47" y="0"/>
                    </a:cubicBezTo>
                    <a:cubicBezTo>
                      <a:pt x="148" y="32"/>
                      <a:pt x="227" y="34"/>
                      <a:pt x="340" y="37"/>
                    </a:cubicBezTo>
                    <a:cubicBezTo>
                      <a:pt x="591" y="63"/>
                      <a:pt x="854" y="46"/>
                      <a:pt x="1103" y="43"/>
                    </a:cubicBezTo>
                    <a:cubicBezTo>
                      <a:pt x="1222" y="33"/>
                      <a:pt x="1327" y="34"/>
                      <a:pt x="1450" y="37"/>
                    </a:cubicBezTo>
                    <a:cubicBezTo>
                      <a:pt x="1460" y="41"/>
                      <a:pt x="1475" y="39"/>
                      <a:pt x="1482" y="48"/>
                    </a:cubicBezTo>
                    <a:cubicBezTo>
                      <a:pt x="1491" y="62"/>
                      <a:pt x="1492" y="81"/>
                      <a:pt x="1498" y="96"/>
                    </a:cubicBezTo>
                    <a:cubicBezTo>
                      <a:pt x="1491" y="114"/>
                      <a:pt x="1492" y="118"/>
                      <a:pt x="1492" y="107"/>
                    </a:cubicBezTo>
                    <a:close/>
                  </a:path>
                </a:pathLst>
              </a:custGeom>
              <a:solidFill>
                <a:srgbClr val="000000"/>
              </a:solidFill>
              <a:ln w="12700" cap="flat" cmpd="sng">
                <a:noFill/>
                <a:prstDash val="solid"/>
                <a:round/>
                <a:headEnd/>
                <a:tailEn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66"/>
                  </a:solidFill>
                  <a:effectLst/>
                  <a:uLnTx/>
                  <a:uFillTx/>
                  <a:latin typeface="Arial" panose="020B0604020202020204" pitchFamily="34" charset="0"/>
                  <a:ea typeface="+mn-ea"/>
                  <a:cs typeface="Arial" panose="020B0604020202020204" pitchFamily="34" charset="0"/>
                </a:endParaRPr>
              </a:p>
            </p:txBody>
          </p:sp>
          <p:sp>
            <p:nvSpPr>
              <p:cNvPr id="181266" name="Freeform 18"/>
              <p:cNvSpPr>
                <a:spLocks/>
              </p:cNvSpPr>
              <p:nvPr/>
            </p:nvSpPr>
            <p:spPr bwMode="auto">
              <a:xfrm rot="5809065">
                <a:off x="2892" y="728"/>
                <a:ext cx="1499" cy="1323"/>
              </a:xfrm>
              <a:custGeom>
                <a:avLst/>
                <a:gdLst/>
                <a:ahLst/>
                <a:cxnLst>
                  <a:cxn ang="0">
                    <a:pos x="1492" y="107"/>
                  </a:cxn>
                  <a:cxn ang="0">
                    <a:pos x="1364" y="112"/>
                  </a:cxn>
                  <a:cxn ang="0">
                    <a:pos x="1204" y="144"/>
                  </a:cxn>
                  <a:cxn ang="0">
                    <a:pos x="1172" y="155"/>
                  </a:cxn>
                  <a:cxn ang="0">
                    <a:pos x="1140" y="165"/>
                  </a:cxn>
                  <a:cxn ang="0">
                    <a:pos x="1060" y="197"/>
                  </a:cxn>
                  <a:cxn ang="0">
                    <a:pos x="1023" y="208"/>
                  </a:cxn>
                  <a:cxn ang="0">
                    <a:pos x="1007" y="213"/>
                  </a:cxn>
                  <a:cxn ang="0">
                    <a:pos x="943" y="251"/>
                  </a:cxn>
                  <a:cxn ang="0">
                    <a:pos x="911" y="261"/>
                  </a:cxn>
                  <a:cxn ang="0">
                    <a:pos x="847" y="288"/>
                  </a:cxn>
                  <a:cxn ang="0">
                    <a:pos x="783" y="341"/>
                  </a:cxn>
                  <a:cxn ang="0">
                    <a:pos x="687" y="405"/>
                  </a:cxn>
                  <a:cxn ang="0">
                    <a:pos x="602" y="491"/>
                  </a:cxn>
                  <a:cxn ang="0">
                    <a:pos x="554" y="544"/>
                  </a:cxn>
                  <a:cxn ang="0">
                    <a:pos x="543" y="560"/>
                  </a:cxn>
                  <a:cxn ang="0">
                    <a:pos x="527" y="571"/>
                  </a:cxn>
                  <a:cxn ang="0">
                    <a:pos x="522" y="587"/>
                  </a:cxn>
                  <a:cxn ang="0">
                    <a:pos x="484" y="629"/>
                  </a:cxn>
                  <a:cxn ang="0">
                    <a:pos x="468" y="661"/>
                  </a:cxn>
                  <a:cxn ang="0">
                    <a:pos x="479" y="677"/>
                  </a:cxn>
                  <a:cxn ang="0">
                    <a:pos x="495" y="683"/>
                  </a:cxn>
                  <a:cxn ang="0">
                    <a:pos x="479" y="667"/>
                  </a:cxn>
                  <a:cxn ang="0">
                    <a:pos x="447" y="683"/>
                  </a:cxn>
                  <a:cxn ang="0">
                    <a:pos x="404" y="741"/>
                  </a:cxn>
                  <a:cxn ang="0">
                    <a:pos x="372" y="784"/>
                  </a:cxn>
                  <a:cxn ang="0">
                    <a:pos x="292" y="912"/>
                  </a:cxn>
                  <a:cxn ang="0">
                    <a:pos x="244" y="992"/>
                  </a:cxn>
                  <a:cxn ang="0">
                    <a:pos x="223" y="1024"/>
                  </a:cxn>
                  <a:cxn ang="0">
                    <a:pos x="180" y="1131"/>
                  </a:cxn>
                  <a:cxn ang="0">
                    <a:pos x="138" y="1259"/>
                  </a:cxn>
                  <a:cxn ang="0">
                    <a:pos x="111" y="1307"/>
                  </a:cxn>
                  <a:cxn ang="0">
                    <a:pos x="63" y="1323"/>
                  </a:cxn>
                  <a:cxn ang="0">
                    <a:pos x="15" y="1253"/>
                  </a:cxn>
                  <a:cxn ang="0">
                    <a:pos x="31" y="448"/>
                  </a:cxn>
                  <a:cxn ang="0">
                    <a:pos x="47" y="0"/>
                  </a:cxn>
                  <a:cxn ang="0">
                    <a:pos x="340" y="37"/>
                  </a:cxn>
                  <a:cxn ang="0">
                    <a:pos x="1103" y="43"/>
                  </a:cxn>
                  <a:cxn ang="0">
                    <a:pos x="1450" y="37"/>
                  </a:cxn>
                  <a:cxn ang="0">
                    <a:pos x="1482" y="48"/>
                  </a:cxn>
                  <a:cxn ang="0">
                    <a:pos x="1498" y="96"/>
                  </a:cxn>
                  <a:cxn ang="0">
                    <a:pos x="1492" y="107"/>
                  </a:cxn>
                </a:cxnLst>
                <a:rect l="0" t="0" r="r" b="b"/>
                <a:pathLst>
                  <a:path w="1498" h="1323">
                    <a:moveTo>
                      <a:pt x="1492" y="107"/>
                    </a:moveTo>
                    <a:cubicBezTo>
                      <a:pt x="1457" y="95"/>
                      <a:pt x="1399" y="110"/>
                      <a:pt x="1364" y="112"/>
                    </a:cubicBezTo>
                    <a:cubicBezTo>
                      <a:pt x="1310" y="123"/>
                      <a:pt x="1256" y="131"/>
                      <a:pt x="1204" y="144"/>
                    </a:cubicBezTo>
                    <a:cubicBezTo>
                      <a:pt x="1185" y="149"/>
                      <a:pt x="1190" y="149"/>
                      <a:pt x="1172" y="155"/>
                    </a:cubicBezTo>
                    <a:cubicBezTo>
                      <a:pt x="1161" y="159"/>
                      <a:pt x="1140" y="165"/>
                      <a:pt x="1140" y="165"/>
                    </a:cubicBezTo>
                    <a:cubicBezTo>
                      <a:pt x="1116" y="182"/>
                      <a:pt x="1087" y="189"/>
                      <a:pt x="1060" y="197"/>
                    </a:cubicBezTo>
                    <a:cubicBezTo>
                      <a:pt x="993" y="218"/>
                      <a:pt x="1076" y="192"/>
                      <a:pt x="1023" y="208"/>
                    </a:cubicBezTo>
                    <a:cubicBezTo>
                      <a:pt x="1017" y="210"/>
                      <a:pt x="1007" y="213"/>
                      <a:pt x="1007" y="213"/>
                    </a:cubicBezTo>
                    <a:cubicBezTo>
                      <a:pt x="999" y="219"/>
                      <a:pt x="943" y="251"/>
                      <a:pt x="943" y="251"/>
                    </a:cubicBezTo>
                    <a:cubicBezTo>
                      <a:pt x="932" y="255"/>
                      <a:pt x="911" y="261"/>
                      <a:pt x="911" y="261"/>
                    </a:cubicBezTo>
                    <a:cubicBezTo>
                      <a:pt x="891" y="275"/>
                      <a:pt x="869" y="281"/>
                      <a:pt x="847" y="288"/>
                    </a:cubicBezTo>
                    <a:cubicBezTo>
                      <a:pt x="823" y="304"/>
                      <a:pt x="804" y="324"/>
                      <a:pt x="783" y="341"/>
                    </a:cubicBezTo>
                    <a:cubicBezTo>
                      <a:pt x="754" y="364"/>
                      <a:pt x="712" y="380"/>
                      <a:pt x="687" y="405"/>
                    </a:cubicBezTo>
                    <a:cubicBezTo>
                      <a:pt x="656" y="436"/>
                      <a:pt x="639" y="466"/>
                      <a:pt x="602" y="491"/>
                    </a:cubicBezTo>
                    <a:cubicBezTo>
                      <a:pt x="594" y="510"/>
                      <a:pt x="571" y="533"/>
                      <a:pt x="554" y="544"/>
                    </a:cubicBezTo>
                    <a:cubicBezTo>
                      <a:pt x="550" y="550"/>
                      <a:pt x="547" y="556"/>
                      <a:pt x="543" y="560"/>
                    </a:cubicBezTo>
                    <a:cubicBezTo>
                      <a:pt x="538" y="565"/>
                      <a:pt x="530" y="566"/>
                      <a:pt x="527" y="571"/>
                    </a:cubicBezTo>
                    <a:cubicBezTo>
                      <a:pt x="523" y="576"/>
                      <a:pt x="524" y="583"/>
                      <a:pt x="522" y="587"/>
                    </a:cubicBezTo>
                    <a:cubicBezTo>
                      <a:pt x="503" y="620"/>
                      <a:pt x="507" y="615"/>
                      <a:pt x="484" y="629"/>
                    </a:cubicBezTo>
                    <a:cubicBezTo>
                      <a:pt x="480" y="641"/>
                      <a:pt x="468" y="650"/>
                      <a:pt x="468" y="661"/>
                    </a:cubicBezTo>
                    <a:cubicBezTo>
                      <a:pt x="468" y="668"/>
                      <a:pt x="473" y="673"/>
                      <a:pt x="479" y="677"/>
                    </a:cubicBezTo>
                    <a:cubicBezTo>
                      <a:pt x="483" y="681"/>
                      <a:pt x="499" y="688"/>
                      <a:pt x="495" y="683"/>
                    </a:cubicBezTo>
                    <a:cubicBezTo>
                      <a:pt x="476" y="665"/>
                      <a:pt x="442" y="654"/>
                      <a:pt x="479" y="667"/>
                    </a:cubicBezTo>
                    <a:cubicBezTo>
                      <a:pt x="469" y="671"/>
                      <a:pt x="453" y="674"/>
                      <a:pt x="447" y="683"/>
                    </a:cubicBezTo>
                    <a:cubicBezTo>
                      <a:pt x="431" y="708"/>
                      <a:pt x="442" y="729"/>
                      <a:pt x="404" y="741"/>
                    </a:cubicBezTo>
                    <a:cubicBezTo>
                      <a:pt x="383" y="755"/>
                      <a:pt x="383" y="765"/>
                      <a:pt x="372" y="784"/>
                    </a:cubicBezTo>
                    <a:cubicBezTo>
                      <a:pt x="347" y="828"/>
                      <a:pt x="319" y="871"/>
                      <a:pt x="292" y="912"/>
                    </a:cubicBezTo>
                    <a:cubicBezTo>
                      <a:pt x="274" y="940"/>
                      <a:pt x="259" y="965"/>
                      <a:pt x="244" y="992"/>
                    </a:cubicBezTo>
                    <a:cubicBezTo>
                      <a:pt x="237" y="1004"/>
                      <a:pt x="223" y="1024"/>
                      <a:pt x="223" y="1024"/>
                    </a:cubicBezTo>
                    <a:cubicBezTo>
                      <a:pt x="213" y="1062"/>
                      <a:pt x="190" y="1095"/>
                      <a:pt x="180" y="1131"/>
                    </a:cubicBezTo>
                    <a:cubicBezTo>
                      <a:pt x="167" y="1176"/>
                      <a:pt x="158" y="1218"/>
                      <a:pt x="138" y="1259"/>
                    </a:cubicBezTo>
                    <a:cubicBezTo>
                      <a:pt x="131" y="1273"/>
                      <a:pt x="127" y="1302"/>
                      <a:pt x="111" y="1307"/>
                    </a:cubicBezTo>
                    <a:cubicBezTo>
                      <a:pt x="73" y="1319"/>
                      <a:pt x="89" y="1314"/>
                      <a:pt x="63" y="1323"/>
                    </a:cubicBezTo>
                    <a:cubicBezTo>
                      <a:pt x="23" y="1309"/>
                      <a:pt x="23" y="1292"/>
                      <a:pt x="15" y="1253"/>
                    </a:cubicBezTo>
                    <a:cubicBezTo>
                      <a:pt x="8" y="986"/>
                      <a:pt x="0" y="715"/>
                      <a:pt x="31" y="448"/>
                    </a:cubicBezTo>
                    <a:cubicBezTo>
                      <a:pt x="38" y="299"/>
                      <a:pt x="44" y="151"/>
                      <a:pt x="47" y="0"/>
                    </a:cubicBezTo>
                    <a:cubicBezTo>
                      <a:pt x="148" y="32"/>
                      <a:pt x="227" y="34"/>
                      <a:pt x="340" y="37"/>
                    </a:cubicBezTo>
                    <a:cubicBezTo>
                      <a:pt x="591" y="63"/>
                      <a:pt x="854" y="46"/>
                      <a:pt x="1103" y="43"/>
                    </a:cubicBezTo>
                    <a:cubicBezTo>
                      <a:pt x="1222" y="33"/>
                      <a:pt x="1327" y="34"/>
                      <a:pt x="1450" y="37"/>
                    </a:cubicBezTo>
                    <a:cubicBezTo>
                      <a:pt x="1460" y="41"/>
                      <a:pt x="1475" y="39"/>
                      <a:pt x="1482" y="48"/>
                    </a:cubicBezTo>
                    <a:cubicBezTo>
                      <a:pt x="1491" y="62"/>
                      <a:pt x="1492" y="81"/>
                      <a:pt x="1498" y="96"/>
                    </a:cubicBezTo>
                    <a:cubicBezTo>
                      <a:pt x="1491" y="114"/>
                      <a:pt x="1492" y="118"/>
                      <a:pt x="1492" y="107"/>
                    </a:cubicBezTo>
                    <a:close/>
                  </a:path>
                </a:pathLst>
              </a:custGeom>
              <a:solidFill>
                <a:srgbClr val="000000"/>
              </a:solidFill>
              <a:ln w="12700" cap="flat" cmpd="sng">
                <a:noFill/>
                <a:prstDash val="solid"/>
                <a:round/>
                <a:headEnd/>
                <a:tailEn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66"/>
                  </a:solidFill>
                  <a:effectLst/>
                  <a:uLnTx/>
                  <a:uFillTx/>
                  <a:latin typeface="Arial" panose="020B0604020202020204" pitchFamily="34" charset="0"/>
                  <a:ea typeface="+mn-ea"/>
                  <a:cs typeface="Arial" panose="020B0604020202020204" pitchFamily="34" charset="0"/>
                </a:endParaRPr>
              </a:p>
            </p:txBody>
          </p:sp>
          <p:sp>
            <p:nvSpPr>
              <p:cNvPr id="181267" name="Freeform 19"/>
              <p:cNvSpPr>
                <a:spLocks/>
              </p:cNvSpPr>
              <p:nvPr/>
            </p:nvSpPr>
            <p:spPr bwMode="auto">
              <a:xfrm>
                <a:off x="903" y="522"/>
                <a:ext cx="1497" cy="1323"/>
              </a:xfrm>
              <a:custGeom>
                <a:avLst/>
                <a:gdLst/>
                <a:ahLst/>
                <a:cxnLst>
                  <a:cxn ang="0">
                    <a:pos x="1492" y="107"/>
                  </a:cxn>
                  <a:cxn ang="0">
                    <a:pos x="1364" y="112"/>
                  </a:cxn>
                  <a:cxn ang="0">
                    <a:pos x="1204" y="144"/>
                  </a:cxn>
                  <a:cxn ang="0">
                    <a:pos x="1172" y="155"/>
                  </a:cxn>
                  <a:cxn ang="0">
                    <a:pos x="1140" y="165"/>
                  </a:cxn>
                  <a:cxn ang="0">
                    <a:pos x="1060" y="197"/>
                  </a:cxn>
                  <a:cxn ang="0">
                    <a:pos x="1023" y="208"/>
                  </a:cxn>
                  <a:cxn ang="0">
                    <a:pos x="1007" y="213"/>
                  </a:cxn>
                  <a:cxn ang="0">
                    <a:pos x="943" y="251"/>
                  </a:cxn>
                  <a:cxn ang="0">
                    <a:pos x="911" y="261"/>
                  </a:cxn>
                  <a:cxn ang="0">
                    <a:pos x="847" y="288"/>
                  </a:cxn>
                  <a:cxn ang="0">
                    <a:pos x="783" y="341"/>
                  </a:cxn>
                  <a:cxn ang="0">
                    <a:pos x="687" y="405"/>
                  </a:cxn>
                  <a:cxn ang="0">
                    <a:pos x="602" y="491"/>
                  </a:cxn>
                  <a:cxn ang="0">
                    <a:pos x="554" y="544"/>
                  </a:cxn>
                  <a:cxn ang="0">
                    <a:pos x="543" y="560"/>
                  </a:cxn>
                  <a:cxn ang="0">
                    <a:pos x="527" y="571"/>
                  </a:cxn>
                  <a:cxn ang="0">
                    <a:pos x="522" y="587"/>
                  </a:cxn>
                  <a:cxn ang="0">
                    <a:pos x="484" y="629"/>
                  </a:cxn>
                  <a:cxn ang="0">
                    <a:pos x="468" y="661"/>
                  </a:cxn>
                  <a:cxn ang="0">
                    <a:pos x="479" y="677"/>
                  </a:cxn>
                  <a:cxn ang="0">
                    <a:pos x="495" y="683"/>
                  </a:cxn>
                  <a:cxn ang="0">
                    <a:pos x="479" y="667"/>
                  </a:cxn>
                  <a:cxn ang="0">
                    <a:pos x="447" y="683"/>
                  </a:cxn>
                  <a:cxn ang="0">
                    <a:pos x="404" y="741"/>
                  </a:cxn>
                  <a:cxn ang="0">
                    <a:pos x="372" y="784"/>
                  </a:cxn>
                  <a:cxn ang="0">
                    <a:pos x="292" y="912"/>
                  </a:cxn>
                  <a:cxn ang="0">
                    <a:pos x="244" y="992"/>
                  </a:cxn>
                  <a:cxn ang="0">
                    <a:pos x="223" y="1024"/>
                  </a:cxn>
                  <a:cxn ang="0">
                    <a:pos x="180" y="1131"/>
                  </a:cxn>
                  <a:cxn ang="0">
                    <a:pos x="138" y="1259"/>
                  </a:cxn>
                  <a:cxn ang="0">
                    <a:pos x="111" y="1307"/>
                  </a:cxn>
                  <a:cxn ang="0">
                    <a:pos x="63" y="1323"/>
                  </a:cxn>
                  <a:cxn ang="0">
                    <a:pos x="15" y="1253"/>
                  </a:cxn>
                  <a:cxn ang="0">
                    <a:pos x="31" y="448"/>
                  </a:cxn>
                  <a:cxn ang="0">
                    <a:pos x="47" y="0"/>
                  </a:cxn>
                  <a:cxn ang="0">
                    <a:pos x="340" y="37"/>
                  </a:cxn>
                  <a:cxn ang="0">
                    <a:pos x="1103" y="43"/>
                  </a:cxn>
                  <a:cxn ang="0">
                    <a:pos x="1450" y="37"/>
                  </a:cxn>
                  <a:cxn ang="0">
                    <a:pos x="1482" y="48"/>
                  </a:cxn>
                  <a:cxn ang="0">
                    <a:pos x="1498" y="96"/>
                  </a:cxn>
                  <a:cxn ang="0">
                    <a:pos x="1492" y="107"/>
                  </a:cxn>
                </a:cxnLst>
                <a:rect l="0" t="0" r="r" b="b"/>
                <a:pathLst>
                  <a:path w="1498" h="1323">
                    <a:moveTo>
                      <a:pt x="1492" y="107"/>
                    </a:moveTo>
                    <a:cubicBezTo>
                      <a:pt x="1457" y="95"/>
                      <a:pt x="1399" y="110"/>
                      <a:pt x="1364" y="112"/>
                    </a:cubicBezTo>
                    <a:cubicBezTo>
                      <a:pt x="1310" y="123"/>
                      <a:pt x="1256" y="131"/>
                      <a:pt x="1204" y="144"/>
                    </a:cubicBezTo>
                    <a:cubicBezTo>
                      <a:pt x="1185" y="149"/>
                      <a:pt x="1190" y="149"/>
                      <a:pt x="1172" y="155"/>
                    </a:cubicBezTo>
                    <a:cubicBezTo>
                      <a:pt x="1161" y="159"/>
                      <a:pt x="1140" y="165"/>
                      <a:pt x="1140" y="165"/>
                    </a:cubicBezTo>
                    <a:cubicBezTo>
                      <a:pt x="1116" y="182"/>
                      <a:pt x="1087" y="189"/>
                      <a:pt x="1060" y="197"/>
                    </a:cubicBezTo>
                    <a:cubicBezTo>
                      <a:pt x="993" y="218"/>
                      <a:pt x="1076" y="192"/>
                      <a:pt x="1023" y="208"/>
                    </a:cubicBezTo>
                    <a:cubicBezTo>
                      <a:pt x="1017" y="210"/>
                      <a:pt x="1007" y="213"/>
                      <a:pt x="1007" y="213"/>
                    </a:cubicBezTo>
                    <a:cubicBezTo>
                      <a:pt x="999" y="219"/>
                      <a:pt x="943" y="251"/>
                      <a:pt x="943" y="251"/>
                    </a:cubicBezTo>
                    <a:cubicBezTo>
                      <a:pt x="932" y="255"/>
                      <a:pt x="911" y="261"/>
                      <a:pt x="911" y="261"/>
                    </a:cubicBezTo>
                    <a:cubicBezTo>
                      <a:pt x="891" y="275"/>
                      <a:pt x="869" y="281"/>
                      <a:pt x="847" y="288"/>
                    </a:cubicBezTo>
                    <a:cubicBezTo>
                      <a:pt x="823" y="304"/>
                      <a:pt x="804" y="324"/>
                      <a:pt x="783" y="341"/>
                    </a:cubicBezTo>
                    <a:cubicBezTo>
                      <a:pt x="754" y="364"/>
                      <a:pt x="712" y="380"/>
                      <a:pt x="687" y="405"/>
                    </a:cubicBezTo>
                    <a:cubicBezTo>
                      <a:pt x="656" y="436"/>
                      <a:pt x="639" y="466"/>
                      <a:pt x="602" y="491"/>
                    </a:cubicBezTo>
                    <a:cubicBezTo>
                      <a:pt x="594" y="510"/>
                      <a:pt x="571" y="533"/>
                      <a:pt x="554" y="544"/>
                    </a:cubicBezTo>
                    <a:cubicBezTo>
                      <a:pt x="550" y="550"/>
                      <a:pt x="547" y="556"/>
                      <a:pt x="543" y="560"/>
                    </a:cubicBezTo>
                    <a:cubicBezTo>
                      <a:pt x="538" y="565"/>
                      <a:pt x="530" y="566"/>
                      <a:pt x="527" y="571"/>
                    </a:cubicBezTo>
                    <a:cubicBezTo>
                      <a:pt x="523" y="576"/>
                      <a:pt x="524" y="583"/>
                      <a:pt x="522" y="587"/>
                    </a:cubicBezTo>
                    <a:cubicBezTo>
                      <a:pt x="503" y="620"/>
                      <a:pt x="507" y="615"/>
                      <a:pt x="484" y="629"/>
                    </a:cubicBezTo>
                    <a:cubicBezTo>
                      <a:pt x="480" y="641"/>
                      <a:pt x="468" y="650"/>
                      <a:pt x="468" y="661"/>
                    </a:cubicBezTo>
                    <a:cubicBezTo>
                      <a:pt x="468" y="668"/>
                      <a:pt x="473" y="673"/>
                      <a:pt x="479" y="677"/>
                    </a:cubicBezTo>
                    <a:cubicBezTo>
                      <a:pt x="483" y="681"/>
                      <a:pt x="499" y="688"/>
                      <a:pt x="495" y="683"/>
                    </a:cubicBezTo>
                    <a:cubicBezTo>
                      <a:pt x="476" y="665"/>
                      <a:pt x="442" y="654"/>
                      <a:pt x="479" y="667"/>
                    </a:cubicBezTo>
                    <a:cubicBezTo>
                      <a:pt x="469" y="671"/>
                      <a:pt x="453" y="674"/>
                      <a:pt x="447" y="683"/>
                    </a:cubicBezTo>
                    <a:cubicBezTo>
                      <a:pt x="431" y="708"/>
                      <a:pt x="442" y="729"/>
                      <a:pt x="404" y="741"/>
                    </a:cubicBezTo>
                    <a:cubicBezTo>
                      <a:pt x="383" y="755"/>
                      <a:pt x="383" y="765"/>
                      <a:pt x="372" y="784"/>
                    </a:cubicBezTo>
                    <a:cubicBezTo>
                      <a:pt x="347" y="828"/>
                      <a:pt x="319" y="871"/>
                      <a:pt x="292" y="912"/>
                    </a:cubicBezTo>
                    <a:cubicBezTo>
                      <a:pt x="274" y="940"/>
                      <a:pt x="259" y="965"/>
                      <a:pt x="244" y="992"/>
                    </a:cubicBezTo>
                    <a:cubicBezTo>
                      <a:pt x="237" y="1004"/>
                      <a:pt x="223" y="1024"/>
                      <a:pt x="223" y="1024"/>
                    </a:cubicBezTo>
                    <a:cubicBezTo>
                      <a:pt x="213" y="1062"/>
                      <a:pt x="190" y="1095"/>
                      <a:pt x="180" y="1131"/>
                    </a:cubicBezTo>
                    <a:cubicBezTo>
                      <a:pt x="167" y="1176"/>
                      <a:pt x="158" y="1218"/>
                      <a:pt x="138" y="1259"/>
                    </a:cubicBezTo>
                    <a:cubicBezTo>
                      <a:pt x="131" y="1273"/>
                      <a:pt x="127" y="1302"/>
                      <a:pt x="111" y="1307"/>
                    </a:cubicBezTo>
                    <a:cubicBezTo>
                      <a:pt x="73" y="1319"/>
                      <a:pt x="89" y="1314"/>
                      <a:pt x="63" y="1323"/>
                    </a:cubicBezTo>
                    <a:cubicBezTo>
                      <a:pt x="23" y="1309"/>
                      <a:pt x="23" y="1292"/>
                      <a:pt x="15" y="1253"/>
                    </a:cubicBezTo>
                    <a:cubicBezTo>
                      <a:pt x="8" y="986"/>
                      <a:pt x="0" y="715"/>
                      <a:pt x="31" y="448"/>
                    </a:cubicBezTo>
                    <a:cubicBezTo>
                      <a:pt x="38" y="299"/>
                      <a:pt x="44" y="151"/>
                      <a:pt x="47" y="0"/>
                    </a:cubicBezTo>
                    <a:cubicBezTo>
                      <a:pt x="148" y="32"/>
                      <a:pt x="227" y="34"/>
                      <a:pt x="340" y="37"/>
                    </a:cubicBezTo>
                    <a:cubicBezTo>
                      <a:pt x="591" y="63"/>
                      <a:pt x="854" y="46"/>
                      <a:pt x="1103" y="43"/>
                    </a:cubicBezTo>
                    <a:cubicBezTo>
                      <a:pt x="1222" y="33"/>
                      <a:pt x="1327" y="34"/>
                      <a:pt x="1450" y="37"/>
                    </a:cubicBezTo>
                    <a:cubicBezTo>
                      <a:pt x="1460" y="41"/>
                      <a:pt x="1475" y="39"/>
                      <a:pt x="1482" y="48"/>
                    </a:cubicBezTo>
                    <a:cubicBezTo>
                      <a:pt x="1491" y="62"/>
                      <a:pt x="1492" y="81"/>
                      <a:pt x="1498" y="96"/>
                    </a:cubicBezTo>
                    <a:cubicBezTo>
                      <a:pt x="1491" y="114"/>
                      <a:pt x="1492" y="118"/>
                      <a:pt x="1492" y="107"/>
                    </a:cubicBezTo>
                    <a:close/>
                  </a:path>
                </a:pathLst>
              </a:custGeom>
              <a:solidFill>
                <a:srgbClr val="000000"/>
              </a:solidFill>
              <a:ln w="12700" cap="flat" cmpd="sng">
                <a:noFill/>
                <a:prstDash val="solid"/>
                <a:round/>
                <a:headEnd/>
                <a:tailEn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66"/>
                  </a:solidFill>
                  <a:effectLst/>
                  <a:uLnTx/>
                  <a:uFillTx/>
                  <a:latin typeface="Arial" panose="020B0604020202020204" pitchFamily="34" charset="0"/>
                  <a:ea typeface="+mn-ea"/>
                  <a:cs typeface="Arial" panose="020B0604020202020204" pitchFamily="34" charset="0"/>
                </a:endParaRPr>
              </a:p>
            </p:txBody>
          </p:sp>
        </p:grpSp>
        <p:sp>
          <p:nvSpPr>
            <p:cNvPr id="181268" name="Oval 20"/>
            <p:cNvSpPr>
              <a:spLocks noChangeArrowheads="1"/>
            </p:cNvSpPr>
            <p:nvPr/>
          </p:nvSpPr>
          <p:spPr bwMode="auto">
            <a:xfrm>
              <a:off x="536" y="2441"/>
              <a:ext cx="999" cy="540"/>
            </a:xfrm>
            <a:prstGeom prst="ellipse">
              <a:avLst/>
            </a:prstGeom>
            <a:noFill/>
            <a:ln w="76200">
              <a:solidFill>
                <a:srgbClr val="FF0B34"/>
              </a:solidFill>
              <a:round/>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66"/>
                </a:solidFill>
                <a:effectLst/>
                <a:uLnTx/>
                <a:uFillTx/>
                <a:latin typeface="Arial" panose="020B0604020202020204" pitchFamily="34" charset="0"/>
                <a:ea typeface="+mn-ea"/>
                <a:cs typeface="Arial" panose="020B0604020202020204" pitchFamily="34" charset="0"/>
              </a:endParaRPr>
            </a:p>
          </p:txBody>
        </p:sp>
        <p:pic>
          <p:nvPicPr>
            <p:cNvPr id="181269" name="Picture 2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6" y="1244"/>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70" name="Picture 2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6" y="1367"/>
              <a:ext cx="4302" cy="122"/>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71" name="Picture 2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56" y="1490"/>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72" name="Picture 24"/>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56" y="1613"/>
              <a:ext cx="4302" cy="122"/>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73" name="Picture 25"/>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56" y="1735"/>
              <a:ext cx="4302" cy="122"/>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74" name="Picture 26"/>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56" y="1858"/>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75" name="Picture 27"/>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56" y="1981"/>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76" name="Picture 28"/>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56" y="2104"/>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77" name="Picture 29"/>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456" y="2227"/>
              <a:ext cx="4302" cy="122"/>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78" name="Picture 30"/>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456" y="2349"/>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79" name="Picture 31"/>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456" y="2473"/>
              <a:ext cx="4302" cy="122"/>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80" name="Picture 32"/>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456" y="2595"/>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81" name="Picture 33"/>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456" y="2718"/>
              <a:ext cx="4302" cy="122"/>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82" name="Picture 34"/>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456" y="2841"/>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83" name="Picture 35"/>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456" y="2964"/>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84" name="Picture 36"/>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456" y="3087"/>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85" name="Picture 37"/>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456" y="3209"/>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86" name="Picture 38"/>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456" y="3332"/>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87" name="Picture 39"/>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456" y="3455"/>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88" name="Picture 40"/>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456" y="3578"/>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89" name="Picture 41"/>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456" y="3701"/>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90" name="Picture 42"/>
            <p:cNvPicPr>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456" y="3823"/>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91" name="Picture 43"/>
            <p:cNvPicPr>
              <a:picLocks noChangeAspect="1" noChangeArrowheads="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456" y="3947"/>
              <a:ext cx="4302" cy="122"/>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92" name="Picture 44"/>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456" y="4069"/>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93" name="Picture 45"/>
            <p:cNvPicPr>
              <a:picLocks noChangeAspect="1" noChangeArrowheads="1"/>
            </p:cNvPicPr>
            <p:nvPr/>
          </p:nvPicPr>
          <p:blipFill>
            <a:blip r:embed="rId28" cstate="screen">
              <a:extLst>
                <a:ext uri="{28A0092B-C50C-407E-A947-70E740481C1C}">
                  <a14:useLocalDpi xmlns:a14="http://schemas.microsoft.com/office/drawing/2010/main"/>
                </a:ext>
              </a:extLst>
            </a:blip>
            <a:srcRect/>
            <a:stretch>
              <a:fillRect/>
            </a:stretch>
          </p:blipFill>
          <p:spPr bwMode="auto">
            <a:xfrm>
              <a:off x="-456" y="4192"/>
              <a:ext cx="4302" cy="122"/>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94" name="Picture 46"/>
            <p:cNvPicPr>
              <a:picLocks noChangeAspect="1" noChangeArrowheads="1"/>
            </p:cNvPicPr>
            <p:nvPr/>
          </p:nvPicPr>
          <p:blipFill>
            <a:blip r:embed="rId29" cstate="screen">
              <a:extLst>
                <a:ext uri="{28A0092B-C50C-407E-A947-70E740481C1C}">
                  <a14:useLocalDpi xmlns:a14="http://schemas.microsoft.com/office/drawing/2010/main"/>
                </a:ext>
              </a:extLst>
            </a:blip>
            <a:srcRect/>
            <a:stretch>
              <a:fillRect/>
            </a:stretch>
          </p:blipFill>
          <p:spPr bwMode="auto">
            <a:xfrm>
              <a:off x="-456" y="4315"/>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95" name="Picture 47"/>
            <p:cNvPicPr>
              <a:picLocks noChangeAspect="1" noChangeArrowheads="1"/>
            </p:cNvPicPr>
            <p:nvPr/>
          </p:nvPicPr>
          <p:blipFill>
            <a:blip r:embed="rId30" cstate="screen">
              <a:extLst>
                <a:ext uri="{28A0092B-C50C-407E-A947-70E740481C1C}">
                  <a14:useLocalDpi xmlns:a14="http://schemas.microsoft.com/office/drawing/2010/main"/>
                </a:ext>
              </a:extLst>
            </a:blip>
            <a:srcRect/>
            <a:stretch>
              <a:fillRect/>
            </a:stretch>
          </p:blipFill>
          <p:spPr bwMode="auto">
            <a:xfrm>
              <a:off x="-456" y="4438"/>
              <a:ext cx="4302" cy="122"/>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96" name="Picture 48"/>
            <p:cNvPicPr>
              <a:picLocks noChangeAspect="1" noChangeArrowheads="1"/>
            </p:cNvPicPr>
            <p:nvPr/>
          </p:nvPicPr>
          <p:blipFill>
            <a:blip r:embed="rId31" cstate="screen">
              <a:extLst>
                <a:ext uri="{28A0092B-C50C-407E-A947-70E740481C1C}">
                  <a14:useLocalDpi xmlns:a14="http://schemas.microsoft.com/office/drawing/2010/main"/>
                </a:ext>
              </a:extLst>
            </a:blip>
            <a:srcRect/>
            <a:stretch>
              <a:fillRect/>
            </a:stretch>
          </p:blipFill>
          <p:spPr bwMode="auto">
            <a:xfrm>
              <a:off x="-456" y="4561"/>
              <a:ext cx="4302" cy="20"/>
            </a:xfrm>
            <a:prstGeom prst="rect">
              <a:avLst/>
            </a:prstGeom>
            <a:noFill/>
            <a:ln w="9525">
              <a:noFill/>
              <a:miter lim="800000"/>
              <a:headEnd/>
              <a:tailEnd/>
            </a:ln>
            <a:effectLst>
              <a:outerShdw blurRad="63500" dist="38099" dir="2700000" algn="ctr" rotWithShape="0">
                <a:srgbClr val="000000">
                  <a:alpha val="74998"/>
                </a:srgbClr>
              </a:outerShdw>
            </a:effectLst>
          </p:spPr>
        </p:pic>
      </p:grpSp>
      <p:sp>
        <p:nvSpPr>
          <p:cNvPr id="549894" name="Text Box 49"/>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A27C"/>
              </a:solidFill>
              <a:effectLst/>
              <a:uLnTx/>
              <a:uFillTx/>
              <a:latin typeface="Arial" panose="020B0604020202020204" pitchFamily="34" charset="0"/>
              <a:ea typeface="MS Pゴシック" charset="0"/>
              <a:cs typeface="Arial" panose="020B0604020202020204" pitchFamily="34" charset="0"/>
            </a:endParaRPr>
          </a:p>
        </p:txBody>
      </p:sp>
      <p:sp>
        <p:nvSpPr>
          <p:cNvPr id="181305" name="Text Box 57"/>
          <p:cNvSpPr txBox="1">
            <a:spLocks noChangeArrowheads="1"/>
          </p:cNvSpPr>
          <p:nvPr/>
        </p:nvSpPr>
        <p:spPr bwMode="auto">
          <a:xfrm>
            <a:off x="6216650" y="3505200"/>
            <a:ext cx="2927350" cy="579438"/>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lvl1pPr>
              <a:defRPr sz="2400">
                <a:solidFill>
                  <a:schemeClr val="tx1"/>
                </a:solidFill>
                <a:latin typeface="Times New Roman" charset="0"/>
                <a:ea typeface="Osaka" charset="0"/>
                <a:cs typeface="Osaka" charset="0"/>
              </a:defRPr>
            </a:lvl1pPr>
            <a:lvl2pPr marL="37931725" indent="-37474525">
              <a:defRPr sz="2400">
                <a:solidFill>
                  <a:schemeClr val="tx1"/>
                </a:solidFill>
                <a:latin typeface="Times New Roman" charset="0"/>
                <a:ea typeface="Osaka" charset="0"/>
                <a:cs typeface="Osaka" charset="0"/>
              </a:defRPr>
            </a:lvl2pPr>
            <a:lvl3pPr>
              <a:defRPr sz="2400">
                <a:solidFill>
                  <a:schemeClr val="tx1"/>
                </a:solidFill>
                <a:latin typeface="Times New Roman" charset="0"/>
                <a:ea typeface="Osaka" charset="0"/>
                <a:cs typeface="Osaka" charset="0"/>
              </a:defRPr>
            </a:lvl3pPr>
            <a:lvl4pPr>
              <a:defRPr sz="2400">
                <a:solidFill>
                  <a:schemeClr val="tx1"/>
                </a:solidFill>
                <a:latin typeface="Times New Roman" charset="0"/>
                <a:ea typeface="Osaka" charset="0"/>
                <a:cs typeface="Osaka" charset="0"/>
              </a:defRPr>
            </a:lvl4pPr>
            <a:lvl5pPr>
              <a:defRPr sz="2400">
                <a:solidFill>
                  <a:schemeClr val="tx1"/>
                </a:solidFill>
                <a:latin typeface="Times New Roman" charset="0"/>
                <a:ea typeface="Osaka" charset="0"/>
                <a:cs typeface="Osaka" charset="0"/>
              </a:defRPr>
            </a:lvl5pPr>
            <a:lvl6pPr marL="457200" eaLnBrk="0" fontAlgn="base" hangingPunct="0">
              <a:spcBef>
                <a:spcPct val="0"/>
              </a:spcBef>
              <a:spcAft>
                <a:spcPct val="0"/>
              </a:spcAft>
              <a:defRPr sz="2400">
                <a:solidFill>
                  <a:schemeClr val="tx1"/>
                </a:solidFill>
                <a:latin typeface="Times New Roman" charset="0"/>
                <a:ea typeface="Osaka" charset="0"/>
                <a:cs typeface="Osaka" charset="0"/>
              </a:defRPr>
            </a:lvl6pPr>
            <a:lvl7pPr marL="914400" eaLnBrk="0" fontAlgn="base" hangingPunct="0">
              <a:spcBef>
                <a:spcPct val="0"/>
              </a:spcBef>
              <a:spcAft>
                <a:spcPct val="0"/>
              </a:spcAft>
              <a:defRPr sz="2400">
                <a:solidFill>
                  <a:schemeClr val="tx1"/>
                </a:solidFill>
                <a:latin typeface="Times New Roman" charset="0"/>
                <a:ea typeface="Osaka" charset="0"/>
                <a:cs typeface="Osaka" charset="0"/>
              </a:defRPr>
            </a:lvl7pPr>
            <a:lvl8pPr marL="1371600" eaLnBrk="0" fontAlgn="base" hangingPunct="0">
              <a:spcBef>
                <a:spcPct val="0"/>
              </a:spcBef>
              <a:spcAft>
                <a:spcPct val="0"/>
              </a:spcAft>
              <a:defRPr sz="2400">
                <a:solidFill>
                  <a:schemeClr val="tx1"/>
                </a:solidFill>
                <a:latin typeface="Times New Roman" charset="0"/>
                <a:ea typeface="Osaka" charset="0"/>
                <a:cs typeface="Osaka" charset="0"/>
              </a:defRPr>
            </a:lvl8pPr>
            <a:lvl9pPr marL="1828800"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ゴシック" charset="0"/>
                <a:cs typeface="Arial" panose="020B0604020202020204" pitchFamily="34" charset="0"/>
              </a:rPr>
              <a:t>جت حافر</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ゴシック" charset="0"/>
              <a:cs typeface="Arial" panose="020B0604020202020204" pitchFamily="34" charset="0"/>
            </a:endParaRPr>
          </a:p>
        </p:txBody>
      </p:sp>
      <p:sp>
        <p:nvSpPr>
          <p:cNvPr id="181306" name="Text Box 58"/>
          <p:cNvSpPr txBox="1">
            <a:spLocks noChangeArrowheads="1"/>
          </p:cNvSpPr>
          <p:nvPr/>
        </p:nvSpPr>
        <p:spPr bwMode="auto">
          <a:xfrm>
            <a:off x="7234238" y="2590800"/>
            <a:ext cx="1985962" cy="579438"/>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lvl1pPr>
              <a:defRPr sz="2400">
                <a:solidFill>
                  <a:schemeClr val="tx1"/>
                </a:solidFill>
                <a:latin typeface="Times New Roman" charset="0"/>
                <a:ea typeface="Osaka" charset="0"/>
                <a:cs typeface="Osaka" charset="0"/>
              </a:defRPr>
            </a:lvl1pPr>
            <a:lvl2pPr marL="37931725" indent="-37474525">
              <a:defRPr sz="2400">
                <a:solidFill>
                  <a:schemeClr val="tx1"/>
                </a:solidFill>
                <a:latin typeface="Times New Roman" charset="0"/>
                <a:ea typeface="Osaka" charset="0"/>
                <a:cs typeface="Osaka" charset="0"/>
              </a:defRPr>
            </a:lvl2pPr>
            <a:lvl3pPr>
              <a:defRPr sz="2400">
                <a:solidFill>
                  <a:schemeClr val="tx1"/>
                </a:solidFill>
                <a:latin typeface="Times New Roman" charset="0"/>
                <a:ea typeface="Osaka" charset="0"/>
                <a:cs typeface="Osaka" charset="0"/>
              </a:defRPr>
            </a:lvl3pPr>
            <a:lvl4pPr>
              <a:defRPr sz="2400">
                <a:solidFill>
                  <a:schemeClr val="tx1"/>
                </a:solidFill>
                <a:latin typeface="Times New Roman" charset="0"/>
                <a:ea typeface="Osaka" charset="0"/>
                <a:cs typeface="Osaka" charset="0"/>
              </a:defRPr>
            </a:lvl4pPr>
            <a:lvl5pPr>
              <a:defRPr sz="2400">
                <a:solidFill>
                  <a:schemeClr val="tx1"/>
                </a:solidFill>
                <a:latin typeface="Times New Roman" charset="0"/>
                <a:ea typeface="Osaka" charset="0"/>
                <a:cs typeface="Osaka" charset="0"/>
              </a:defRPr>
            </a:lvl5pPr>
            <a:lvl6pPr marL="457200" eaLnBrk="0" fontAlgn="base" hangingPunct="0">
              <a:spcBef>
                <a:spcPct val="0"/>
              </a:spcBef>
              <a:spcAft>
                <a:spcPct val="0"/>
              </a:spcAft>
              <a:defRPr sz="2400">
                <a:solidFill>
                  <a:schemeClr val="tx1"/>
                </a:solidFill>
                <a:latin typeface="Times New Roman" charset="0"/>
                <a:ea typeface="Osaka" charset="0"/>
                <a:cs typeface="Osaka" charset="0"/>
              </a:defRPr>
            </a:lvl6pPr>
            <a:lvl7pPr marL="914400" eaLnBrk="0" fontAlgn="base" hangingPunct="0">
              <a:spcBef>
                <a:spcPct val="0"/>
              </a:spcBef>
              <a:spcAft>
                <a:spcPct val="0"/>
              </a:spcAft>
              <a:defRPr sz="2400">
                <a:solidFill>
                  <a:schemeClr val="tx1"/>
                </a:solidFill>
                <a:latin typeface="Times New Roman" charset="0"/>
                <a:ea typeface="Osaka" charset="0"/>
                <a:cs typeface="Osaka" charset="0"/>
              </a:defRPr>
            </a:lvl7pPr>
            <a:lvl8pPr marL="1371600" eaLnBrk="0" fontAlgn="base" hangingPunct="0">
              <a:spcBef>
                <a:spcPct val="0"/>
              </a:spcBef>
              <a:spcAft>
                <a:spcPct val="0"/>
              </a:spcAft>
              <a:defRPr sz="2400">
                <a:solidFill>
                  <a:schemeClr val="tx1"/>
                </a:solidFill>
                <a:latin typeface="Times New Roman" charset="0"/>
                <a:ea typeface="Osaka" charset="0"/>
                <a:cs typeface="Osaka" charset="0"/>
              </a:defRPr>
            </a:lvl8pPr>
            <a:lvl9pPr marL="1828800"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ゴシック" charset="0"/>
                <a:cs typeface="Arial" panose="020B0604020202020204" pitchFamily="34" charset="0"/>
              </a:rPr>
              <a:t>نينوى</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ゴシック" charset="0"/>
              <a:cs typeface="Arial" panose="020B0604020202020204" pitchFamily="34" charset="0"/>
            </a:endParaRPr>
          </a:p>
        </p:txBody>
      </p:sp>
      <p:sp>
        <p:nvSpPr>
          <p:cNvPr id="181307" name="Text Box 59"/>
          <p:cNvSpPr txBox="1">
            <a:spLocks noChangeArrowheads="1"/>
          </p:cNvSpPr>
          <p:nvPr/>
        </p:nvSpPr>
        <p:spPr bwMode="auto">
          <a:xfrm>
            <a:off x="609600" y="2644775"/>
            <a:ext cx="1985963" cy="579438"/>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lvl1pPr>
              <a:defRPr sz="2400">
                <a:solidFill>
                  <a:schemeClr val="tx1"/>
                </a:solidFill>
                <a:latin typeface="Times New Roman" charset="0"/>
                <a:ea typeface="Osaka" charset="0"/>
                <a:cs typeface="Osaka" charset="0"/>
              </a:defRPr>
            </a:lvl1pPr>
            <a:lvl2pPr marL="37931725" indent="-37474525">
              <a:defRPr sz="2400">
                <a:solidFill>
                  <a:schemeClr val="tx1"/>
                </a:solidFill>
                <a:latin typeface="Times New Roman" charset="0"/>
                <a:ea typeface="Osaka" charset="0"/>
                <a:cs typeface="Osaka" charset="0"/>
              </a:defRPr>
            </a:lvl2pPr>
            <a:lvl3pPr>
              <a:defRPr sz="2400">
                <a:solidFill>
                  <a:schemeClr val="tx1"/>
                </a:solidFill>
                <a:latin typeface="Times New Roman" charset="0"/>
                <a:ea typeface="Osaka" charset="0"/>
                <a:cs typeface="Osaka" charset="0"/>
              </a:defRPr>
            </a:lvl3pPr>
            <a:lvl4pPr>
              <a:defRPr sz="2400">
                <a:solidFill>
                  <a:schemeClr val="tx1"/>
                </a:solidFill>
                <a:latin typeface="Times New Roman" charset="0"/>
                <a:ea typeface="Osaka" charset="0"/>
                <a:cs typeface="Osaka" charset="0"/>
              </a:defRPr>
            </a:lvl4pPr>
            <a:lvl5pPr>
              <a:defRPr sz="2400">
                <a:solidFill>
                  <a:schemeClr val="tx1"/>
                </a:solidFill>
                <a:latin typeface="Times New Roman" charset="0"/>
                <a:ea typeface="Osaka" charset="0"/>
                <a:cs typeface="Osaka" charset="0"/>
              </a:defRPr>
            </a:lvl5pPr>
            <a:lvl6pPr marL="457200" eaLnBrk="0" fontAlgn="base" hangingPunct="0">
              <a:spcBef>
                <a:spcPct val="0"/>
              </a:spcBef>
              <a:spcAft>
                <a:spcPct val="0"/>
              </a:spcAft>
              <a:defRPr sz="2400">
                <a:solidFill>
                  <a:schemeClr val="tx1"/>
                </a:solidFill>
                <a:latin typeface="Times New Roman" charset="0"/>
                <a:ea typeface="Osaka" charset="0"/>
                <a:cs typeface="Osaka" charset="0"/>
              </a:defRPr>
            </a:lvl6pPr>
            <a:lvl7pPr marL="914400" eaLnBrk="0" fontAlgn="base" hangingPunct="0">
              <a:spcBef>
                <a:spcPct val="0"/>
              </a:spcBef>
              <a:spcAft>
                <a:spcPct val="0"/>
              </a:spcAft>
              <a:defRPr sz="2400">
                <a:solidFill>
                  <a:schemeClr val="tx1"/>
                </a:solidFill>
                <a:latin typeface="Times New Roman" charset="0"/>
                <a:ea typeface="Osaka" charset="0"/>
                <a:cs typeface="Osaka" charset="0"/>
              </a:defRPr>
            </a:lvl7pPr>
            <a:lvl8pPr marL="1371600" eaLnBrk="0" fontAlgn="base" hangingPunct="0">
              <a:spcBef>
                <a:spcPct val="0"/>
              </a:spcBef>
              <a:spcAft>
                <a:spcPct val="0"/>
              </a:spcAft>
              <a:defRPr sz="2400">
                <a:solidFill>
                  <a:schemeClr val="tx1"/>
                </a:solidFill>
                <a:latin typeface="Times New Roman" charset="0"/>
                <a:ea typeface="Osaka" charset="0"/>
                <a:cs typeface="Osaka" charset="0"/>
              </a:defRPr>
            </a:lvl8pPr>
            <a:lvl9pPr marL="1828800"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ゴシック" charset="0"/>
                <a:cs typeface="Arial" panose="020B0604020202020204" pitchFamily="34" charset="0"/>
              </a:rPr>
              <a:t>ترشيش</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ゴシック" charset="0"/>
              <a:cs typeface="Arial" panose="020B0604020202020204" pitchFamily="34" charset="0"/>
            </a:endParaRPr>
          </a:p>
        </p:txBody>
      </p:sp>
      <p:sp>
        <p:nvSpPr>
          <p:cNvPr id="181308" name="Text Box 60"/>
          <p:cNvSpPr txBox="1">
            <a:spLocks noChangeArrowheads="1"/>
          </p:cNvSpPr>
          <p:nvPr/>
        </p:nvSpPr>
        <p:spPr bwMode="auto">
          <a:xfrm>
            <a:off x="6223000" y="4038600"/>
            <a:ext cx="1549400" cy="579438"/>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lvl1pPr>
              <a:defRPr sz="2400">
                <a:solidFill>
                  <a:schemeClr val="tx1"/>
                </a:solidFill>
                <a:latin typeface="Times New Roman" charset="0"/>
                <a:ea typeface="Osaka" charset="0"/>
                <a:cs typeface="Osaka" charset="0"/>
              </a:defRPr>
            </a:lvl1pPr>
            <a:lvl2pPr marL="37931725" indent="-37474525">
              <a:defRPr sz="2400">
                <a:solidFill>
                  <a:schemeClr val="tx1"/>
                </a:solidFill>
                <a:latin typeface="Times New Roman" charset="0"/>
                <a:ea typeface="Osaka" charset="0"/>
                <a:cs typeface="Osaka" charset="0"/>
              </a:defRPr>
            </a:lvl2pPr>
            <a:lvl3pPr>
              <a:defRPr sz="2400">
                <a:solidFill>
                  <a:schemeClr val="tx1"/>
                </a:solidFill>
                <a:latin typeface="Times New Roman" charset="0"/>
                <a:ea typeface="Osaka" charset="0"/>
                <a:cs typeface="Osaka" charset="0"/>
              </a:defRPr>
            </a:lvl3pPr>
            <a:lvl4pPr>
              <a:defRPr sz="2400">
                <a:solidFill>
                  <a:schemeClr val="tx1"/>
                </a:solidFill>
                <a:latin typeface="Times New Roman" charset="0"/>
                <a:ea typeface="Osaka" charset="0"/>
                <a:cs typeface="Osaka" charset="0"/>
              </a:defRPr>
            </a:lvl4pPr>
            <a:lvl5pPr>
              <a:defRPr sz="2400">
                <a:solidFill>
                  <a:schemeClr val="tx1"/>
                </a:solidFill>
                <a:latin typeface="Times New Roman" charset="0"/>
                <a:ea typeface="Osaka" charset="0"/>
                <a:cs typeface="Osaka" charset="0"/>
              </a:defRPr>
            </a:lvl5pPr>
            <a:lvl6pPr marL="457200" eaLnBrk="0" fontAlgn="base" hangingPunct="0">
              <a:spcBef>
                <a:spcPct val="0"/>
              </a:spcBef>
              <a:spcAft>
                <a:spcPct val="0"/>
              </a:spcAft>
              <a:defRPr sz="2400">
                <a:solidFill>
                  <a:schemeClr val="tx1"/>
                </a:solidFill>
                <a:latin typeface="Times New Roman" charset="0"/>
                <a:ea typeface="Osaka" charset="0"/>
                <a:cs typeface="Osaka" charset="0"/>
              </a:defRPr>
            </a:lvl6pPr>
            <a:lvl7pPr marL="914400" eaLnBrk="0" fontAlgn="base" hangingPunct="0">
              <a:spcBef>
                <a:spcPct val="0"/>
              </a:spcBef>
              <a:spcAft>
                <a:spcPct val="0"/>
              </a:spcAft>
              <a:defRPr sz="2400">
                <a:solidFill>
                  <a:schemeClr val="tx1"/>
                </a:solidFill>
                <a:latin typeface="Times New Roman" charset="0"/>
                <a:ea typeface="Osaka" charset="0"/>
                <a:cs typeface="Osaka" charset="0"/>
              </a:defRPr>
            </a:lvl7pPr>
            <a:lvl8pPr marL="1371600" eaLnBrk="0" fontAlgn="base" hangingPunct="0">
              <a:spcBef>
                <a:spcPct val="0"/>
              </a:spcBef>
              <a:spcAft>
                <a:spcPct val="0"/>
              </a:spcAft>
              <a:defRPr sz="2400">
                <a:solidFill>
                  <a:schemeClr val="tx1"/>
                </a:solidFill>
                <a:latin typeface="Times New Roman" charset="0"/>
                <a:ea typeface="Osaka" charset="0"/>
                <a:cs typeface="Osaka" charset="0"/>
              </a:defRPr>
            </a:lvl8pPr>
            <a:lvl9pPr marL="1828800"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ゴシック" charset="0"/>
                <a:cs typeface="Arial" panose="020B0604020202020204" pitchFamily="34" charset="0"/>
              </a:rPr>
              <a:t>يافا</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ゴシック" charset="0"/>
              <a:cs typeface="Arial" panose="020B0604020202020204" pitchFamily="34" charset="0"/>
            </a:endParaRPr>
          </a:p>
        </p:txBody>
      </p:sp>
      <p:sp>
        <p:nvSpPr>
          <p:cNvPr id="59" name="Title 58"/>
          <p:cNvSpPr>
            <a:spLocks noGrp="1"/>
          </p:cNvSpPr>
          <p:nvPr>
            <p:ph type="title" idx="4294967295"/>
          </p:nvPr>
        </p:nvSpPr>
        <p:spPr>
          <a:xfrm>
            <a:off x="685800" y="609600"/>
            <a:ext cx="7772400" cy="762000"/>
          </a:xfrm>
          <a:solidFill>
            <a:srgbClr val="660066"/>
          </a:solidFill>
        </p:spPr>
        <p:txBody>
          <a:bodyPr/>
          <a:lstStyle/>
          <a:p>
            <a:pPr>
              <a:defRPr/>
            </a:pPr>
            <a:r>
              <a:rPr lang="ar-JO" sz="3200" dirty="0">
                <a:solidFill>
                  <a:srgbClr val="FFFFFF"/>
                </a:solidFill>
                <a:effectLst>
                  <a:outerShdw blurRad="38100" dist="38100" dir="2700000" algn="tl">
                    <a:srgbClr val="000000"/>
                  </a:outerShdw>
                </a:effectLst>
                <a:latin typeface="Arial" panose="020B0604020202020204" pitchFamily="34" charset="0"/>
                <a:ea typeface="MS Pゴシック" charset="0"/>
                <a:cs typeface="Arial" panose="020B0604020202020204" pitchFamily="34" charset="0"/>
              </a:rPr>
              <a:t>أين سيذهب يونان؟</a:t>
            </a:r>
            <a:endParaRPr lang="en-US" dirty="0">
              <a:latin typeface="Arial" panose="020B0604020202020204" pitchFamily="34" charset="0"/>
              <a:ea typeface="MS P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1305"/>
                                        </p:tgtEl>
                                        <p:attrNameLst>
                                          <p:attrName>style.visibility</p:attrName>
                                        </p:attrNameLst>
                                      </p:cBhvr>
                                      <p:to>
                                        <p:strVal val="visible"/>
                                      </p:to>
                                    </p:set>
                                    <p:animEffect transition="in" filter="dissolve">
                                      <p:cBhvr>
                                        <p:cTn id="7" dur="500"/>
                                        <p:tgtEl>
                                          <p:spTgt spid="1813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1306"/>
                                        </p:tgtEl>
                                        <p:attrNameLst>
                                          <p:attrName>style.visibility</p:attrName>
                                        </p:attrNameLst>
                                      </p:cBhvr>
                                      <p:to>
                                        <p:strVal val="visible"/>
                                      </p:to>
                                    </p:set>
                                    <p:animEffect transition="in" filter="dissolve">
                                      <p:cBhvr>
                                        <p:cTn id="12" dur="500"/>
                                        <p:tgtEl>
                                          <p:spTgt spid="18130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81308"/>
                                        </p:tgtEl>
                                        <p:attrNameLst>
                                          <p:attrName>style.visibility</p:attrName>
                                        </p:attrNameLst>
                                      </p:cBhvr>
                                      <p:to>
                                        <p:strVal val="visible"/>
                                      </p:to>
                                    </p:set>
                                    <p:animEffect transition="in" filter="dissolve">
                                      <p:cBhvr>
                                        <p:cTn id="17" dur="500"/>
                                        <p:tgtEl>
                                          <p:spTgt spid="18130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81307"/>
                                        </p:tgtEl>
                                        <p:attrNameLst>
                                          <p:attrName>style.visibility</p:attrName>
                                        </p:attrNameLst>
                                      </p:cBhvr>
                                      <p:to>
                                        <p:strVal val="visible"/>
                                      </p:to>
                                    </p:set>
                                    <p:animEffect transition="in" filter="dissolve">
                                      <p:cBhvr>
                                        <p:cTn id="22" dur="500"/>
                                        <p:tgtEl>
                                          <p:spTgt spid="1813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305" grpId="0" autoUpdateAnimBg="0"/>
      <p:bldP spid="181306" grpId="0" autoUpdateAnimBg="0"/>
      <p:bldP spid="181307" grpId="0" autoUpdateAnimBg="0"/>
      <p:bldP spid="181308"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ar-SA" sz="40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بيان الملكوت</a:t>
            </a:r>
            <a:endParaRPr lang="en-US" sz="40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331175" y="1433727"/>
            <a:ext cx="8336595"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rPr>
              <a:t>يظهر الله كملك عطوف ورحيم في فشل يونان في ت</a:t>
            </a:r>
            <a:r>
              <a:rPr kumimoji="0" lang="ar-JO"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rPr>
              <a:t>أ</a:t>
            </a:r>
            <a:r>
              <a:rPr kumimoji="0" lang="ar-SA"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rPr>
              <a:t>دي</a:t>
            </a:r>
            <a:r>
              <a:rPr kumimoji="0" lang="ar-JO"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rPr>
              <a:t>ة</a:t>
            </a:r>
            <a:r>
              <a:rPr kumimoji="0" lang="ar-SA"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rPr>
              <a:t> دوره كممثل الله ل</a:t>
            </a:r>
            <a:r>
              <a:rPr kumimoji="0" lang="ar-JO"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rPr>
              <a:t>أ</a:t>
            </a:r>
            <a:r>
              <a:rPr kumimoji="0" lang="ar-SA"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rPr>
              <a:t>هل نينوى </a:t>
            </a:r>
          </a:p>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rPr>
              <a:t>(٤: ١٠-١١) ،</a:t>
            </a:r>
          </a:p>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rPr>
              <a:t>مشيرا</a:t>
            </a:r>
            <a:r>
              <a:rPr kumimoji="0" lang="ar-JO"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rPr>
              <a:t>ً</a:t>
            </a:r>
            <a:r>
              <a:rPr kumimoji="0" lang="ar-SA"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rPr>
              <a:t> </a:t>
            </a:r>
            <a:r>
              <a:rPr lang="ar-JO" b="1" dirty="0">
                <a:solidFill>
                  <a:prstClr val="white"/>
                </a:solidFill>
                <a:effectLst>
                  <a:glow rad="101600">
                    <a:prstClr val="black">
                      <a:alpha val="99000"/>
                    </a:prstClr>
                  </a:glow>
                </a:effectLst>
                <a:latin typeface="Arial" panose="020B0604020202020204" pitchFamily="34" charset="0"/>
                <a:cs typeface="Arial" panose="020B0604020202020204" pitchFamily="34" charset="0"/>
              </a:rPr>
              <a:t>إ</a:t>
            </a:r>
            <a:r>
              <a:rPr kumimoji="0" lang="ar-SA"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rPr>
              <a:t>لى نفس خطيئ</a:t>
            </a:r>
            <a:r>
              <a:rPr kumimoji="0" lang="ar-JO"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rPr>
              <a:t>ة</a:t>
            </a:r>
            <a:r>
              <a:rPr kumimoji="0" lang="ar-SA"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rPr>
              <a:t> إسرائيل </a:t>
            </a:r>
          </a:p>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rPr>
              <a:t>تجاه جميع ال</a:t>
            </a:r>
            <a:r>
              <a:rPr kumimoji="0" lang="ar-JO"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rPr>
              <a:t>أ</a:t>
            </a:r>
            <a:r>
              <a:rPr kumimoji="0" lang="ar-SA"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rPr>
              <a:t>مم</a:t>
            </a:r>
          </a:p>
        </p:txBody>
      </p:sp>
      <p:sp>
        <p:nvSpPr>
          <p:cNvPr id="5" name="Text Box 24"/>
          <p:cNvSpPr txBox="1">
            <a:spLocks noChangeArrowheads="1"/>
          </p:cNvSpPr>
          <p:nvPr/>
        </p:nvSpPr>
        <p:spPr bwMode="auto">
          <a:xfrm>
            <a:off x="8428515" y="6534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343</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
        <p:nvSpPr>
          <p:cNvPr id="6" name="Rectangle 2">
            <a:extLst>
              <a:ext uri="{FF2B5EF4-FFF2-40B4-BE49-F238E27FC236}">
                <a16:creationId xmlns:a16="http://schemas.microsoft.com/office/drawing/2014/main" id="{D3A20CBA-3AD4-9B41-8542-06F1CD6934E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يونان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008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0913"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5800" y="762000"/>
            <a:ext cx="7543800"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50914" name="Rectangle 2"/>
          <p:cNvSpPr>
            <a:spLocks noGrp="1" noChangeArrowheads="1"/>
          </p:cNvSpPr>
          <p:nvPr>
            <p:ph type="title"/>
          </p:nvPr>
        </p:nvSpPr>
        <p:spPr>
          <a:xfrm>
            <a:off x="457200" y="76200"/>
            <a:ext cx="8153400" cy="1143000"/>
          </a:xfrm>
        </p:spPr>
        <p:txBody>
          <a:bodyPr/>
          <a:lstStyle/>
          <a:p>
            <a:pPr eaLnBrk="1" hangingPunct="1"/>
            <a:r>
              <a:rPr kumimoji="1" lang="ar-JO" dirty="0">
                <a:ea typeface="Osaka" charset="0"/>
                <a:cs typeface="Arial" panose="020B0604020202020204" pitchFamily="34" charset="0"/>
              </a:rPr>
              <a:t>كانت يافا ميناء بحري هام</a:t>
            </a:r>
            <a:endParaRPr kumimoji="1" lang="en-US" dirty="0">
              <a:ea typeface="Osaka" charset="0"/>
              <a:cs typeface="Arial" panose="020B0604020202020204" pitchFamily="34" charset="0"/>
            </a:endParaRPr>
          </a:p>
        </p:txBody>
      </p:sp>
      <p:sp>
        <p:nvSpPr>
          <p:cNvPr id="550915" name="Rectangle 3"/>
          <p:cNvSpPr>
            <a:spLocks noChangeArrowheads="1"/>
          </p:cNvSpPr>
          <p:nvPr/>
        </p:nvSpPr>
        <p:spPr bwMode="auto">
          <a:xfrm>
            <a:off x="0" y="5867400"/>
            <a:ext cx="91440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marR="0" lvl="0" indent="-342900" algn="ctr" defTabSz="914400" rtl="1" eaLnBrk="1" fontAlgn="base" latinLnBrk="0" hangingPunct="1">
              <a:lnSpc>
                <a:spcPct val="90000"/>
              </a:lnSpc>
              <a:spcBef>
                <a:spcPct val="20000"/>
              </a:spcBef>
              <a:spcAft>
                <a:spcPct val="0"/>
              </a:spcAft>
              <a:buClrTx/>
              <a:buSzTx/>
              <a:buFontTx/>
              <a:buChar char="•"/>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كان النزول إلى يافا هو السبيل للخروج من إسرائيل بالسفن - على عكس بطرس بعد 800 عام</a:t>
            </a:r>
            <a:endParaRPr kumimoji="1"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1"/>
          <p:cNvSpPr>
            <a:spLocks noChangeArrowheads="1"/>
          </p:cNvSpPr>
          <p:nvPr/>
        </p:nvSpPr>
        <p:spPr bwMode="auto">
          <a:xfrm>
            <a:off x="0" y="0"/>
            <a:ext cx="9144000" cy="2133600"/>
          </a:xfrm>
          <a:prstGeom prst="rect">
            <a:avLst/>
          </a:prstGeom>
          <a:solidFill>
            <a:srgbClr val="00009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4034" name="Rectangle 2"/>
          <p:cNvSpPr>
            <a:spLocks noGrp="1" noChangeArrowheads="1"/>
          </p:cNvSpPr>
          <p:nvPr>
            <p:ph type="title"/>
          </p:nvPr>
        </p:nvSpPr>
        <p:spPr>
          <a:xfrm>
            <a:off x="0" y="277813"/>
            <a:ext cx="9144000" cy="1322387"/>
          </a:xfrm>
        </p:spPr>
        <p:txBody>
          <a:bodyPr/>
          <a:lstStyle/>
          <a:p>
            <a:pPr marL="719138" indent="-719138" algn="r" eaLnBrk="1" hangingPunct="1">
              <a:defRPr/>
            </a:pPr>
            <a:r>
              <a:rPr lang="ar-JO" sz="3200" dirty="0">
                <a:solidFill>
                  <a:srgbClr val="FFFFFF"/>
                </a:solidFill>
                <a:ea typeface="ＭＳ Ｐゴシック" charset="0"/>
                <a:cs typeface="Arial" panose="020B0604020202020204" pitchFamily="34" charset="0"/>
              </a:rPr>
              <a:t>س. كيف تغلب الله على التحيز الموجود في كنيسة أورشليم؟</a:t>
            </a:r>
            <a:endParaRPr lang="en-US" sz="3200" dirty="0">
              <a:solidFill>
                <a:srgbClr val="FFFFFF"/>
              </a:solidFill>
              <a:ea typeface="ＭＳ Ｐゴシック" charset="0"/>
              <a:cs typeface="Arial" panose="020B0604020202020204" pitchFamily="34" charset="0"/>
            </a:endParaRPr>
          </a:p>
        </p:txBody>
      </p:sp>
      <p:pic>
        <p:nvPicPr>
          <p:cNvPr id="145411" name="Picture 4" descr="Key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2128838"/>
            <a:ext cx="9220200" cy="4805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40" name="Rectangle 8"/>
          <p:cNvSpPr>
            <a:spLocks noChangeArrowheads="1"/>
          </p:cNvSpPr>
          <p:nvPr/>
        </p:nvSpPr>
        <p:spPr bwMode="auto">
          <a:xfrm>
            <a:off x="0" y="1447800"/>
            <a:ext cx="9144000" cy="609600"/>
          </a:xfrm>
          <a:prstGeom prst="rect">
            <a:avLst/>
          </a:prstGeom>
          <a:noFill/>
          <a:ln w="9525">
            <a:noFill/>
            <a:miter lim="800000"/>
            <a:headEnd/>
            <a:tailEnd/>
          </a:ln>
          <a:effectLst/>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ج. تدريجياً</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45413" name="Text Box 9"/>
          <p:cNvSpPr txBox="1">
            <a:spLocks noChangeArrowheads="1"/>
          </p:cNvSpPr>
          <p:nvPr/>
        </p:nvSpPr>
        <p:spPr bwMode="auto">
          <a:xfrm>
            <a:off x="8397875" y="82550"/>
            <a:ext cx="61747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108</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5414" name="TextBox 1"/>
          <p:cNvSpPr txBox="1">
            <a:spLocks noChangeArrowheads="1"/>
          </p:cNvSpPr>
          <p:nvPr/>
        </p:nvSpPr>
        <p:spPr bwMode="auto">
          <a:xfrm>
            <a:off x="582155" y="5693494"/>
            <a:ext cx="1210589" cy="830997"/>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اليهود</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أعمال 2</a:t>
            </a: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p:txBody>
      </p:sp>
      <p:sp>
        <p:nvSpPr>
          <p:cNvPr id="3" name="Trapezoid 2"/>
          <p:cNvSpPr/>
          <p:nvPr/>
        </p:nvSpPr>
        <p:spPr bwMode="auto">
          <a:xfrm rot="10800000">
            <a:off x="2339975" y="5876925"/>
            <a:ext cx="1655763" cy="647700"/>
          </a:xfrm>
          <a:prstGeom prst="trapezoid">
            <a:avLst/>
          </a:prstGeom>
          <a:solidFill>
            <a:srgbClr val="FFFFFF"/>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4038" name="Text Box 6"/>
          <p:cNvSpPr txBox="1">
            <a:spLocks noChangeArrowheads="1"/>
          </p:cNvSpPr>
          <p:nvPr/>
        </p:nvSpPr>
        <p:spPr bwMode="auto">
          <a:xfrm>
            <a:off x="2684463" y="6477000"/>
            <a:ext cx="1295400" cy="45720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35 م</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 name="Trapezoid 12"/>
          <p:cNvSpPr/>
          <p:nvPr/>
        </p:nvSpPr>
        <p:spPr bwMode="auto">
          <a:xfrm rot="10800000">
            <a:off x="4572000" y="5876925"/>
            <a:ext cx="1655763" cy="647700"/>
          </a:xfrm>
          <a:prstGeom prst="trapezoid">
            <a:avLst/>
          </a:prstGeom>
          <a:solidFill>
            <a:srgbClr val="FFFFFF"/>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4039" name="Text Box 7"/>
          <p:cNvSpPr txBox="1">
            <a:spLocks noChangeArrowheads="1"/>
          </p:cNvSpPr>
          <p:nvPr/>
        </p:nvSpPr>
        <p:spPr bwMode="auto">
          <a:xfrm>
            <a:off x="4800600" y="6477000"/>
            <a:ext cx="1295400" cy="45720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40 م</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5419" name="TextBox 10"/>
          <p:cNvSpPr txBox="1">
            <a:spLocks noChangeArrowheads="1"/>
          </p:cNvSpPr>
          <p:nvPr/>
        </p:nvSpPr>
        <p:spPr bwMode="auto">
          <a:xfrm>
            <a:off x="2646584" y="5694363"/>
            <a:ext cx="1234633"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السامريون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أعمال 8</a:t>
            </a: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p:txBody>
      </p:sp>
      <p:sp>
        <p:nvSpPr>
          <p:cNvPr id="145420" name="TextBox 13"/>
          <p:cNvSpPr txBox="1">
            <a:spLocks noChangeArrowheads="1"/>
          </p:cNvSpPr>
          <p:nvPr/>
        </p:nvSpPr>
        <p:spPr bwMode="auto">
          <a:xfrm>
            <a:off x="4799269" y="5732463"/>
            <a:ext cx="139172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الأمم</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أعمال 10</a:t>
            </a: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p:txBody>
      </p:sp>
      <p:sp>
        <p:nvSpPr>
          <p:cNvPr id="145421" name="TextBox 14"/>
          <p:cNvSpPr txBox="1">
            <a:spLocks noChangeArrowheads="1"/>
          </p:cNvSpPr>
          <p:nvPr/>
        </p:nvSpPr>
        <p:spPr bwMode="auto">
          <a:xfrm>
            <a:off x="2784561" y="2133600"/>
            <a:ext cx="3443202" cy="46166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مفاتيح الملكوت لدى بطرس</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4037" name="Text Box 5"/>
          <p:cNvSpPr txBox="1">
            <a:spLocks noChangeArrowheads="1"/>
          </p:cNvSpPr>
          <p:nvPr/>
        </p:nvSpPr>
        <p:spPr bwMode="auto">
          <a:xfrm>
            <a:off x="539750" y="6500192"/>
            <a:ext cx="1295400" cy="45720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33 م</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040"/>
                                        </p:tgtEl>
                                        <p:attrNameLst>
                                          <p:attrName>style.visibility</p:attrName>
                                        </p:attrNameLst>
                                      </p:cBhvr>
                                      <p:to>
                                        <p:strVal val="visible"/>
                                      </p:to>
                                    </p:set>
                                    <p:animEffect transition="in" filter="fade">
                                      <p:cBhvr>
                                        <p:cTn id="7" dur="500"/>
                                        <p:tgtEl>
                                          <p:spTgt spid="440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4037"/>
                                        </p:tgtEl>
                                        <p:attrNameLst>
                                          <p:attrName>style.visibility</p:attrName>
                                        </p:attrNameLst>
                                      </p:cBhvr>
                                      <p:to>
                                        <p:strVal val="visible"/>
                                      </p:to>
                                    </p:set>
                                    <p:animEffect transition="in" filter="fade">
                                      <p:cBhvr>
                                        <p:cTn id="12" dur="500"/>
                                        <p:tgtEl>
                                          <p:spTgt spid="4403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4038"/>
                                        </p:tgtEl>
                                        <p:attrNameLst>
                                          <p:attrName>style.visibility</p:attrName>
                                        </p:attrNameLst>
                                      </p:cBhvr>
                                      <p:to>
                                        <p:strVal val="visible"/>
                                      </p:to>
                                    </p:set>
                                    <p:animEffect transition="in" filter="fade">
                                      <p:cBhvr>
                                        <p:cTn id="17" dur="500"/>
                                        <p:tgtEl>
                                          <p:spTgt spid="4403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4039"/>
                                        </p:tgtEl>
                                        <p:attrNameLst>
                                          <p:attrName>style.visibility</p:attrName>
                                        </p:attrNameLst>
                                      </p:cBhvr>
                                      <p:to>
                                        <p:strVal val="visible"/>
                                      </p:to>
                                    </p:set>
                                    <p:animEffect transition="in" filter="fade">
                                      <p:cBhvr>
                                        <p:cTn id="22" dur="500"/>
                                        <p:tgtEl>
                                          <p:spTgt spid="44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40" grpId="0" autoUpdateAnimBg="0"/>
      <p:bldP spid="44038" grpId="0" animBg="1" autoUpdateAnimBg="0"/>
      <p:bldP spid="44039" grpId="0" animBg="1" autoUpdateAnimBg="0"/>
      <p:bldP spid="44037" grpId="0" animBg="1"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5"/>
          <p:cNvPicPr>
            <a:picLocks noChangeAspect="1" noChangeArrowheads="1"/>
          </p:cNvPicPr>
          <p:nvPr/>
        </p:nvPicPr>
        <p:blipFill>
          <a:blip r:embed="rId3" cstate="screen">
            <a:lum bright="-20000" contrast="22000"/>
            <a:extLst>
              <a:ext uri="{28A0092B-C50C-407E-A947-70E740481C1C}">
                <a14:useLocalDpi xmlns:a14="http://schemas.microsoft.com/office/drawing/2010/main"/>
              </a:ext>
            </a:extLst>
          </a:blip>
          <a:srcRect/>
          <a:stretch>
            <a:fillRect/>
          </a:stretch>
        </p:blipFill>
        <p:spPr bwMode="auto">
          <a:xfrm>
            <a:off x="1066800" y="-41275"/>
            <a:ext cx="8077200" cy="689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53254" name="AutoShape 6"/>
          <p:cNvSpPr>
            <a:spLocks noChangeArrowheads="1"/>
          </p:cNvSpPr>
          <p:nvPr/>
        </p:nvSpPr>
        <p:spPr bwMode="auto">
          <a:xfrm rot="10800000">
            <a:off x="3076600" y="2438400"/>
            <a:ext cx="6067399" cy="7620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3250" name="Rectangle 2"/>
          <p:cNvSpPr>
            <a:spLocks noGrp="1" noChangeArrowheads="1"/>
          </p:cNvSpPr>
          <p:nvPr>
            <p:ph type="title"/>
          </p:nvPr>
        </p:nvSpPr>
        <p:spPr>
          <a:xfrm>
            <a:off x="0" y="-76200"/>
            <a:ext cx="9144000" cy="1295400"/>
          </a:xfrm>
          <a:solidFill>
            <a:srgbClr val="000000"/>
          </a:solidFill>
        </p:spPr>
        <p:txBody>
          <a:bodyPr/>
          <a:lstStyle/>
          <a:p>
            <a:pPr eaLnBrk="1" hangingPunct="1">
              <a:defRPr/>
            </a:pPr>
            <a:r>
              <a:rPr lang="ar-JO" dirty="0">
                <a:solidFill>
                  <a:srgbClr val="FFFFFF"/>
                </a:solidFill>
                <a:effectLst>
                  <a:outerShdw blurRad="38100" dist="38100" dir="2700000" algn="tl">
                    <a:srgbClr val="663300"/>
                  </a:outerShdw>
                </a:effectLst>
                <a:ea typeface="ＭＳ Ｐゴシック" charset="0"/>
                <a:cs typeface="Arial" panose="020B0604020202020204" pitchFamily="34" charset="0"/>
              </a:rPr>
              <a:t>لم يكن بطرس مثل يونان في يافا</a:t>
            </a:r>
            <a:endParaRPr lang="en-US" dirty="0">
              <a:solidFill>
                <a:srgbClr val="FFFFFF"/>
              </a:solidFill>
              <a:effectLst>
                <a:outerShdw blurRad="38100" dist="38100" dir="2700000" algn="tl">
                  <a:srgbClr val="663300"/>
                </a:outerShdw>
              </a:effectLst>
              <a:ea typeface="ＭＳ Ｐゴシック" charset="0"/>
              <a:cs typeface="Arial" panose="020B0604020202020204" pitchFamily="34" charset="0"/>
            </a:endParaRPr>
          </a:p>
        </p:txBody>
      </p:sp>
      <p:sp>
        <p:nvSpPr>
          <p:cNvPr id="53251" name="Rectangle 3"/>
          <p:cNvSpPr>
            <a:spLocks noGrp="1" noChangeArrowheads="1"/>
          </p:cNvSpPr>
          <p:nvPr>
            <p:ph type="body" idx="1"/>
          </p:nvPr>
        </p:nvSpPr>
        <p:spPr>
          <a:xfrm>
            <a:off x="7200800" y="2362200"/>
            <a:ext cx="1979712" cy="609600"/>
          </a:xfrm>
        </p:spPr>
        <p:txBody>
          <a:bodyPr/>
          <a:lstStyle/>
          <a:p>
            <a:pPr algn="ctr" eaLnBrk="1" hangingPunct="1">
              <a:buFont typeface="Wingdings" charset="0"/>
              <a:buNone/>
              <a:defRPr/>
            </a:pPr>
            <a:r>
              <a:rPr lang="ar-JO" sz="2800" b="1" dirty="0">
                <a:latin typeface="Arial" panose="020B0604020202020204" pitchFamily="34" charset="0"/>
                <a:ea typeface="ＭＳ Ｐゴシック" charset="0"/>
                <a:cs typeface="Arial" panose="020B0604020202020204" pitchFamily="34" charset="0"/>
              </a:rPr>
              <a:t>قيصرية</a:t>
            </a:r>
            <a:endParaRPr lang="en-US" sz="2800" b="1" dirty="0">
              <a:latin typeface="Arial" panose="020B0604020202020204" pitchFamily="34" charset="0"/>
              <a:ea typeface="ＭＳ Ｐゴシック" charset="0"/>
              <a:cs typeface="Arial" panose="020B0604020202020204" pitchFamily="34" charset="0"/>
            </a:endParaRPr>
          </a:p>
        </p:txBody>
      </p:sp>
      <p:sp>
        <p:nvSpPr>
          <p:cNvPr id="53255" name="AutoShape 7"/>
          <p:cNvSpPr>
            <a:spLocks noChangeArrowheads="1"/>
          </p:cNvSpPr>
          <p:nvPr/>
        </p:nvSpPr>
        <p:spPr bwMode="auto">
          <a:xfrm rot="10800000">
            <a:off x="2771799" y="3429000"/>
            <a:ext cx="6235938" cy="7620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3256" name="Rectangle 8"/>
          <p:cNvSpPr>
            <a:spLocks noChangeArrowheads="1"/>
          </p:cNvSpPr>
          <p:nvPr/>
        </p:nvSpPr>
        <p:spPr bwMode="auto">
          <a:xfrm flipH="1">
            <a:off x="7152456" y="3356992"/>
            <a:ext cx="1884040" cy="685800"/>
          </a:xfrm>
          <a:prstGeom prst="rect">
            <a:avLst/>
          </a:prstGeom>
          <a:noFill/>
          <a:ln w="9525">
            <a:noFill/>
            <a:miter lim="800000"/>
            <a:headEnd/>
            <a:tailEnd/>
          </a:ln>
          <a:effectLst/>
        </p:spPr>
        <p:txBody>
          <a:bodyPr/>
          <a:lstStyle/>
          <a:p>
            <a:pPr marL="342900" marR="0" lvl="0" indent="-342900" algn="ctr" defTabSz="914400" rtl="0" eaLnBrk="1" fontAlgn="base" latinLnBrk="0" hangingPunct="1">
              <a:lnSpc>
                <a:spcPct val="100000"/>
              </a:lnSpc>
              <a:spcBef>
                <a:spcPct val="20000"/>
              </a:spcBef>
              <a:spcAft>
                <a:spcPct val="0"/>
              </a:spcAft>
              <a:buClr>
                <a:srgbClr val="FFCC66"/>
              </a:buClr>
              <a:buSzPct val="65000"/>
              <a:buFont typeface="Wingdings" charset="0"/>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يافا</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47463" name="Text Box 9"/>
          <p:cNvSpPr txBox="1">
            <a:spLocks noChangeArrowheads="1"/>
          </p:cNvSpPr>
          <p:nvPr/>
        </p:nvSpPr>
        <p:spPr bwMode="auto">
          <a:xfrm>
            <a:off x="8397875" y="82550"/>
            <a:ext cx="61747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108</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53255"/>
                                        </p:tgtEl>
                                        <p:attrNameLst>
                                          <p:attrName>style.visibility</p:attrName>
                                        </p:attrNameLst>
                                      </p:cBhvr>
                                      <p:to>
                                        <p:strVal val="visible"/>
                                      </p:to>
                                    </p:set>
                                    <p:animEffect transition="in" filter="wipe(right)">
                                      <p:cBhvr>
                                        <p:cTn id="7" dur="500"/>
                                        <p:tgtEl>
                                          <p:spTgt spid="53255"/>
                                        </p:tgtEl>
                                      </p:cBhvr>
                                    </p:animEffect>
                                  </p:childTnLst>
                                </p:cTn>
                              </p:par>
                              <p:par>
                                <p:cTn id="8" presetID="15" presetClass="entr" presetSubtype="0" fill="hold" nodeType="withEffect">
                                  <p:stCondLst>
                                    <p:cond delay="0"/>
                                  </p:stCondLst>
                                  <p:childTnLst>
                                    <p:set>
                                      <p:cBhvr>
                                        <p:cTn id="9" dur="1" fill="hold">
                                          <p:stCondLst>
                                            <p:cond delay="0"/>
                                          </p:stCondLst>
                                        </p:cTn>
                                        <p:tgtEl>
                                          <p:spTgt spid="53256">
                                            <p:txEl>
                                              <p:pRg st="0" end="0"/>
                                            </p:txEl>
                                          </p:spTgt>
                                        </p:tgtEl>
                                        <p:attrNameLst>
                                          <p:attrName>style.visibility</p:attrName>
                                        </p:attrNameLst>
                                      </p:cBhvr>
                                      <p:to>
                                        <p:strVal val="visible"/>
                                      </p:to>
                                    </p:set>
                                    <p:anim calcmode="lin" valueType="num">
                                      <p:cBhvr>
                                        <p:cTn id="10" dur="1000" fill="hold"/>
                                        <p:tgtEl>
                                          <p:spTgt spid="53256">
                                            <p:txEl>
                                              <p:pRg st="0" end="0"/>
                                            </p:txEl>
                                          </p:spTgt>
                                        </p:tgtEl>
                                        <p:attrNameLst>
                                          <p:attrName>ppt_w</p:attrName>
                                        </p:attrNameLst>
                                      </p:cBhvr>
                                      <p:tavLst>
                                        <p:tav tm="0">
                                          <p:val>
                                            <p:fltVal val="0"/>
                                          </p:val>
                                        </p:tav>
                                        <p:tav tm="100000">
                                          <p:val>
                                            <p:strVal val="#ppt_w"/>
                                          </p:val>
                                        </p:tav>
                                      </p:tavLst>
                                    </p:anim>
                                    <p:anim calcmode="lin" valueType="num">
                                      <p:cBhvr>
                                        <p:cTn id="11" dur="1000" fill="hold"/>
                                        <p:tgtEl>
                                          <p:spTgt spid="53256">
                                            <p:txEl>
                                              <p:pRg st="0" end="0"/>
                                            </p:txEl>
                                          </p:spTgt>
                                        </p:tgtEl>
                                        <p:attrNameLst>
                                          <p:attrName>ppt_h</p:attrName>
                                        </p:attrNameLst>
                                      </p:cBhvr>
                                      <p:tavLst>
                                        <p:tav tm="0">
                                          <p:val>
                                            <p:fltVal val="0"/>
                                          </p:val>
                                        </p:tav>
                                        <p:tav tm="100000">
                                          <p:val>
                                            <p:strVal val="#ppt_h"/>
                                          </p:val>
                                        </p:tav>
                                      </p:tavLst>
                                    </p:anim>
                                    <p:anim calcmode="lin" valueType="num">
                                      <p:cBhvr>
                                        <p:cTn id="12" dur="1000" fill="hold"/>
                                        <p:tgtEl>
                                          <p:spTgt spid="53256">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53256">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53254"/>
                                        </p:tgtEl>
                                        <p:attrNameLst>
                                          <p:attrName>style.visibility</p:attrName>
                                        </p:attrNameLst>
                                      </p:cBhvr>
                                      <p:to>
                                        <p:strVal val="visible"/>
                                      </p:to>
                                    </p:set>
                                    <p:animEffect transition="in" filter="wipe(right)">
                                      <p:cBhvr>
                                        <p:cTn id="18" dur="500"/>
                                        <p:tgtEl>
                                          <p:spTgt spid="53254"/>
                                        </p:tgtEl>
                                      </p:cBhvr>
                                    </p:animEffect>
                                  </p:childTnLst>
                                </p:cTn>
                              </p:par>
                              <p:par>
                                <p:cTn id="19" presetID="15" presetClass="entr" presetSubtype="0" fill="hold" nodeType="withEffect">
                                  <p:stCondLst>
                                    <p:cond delay="0"/>
                                  </p:stCondLst>
                                  <p:childTnLst>
                                    <p:set>
                                      <p:cBhvr>
                                        <p:cTn id="20" dur="1" fill="hold">
                                          <p:stCondLst>
                                            <p:cond delay="0"/>
                                          </p:stCondLst>
                                        </p:cTn>
                                        <p:tgtEl>
                                          <p:spTgt spid="53251">
                                            <p:txEl>
                                              <p:pRg st="0" end="0"/>
                                            </p:txEl>
                                          </p:spTgt>
                                        </p:tgtEl>
                                        <p:attrNameLst>
                                          <p:attrName>style.visibility</p:attrName>
                                        </p:attrNameLst>
                                      </p:cBhvr>
                                      <p:to>
                                        <p:strVal val="visible"/>
                                      </p:to>
                                    </p:set>
                                    <p:anim calcmode="lin" valueType="num">
                                      <p:cBhvr>
                                        <p:cTn id="21" dur="1000" fill="hold"/>
                                        <p:tgtEl>
                                          <p:spTgt spid="53251">
                                            <p:txEl>
                                              <p:pRg st="0" end="0"/>
                                            </p:txEl>
                                          </p:spTgt>
                                        </p:tgtEl>
                                        <p:attrNameLst>
                                          <p:attrName>ppt_w</p:attrName>
                                        </p:attrNameLst>
                                      </p:cBhvr>
                                      <p:tavLst>
                                        <p:tav tm="0">
                                          <p:val>
                                            <p:fltVal val="0"/>
                                          </p:val>
                                        </p:tav>
                                        <p:tav tm="100000">
                                          <p:val>
                                            <p:strVal val="#ppt_w"/>
                                          </p:val>
                                        </p:tav>
                                      </p:tavLst>
                                    </p:anim>
                                    <p:anim calcmode="lin" valueType="num">
                                      <p:cBhvr>
                                        <p:cTn id="22" dur="1000" fill="hold"/>
                                        <p:tgtEl>
                                          <p:spTgt spid="53251">
                                            <p:txEl>
                                              <p:pRg st="0" end="0"/>
                                            </p:txEl>
                                          </p:spTgt>
                                        </p:tgtEl>
                                        <p:attrNameLst>
                                          <p:attrName>ppt_h</p:attrName>
                                        </p:attrNameLst>
                                      </p:cBhvr>
                                      <p:tavLst>
                                        <p:tav tm="0">
                                          <p:val>
                                            <p:fltVal val="0"/>
                                          </p:val>
                                        </p:tav>
                                        <p:tav tm="100000">
                                          <p:val>
                                            <p:strVal val="#ppt_h"/>
                                          </p:val>
                                        </p:tav>
                                      </p:tavLst>
                                    </p:anim>
                                    <p:anim calcmode="lin" valueType="num">
                                      <p:cBhvr>
                                        <p:cTn id="23" dur="1000" fill="hold"/>
                                        <p:tgtEl>
                                          <p:spTgt spid="5325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5325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4" grpId="0" animBg="1"/>
      <p:bldP spid="5325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1" name="Picture 2" descr="Animal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1796" name="Rectangle 4"/>
          <p:cNvSpPr>
            <a:spLocks noGrp="1" noChangeArrowheads="1"/>
          </p:cNvSpPr>
          <p:nvPr>
            <p:ph type="title"/>
          </p:nvPr>
        </p:nvSpPr>
        <p:spPr>
          <a:xfrm>
            <a:off x="3881177" y="0"/>
            <a:ext cx="738450" cy="6858000"/>
          </a:xfrm>
          <a:solidFill>
            <a:srgbClr val="FF0000"/>
          </a:solidFill>
        </p:spPr>
        <p:txBody>
          <a:bodyPr vert="eaVert" wrap="square" anchor="t">
            <a:spAutoFit/>
          </a:bodyPr>
          <a:lstStyle/>
          <a:p>
            <a:pPr>
              <a:spcBef>
                <a:spcPct val="50000"/>
              </a:spcBef>
              <a:defRPr/>
            </a:pPr>
            <a:r>
              <a:rPr lang="ar-JO" altLang="ja-JP" sz="3600" dirty="0">
                <a:solidFill>
                  <a:srgbClr val="FFFFFF"/>
                </a:solidFill>
                <a:ea typeface="ＭＳ Ｐゴシック" charset="0"/>
                <a:cs typeface="Arial" panose="020B0604020202020204" pitchFamily="34" charset="0"/>
              </a:rPr>
              <a:t>قم يا بطرس اذبح  وكل</a:t>
            </a:r>
            <a:endParaRPr lang="en-US" sz="3600" dirty="0">
              <a:solidFill>
                <a:srgbClr val="FFFFFF"/>
              </a:solidFill>
              <a:ea typeface="ＭＳ Ｐゴシック" charset="0"/>
              <a:cs typeface="Arial" panose="020B0604020202020204" pitchFamily="34" charset="0"/>
            </a:endParaRPr>
          </a:p>
        </p:txBody>
      </p:sp>
      <p:sp>
        <p:nvSpPr>
          <p:cNvPr id="4" name="Rectangle 3"/>
          <p:cNvSpPr txBox="1">
            <a:spLocks noChangeArrowheads="1"/>
          </p:cNvSpPr>
          <p:nvPr/>
        </p:nvSpPr>
        <p:spPr bwMode="auto">
          <a:xfrm>
            <a:off x="0" y="-152400"/>
            <a:ext cx="4114800" cy="1905000"/>
          </a:xfrm>
          <a:prstGeom prst="rect">
            <a:avLst/>
          </a:prstGeom>
          <a:noFill/>
          <a:ln w="9525">
            <a:noFill/>
            <a:miter lim="800000"/>
            <a:headEnd/>
            <a:tailEnd/>
          </a:ln>
          <a:effectLst/>
        </p:spPr>
        <p:txBody>
          <a:bodyPr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000000"/>
                </a:solidFill>
                <a:effectLst>
                  <a:glow rad="254000">
                    <a:srgbClr val="FFFFFF">
                      <a:alpha val="86000"/>
                    </a:srgbClr>
                  </a:glow>
                </a:effectLst>
                <a:uLnTx/>
                <a:uFillTx/>
                <a:latin typeface="Arial" panose="020B0604020202020204" pitchFamily="34" charset="0"/>
                <a:ea typeface="ＭＳ Ｐゴシック" charset="0"/>
                <a:cs typeface="Arial" panose="020B0604020202020204" pitchFamily="34" charset="0"/>
              </a:rPr>
              <a:t>إعداد بطرس: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000000"/>
                </a:solidFill>
                <a:effectLst>
                  <a:glow rad="254000">
                    <a:srgbClr val="FFFFFF">
                      <a:alpha val="86000"/>
                    </a:srgbClr>
                  </a:glow>
                </a:effectLst>
                <a:uLnTx/>
                <a:uFillTx/>
                <a:latin typeface="Arial" panose="020B0604020202020204" pitchFamily="34" charset="0"/>
                <a:ea typeface="ＭＳ Ｐゴシック" charset="0"/>
                <a:cs typeface="Arial" panose="020B0604020202020204" pitchFamily="34" charset="0"/>
              </a:rPr>
              <a:t>الخطوة 3</a:t>
            </a:r>
            <a:endParaRPr kumimoji="0" lang="en-US" sz="4800" b="1" u="none" strike="noStrike" kern="0" cap="none" spc="0" normalizeH="0" baseline="0" noProof="0" dirty="0">
              <a:ln>
                <a:noFill/>
              </a:ln>
              <a:solidFill>
                <a:srgbClr val="000000"/>
              </a:solidFill>
              <a:effectLst>
                <a:glow rad="254000">
                  <a:srgbClr val="FFFFFF">
                    <a:alpha val="86000"/>
                  </a:srgbClr>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3635896" y="1556792"/>
            <a:ext cx="5508104" cy="5301208"/>
          </a:xfrm>
          <a:prstGeom prst="rect">
            <a:avLst/>
          </a:prstGeom>
          <a:noFill/>
          <a:ln w="9525">
            <a:noFill/>
            <a:miter lim="800000"/>
            <a:headEnd/>
            <a:tailEnd/>
          </a:ln>
          <a:effectLst/>
        </p:spPr>
        <p:txBody>
          <a:bodyPr lIns="91334" tIns="45667" rIns="91334" bIns="45667"/>
          <a:lstStyle/>
          <a:p>
            <a:pPr marL="742108" marR="0" lvl="1" indent="-285428" algn="ctr" defTabSz="914400" rtl="0" eaLnBrk="1" fontAlgn="base" latinLnBrk="0" hangingPunct="1">
              <a:lnSpc>
                <a:spcPct val="100000"/>
              </a:lnSpc>
              <a:spcBef>
                <a:spcPct val="20000"/>
              </a:spcBef>
              <a:spcAft>
                <a:spcPct val="0"/>
              </a:spcAft>
              <a:buClrTx/>
              <a:buSzTx/>
              <a:buFontTx/>
              <a:buNone/>
              <a:tabLst/>
              <a:defRPr/>
            </a:pPr>
            <a:r>
              <a:rPr kumimoji="0" lang="ar-JO" altLang="zh-CN" sz="3600" b="1" u="sng" strike="noStrike" kern="0" cap="none" spc="0" normalizeH="0" baseline="0" noProof="0" dirty="0">
                <a:ln>
                  <a:noFill/>
                </a:ln>
                <a:solidFill>
                  <a:srgbClr val="000000"/>
                </a:solidFill>
                <a:effectLst>
                  <a:glow rad="254000">
                    <a:srgbClr val="FFFFFF">
                      <a:alpha val="86000"/>
                    </a:srgbClr>
                  </a:glow>
                </a:effectLst>
                <a:uLnTx/>
                <a:uFillTx/>
                <a:latin typeface="Arial" panose="020B0604020202020204" pitchFamily="34" charset="0"/>
                <a:ea typeface="SimSun" pitchFamily="2" charset="-122"/>
                <a:cs typeface="Arial" panose="020B0604020202020204" pitchFamily="34" charset="0"/>
              </a:rPr>
              <a:t>كل طعاماً نجساً</a:t>
            </a:r>
          </a:p>
          <a:p>
            <a:pPr marL="742108" marR="0" lvl="1" indent="-285428" algn="ctr" defTabSz="914400" rtl="0" eaLnBrk="1" fontAlgn="base" latinLnBrk="0" hangingPunct="1">
              <a:lnSpc>
                <a:spcPct val="100000"/>
              </a:lnSpc>
              <a:spcBef>
                <a:spcPct val="20000"/>
              </a:spcBef>
              <a:spcAft>
                <a:spcPct val="0"/>
              </a:spcAft>
              <a:buClrTx/>
              <a:buSzTx/>
              <a:buFontTx/>
              <a:buNone/>
              <a:tabLst/>
              <a:defRPr/>
            </a:pPr>
            <a:r>
              <a:rPr kumimoji="0" lang="ar-JO" altLang="zh-CN" sz="3600" b="1" u="sng" strike="noStrike" kern="0" cap="none" spc="0" normalizeH="0" baseline="0" noProof="0" dirty="0">
                <a:ln>
                  <a:noFill/>
                </a:ln>
                <a:solidFill>
                  <a:srgbClr val="000000"/>
                </a:solidFill>
                <a:effectLst>
                  <a:glow rad="254000">
                    <a:srgbClr val="FFFFFF">
                      <a:alpha val="86000"/>
                    </a:srgbClr>
                  </a:glow>
                </a:effectLst>
                <a:uLnTx/>
                <a:uFillTx/>
                <a:latin typeface="Arial" panose="020B0604020202020204" pitchFamily="34" charset="0"/>
                <a:ea typeface="SimSun" pitchFamily="2" charset="-122"/>
                <a:cs typeface="Arial" panose="020B0604020202020204" pitchFamily="34" charset="0"/>
              </a:rPr>
              <a:t> (10: 9- 16)</a:t>
            </a:r>
            <a:endParaRPr kumimoji="0" lang="en-US" altLang="zh-CN" sz="3200" b="1" u="none" strike="noStrike" kern="0" cap="none" spc="0" normalizeH="0" baseline="0" noProof="0" dirty="0">
              <a:ln>
                <a:noFill/>
              </a:ln>
              <a:solidFill>
                <a:srgbClr val="000000"/>
              </a:solidFill>
              <a:effectLst>
                <a:glow rad="254000">
                  <a:srgbClr val="FFFFFF">
                    <a:alpha val="86000"/>
                  </a:srgbClr>
                </a:glow>
              </a:effectLst>
              <a:uLnTx/>
              <a:uFillTx/>
              <a:latin typeface="Arial" panose="020B0604020202020204" pitchFamily="34" charset="0"/>
              <a:ea typeface="SimSun" pitchFamily="2" charset="-122"/>
              <a:cs typeface="Arial" panose="020B0604020202020204" pitchFamily="34" charset="0"/>
            </a:endParaRPr>
          </a:p>
          <a:p>
            <a:pPr marL="1141708" marR="0" lvl="2" indent="-228341" algn="ctr" defTabSz="914400" rtl="0" eaLnBrk="1" fontAlgn="base" latinLnBrk="0" hangingPunct="1">
              <a:lnSpc>
                <a:spcPct val="100000"/>
              </a:lnSpc>
              <a:spcBef>
                <a:spcPct val="20000"/>
              </a:spcBef>
              <a:spcAft>
                <a:spcPct val="0"/>
              </a:spcAft>
              <a:buClrTx/>
              <a:buSzTx/>
              <a:buFontTx/>
              <a:buNone/>
              <a:tabLst/>
              <a:defRPr/>
            </a:pPr>
            <a:r>
              <a:rPr kumimoji="0" lang="ar-JO" altLang="zh-CN" sz="3600" b="1" u="none" strike="noStrike" kern="0" cap="none" spc="0" normalizeH="0" baseline="0" noProof="0" dirty="0">
                <a:ln>
                  <a:noFill/>
                </a:ln>
                <a:solidFill>
                  <a:srgbClr val="000000"/>
                </a:solidFill>
                <a:effectLst>
                  <a:glow rad="254000">
                    <a:srgbClr val="FFFFFF">
                      <a:alpha val="86000"/>
                    </a:srgbClr>
                  </a:glow>
                </a:effectLst>
                <a:uLnTx/>
                <a:uFillTx/>
                <a:latin typeface="Arial" panose="020B0604020202020204" pitchFamily="34" charset="0"/>
                <a:ea typeface="SimSun" pitchFamily="2" charset="-122"/>
                <a:cs typeface="Arial" panose="020B0604020202020204" pitchFamily="34" charset="0"/>
              </a:rPr>
              <a:t>كان في الملاءة</a:t>
            </a:r>
          </a:p>
          <a:p>
            <a:pPr marL="1141708" marR="0" lvl="2" indent="-228341" algn="ctr" defTabSz="914400" rtl="0" eaLnBrk="1" fontAlgn="base" latinLnBrk="0" hangingPunct="1">
              <a:lnSpc>
                <a:spcPct val="100000"/>
              </a:lnSpc>
              <a:spcBef>
                <a:spcPct val="20000"/>
              </a:spcBef>
              <a:spcAft>
                <a:spcPct val="0"/>
              </a:spcAft>
              <a:buClrTx/>
              <a:buSzTx/>
              <a:buFontTx/>
              <a:buNone/>
              <a:tabLst/>
              <a:defRPr/>
            </a:pPr>
            <a:r>
              <a:rPr kumimoji="0" lang="ar-JO" altLang="zh-CN" sz="3600" b="1" u="none" strike="noStrike" kern="0" cap="none" spc="0" normalizeH="0" baseline="0" noProof="0" dirty="0">
                <a:ln>
                  <a:noFill/>
                </a:ln>
                <a:solidFill>
                  <a:srgbClr val="000000"/>
                </a:solidFill>
                <a:effectLst>
                  <a:glow rad="254000">
                    <a:srgbClr val="FFFFFF">
                      <a:alpha val="86000"/>
                    </a:srgbClr>
                  </a:glow>
                </a:effectLst>
                <a:uLnTx/>
                <a:uFillTx/>
                <a:latin typeface="Arial" panose="020B0604020202020204" pitchFamily="34" charset="0"/>
                <a:ea typeface="SimSun" pitchFamily="2" charset="-122"/>
                <a:cs typeface="Arial" panose="020B0604020202020204" pitchFamily="34" charset="0"/>
              </a:rPr>
              <a:t>كل دواب الأرض</a:t>
            </a:r>
          </a:p>
          <a:p>
            <a:pPr marL="1141708" marR="0" lvl="2" indent="-228341" algn="ctr" defTabSz="914400" rtl="0" eaLnBrk="1" fontAlgn="base" latinLnBrk="0" hangingPunct="1">
              <a:lnSpc>
                <a:spcPct val="100000"/>
              </a:lnSpc>
              <a:spcBef>
                <a:spcPct val="20000"/>
              </a:spcBef>
              <a:spcAft>
                <a:spcPct val="0"/>
              </a:spcAft>
              <a:buClrTx/>
              <a:buSzTx/>
              <a:buFontTx/>
              <a:buNone/>
              <a:tabLst/>
              <a:defRPr/>
            </a:pPr>
            <a:r>
              <a:rPr kumimoji="0" lang="ar-JO" altLang="zh-CN" sz="3600" b="1" u="none" strike="noStrike" kern="0" cap="none" spc="0" normalizeH="0" baseline="0" noProof="0" dirty="0">
                <a:ln>
                  <a:noFill/>
                </a:ln>
                <a:solidFill>
                  <a:srgbClr val="000000"/>
                </a:solidFill>
                <a:effectLst>
                  <a:glow rad="254000">
                    <a:srgbClr val="FFFFFF">
                      <a:alpha val="86000"/>
                    </a:srgbClr>
                  </a:glow>
                </a:effectLst>
                <a:uLnTx/>
                <a:uFillTx/>
                <a:latin typeface="Arial" panose="020B0604020202020204" pitchFamily="34" charset="0"/>
                <a:ea typeface="SimSun" pitchFamily="2" charset="-122"/>
                <a:cs typeface="Arial" panose="020B0604020202020204" pitchFamily="34" charset="0"/>
              </a:rPr>
              <a:t>والوحوش</a:t>
            </a:r>
          </a:p>
          <a:p>
            <a:pPr marL="1141708" marR="0" lvl="2" indent="-228341" algn="ctr" defTabSz="914400" rtl="0" eaLnBrk="1" fontAlgn="base" latinLnBrk="0" hangingPunct="1">
              <a:lnSpc>
                <a:spcPct val="100000"/>
              </a:lnSpc>
              <a:spcBef>
                <a:spcPct val="20000"/>
              </a:spcBef>
              <a:spcAft>
                <a:spcPct val="0"/>
              </a:spcAft>
              <a:buClrTx/>
              <a:buSzTx/>
              <a:buFontTx/>
              <a:buNone/>
              <a:tabLst/>
              <a:defRPr/>
            </a:pPr>
            <a:r>
              <a:rPr kumimoji="0" lang="ar-JO" altLang="zh-CN" sz="3600" b="1" u="none" strike="noStrike" kern="0" cap="none" spc="0" normalizeH="0" baseline="0" noProof="0" dirty="0">
                <a:ln>
                  <a:noFill/>
                </a:ln>
                <a:solidFill>
                  <a:srgbClr val="000000"/>
                </a:solidFill>
                <a:effectLst>
                  <a:glow rad="254000">
                    <a:srgbClr val="FFFFFF">
                      <a:alpha val="86000"/>
                    </a:srgbClr>
                  </a:glow>
                </a:effectLst>
                <a:uLnTx/>
                <a:uFillTx/>
                <a:latin typeface="Arial" panose="020B0604020202020204" pitchFamily="34" charset="0"/>
                <a:ea typeface="SimSun" pitchFamily="2" charset="-122"/>
                <a:cs typeface="Arial" panose="020B0604020202020204" pitchFamily="34" charset="0"/>
              </a:rPr>
              <a:t>والزحافات</a:t>
            </a:r>
          </a:p>
          <a:p>
            <a:pPr marL="1141708" marR="0" lvl="2" indent="-228341" algn="ctr" defTabSz="914400" rtl="0" eaLnBrk="1" fontAlgn="base" latinLnBrk="0" hangingPunct="1">
              <a:lnSpc>
                <a:spcPct val="100000"/>
              </a:lnSpc>
              <a:spcBef>
                <a:spcPct val="20000"/>
              </a:spcBef>
              <a:spcAft>
                <a:spcPct val="0"/>
              </a:spcAft>
              <a:buClrTx/>
              <a:buSzTx/>
              <a:buFontTx/>
              <a:buNone/>
              <a:tabLst/>
              <a:defRPr/>
            </a:pPr>
            <a:r>
              <a:rPr kumimoji="0" lang="ar-JO" altLang="zh-CN" sz="3600" b="1" u="none" strike="noStrike" kern="0" cap="none" spc="0" normalizeH="0" baseline="0" noProof="0" dirty="0">
                <a:ln>
                  <a:noFill/>
                </a:ln>
                <a:solidFill>
                  <a:srgbClr val="000000"/>
                </a:solidFill>
                <a:effectLst>
                  <a:glow rad="254000">
                    <a:srgbClr val="FFFFFF">
                      <a:alpha val="86000"/>
                    </a:srgbClr>
                  </a:glow>
                </a:effectLst>
                <a:uLnTx/>
                <a:uFillTx/>
                <a:latin typeface="Arial" panose="020B0604020202020204" pitchFamily="34" charset="0"/>
                <a:ea typeface="SimSun" pitchFamily="2" charset="-122"/>
                <a:cs typeface="Arial" panose="020B0604020202020204" pitchFamily="34" charset="0"/>
              </a:rPr>
              <a:t>وطيور السماء</a:t>
            </a:r>
          </a:p>
          <a:p>
            <a:pPr marL="1141708" marR="0" lvl="2" indent="-228341" algn="ctr" defTabSz="914400" rtl="0" eaLnBrk="1" fontAlgn="base" latinLnBrk="0" hangingPunct="1">
              <a:lnSpc>
                <a:spcPct val="100000"/>
              </a:lnSpc>
              <a:spcBef>
                <a:spcPct val="20000"/>
              </a:spcBef>
              <a:spcAft>
                <a:spcPct val="0"/>
              </a:spcAft>
              <a:buClrTx/>
              <a:buSzTx/>
              <a:buFontTx/>
              <a:buNone/>
              <a:tabLst/>
              <a:defRPr/>
            </a:pPr>
            <a:r>
              <a:rPr kumimoji="0" lang="en-US" altLang="zh-CN" sz="3600" b="1" u="none" strike="noStrike" kern="0" cap="none" spc="0" normalizeH="0" baseline="0" noProof="0" dirty="0">
                <a:ln>
                  <a:noFill/>
                </a:ln>
                <a:solidFill>
                  <a:srgbClr val="000000"/>
                </a:solidFill>
                <a:effectLst>
                  <a:glow rad="254000">
                    <a:srgbClr val="FFFFFF">
                      <a:alpha val="86000"/>
                    </a:srgbClr>
                  </a:glow>
                </a:effectLst>
                <a:uLnTx/>
                <a:uFillTx/>
                <a:latin typeface="Arial" panose="020B0604020202020204" pitchFamily="34" charset="0"/>
                <a:ea typeface="SimSun" pitchFamily="2" charset="-122"/>
                <a:cs typeface="Arial" panose="020B0604020202020204" pitchFamily="34" charset="0"/>
              </a:rPr>
              <a:t>(</a:t>
            </a:r>
            <a:r>
              <a:rPr kumimoji="0" lang="ar-JO" altLang="zh-CN" sz="3600" b="1" u="none" strike="noStrike" kern="0" cap="none" spc="0" normalizeH="0" baseline="0" noProof="0" dirty="0">
                <a:ln>
                  <a:noFill/>
                </a:ln>
                <a:solidFill>
                  <a:srgbClr val="000000"/>
                </a:solidFill>
                <a:effectLst>
                  <a:glow rad="254000">
                    <a:srgbClr val="FFFFFF">
                      <a:alpha val="86000"/>
                    </a:srgbClr>
                  </a:glow>
                </a:effectLst>
                <a:uLnTx/>
                <a:uFillTx/>
                <a:latin typeface="Arial" panose="020B0604020202020204" pitchFamily="34" charset="0"/>
                <a:ea typeface="SimSun" pitchFamily="2" charset="-122"/>
                <a:cs typeface="Arial" panose="020B0604020202020204" pitchFamily="34" charset="0"/>
              </a:rPr>
              <a:t>10: 12</a:t>
            </a:r>
            <a:r>
              <a:rPr kumimoji="0" lang="en-US" altLang="zh-CN" sz="3600" b="1" u="none" strike="noStrike" kern="0" cap="none" spc="0" normalizeH="0" baseline="0" noProof="0" dirty="0">
                <a:ln>
                  <a:noFill/>
                </a:ln>
                <a:solidFill>
                  <a:srgbClr val="000000"/>
                </a:solidFill>
                <a:effectLst>
                  <a:glow rad="254000">
                    <a:srgbClr val="FFFFFF">
                      <a:alpha val="86000"/>
                    </a:srgbClr>
                  </a:glow>
                </a:effectLst>
                <a:uLnTx/>
                <a:uFillTx/>
                <a:latin typeface="Arial" panose="020B0604020202020204" pitchFamily="34" charset="0"/>
                <a:ea typeface="SimSun" pitchFamily="2" charset="-122"/>
                <a:cs typeface="Arial" panose="020B0604020202020204" pitchFamily="34" charset="0"/>
              </a:rPr>
              <a:t>)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Rectangle 5"/>
          <p:cNvSpPr>
            <a:spLocks noChangeArrowheads="1"/>
          </p:cNvSpPr>
          <p:nvPr/>
        </p:nvSpPr>
        <p:spPr bwMode="auto">
          <a:xfrm>
            <a:off x="3200400" y="0"/>
            <a:ext cx="5943600" cy="685800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34" tIns="45667" rIns="91334" bIns="45667"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351234" name="Group 8"/>
          <p:cNvGrpSpPr>
            <a:grpSpLocks/>
          </p:cNvGrpSpPr>
          <p:nvPr/>
        </p:nvGrpSpPr>
        <p:grpSpPr bwMode="auto">
          <a:xfrm>
            <a:off x="4" y="0"/>
            <a:ext cx="3236913" cy="6858000"/>
            <a:chOff x="0" y="0"/>
            <a:chExt cx="2039" cy="4320"/>
          </a:xfrm>
        </p:grpSpPr>
        <p:pic>
          <p:nvPicPr>
            <p:cNvPr id="351237" name="Picture 4" descr="Acts 1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039"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1238" name="Rectangle 6"/>
            <p:cNvSpPr>
              <a:spLocks noChangeArrowheads="1"/>
            </p:cNvSpPr>
            <p:nvPr/>
          </p:nvSpPr>
          <p:spPr bwMode="auto">
            <a:xfrm>
              <a:off x="0" y="0"/>
              <a:ext cx="336" cy="1248"/>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351235" name="Text Box 7"/>
          <p:cNvSpPr txBox="1">
            <a:spLocks noChangeArrowheads="1"/>
          </p:cNvSpPr>
          <p:nvPr/>
        </p:nvSpPr>
        <p:spPr bwMode="auto">
          <a:xfrm>
            <a:off x="1600200" y="4114802"/>
            <a:ext cx="6019800" cy="1077111"/>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لا بد أن بطرس تساءل لماذا أراد الله أن يذهب مع عبيد كرنيليوس</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8370" name="Rectangle 2"/>
          <p:cNvSpPr>
            <a:spLocks noGrp="1" noChangeArrowheads="1"/>
          </p:cNvSpPr>
          <p:nvPr>
            <p:ph type="title"/>
          </p:nvPr>
        </p:nvSpPr>
        <p:spPr>
          <a:xfrm>
            <a:off x="2771779" y="277820"/>
            <a:ext cx="6372225" cy="1855787"/>
          </a:xfrm>
          <a:solidFill>
            <a:schemeClr val="bg2"/>
          </a:solidFill>
        </p:spPr>
        <p:txBody>
          <a:bodyPr/>
          <a:lstStyle/>
          <a:p>
            <a:pPr eaLnBrk="1" hangingPunct="1">
              <a:defRPr/>
            </a:pPr>
            <a:r>
              <a:rPr lang="ar-JO" altLang="ja-JP" sz="4000" dirty="0">
                <a:ea typeface="ＭＳ Ｐゴシック" charset="0"/>
                <a:cs typeface="Arial" panose="020B0604020202020204" pitchFamily="34" charset="0"/>
              </a:rPr>
              <a:t>ماذا سيفعل الله بهؤلاء الرجال النجسين؟</a:t>
            </a:r>
            <a:endParaRPr lang="en-US" sz="4000" dirty="0">
              <a:ea typeface="ＭＳ Ｐゴシック" charset="0"/>
              <a:cs typeface="Arial" panose="020B0604020202020204"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6"/>
          <p:cNvSpPr>
            <a:spLocks noChangeArrowheads="1"/>
          </p:cNvSpPr>
          <p:nvPr/>
        </p:nvSpPr>
        <p:spPr bwMode="auto">
          <a:xfrm>
            <a:off x="0" y="0"/>
            <a:ext cx="9372600" cy="6858000"/>
          </a:xfrm>
          <a:prstGeom prst="rect">
            <a:avLst/>
          </a:prstGeom>
          <a:solidFill>
            <a:srgbClr val="4E46B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34" tIns="45667" rIns="91334" bIns="45667"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9394" name="Rectangle 2"/>
          <p:cNvSpPr>
            <a:spLocks noGrp="1" noChangeArrowheads="1"/>
          </p:cNvSpPr>
          <p:nvPr>
            <p:ph type="title"/>
          </p:nvPr>
        </p:nvSpPr>
        <p:spPr>
          <a:xfrm>
            <a:off x="76200" y="277813"/>
            <a:ext cx="9144000" cy="1143000"/>
          </a:xfrm>
        </p:spPr>
        <p:txBody>
          <a:bodyPr/>
          <a:lstStyle/>
          <a:p>
            <a:pPr eaLnBrk="1" hangingPunct="1">
              <a:defRPr/>
            </a:pPr>
            <a:r>
              <a:rPr lang="ar-JO" sz="6000" dirty="0">
                <a:solidFill>
                  <a:schemeClr val="tx1"/>
                </a:solidFill>
                <a:ea typeface="ＭＳ Ｐゴシック" charset="0"/>
                <a:cs typeface="Arial" panose="020B0604020202020204" pitchFamily="34" charset="0"/>
              </a:rPr>
              <a:t>منح الله روحه لكرنيليوس</a:t>
            </a:r>
            <a:endParaRPr lang="en-US" sz="6000" dirty="0">
              <a:solidFill>
                <a:schemeClr val="tx1"/>
              </a:solidFill>
              <a:ea typeface="ＭＳ Ｐゴシック" charset="0"/>
              <a:cs typeface="Arial" panose="020B0604020202020204" pitchFamily="34" charset="0"/>
            </a:endParaRPr>
          </a:p>
        </p:txBody>
      </p:sp>
      <p:pic>
        <p:nvPicPr>
          <p:cNvPr id="369667" name="Picture 4" descr="Corneli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599" y="1727200"/>
            <a:ext cx="5627688" cy="513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9668" name="Picture 5" descr="Corneliu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26118" y="1727200"/>
            <a:ext cx="3494087" cy="513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Rectangle 6"/>
          <p:cNvSpPr>
            <a:spLocks noChangeArrowheads="1"/>
          </p:cNvSpPr>
          <p:nvPr/>
        </p:nvSpPr>
        <p:spPr bwMode="auto">
          <a:xfrm>
            <a:off x="0" y="0"/>
            <a:ext cx="91440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lIns="91334" tIns="45667" rIns="91334" bIns="45667"/>
          <a:lstStyle/>
          <a:p>
            <a:pPr marL="342512" marR="0" lvl="0" indent="-342512" algn="l" defTabSz="914400" rtl="0" eaLnBrk="1" fontAlgn="base" latinLnBrk="0" hangingPunct="1">
              <a:lnSpc>
                <a:spcPct val="100000"/>
              </a:lnSpc>
              <a:spcBef>
                <a:spcPct val="20000"/>
              </a:spcBef>
              <a:spcAft>
                <a:spcPct val="0"/>
              </a:spcAft>
              <a:buClr>
                <a:srgbClr val="FF3399"/>
              </a:buClr>
              <a:buSzTx/>
              <a:buFontTx/>
              <a:buChar char="•"/>
              <a:tabLst/>
              <a:defRPr/>
            </a:pPr>
            <a:endParaRPr kumimoji="0" lang="en-US" sz="3200" b="1" u="none" strike="noStrike" kern="1200" cap="none" spc="0" normalizeH="0" baseline="0" noProof="0" dirty="0">
              <a:ln>
                <a:noFill/>
              </a:ln>
              <a:solidFill>
                <a:srgbClr val="FFCC00"/>
              </a:solidFill>
              <a:effectLst/>
              <a:uLnTx/>
              <a:uFillTx/>
              <a:latin typeface="Arial" panose="020B0604020202020204" pitchFamily="34" charset="0"/>
              <a:ea typeface="ＭＳ Ｐゴシック" charset="0"/>
              <a:cs typeface="Arial" panose="020B0604020202020204" pitchFamily="34" charset="0"/>
            </a:endParaRPr>
          </a:p>
        </p:txBody>
      </p:sp>
      <p:pic>
        <p:nvPicPr>
          <p:cNvPr id="379906" name="Picture 4" descr="Acts1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828800"/>
            <a:ext cx="5608638"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9907" name="Rectangle 4"/>
          <p:cNvSpPr>
            <a:spLocks noChangeArrowheads="1"/>
          </p:cNvSpPr>
          <p:nvPr/>
        </p:nvSpPr>
        <p:spPr bwMode="auto">
          <a:xfrm>
            <a:off x="2514600" y="1752600"/>
            <a:ext cx="3352800" cy="2133600"/>
          </a:xfrm>
          <a:prstGeom prst="rect">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lIns="91334" tIns="45667" rIns="91334" bIns="45667"/>
          <a:lstStyle/>
          <a:p>
            <a:pPr marL="342512" marR="0" lvl="0" indent="-342512" algn="l" defTabSz="914400" rtl="0" eaLnBrk="1" fontAlgn="base" latinLnBrk="0" hangingPunct="1">
              <a:lnSpc>
                <a:spcPct val="100000"/>
              </a:lnSpc>
              <a:spcBef>
                <a:spcPct val="20000"/>
              </a:spcBef>
              <a:spcAft>
                <a:spcPct val="0"/>
              </a:spcAft>
              <a:buClr>
                <a:srgbClr val="FF3399"/>
              </a:buClr>
              <a:buSzTx/>
              <a:buFontTx/>
              <a:buChar char="•"/>
              <a:tabLst/>
              <a:defRPr/>
            </a:pPr>
            <a:endParaRPr kumimoji="0" lang="en-US" sz="3200" b="1" u="none" strike="noStrike" kern="1200" cap="none" spc="0" normalizeH="0" baseline="0" noProof="0" dirty="0">
              <a:ln>
                <a:noFill/>
              </a:ln>
              <a:solidFill>
                <a:srgbClr val="FFCC00"/>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3124200" y="5181600"/>
            <a:ext cx="6019800" cy="1676400"/>
          </a:xfrm>
          <a:prstGeom prst="rect">
            <a:avLst/>
          </a:prstGeom>
          <a:gradFill rotWithShape="1">
            <a:gsLst>
              <a:gs pos="0">
                <a:schemeClr val="bg2">
                  <a:alpha val="37000"/>
                </a:schemeClr>
              </a:gs>
              <a:gs pos="100000">
                <a:schemeClr val="bg2">
                  <a:gamma/>
                  <a:shade val="46275"/>
                  <a:invGamma/>
                </a:schemeClr>
              </a:gs>
            </a:gsLst>
            <a:lin ang="5400000" scaled="1"/>
          </a:gradFill>
          <a:ln w="9525">
            <a:noFill/>
            <a:miter lim="800000"/>
            <a:headEnd/>
            <a:tailEnd/>
          </a:ln>
          <a:effectLst/>
        </p:spPr>
        <p:txBody>
          <a:bodyPr lIns="91334" tIns="45667" rIns="91334" bIns="45667"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دافع بطرس عن</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افتقاره إلى التعصب</a:t>
            </a:r>
            <a:endParaRPr kumimoji="0" lang="en-US" sz="4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1442" name="Rectangle 2"/>
          <p:cNvSpPr>
            <a:spLocks noGrp="1" noChangeArrowheads="1"/>
          </p:cNvSpPr>
          <p:nvPr>
            <p:ph type="title"/>
          </p:nvPr>
        </p:nvSpPr>
        <p:spPr>
          <a:xfrm>
            <a:off x="0" y="0"/>
            <a:ext cx="9144000" cy="2362200"/>
          </a:xfrm>
        </p:spPr>
        <p:txBody>
          <a:bodyPr/>
          <a:lstStyle/>
          <a:p>
            <a:pPr algn="r" rtl="1" eaLnBrk="1" hangingPunct="1">
              <a:defRPr/>
            </a:pPr>
            <a:r>
              <a:rPr lang="ar-JO" altLang="zh-CN" b="1" dirty="0">
                <a:solidFill>
                  <a:srgbClr val="000000"/>
                </a:solidFill>
                <a:effectLst>
                  <a:outerShdw blurRad="38100" dist="38100" dir="2700000" algn="tl">
                    <a:srgbClr val="FFFFFF"/>
                  </a:outerShdw>
                </a:effectLst>
                <a:latin typeface="Arial" panose="020B0604020202020204" pitchFamily="34" charset="0"/>
                <a:ea typeface="SimSun" charset="0"/>
                <a:cs typeface="Arial" panose="020B0604020202020204" pitchFamily="34" charset="0"/>
              </a:rPr>
              <a:t>أ. كان على كنيسة أورشليم أن تقبل اهتداء</a:t>
            </a:r>
            <a:br>
              <a:rPr lang="ar-JO" altLang="zh-CN" b="1" dirty="0">
                <a:solidFill>
                  <a:srgbClr val="000000"/>
                </a:solidFill>
                <a:effectLst>
                  <a:outerShdw blurRad="38100" dist="38100" dir="2700000" algn="tl">
                    <a:srgbClr val="FFFFFF"/>
                  </a:outerShdw>
                </a:effectLst>
                <a:latin typeface="Arial" panose="020B0604020202020204" pitchFamily="34" charset="0"/>
                <a:ea typeface="SimSun" charset="0"/>
                <a:cs typeface="Arial" panose="020B0604020202020204" pitchFamily="34" charset="0"/>
              </a:rPr>
            </a:br>
            <a:r>
              <a:rPr lang="ar-JO" altLang="zh-CN" b="1" dirty="0">
                <a:solidFill>
                  <a:srgbClr val="000000"/>
                </a:solidFill>
                <a:effectLst>
                  <a:outerShdw blurRad="38100" dist="38100" dir="2700000" algn="tl">
                    <a:srgbClr val="FFFFFF"/>
                  </a:outerShdw>
                </a:effectLst>
                <a:latin typeface="Arial" panose="020B0604020202020204" pitchFamily="34" charset="0"/>
                <a:ea typeface="SimSun" charset="0"/>
                <a:cs typeface="Arial" panose="020B0604020202020204" pitchFamily="34" charset="0"/>
              </a:rPr>
              <a:t>الأمم لأن هذا التغيير كان من الله</a:t>
            </a:r>
            <a:br>
              <a:rPr lang="ar-JO" altLang="zh-CN" sz="3600" b="1" dirty="0">
                <a:solidFill>
                  <a:srgbClr val="000000"/>
                </a:solidFill>
                <a:effectLst>
                  <a:outerShdw blurRad="38100" dist="38100" dir="2700000" algn="tl">
                    <a:srgbClr val="FFFFFF"/>
                  </a:outerShdw>
                </a:effectLst>
                <a:latin typeface="Arial" panose="020B0604020202020204" pitchFamily="34" charset="0"/>
                <a:ea typeface="SimSun" charset="0"/>
                <a:cs typeface="Arial" panose="020B0604020202020204" pitchFamily="34" charset="0"/>
              </a:rPr>
            </a:br>
            <a:r>
              <a:rPr lang="ar-JO" altLang="zh-CN" sz="4000" b="1" dirty="0">
                <a:solidFill>
                  <a:srgbClr val="000000"/>
                </a:solidFill>
                <a:effectLst>
                  <a:outerShdw blurRad="38100" dist="38100" dir="2700000" algn="tl">
                    <a:srgbClr val="FFFFFF"/>
                  </a:outerShdw>
                </a:effectLst>
                <a:latin typeface="Arial" panose="020B0604020202020204" pitchFamily="34" charset="0"/>
                <a:ea typeface="SimSun" charset="0"/>
                <a:cs typeface="Arial" panose="020B0604020202020204" pitchFamily="34" charset="0"/>
              </a:rPr>
              <a:t>(10: 45- 11: 18)</a:t>
            </a:r>
            <a:endParaRPr lang="en-US" sz="4000" b="1" dirty="0">
              <a:solidFill>
                <a:srgbClr val="000000"/>
              </a:solidFill>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0"/>
            <a:ext cx="2057400" cy="1143000"/>
          </a:xfrm>
        </p:spPr>
        <p:txBody>
          <a:bodyPr/>
          <a:lstStyle/>
          <a:p>
            <a:pPr>
              <a:defRPr/>
            </a:pPr>
            <a:r>
              <a:rPr lang="en-US">
                <a:latin typeface="Verdana" charset="0"/>
                <a:ea typeface="MS Pゴシック" charset="0"/>
                <a:cs typeface="MS Pゴシック" charset="0"/>
              </a:rPr>
              <a:t>Black</a:t>
            </a:r>
          </a:p>
        </p:txBody>
      </p:sp>
      <p:sp>
        <p:nvSpPr>
          <p:cNvPr id="565250" name="Rectangle 2"/>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ea typeface="MS Pゴシック" charset="0"/>
              <a:cs typeface="MS Pゴシック"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solidFill>
            <a:srgbClr val="000000"/>
          </a:solidFill>
        </p:spPr>
        <p:txBody>
          <a:bodyPr/>
          <a:lstStyle/>
          <a:p>
            <a:pPr eaLnBrk="1" hangingPunct="1">
              <a:defRPr/>
            </a:pPr>
            <a:r>
              <a:rPr kumimoji="1" lang="ar-JO" dirty="0">
                <a:cs typeface="Arial" panose="020B0604020202020204" pitchFamily="34" charset="0"/>
              </a:rPr>
              <a:t>يونان 1: اذهب، لا، إذاً تأديب</a:t>
            </a:r>
            <a:endParaRPr kumimoji="1" lang="en-US" dirty="0">
              <a:cs typeface="Arial" panose="020B0604020202020204" pitchFamily="34" charset="0"/>
            </a:endParaRPr>
          </a:p>
        </p:txBody>
      </p:sp>
      <p:sp>
        <p:nvSpPr>
          <p:cNvPr id="4" name="Rectangle 3"/>
          <p:cNvSpPr txBox="1">
            <a:spLocks noChangeArrowheads="1"/>
          </p:cNvSpPr>
          <p:nvPr/>
        </p:nvSpPr>
        <p:spPr bwMode="auto">
          <a:xfrm>
            <a:off x="381000" y="2057400"/>
            <a:ext cx="8382000" cy="4114800"/>
          </a:xfrm>
          <a:prstGeom prst="rect">
            <a:avLst/>
          </a:prstGeom>
          <a:noFill/>
          <a:ln w="9525">
            <a:noFill/>
            <a:miter lim="800000"/>
            <a:headEnd/>
            <a:tailEnd/>
          </a:ln>
          <a:effectLst>
            <a:outerShdw blurRad="63500" dist="25400" dir="16979900" algn="ctr" rotWithShape="0">
              <a:srgbClr val="000000">
                <a:alpha val="75000"/>
              </a:srgbClr>
            </a:outerShdw>
          </a:effectLst>
        </p:spPr>
        <p:txBody>
          <a:bodyPr/>
          <a:lstStyle/>
          <a:p>
            <a:pPr marL="404813" indent="-404813" algn="r" rtl="1" eaLnBrk="1" hangingPunct="1">
              <a:spcBef>
                <a:spcPct val="20000"/>
              </a:spcBef>
              <a:buClr>
                <a:schemeClr val="hlink"/>
              </a:buClr>
              <a:buSzPct val="65000"/>
              <a:defRPr/>
            </a:pPr>
            <a:r>
              <a:rPr kumimoji="1" lang="ar-JO" sz="3600" b="1" kern="0" dirty="0">
                <a:solidFill>
                  <a:srgbClr val="FFFFFF"/>
                </a:solidFill>
                <a:latin typeface="Arial" panose="020B0604020202020204" pitchFamily="34" charset="0"/>
                <a:ea typeface="ＭＳ Ｐゴシック" pitchFamily="-112" charset="-128"/>
                <a:cs typeface="Arial" panose="020B0604020202020204" pitchFamily="34" charset="0"/>
              </a:rPr>
              <a:t>1. يأمر الله شعبه بإخبار الأشرار كم يكره </a:t>
            </a:r>
            <a:r>
              <a:rPr kumimoji="1" lang="ar-JO" sz="3600" b="1" kern="0" dirty="0">
                <a:solidFill>
                  <a:srgbClr val="FFFF00"/>
                </a:solidFill>
                <a:latin typeface="Arial" panose="020B0604020202020204" pitchFamily="34" charset="0"/>
                <a:ea typeface="ＭＳ Ｐゴシック" pitchFamily="-112" charset="-128"/>
                <a:cs typeface="Arial" panose="020B0604020202020204" pitchFamily="34" charset="0"/>
              </a:rPr>
              <a:t>خطيتهم</a:t>
            </a:r>
            <a:r>
              <a:rPr kumimoji="1" lang="ar-JO" sz="3600" b="1" kern="0" dirty="0">
                <a:solidFill>
                  <a:srgbClr val="FFFFFF"/>
                </a:solidFill>
                <a:latin typeface="Arial" panose="020B0604020202020204" pitchFamily="34" charset="0"/>
                <a:ea typeface="ＭＳ Ｐゴシック" pitchFamily="-112" charset="-128"/>
                <a:cs typeface="Arial" panose="020B0604020202020204" pitchFamily="34" charset="0"/>
              </a:rPr>
              <a:t>    (1-2)</a:t>
            </a:r>
            <a:endParaRPr kumimoji="1" lang="en-US" sz="3600" b="1" kern="0" dirty="0">
              <a:latin typeface="Arial" panose="020B0604020202020204" pitchFamily="34" charset="0"/>
              <a:ea typeface="ＭＳ Ｐゴシック" pitchFamily="-112" charset="-128"/>
              <a:cs typeface="Arial" panose="020B0604020202020204" pitchFamily="34" charset="0"/>
            </a:endParaRPr>
          </a:p>
          <a:p>
            <a:pPr marL="404813" indent="-404813" algn="r" rtl="1" eaLnBrk="1" hangingPunct="1">
              <a:spcBef>
                <a:spcPct val="20000"/>
              </a:spcBef>
              <a:buClr>
                <a:schemeClr val="hlink"/>
              </a:buClr>
              <a:buSzPct val="65000"/>
              <a:defRPr/>
            </a:pPr>
            <a:r>
              <a:rPr kumimoji="1" lang="ar-JO" sz="3600" b="1" kern="0" dirty="0">
                <a:latin typeface="Arial" panose="020B0604020202020204" pitchFamily="34" charset="0"/>
                <a:ea typeface="ＭＳ Ｐゴシック" pitchFamily="-112" charset="-128"/>
                <a:cs typeface="Arial" panose="020B0604020202020204" pitchFamily="34" charset="0"/>
              </a:rPr>
              <a:t>2. شعب الله أحياناً لا يريدون إخبار الأشرار أنهم </a:t>
            </a:r>
            <a:r>
              <a:rPr kumimoji="1" lang="ar-JO" sz="3600" b="1" kern="0" dirty="0">
                <a:solidFill>
                  <a:srgbClr val="FFFF00"/>
                </a:solidFill>
                <a:latin typeface="Arial" panose="020B0604020202020204" pitchFamily="34" charset="0"/>
                <a:ea typeface="ＭＳ Ｐゴシック" pitchFamily="-112" charset="-128"/>
                <a:cs typeface="Arial" panose="020B0604020202020204" pitchFamily="34" charset="0"/>
              </a:rPr>
              <a:t>أشرار</a:t>
            </a:r>
            <a:r>
              <a:rPr kumimoji="1" lang="ar-JO" sz="3600" b="1" kern="0" dirty="0">
                <a:latin typeface="Arial" panose="020B0604020202020204" pitchFamily="34" charset="0"/>
                <a:ea typeface="ＭＳ Ｐゴシック" pitchFamily="-112" charset="-128"/>
                <a:cs typeface="Arial" panose="020B0604020202020204" pitchFamily="34" charset="0"/>
              </a:rPr>
              <a:t> (3)</a:t>
            </a:r>
            <a:endParaRPr kumimoji="1" lang="en-US" sz="3600" b="1" kern="0" dirty="0">
              <a:latin typeface="Arial" panose="020B0604020202020204" pitchFamily="34" charset="0"/>
              <a:ea typeface="ＭＳ Ｐゴシック" pitchFamily="-112" charset="-128"/>
              <a:cs typeface="Arial" panose="020B0604020202020204" pitchFamily="34" charset="0"/>
            </a:endParaRPr>
          </a:p>
          <a:p>
            <a:pPr marL="404813" indent="-404813" algn="r" rtl="1" eaLnBrk="1" hangingPunct="1">
              <a:lnSpc>
                <a:spcPct val="90000"/>
              </a:lnSpc>
              <a:spcBef>
                <a:spcPct val="20000"/>
              </a:spcBef>
              <a:buClr>
                <a:schemeClr val="hlink"/>
              </a:buClr>
              <a:buSzPct val="65000"/>
              <a:defRPr/>
            </a:pPr>
            <a:r>
              <a:rPr kumimoji="1" lang="ar-JO" sz="3600" b="1" kern="0" dirty="0">
                <a:latin typeface="Arial" panose="020B0604020202020204" pitchFamily="34" charset="0"/>
                <a:ea typeface="ＭＳ Ｐゴシック" pitchFamily="-112" charset="-128"/>
                <a:cs typeface="Arial" panose="020B0604020202020204" pitchFamily="34" charset="0"/>
              </a:rPr>
              <a:t>3. رفض الكرازة يأتي </a:t>
            </a:r>
            <a:r>
              <a:rPr kumimoji="1" lang="ar-JO" sz="3600" b="1" kern="0" dirty="0">
                <a:solidFill>
                  <a:srgbClr val="FFFF00"/>
                </a:solidFill>
                <a:latin typeface="Arial" panose="020B0604020202020204" pitchFamily="34" charset="0"/>
                <a:ea typeface="ＭＳ Ｐゴシック" pitchFamily="-112" charset="-128"/>
                <a:cs typeface="Arial" panose="020B0604020202020204" pitchFamily="34" charset="0"/>
              </a:rPr>
              <a:t>بالعواقب</a:t>
            </a:r>
            <a:r>
              <a:rPr kumimoji="1" lang="ar-JO" sz="3600" b="1" kern="0" dirty="0">
                <a:latin typeface="Arial" panose="020B0604020202020204" pitchFamily="34" charset="0"/>
                <a:ea typeface="ＭＳ Ｐゴシック" pitchFamily="-112" charset="-128"/>
                <a:cs typeface="Arial" panose="020B0604020202020204" pitchFamily="34" charset="0"/>
              </a:rPr>
              <a:t> (4-16)</a:t>
            </a:r>
            <a:endParaRPr kumimoji="1" lang="en-US" sz="3600" b="1" kern="0" dirty="0">
              <a:latin typeface="Arial" panose="020B0604020202020204" pitchFamily="34" charset="0"/>
              <a:ea typeface="ＭＳ Ｐゴシック" pitchFamily="-112" charset="-128"/>
              <a:cs typeface="Arial" panose="020B0604020202020204" pitchFamily="34"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p:txBody>
          <a:bodyPr/>
          <a:lstStyle/>
          <a:p>
            <a:pPr eaLnBrk="1" hangingPunct="1">
              <a:defRPr/>
            </a:pPr>
            <a:r>
              <a:rPr kumimoji="1" lang="en-US" b="1" dirty="0">
                <a:latin typeface="Arial" panose="020B0604020202020204" pitchFamily="34" charset="0"/>
                <a:cs typeface="Arial" panose="020B0604020202020204" pitchFamily="34" charset="0"/>
              </a:rPr>
              <a:t>Raging Sea</a:t>
            </a:r>
          </a:p>
        </p:txBody>
      </p:sp>
      <p:sp>
        <p:nvSpPr>
          <p:cNvPr id="148483" name="Rectangle 3"/>
          <p:cNvSpPr>
            <a:spLocks noGrp="1" noChangeArrowheads="1"/>
          </p:cNvSpPr>
          <p:nvPr>
            <p:ph type="body" idx="1"/>
          </p:nvPr>
        </p:nvSpPr>
        <p:spPr/>
        <p:txBody>
          <a:bodyPr/>
          <a:lstStyle/>
          <a:p>
            <a:pPr eaLnBrk="1" hangingPunct="1">
              <a:buFont typeface="Times" pitchFamily="-112" charset="0"/>
              <a:buChar char="•"/>
              <a:defRPr/>
            </a:pPr>
            <a:endParaRPr kumimoji="1" lang="en-US" b="1" dirty="0">
              <a:latin typeface="Arial" panose="020B0604020202020204" pitchFamily="34" charset="0"/>
              <a:cs typeface="Arial" panose="020B0604020202020204" pitchFamily="34" charset="0"/>
            </a:endParaRPr>
          </a:p>
        </p:txBody>
      </p:sp>
      <p:pic>
        <p:nvPicPr>
          <p:cNvPr id="569347"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1750"/>
            <a:ext cx="9144000" cy="682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إن عصيان يونان واللامبالاة تجاه نينوى يرمز إلى هذه الخطايا في إسرائيل ويصور سيادة الله </a:t>
            </a:r>
            <a:r>
              <a:rPr kumimoji="0" lang="ar-SA" sz="40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وتعاطفه</a:t>
            </a: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مع الأمم المستجيبة لتذكير إسرائيل بقصدها التبشيري للأمم.</a:t>
            </a: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ar-JO" sz="3600" b="1" dirty="0">
                <a:solidFill>
                  <a:srgbClr val="FFFFFF"/>
                </a:solidFill>
                <a:latin typeface="Arial" panose="020B0604020202020204" pitchFamily="34" charset="0"/>
                <a:cs typeface="Arial" panose="020B0604020202020204" pitchFamily="34" charset="0"/>
              </a:rPr>
              <a:t>ال</a:t>
            </a:r>
            <a:r>
              <a:rPr lang="ar-SA" sz="3600" b="1" dirty="0">
                <a:solidFill>
                  <a:srgbClr val="FFFFFF"/>
                </a:solidFill>
                <a:latin typeface="Arial" panose="020B0604020202020204" pitchFamily="34" charset="0"/>
                <a:cs typeface="Arial" panose="020B0604020202020204" pitchFamily="34" charset="0"/>
              </a:rPr>
              <a:t>بيان </a:t>
            </a:r>
            <a:r>
              <a:rPr lang="ar-JO" sz="3600" b="1" dirty="0">
                <a:solidFill>
                  <a:srgbClr val="FFFFFF"/>
                </a:solidFill>
                <a:latin typeface="Arial" panose="020B0604020202020204" pitchFamily="34" charset="0"/>
                <a:cs typeface="Arial" panose="020B0604020202020204" pitchFamily="34" charset="0"/>
              </a:rPr>
              <a:t>الموجز</a:t>
            </a:r>
            <a:endParaRPr lang="en-US" sz="3600" b="1" dirty="0">
              <a:solidFill>
                <a:srgbClr val="FFFFFF"/>
              </a:solidFill>
              <a:latin typeface="Arial" panose="020B0604020202020204" pitchFamily="34" charset="0"/>
              <a:cs typeface="Arial" panose="020B0604020202020204" pitchFamily="34" charset="0"/>
            </a:endParaRP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599</a:t>
            </a:r>
            <a:endParaRPr kumimoji="0" lang="en-US" altLang="zh-CN"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346</a:t>
            </a:r>
            <a:endParaRPr kumimoji="0" lang="en-US" altLang="zh-CN"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FE307BD9-2457-3047-8B2F-6637B3B80BD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يونان</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7400303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p:txBody>
          <a:bodyPr/>
          <a:lstStyle/>
          <a:p>
            <a:pPr eaLnBrk="1" hangingPunct="1">
              <a:defRPr/>
            </a:pPr>
            <a:r>
              <a:rPr kumimoji="1" lang="en-US" b="1" dirty="0">
                <a:latin typeface="Arial" panose="020B0604020202020204" pitchFamily="34" charset="0"/>
                <a:cs typeface="Arial" panose="020B0604020202020204" pitchFamily="34" charset="0"/>
              </a:rPr>
              <a:t>Ship Threatened to Break</a:t>
            </a:r>
          </a:p>
        </p:txBody>
      </p:sp>
      <p:sp>
        <p:nvSpPr>
          <p:cNvPr id="152579" name="Rectangle 3"/>
          <p:cNvSpPr>
            <a:spLocks noGrp="1" noChangeArrowheads="1"/>
          </p:cNvSpPr>
          <p:nvPr>
            <p:ph type="body" idx="1"/>
          </p:nvPr>
        </p:nvSpPr>
        <p:spPr/>
        <p:txBody>
          <a:bodyPr/>
          <a:lstStyle/>
          <a:p>
            <a:pPr eaLnBrk="1" hangingPunct="1">
              <a:buFont typeface="Times" pitchFamily="-112" charset="0"/>
              <a:buChar char="•"/>
              <a:defRPr/>
            </a:pPr>
            <a:endParaRPr kumimoji="1" lang="en-US" b="1" dirty="0">
              <a:latin typeface="Arial" panose="020B0604020202020204" pitchFamily="34" charset="0"/>
              <a:cs typeface="Arial" panose="020B0604020202020204" pitchFamily="34" charset="0"/>
            </a:endParaRPr>
          </a:p>
        </p:txBody>
      </p:sp>
      <p:pic>
        <p:nvPicPr>
          <p:cNvPr id="57139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200"/>
            <a:ext cx="9144000" cy="6921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0" y="1219200"/>
            <a:ext cx="7162800" cy="1143000"/>
          </a:xfrm>
        </p:spPr>
        <p:txBody>
          <a:bodyPr/>
          <a:lstStyle/>
          <a:p>
            <a:pPr eaLnBrk="1" hangingPunct="1">
              <a:defRPr/>
            </a:pPr>
            <a:r>
              <a:rPr kumimoji="1" lang="en-US" b="1" dirty="0">
                <a:latin typeface="Arial" panose="020B0604020202020204" pitchFamily="34" charset="0"/>
                <a:cs typeface="Arial" panose="020B0604020202020204" pitchFamily="34" charset="0"/>
              </a:rPr>
              <a:t>Cargo Overboard</a:t>
            </a:r>
          </a:p>
        </p:txBody>
      </p:sp>
      <p:pic>
        <p:nvPicPr>
          <p:cNvPr id="573443"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 y="76200"/>
            <a:ext cx="6934200" cy="678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609600" y="1219200"/>
            <a:ext cx="7162800" cy="1143000"/>
          </a:xfrm>
        </p:spPr>
        <p:txBody>
          <a:bodyPr/>
          <a:lstStyle/>
          <a:p>
            <a:pPr eaLnBrk="1" hangingPunct="1">
              <a:defRPr/>
            </a:pPr>
            <a:r>
              <a:rPr kumimoji="1" lang="en-US" b="1" dirty="0">
                <a:latin typeface="Arial" panose="020B0604020202020204" pitchFamily="34" charset="0"/>
                <a:cs typeface="Arial" panose="020B0604020202020204" pitchFamily="34" charset="0"/>
              </a:rPr>
              <a:t>Jonah Sleeping</a:t>
            </a:r>
          </a:p>
        </p:txBody>
      </p:sp>
      <p:pic>
        <p:nvPicPr>
          <p:cNvPr id="575491"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90600" y="76200"/>
            <a:ext cx="5791200" cy="678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7" name="Title 2"/>
          <p:cNvSpPr>
            <a:spLocks noGrp="1"/>
          </p:cNvSpPr>
          <p:nvPr>
            <p:ph type="title" idx="4294967295"/>
          </p:nvPr>
        </p:nvSpPr>
        <p:spPr>
          <a:xfrm>
            <a:off x="0" y="0"/>
            <a:ext cx="2057400" cy="1143000"/>
          </a:xfrm>
        </p:spPr>
        <p:txBody>
          <a:bodyPr/>
          <a:lstStyle/>
          <a:p>
            <a:r>
              <a:rPr lang="en-US" b="1" dirty="0">
                <a:solidFill>
                  <a:schemeClr val="tx1"/>
                </a:solidFill>
                <a:latin typeface="Arial" panose="020B0604020202020204" pitchFamily="34" charset="0"/>
                <a:ea typeface="Osaka" charset="0"/>
                <a:cs typeface="Arial" panose="020B0604020202020204" pitchFamily="34" charset="0"/>
              </a:rPr>
              <a:t>Black</a:t>
            </a:r>
          </a:p>
        </p:txBody>
      </p:sp>
      <p:sp>
        <p:nvSpPr>
          <p:cNvPr id="577538" name="Rectangle 2"/>
          <p:cNvSpPr>
            <a:spLocks noChangeArrowheads="1"/>
          </p:cNvSpPr>
          <p:nvPr/>
        </p:nvSpPr>
        <p:spPr bwMode="auto">
          <a:xfrm>
            <a:off x="0" y="0"/>
            <a:ext cx="9144000" cy="6858000"/>
          </a:xfrm>
          <a:prstGeom prst="rect">
            <a:avLst/>
          </a:prstGeom>
          <a:blipFill dpi="0" rotWithShape="1">
            <a:blip r:embed="rId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dirty="0">
              <a:solidFill>
                <a:srgbClr val="000000"/>
              </a:solidFill>
              <a:latin typeface="Arial" panose="020B0604020202020204" pitchFamily="34" charset="0"/>
              <a:cs typeface="Arial" panose="020B0604020202020204" pitchFamily="34" charset="0"/>
            </a:endParaRPr>
          </a:p>
        </p:txBody>
      </p:sp>
      <p:sp>
        <p:nvSpPr>
          <p:cNvPr id="577539" name="TextBox 3"/>
          <p:cNvSpPr txBox="1">
            <a:spLocks noChangeArrowheads="1"/>
          </p:cNvSpPr>
          <p:nvPr/>
        </p:nvSpPr>
        <p:spPr bwMode="auto">
          <a:xfrm>
            <a:off x="228600" y="211138"/>
            <a:ext cx="8610600" cy="40318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r>
              <a:rPr lang="ar-JO" sz="3200" b="1" dirty="0">
                <a:latin typeface="Arial" panose="020B0604020202020204" pitchFamily="34" charset="0"/>
                <a:cs typeface="Arial" panose="020B0604020202020204" pitchFamily="34" charset="0"/>
              </a:rPr>
              <a:t>7 وقال بعضهم لبعض هلم نلقي قرعاً لنعرف بسبب من هذه </a:t>
            </a:r>
          </a:p>
          <a:p>
            <a:pPr algn="r"/>
            <a:r>
              <a:rPr lang="ar-JO" sz="3200" b="1" dirty="0">
                <a:latin typeface="Arial" panose="020B0604020202020204" pitchFamily="34" charset="0"/>
                <a:cs typeface="Arial" panose="020B0604020202020204" pitchFamily="34" charset="0"/>
              </a:rPr>
              <a:t>   البلية فألقوا قرعاً فوقعت القرعة على يونان</a:t>
            </a:r>
            <a:endParaRPr lang="en-US" sz="3200" b="1" dirty="0">
              <a:latin typeface="Arial" panose="020B0604020202020204" pitchFamily="34" charset="0"/>
              <a:cs typeface="Arial" panose="020B0604020202020204" pitchFamily="34" charset="0"/>
            </a:endParaRPr>
          </a:p>
          <a:p>
            <a:pPr algn="l"/>
            <a:endParaRPr lang="en-US" sz="3200" b="1" dirty="0">
              <a:latin typeface="Arial" panose="020B0604020202020204" pitchFamily="34" charset="0"/>
              <a:cs typeface="Arial" panose="020B0604020202020204" pitchFamily="34" charset="0"/>
            </a:endParaRPr>
          </a:p>
          <a:p>
            <a:pPr algn="r"/>
            <a:r>
              <a:rPr lang="ar-JO" sz="3200" b="1" baseline="30000" dirty="0">
                <a:latin typeface="Arial" panose="020B0604020202020204" pitchFamily="34" charset="0"/>
                <a:cs typeface="Arial" panose="020B0604020202020204" pitchFamily="34" charset="0"/>
              </a:rPr>
              <a:t>8</a:t>
            </a:r>
            <a:r>
              <a:rPr lang="ar-JO" sz="3200" b="1" dirty="0">
                <a:latin typeface="Arial" panose="020B0604020202020204" pitchFamily="34" charset="0"/>
                <a:cs typeface="Arial" panose="020B0604020202020204" pitchFamily="34" charset="0"/>
              </a:rPr>
              <a:t> فقالوا له أخبرنا بسبب من هذه المصيبة علينا؟ ما هو عملك؟ </a:t>
            </a:r>
          </a:p>
          <a:p>
            <a:pPr algn="r"/>
            <a:r>
              <a:rPr lang="ar-JO" sz="3200" b="1" dirty="0">
                <a:latin typeface="Arial" panose="020B0604020202020204" pitchFamily="34" charset="0"/>
                <a:cs typeface="Arial" panose="020B0604020202020204" pitchFamily="34" charset="0"/>
              </a:rPr>
              <a:t>  ومن أين أتيت؟ ما هي أرضك؟ ومن أي شعب أنت؟</a:t>
            </a:r>
            <a:endParaRPr lang="en-US" sz="3200" b="1" dirty="0">
              <a:latin typeface="Arial" panose="020B0604020202020204" pitchFamily="34" charset="0"/>
              <a:cs typeface="Arial" panose="020B0604020202020204" pitchFamily="34" charset="0"/>
            </a:endParaRPr>
          </a:p>
          <a:p>
            <a:pPr algn="l"/>
            <a:endParaRPr lang="en-US" sz="3200" b="1" dirty="0">
              <a:latin typeface="Arial" panose="020B0604020202020204" pitchFamily="34" charset="0"/>
              <a:cs typeface="Arial" panose="020B0604020202020204" pitchFamily="34" charset="0"/>
            </a:endParaRPr>
          </a:p>
          <a:p>
            <a:pPr algn="r"/>
            <a:r>
              <a:rPr lang="ar-JO" sz="3200" b="1" dirty="0">
                <a:latin typeface="Arial" panose="020B0604020202020204" pitchFamily="34" charset="0"/>
                <a:cs typeface="Arial" panose="020B0604020202020204" pitchFamily="34" charset="0"/>
              </a:rPr>
              <a:t>9 فقال لهم أنا عبراني و</a:t>
            </a:r>
            <a:r>
              <a:rPr lang="ar-JO" sz="3200" b="1" dirty="0">
                <a:solidFill>
                  <a:srgbClr val="0000FF"/>
                </a:solidFill>
                <a:latin typeface="Arial" panose="020B0604020202020204" pitchFamily="34" charset="0"/>
                <a:cs typeface="Arial" panose="020B0604020202020204" pitchFamily="34" charset="0"/>
              </a:rPr>
              <a:t>أنا خائف من الرب إله السماء الذي </a:t>
            </a:r>
          </a:p>
          <a:p>
            <a:pPr algn="r"/>
            <a:r>
              <a:rPr lang="ar-JO" sz="3200" b="1" dirty="0">
                <a:solidFill>
                  <a:srgbClr val="0000FF"/>
                </a:solidFill>
                <a:latin typeface="Arial" panose="020B0604020202020204" pitchFamily="34" charset="0"/>
                <a:cs typeface="Arial" panose="020B0604020202020204" pitchFamily="34" charset="0"/>
              </a:rPr>
              <a:t>   صنع البحر والبر </a:t>
            </a:r>
            <a:r>
              <a:rPr lang="ar-JO" sz="3200" b="1" dirty="0">
                <a:latin typeface="Arial" panose="020B0604020202020204" pitchFamily="34" charset="0"/>
                <a:cs typeface="Arial" panose="020B0604020202020204" pitchFamily="34" charset="0"/>
              </a:rPr>
              <a:t>(1: 7-9)</a:t>
            </a:r>
            <a:endParaRPr lang="en-US" sz="3200" b="1" dirty="0">
              <a:latin typeface="Arial" panose="020B0604020202020204" pitchFamily="34" charset="0"/>
              <a:cs typeface="Arial" panose="020B0604020202020204" pitchFamily="34"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5" name="Title 2"/>
          <p:cNvSpPr>
            <a:spLocks noGrp="1"/>
          </p:cNvSpPr>
          <p:nvPr>
            <p:ph type="title" idx="4294967295"/>
          </p:nvPr>
        </p:nvSpPr>
        <p:spPr>
          <a:xfrm>
            <a:off x="0" y="0"/>
            <a:ext cx="2057400" cy="1143000"/>
          </a:xfrm>
        </p:spPr>
        <p:txBody>
          <a:bodyPr/>
          <a:lstStyle/>
          <a:p>
            <a:r>
              <a:rPr lang="en-US" dirty="0">
                <a:ea typeface="Osaka" charset="0"/>
                <a:cs typeface="Osaka" charset="0"/>
              </a:rPr>
              <a:t>Black</a:t>
            </a:r>
          </a:p>
        </p:txBody>
      </p:sp>
      <p:sp>
        <p:nvSpPr>
          <p:cNvPr id="579586" name="Rectangle 2"/>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p:txBody>
          <a:bodyPr/>
          <a:lstStyle/>
          <a:p>
            <a:pPr eaLnBrk="1" hangingPunct="1">
              <a:defRPr/>
            </a:pPr>
            <a:r>
              <a:rPr kumimoji="1" lang="en-US" b="1" dirty="0">
                <a:latin typeface="Arial" panose="020B0604020202020204" pitchFamily="34" charset="0"/>
                <a:cs typeface="Arial" panose="020B0604020202020204" pitchFamily="34" charset="0"/>
              </a:rPr>
              <a:t>Sailors Rowing</a:t>
            </a:r>
          </a:p>
        </p:txBody>
      </p:sp>
      <p:sp>
        <p:nvSpPr>
          <p:cNvPr id="150531" name="Rectangle 3"/>
          <p:cNvSpPr>
            <a:spLocks noGrp="1" noChangeArrowheads="1"/>
          </p:cNvSpPr>
          <p:nvPr>
            <p:ph type="body" idx="1"/>
          </p:nvPr>
        </p:nvSpPr>
        <p:spPr/>
        <p:txBody>
          <a:bodyPr/>
          <a:lstStyle/>
          <a:p>
            <a:pPr eaLnBrk="1" hangingPunct="1">
              <a:buFont typeface="Times" pitchFamily="-112" charset="0"/>
              <a:buChar char="•"/>
              <a:defRPr/>
            </a:pPr>
            <a:endParaRPr kumimoji="1" lang="en-US" b="1" dirty="0">
              <a:latin typeface="Arial" panose="020B0604020202020204" pitchFamily="34" charset="0"/>
              <a:cs typeface="Arial" panose="020B0604020202020204" pitchFamily="34" charset="0"/>
            </a:endParaRPr>
          </a:p>
        </p:txBody>
      </p:sp>
      <p:pic>
        <p:nvPicPr>
          <p:cNvPr id="58163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3400" y="76200"/>
            <a:ext cx="8229600" cy="678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83682" name="Rectangle 2"/>
          <p:cNvSpPr>
            <a:spLocks noGrp="1" noChangeArrowheads="1"/>
          </p:cNvSpPr>
          <p:nvPr>
            <p:ph type="title"/>
          </p:nvPr>
        </p:nvSpPr>
        <p:spPr/>
        <p:txBody>
          <a:bodyPr/>
          <a:lstStyle/>
          <a:p>
            <a:pPr eaLnBrk="1" hangingPunct="1"/>
            <a:r>
              <a:rPr kumimoji="1" lang="en-US" dirty="0">
                <a:ea typeface="Osaka" charset="0"/>
                <a:cs typeface="Arial" panose="020B0604020202020204" pitchFamily="34" charset="0"/>
              </a:rPr>
              <a:t>Jonah Overboard</a:t>
            </a:r>
          </a:p>
        </p:txBody>
      </p:sp>
      <p:sp>
        <p:nvSpPr>
          <p:cNvPr id="583683" name="Rectangle 3"/>
          <p:cNvSpPr>
            <a:spLocks noGrp="1" noChangeArrowheads="1"/>
          </p:cNvSpPr>
          <p:nvPr>
            <p:ph type="body" idx="1"/>
          </p:nvPr>
        </p:nvSpPr>
        <p:spPr/>
        <p:txBody>
          <a:bodyPr/>
          <a:lstStyle/>
          <a:p>
            <a:pPr eaLnBrk="1" hangingPunct="1"/>
            <a:endParaRPr kumimoji="1" lang="en-US" dirty="0">
              <a:ea typeface="Osaka" charset="0"/>
              <a:cs typeface="Arial" panose="020B0604020202020204" pitchFamily="34" charset="0"/>
            </a:endParaRPr>
          </a:p>
        </p:txBody>
      </p:sp>
      <p:pic>
        <p:nvPicPr>
          <p:cNvPr id="583684"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4800" y="381000"/>
            <a:ext cx="8610600" cy="617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583685" name="Group 5"/>
          <p:cNvGrpSpPr>
            <a:grpSpLocks/>
          </p:cNvGrpSpPr>
          <p:nvPr/>
        </p:nvGrpSpPr>
        <p:grpSpPr bwMode="auto">
          <a:xfrm>
            <a:off x="0" y="0"/>
            <a:ext cx="9144000" cy="6858000"/>
            <a:chOff x="0" y="0"/>
            <a:chExt cx="5760" cy="4320"/>
          </a:xfrm>
        </p:grpSpPr>
        <p:sp>
          <p:nvSpPr>
            <p:cNvPr id="583689" name="Rectangle 6"/>
            <p:cNvSpPr>
              <a:spLocks noChangeArrowheads="1"/>
            </p:cNvSpPr>
            <p:nvPr/>
          </p:nvSpPr>
          <p:spPr bwMode="auto">
            <a:xfrm>
              <a:off x="2544" y="0"/>
              <a:ext cx="624" cy="4320"/>
            </a:xfrm>
            <a:prstGeom prst="rect">
              <a:avLst/>
            </a:prstGeom>
            <a:solidFill>
              <a:srgbClr val="030201"/>
            </a:solidFill>
            <a:ln w="9525">
              <a:solidFill>
                <a:schemeClr val="tx1"/>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583690" name="Rectangle 7"/>
            <p:cNvSpPr>
              <a:spLocks noChangeArrowheads="1"/>
            </p:cNvSpPr>
            <p:nvPr/>
          </p:nvSpPr>
          <p:spPr bwMode="auto">
            <a:xfrm>
              <a:off x="0" y="2496"/>
              <a:ext cx="5760" cy="288"/>
            </a:xfrm>
            <a:prstGeom prst="rect">
              <a:avLst/>
            </a:prstGeom>
            <a:solidFill>
              <a:srgbClr val="030201"/>
            </a:solidFill>
            <a:ln w="9525">
              <a:solidFill>
                <a:schemeClr val="tx1"/>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grpSp>
      <p:sp>
        <p:nvSpPr>
          <p:cNvPr id="486408" name="Rectangle 8"/>
          <p:cNvSpPr>
            <a:spLocks noChangeArrowheads="1"/>
          </p:cNvSpPr>
          <p:nvPr/>
        </p:nvSpPr>
        <p:spPr bwMode="auto">
          <a:xfrm>
            <a:off x="4953000" y="228600"/>
            <a:ext cx="4191000" cy="3810000"/>
          </a:xfrm>
          <a:prstGeom prst="rect">
            <a:avLst/>
          </a:prstGeom>
          <a:solidFill>
            <a:srgbClr val="030201"/>
          </a:solidFill>
          <a:ln w="9525">
            <a:solidFill>
              <a:schemeClr val="tx1"/>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86409" name="Rectangle 9"/>
          <p:cNvSpPr>
            <a:spLocks noChangeArrowheads="1"/>
          </p:cNvSpPr>
          <p:nvPr/>
        </p:nvSpPr>
        <p:spPr bwMode="auto">
          <a:xfrm>
            <a:off x="228600" y="4343400"/>
            <a:ext cx="3810000" cy="2514600"/>
          </a:xfrm>
          <a:prstGeom prst="rect">
            <a:avLst/>
          </a:prstGeom>
          <a:solidFill>
            <a:srgbClr val="030201"/>
          </a:solidFill>
          <a:ln w="9525">
            <a:solidFill>
              <a:schemeClr val="tx1"/>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86410" name="Rectangle 10"/>
          <p:cNvSpPr>
            <a:spLocks noChangeArrowheads="1"/>
          </p:cNvSpPr>
          <p:nvPr/>
        </p:nvSpPr>
        <p:spPr bwMode="auto">
          <a:xfrm>
            <a:off x="4953000" y="4343400"/>
            <a:ext cx="4191000" cy="2514600"/>
          </a:xfrm>
          <a:prstGeom prst="rect">
            <a:avLst/>
          </a:prstGeom>
          <a:solidFill>
            <a:srgbClr val="030201"/>
          </a:solidFill>
          <a:ln w="9525">
            <a:solidFill>
              <a:schemeClr val="tx1"/>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xit" presetSubtype="0" fill="hold" grpId="0" nodeType="clickEffect">
                                  <p:stCondLst>
                                    <p:cond delay="0"/>
                                  </p:stCondLst>
                                  <p:childTnLst>
                                    <p:anim to="" calcmode="lin" valueType="num">
                                      <p:cBhvr>
                                        <p:cTn id="6" dur="1"/>
                                        <p:tgtEl>
                                          <p:spTgt spid="486408"/>
                                        </p:tgtEl>
                                        <p:attrNameLst>
                                          <p:attrName/>
                                        </p:attrNameLst>
                                      </p:cBhvr>
                                    </p:anim>
                                    <p:set>
                                      <p:cBhvr>
                                        <p:cTn id="7" dur="1" fill="hold">
                                          <p:stCondLst>
                                            <p:cond delay="0"/>
                                          </p:stCondLst>
                                        </p:cTn>
                                        <p:tgtEl>
                                          <p:spTgt spid="486408"/>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xit" presetSubtype="0" fill="hold" grpId="0" nodeType="clickEffect">
                                  <p:stCondLst>
                                    <p:cond delay="0"/>
                                  </p:stCondLst>
                                  <p:childTnLst>
                                    <p:anim to="" calcmode="lin" valueType="num">
                                      <p:cBhvr>
                                        <p:cTn id="11" dur="1"/>
                                        <p:tgtEl>
                                          <p:spTgt spid="486409"/>
                                        </p:tgtEl>
                                        <p:attrNameLst>
                                          <p:attrName/>
                                        </p:attrNameLst>
                                      </p:cBhvr>
                                    </p:anim>
                                    <p:set>
                                      <p:cBhvr>
                                        <p:cTn id="12" dur="1" fill="hold">
                                          <p:stCondLst>
                                            <p:cond delay="0"/>
                                          </p:stCondLst>
                                        </p:cTn>
                                        <p:tgtEl>
                                          <p:spTgt spid="486409"/>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xit" presetSubtype="0" fill="hold" grpId="0" nodeType="clickEffect">
                                  <p:stCondLst>
                                    <p:cond delay="0"/>
                                  </p:stCondLst>
                                  <p:childTnLst>
                                    <p:anim to="" calcmode="lin" valueType="num">
                                      <p:cBhvr>
                                        <p:cTn id="16" dur="1"/>
                                        <p:tgtEl>
                                          <p:spTgt spid="486410"/>
                                        </p:tgtEl>
                                        <p:attrNameLst>
                                          <p:attrName/>
                                        </p:attrNameLst>
                                      </p:cBhvr>
                                    </p:anim>
                                    <p:set>
                                      <p:cBhvr>
                                        <p:cTn id="17" dur="1" fill="hold">
                                          <p:stCondLst>
                                            <p:cond delay="0"/>
                                          </p:stCondLst>
                                        </p:cTn>
                                        <p:tgtEl>
                                          <p:spTgt spid="4864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6408" grpId="0" animBg="1"/>
      <p:bldP spid="486409" grpId="0" animBg="1"/>
      <p:bldP spid="486410"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5729" name="Picture 6" descr="35 Pentecost Acts 2 Countrie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911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8610" name="Rectangle 2"/>
          <p:cNvSpPr>
            <a:spLocks noGrp="1" noRot="1" noChangeArrowheads="1"/>
          </p:cNvSpPr>
          <p:nvPr>
            <p:ph type="title"/>
          </p:nvPr>
        </p:nvSpPr>
        <p:spPr>
          <a:xfrm>
            <a:off x="0" y="4343400"/>
            <a:ext cx="2667000" cy="1295400"/>
          </a:xfrm>
          <a:solidFill>
            <a:schemeClr val="bg2"/>
          </a:solidFill>
        </p:spPr>
        <p:txBody>
          <a:bodyPr/>
          <a:lstStyle/>
          <a:p>
            <a:pPr eaLnBrk="1" hangingPunct="1">
              <a:defRPr/>
            </a:pPr>
            <a:r>
              <a:rPr lang="ar-JO" sz="3200" dirty="0">
                <a:latin typeface="Arial" panose="020B0604020202020204" pitchFamily="34" charset="0"/>
                <a:ea typeface="ＭＳ Ｐゴシック" charset="0"/>
                <a:cs typeface="Arial" panose="020B0604020202020204" pitchFamily="34" charset="0"/>
              </a:rPr>
              <a:t>الشتات </a:t>
            </a:r>
            <a:br>
              <a:rPr lang="ar-JO" sz="3200" dirty="0">
                <a:latin typeface="Arial" panose="020B0604020202020204" pitchFamily="34" charset="0"/>
                <a:ea typeface="ＭＳ Ｐゴシック" charset="0"/>
                <a:cs typeface="Arial" panose="020B0604020202020204" pitchFamily="34" charset="0"/>
              </a:rPr>
            </a:br>
            <a:r>
              <a:rPr lang="ar-JO" sz="3200" dirty="0">
                <a:latin typeface="Arial" panose="020B0604020202020204" pitchFamily="34" charset="0"/>
                <a:ea typeface="ＭＳ Ｐゴシック" charset="0"/>
                <a:cs typeface="Arial" panose="020B0604020202020204" pitchFamily="34" charset="0"/>
              </a:rPr>
              <a:t>اليهودي</a:t>
            </a:r>
            <a:endParaRPr lang="en-US" sz="3600" dirty="0">
              <a:latin typeface="Arial" panose="020B0604020202020204" pitchFamily="34" charset="0"/>
              <a:ea typeface="ＭＳ Ｐゴシック" charset="0"/>
              <a:cs typeface="Arial" panose="020B0604020202020204" pitchFamily="34" charset="0"/>
            </a:endParaRPr>
          </a:p>
        </p:txBody>
      </p:sp>
      <p:sp>
        <p:nvSpPr>
          <p:cNvPr id="68614" name="Text Box 6"/>
          <p:cNvSpPr txBox="1">
            <a:spLocks noChangeArrowheads="1"/>
          </p:cNvSpPr>
          <p:nvPr/>
        </p:nvSpPr>
        <p:spPr bwMode="auto">
          <a:xfrm>
            <a:off x="4572000" y="3505200"/>
            <a:ext cx="1011815" cy="584775"/>
          </a:xfrm>
          <a:prstGeom prst="rect">
            <a:avLst/>
          </a:prstGeom>
          <a:solidFill>
            <a:srgbClr val="000000"/>
          </a:solidFill>
          <a:ln w="9525">
            <a:noFill/>
            <a:miter lim="800000"/>
            <a:headEnd/>
            <a:tailEnd/>
          </a:ln>
          <a:effectLst/>
        </p:spPr>
        <p:txBody>
          <a:bodyPr wrap="none">
            <a:spAutoFit/>
          </a:bodyPr>
          <a:lstStyle>
            <a:lvl1pPr>
              <a:defRPr sz="2400">
                <a:solidFill>
                  <a:schemeClr val="tx1"/>
                </a:solidFill>
                <a:latin typeface="Times New Roman" charset="0"/>
                <a:ea typeface="Osaka" charset="0"/>
                <a:cs typeface="Osaka" charset="0"/>
              </a:defRPr>
            </a:lvl1pPr>
            <a:lvl2pPr marL="37931725" indent="-37474525">
              <a:defRPr sz="2400">
                <a:solidFill>
                  <a:schemeClr val="tx1"/>
                </a:solidFill>
                <a:latin typeface="Times New Roman" charset="0"/>
                <a:ea typeface="Osaka" charset="0"/>
                <a:cs typeface="Osaka" charset="0"/>
              </a:defRPr>
            </a:lvl2pPr>
            <a:lvl3pPr>
              <a:defRPr sz="2400">
                <a:solidFill>
                  <a:schemeClr val="tx1"/>
                </a:solidFill>
                <a:latin typeface="Times New Roman" charset="0"/>
                <a:ea typeface="Osaka" charset="0"/>
                <a:cs typeface="Osaka" charset="0"/>
              </a:defRPr>
            </a:lvl3pPr>
            <a:lvl4pPr>
              <a:defRPr sz="2400">
                <a:solidFill>
                  <a:schemeClr val="tx1"/>
                </a:solidFill>
                <a:latin typeface="Times New Roman" charset="0"/>
                <a:ea typeface="Osaka" charset="0"/>
                <a:cs typeface="Osaka" charset="0"/>
              </a:defRPr>
            </a:lvl4pPr>
            <a:lvl5pPr>
              <a:defRPr sz="2400">
                <a:solidFill>
                  <a:schemeClr val="tx1"/>
                </a:solidFill>
                <a:latin typeface="Times New Roman" charset="0"/>
                <a:ea typeface="Osaka" charset="0"/>
                <a:cs typeface="Osaka" charset="0"/>
              </a:defRPr>
            </a:lvl5pPr>
            <a:lvl6pPr marL="457200" eaLnBrk="0" fontAlgn="base" hangingPunct="0">
              <a:spcBef>
                <a:spcPct val="0"/>
              </a:spcBef>
              <a:spcAft>
                <a:spcPct val="0"/>
              </a:spcAft>
              <a:defRPr sz="2400">
                <a:solidFill>
                  <a:schemeClr val="tx1"/>
                </a:solidFill>
                <a:latin typeface="Times New Roman" charset="0"/>
                <a:ea typeface="Osaka" charset="0"/>
                <a:cs typeface="Osaka" charset="0"/>
              </a:defRPr>
            </a:lvl6pPr>
            <a:lvl7pPr marL="914400" eaLnBrk="0" fontAlgn="base" hangingPunct="0">
              <a:spcBef>
                <a:spcPct val="0"/>
              </a:spcBef>
              <a:spcAft>
                <a:spcPct val="0"/>
              </a:spcAft>
              <a:defRPr sz="2400">
                <a:solidFill>
                  <a:schemeClr val="tx1"/>
                </a:solidFill>
                <a:latin typeface="Times New Roman" charset="0"/>
                <a:ea typeface="Osaka" charset="0"/>
                <a:cs typeface="Osaka" charset="0"/>
              </a:defRPr>
            </a:lvl7pPr>
            <a:lvl8pPr marL="1371600" eaLnBrk="0" fontAlgn="base" hangingPunct="0">
              <a:spcBef>
                <a:spcPct val="0"/>
              </a:spcBef>
              <a:spcAft>
                <a:spcPct val="0"/>
              </a:spcAft>
              <a:defRPr sz="2400">
                <a:solidFill>
                  <a:schemeClr val="tx1"/>
                </a:solidFill>
                <a:latin typeface="Times New Roman" charset="0"/>
                <a:ea typeface="Osaka" charset="0"/>
                <a:cs typeface="Osaka" charset="0"/>
              </a:defRPr>
            </a:lvl8pPr>
            <a:lvl9pPr marL="1828800"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defRPr/>
            </a:pPr>
            <a:r>
              <a:rPr lang="ar-JO" sz="3200" b="1" dirty="0">
                <a:solidFill>
                  <a:srgbClr val="FFFFFF"/>
                </a:solidFill>
                <a:effectLst>
                  <a:outerShdw blurRad="38100" dist="38100" dir="2700000" algn="tl">
                    <a:srgbClr val="000514"/>
                  </a:outerShdw>
                </a:effectLst>
                <a:latin typeface="Arial" panose="020B0604020202020204" pitchFamily="34" charset="0"/>
                <a:cs typeface="Arial" panose="020B0604020202020204" pitchFamily="34" charset="0"/>
              </a:rPr>
              <a:t>17%</a:t>
            </a:r>
            <a:endParaRPr lang="en-US" sz="3200" b="1" dirty="0">
              <a:solidFill>
                <a:srgbClr val="FFFFFF"/>
              </a:solidFill>
              <a:effectLst>
                <a:outerShdw blurRad="38100" dist="38100" dir="2700000" algn="tl">
                  <a:srgbClr val="000514"/>
                </a:outerShdw>
              </a:effectLst>
              <a:latin typeface="Arial" panose="020B0604020202020204" pitchFamily="34" charset="0"/>
              <a:cs typeface="Arial" panose="020B0604020202020204" pitchFamily="34" charset="0"/>
            </a:endParaRPr>
          </a:p>
        </p:txBody>
      </p:sp>
      <p:sp>
        <p:nvSpPr>
          <p:cNvPr id="8" name="Text Box 6"/>
          <p:cNvSpPr txBox="1">
            <a:spLocks noChangeArrowheads="1"/>
          </p:cNvSpPr>
          <p:nvPr/>
        </p:nvSpPr>
        <p:spPr bwMode="auto">
          <a:xfrm>
            <a:off x="1066800" y="0"/>
            <a:ext cx="4506362" cy="584775"/>
          </a:xfrm>
          <a:prstGeom prst="rect">
            <a:avLst/>
          </a:prstGeom>
          <a:solidFill>
            <a:srgbClr val="800000"/>
          </a:solidFill>
          <a:ln w="9525">
            <a:noFill/>
            <a:miter lim="800000"/>
            <a:headEnd/>
            <a:tailEnd/>
          </a:ln>
          <a:effectLst/>
        </p:spPr>
        <p:txBody>
          <a:bodyPr wrap="none">
            <a:spAutoFit/>
          </a:bodyPr>
          <a:lstStyle>
            <a:lvl1pPr>
              <a:defRPr sz="2400">
                <a:solidFill>
                  <a:schemeClr val="tx1"/>
                </a:solidFill>
                <a:latin typeface="Times New Roman" charset="0"/>
                <a:ea typeface="Osaka" charset="0"/>
                <a:cs typeface="Osaka" charset="0"/>
              </a:defRPr>
            </a:lvl1pPr>
            <a:lvl2pPr marL="37931725" indent="-37474525">
              <a:defRPr sz="2400">
                <a:solidFill>
                  <a:schemeClr val="tx1"/>
                </a:solidFill>
                <a:latin typeface="Times New Roman" charset="0"/>
                <a:ea typeface="Osaka" charset="0"/>
                <a:cs typeface="Osaka" charset="0"/>
              </a:defRPr>
            </a:lvl2pPr>
            <a:lvl3pPr>
              <a:defRPr sz="2400">
                <a:solidFill>
                  <a:schemeClr val="tx1"/>
                </a:solidFill>
                <a:latin typeface="Times New Roman" charset="0"/>
                <a:ea typeface="Osaka" charset="0"/>
                <a:cs typeface="Osaka" charset="0"/>
              </a:defRPr>
            </a:lvl3pPr>
            <a:lvl4pPr>
              <a:defRPr sz="2400">
                <a:solidFill>
                  <a:schemeClr val="tx1"/>
                </a:solidFill>
                <a:latin typeface="Times New Roman" charset="0"/>
                <a:ea typeface="Osaka" charset="0"/>
                <a:cs typeface="Osaka" charset="0"/>
              </a:defRPr>
            </a:lvl4pPr>
            <a:lvl5pPr>
              <a:defRPr sz="2400">
                <a:solidFill>
                  <a:schemeClr val="tx1"/>
                </a:solidFill>
                <a:latin typeface="Times New Roman" charset="0"/>
                <a:ea typeface="Osaka" charset="0"/>
                <a:cs typeface="Osaka" charset="0"/>
              </a:defRPr>
            </a:lvl5pPr>
            <a:lvl6pPr marL="457200" eaLnBrk="0" fontAlgn="base" hangingPunct="0">
              <a:spcBef>
                <a:spcPct val="0"/>
              </a:spcBef>
              <a:spcAft>
                <a:spcPct val="0"/>
              </a:spcAft>
              <a:defRPr sz="2400">
                <a:solidFill>
                  <a:schemeClr val="tx1"/>
                </a:solidFill>
                <a:latin typeface="Times New Roman" charset="0"/>
                <a:ea typeface="Osaka" charset="0"/>
                <a:cs typeface="Osaka" charset="0"/>
              </a:defRPr>
            </a:lvl6pPr>
            <a:lvl7pPr marL="914400" eaLnBrk="0" fontAlgn="base" hangingPunct="0">
              <a:spcBef>
                <a:spcPct val="0"/>
              </a:spcBef>
              <a:spcAft>
                <a:spcPct val="0"/>
              </a:spcAft>
              <a:defRPr sz="2400">
                <a:solidFill>
                  <a:schemeClr val="tx1"/>
                </a:solidFill>
                <a:latin typeface="Times New Roman" charset="0"/>
                <a:ea typeface="Osaka" charset="0"/>
                <a:cs typeface="Osaka" charset="0"/>
              </a:defRPr>
            </a:lvl7pPr>
            <a:lvl8pPr marL="1371600" eaLnBrk="0" fontAlgn="base" hangingPunct="0">
              <a:spcBef>
                <a:spcPct val="0"/>
              </a:spcBef>
              <a:spcAft>
                <a:spcPct val="0"/>
              </a:spcAft>
              <a:defRPr sz="2400">
                <a:solidFill>
                  <a:schemeClr val="tx1"/>
                </a:solidFill>
                <a:latin typeface="Times New Roman" charset="0"/>
                <a:ea typeface="Osaka" charset="0"/>
                <a:cs typeface="Osaka" charset="0"/>
              </a:defRPr>
            </a:lvl8pPr>
            <a:lvl9pPr marL="1828800"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defRPr/>
            </a:pP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40000 يهودي في روما وحدها</a:t>
            </a:r>
            <a:endParaRPr 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9" name="6-Point Star 8"/>
          <p:cNvSpPr/>
          <p:nvPr/>
        </p:nvSpPr>
        <p:spPr bwMode="auto">
          <a:xfrm>
            <a:off x="76200" y="304800"/>
            <a:ext cx="685800" cy="685800"/>
          </a:xfrm>
          <a:prstGeom prst="star6">
            <a:avLst/>
          </a:prstGeom>
          <a:solidFill>
            <a:srgbClr val="800000"/>
          </a:solidFill>
          <a:ln w="9525" cap="flat" cmpd="sng" algn="ctr">
            <a:solidFill>
              <a:schemeClr val="tx1"/>
            </a:solidFill>
            <a:prstDash val="solid"/>
            <a:round/>
            <a:headEnd type="none" w="med" len="med"/>
            <a:tailEnd type="none" w="med" len="med"/>
          </a:ln>
          <a:effectLst>
            <a:outerShdw blurRad="50800" dist="38100" dir="2700000">
              <a:srgbClr val="000000">
                <a:alpha val="43000"/>
              </a:srgbClr>
            </a:outerShdw>
          </a:effectLst>
        </p:spPr>
        <p:txBody>
          <a:bodyPr/>
          <a:lstStyle/>
          <a:p>
            <a:pPr algn="l">
              <a:defRPr/>
            </a:pPr>
            <a:endParaRPr lang="en-US" sz="1800" b="1" dirty="0">
              <a:solidFill>
                <a:srgbClr val="FFFFFF"/>
              </a:solidFill>
              <a:latin typeface="Arial" panose="020B0604020202020204" pitchFamily="34" charset="0"/>
              <a:ea typeface="+mn-ea"/>
              <a:cs typeface="Arial" panose="020B0604020202020204" pitchFamily="34" charset="0"/>
            </a:endParaRPr>
          </a:p>
        </p:txBody>
      </p:sp>
      <p:sp>
        <p:nvSpPr>
          <p:cNvPr id="10" name="Text Box 7"/>
          <p:cNvSpPr txBox="1">
            <a:spLocks noChangeArrowheads="1"/>
          </p:cNvSpPr>
          <p:nvPr/>
        </p:nvSpPr>
        <p:spPr bwMode="auto">
          <a:xfrm>
            <a:off x="548623" y="1905000"/>
            <a:ext cx="1579279" cy="92333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ar-JO" sz="5400" b="1" dirty="0">
                <a:latin typeface="Arial" panose="020B0604020202020204" pitchFamily="34" charset="0"/>
                <a:cs typeface="Arial" panose="020B0604020202020204" pitchFamily="34" charset="0"/>
              </a:rPr>
              <a:t>83%</a:t>
            </a:r>
            <a:endParaRPr lang="en-US" sz="5400"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86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4" grpId="0" animBg="1" autoUpdateAnimBg="0"/>
      <p:bldP spid="8" grpId="0" animBg="1" autoUpdateAnimBg="0"/>
      <p:bldP spid="10" grpId="0" animBg="1"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7" name="Rectangle 2"/>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87778" name="Title 2"/>
          <p:cNvSpPr>
            <a:spLocks noGrp="1"/>
          </p:cNvSpPr>
          <p:nvPr>
            <p:ph type="title" idx="4294967295"/>
          </p:nvPr>
        </p:nvSpPr>
        <p:spPr>
          <a:xfrm>
            <a:off x="0" y="152400"/>
            <a:ext cx="9144000" cy="838200"/>
          </a:xfrm>
        </p:spPr>
        <p:txBody>
          <a:bodyPr/>
          <a:lstStyle/>
          <a:p>
            <a:r>
              <a:rPr lang="ar-JO" dirty="0">
                <a:solidFill>
                  <a:schemeClr val="bg1"/>
                </a:solidFill>
                <a:ea typeface="Osaka" charset="0"/>
                <a:cs typeface="Arial" panose="020B0604020202020204" pitchFamily="34" charset="0"/>
              </a:rPr>
              <a:t>الفكرة الرئيسية في يونان 1</a:t>
            </a:r>
            <a:endParaRPr lang="en-US" dirty="0">
              <a:solidFill>
                <a:schemeClr val="bg1"/>
              </a:solidFill>
              <a:ea typeface="Osaka" charset="0"/>
              <a:cs typeface="Arial" panose="020B0604020202020204" pitchFamily="34" charset="0"/>
            </a:endParaRPr>
          </a:p>
        </p:txBody>
      </p:sp>
      <p:sp>
        <p:nvSpPr>
          <p:cNvPr id="4" name="Title 2"/>
          <p:cNvSpPr txBox="1">
            <a:spLocks/>
          </p:cNvSpPr>
          <p:nvPr/>
        </p:nvSpPr>
        <p:spPr bwMode="auto">
          <a:xfrm>
            <a:off x="0" y="1066800"/>
            <a:ext cx="9144000" cy="1981200"/>
          </a:xfrm>
          <a:prstGeom prst="rect">
            <a:avLst/>
          </a:prstGeom>
          <a:solidFill>
            <a:srgbClr val="000090"/>
          </a:solid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رفض الكرازة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يأتي بالعواقب</a:t>
            </a:r>
            <a:endParaRPr kumimoji="0" lang="en-US" sz="6000" b="1"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5" name="Title 2"/>
          <p:cNvSpPr txBox="1">
            <a:spLocks/>
          </p:cNvSpPr>
          <p:nvPr/>
        </p:nvSpPr>
        <p:spPr bwMode="auto">
          <a:xfrm>
            <a:off x="1524000" y="3276600"/>
            <a:ext cx="6400800" cy="32766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لا يزال الله يستخدم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وسائل عديدة اليوم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 ليرينا جديته بخصوص الكرازة</a:t>
            </a:r>
            <a:endParaRPr kumimoji="0" lang="en-US" sz="4400" b="1"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69" name="Rectangle 2"/>
          <p:cNvSpPr>
            <a:spLocks noGrp="1" noChangeArrowheads="1"/>
          </p:cNvSpPr>
          <p:nvPr>
            <p:ph type="ctrTitle"/>
          </p:nvPr>
        </p:nvSpPr>
        <p:spPr>
          <a:xfrm>
            <a:off x="304800" y="4800600"/>
            <a:ext cx="8610600" cy="990600"/>
          </a:xfrm>
          <a:effectLst>
            <a:outerShdw blurRad="63500" dist="35907" dir="16979964" algn="ctr" rotWithShape="0">
              <a:srgbClr val="000000">
                <a:alpha val="75000"/>
              </a:srgbClr>
            </a:outerShdw>
          </a:effectLst>
        </p:spPr>
        <p:txBody>
          <a:bodyPr/>
          <a:lstStyle/>
          <a:p>
            <a:pPr eaLnBrk="1" hangingPunct="1">
              <a:defRPr/>
            </a:pPr>
            <a:r>
              <a:rPr lang="ar-JO" sz="3600" dirty="0">
                <a:cs typeface="Arial" panose="020B0604020202020204" pitchFamily="34" charset="0"/>
              </a:rPr>
              <a:t>كثيراً ما استخدم الله غزوات شعبه لتحويل الغزاة.</a:t>
            </a:r>
            <a:endParaRPr lang="en-US" dirty="0">
              <a:ea typeface="ＭＳ Ｐゴシック" charset="0"/>
              <a:cs typeface="Arial" panose="020B0604020202020204" pitchFamily="34" charset="0"/>
            </a:endParaRPr>
          </a:p>
        </p:txBody>
      </p:sp>
      <p:sp>
        <p:nvSpPr>
          <p:cNvPr id="589826" name="AutoShape 4"/>
          <p:cNvSpPr>
            <a:spLocks noChangeArrowheads="1"/>
          </p:cNvSpPr>
          <p:nvPr/>
        </p:nvSpPr>
        <p:spPr bwMode="auto">
          <a:xfrm rot="-5400000">
            <a:off x="533400" y="2590800"/>
            <a:ext cx="1219200" cy="1676400"/>
          </a:xfrm>
          <a:prstGeom prst="flowChartDelay">
            <a:avLst/>
          </a:prstGeom>
          <a:solidFill>
            <a:srgbClr val="800080"/>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0777" name="Text Box 9"/>
          <p:cNvSpPr txBox="1">
            <a:spLocks noChangeArrowheads="1"/>
          </p:cNvSpPr>
          <p:nvPr/>
        </p:nvSpPr>
        <p:spPr bwMode="auto">
          <a:xfrm>
            <a:off x="612525" y="2359968"/>
            <a:ext cx="1003801" cy="461665"/>
          </a:xfrm>
          <a:prstGeom prst="rect">
            <a:avLst/>
          </a:prstGeom>
          <a:noFill/>
          <a:ln w="9525">
            <a:noFill/>
            <a:miter lim="800000"/>
            <a:headEnd/>
            <a:tailEnd/>
          </a:ln>
          <a:effectLst>
            <a:outerShdw blurRad="63500" dist="81320" dir="18519588" algn="ctr" rotWithShape="0">
              <a:srgbClr val="030201">
                <a:alpha val="74998"/>
              </a:srgbClr>
            </a:outerShdw>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الفترة 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0778" name="Text Box 10"/>
          <p:cNvSpPr txBox="1">
            <a:spLocks noChangeArrowheads="1"/>
          </p:cNvSpPr>
          <p:nvPr/>
        </p:nvSpPr>
        <p:spPr bwMode="auto">
          <a:xfrm>
            <a:off x="696870" y="3198168"/>
            <a:ext cx="797013" cy="461665"/>
          </a:xfrm>
          <a:prstGeom prst="rect">
            <a:avLst/>
          </a:prstGeom>
          <a:noFill/>
          <a:ln w="9525">
            <a:noFill/>
            <a:miter lim="800000"/>
            <a:headEnd/>
            <a:tailEnd/>
          </a:ln>
          <a:effectLst>
            <a:outerShdw blurRad="63500" dist="81320" dir="18519588" algn="ctr" rotWithShape="0">
              <a:srgbClr val="030201">
                <a:alpha val="74998"/>
              </a:srgbClr>
            </a:outerShdw>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رومية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0779" name="Text Box 11"/>
          <p:cNvSpPr txBox="1">
            <a:spLocks noChangeArrowheads="1"/>
          </p:cNvSpPr>
          <p:nvPr/>
        </p:nvSpPr>
        <p:spPr bwMode="auto">
          <a:xfrm>
            <a:off x="1613306" y="4036368"/>
            <a:ext cx="704039" cy="461665"/>
          </a:xfrm>
          <a:prstGeom prst="rect">
            <a:avLst/>
          </a:prstGeom>
          <a:noFill/>
          <a:ln w="9525">
            <a:noFill/>
            <a:miter lim="800000"/>
            <a:headEnd/>
            <a:tailEnd/>
          </a:ln>
          <a:effectLst>
            <a:outerShdw blurRad="63500" dist="81320" dir="18519588" algn="ctr" rotWithShape="0">
              <a:srgbClr val="030201">
                <a:alpha val="74998"/>
              </a:srgbClr>
            </a:outerShdw>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400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89830" name="AutoShape 13"/>
          <p:cNvSpPr>
            <a:spLocks noChangeArrowheads="1"/>
          </p:cNvSpPr>
          <p:nvPr/>
        </p:nvSpPr>
        <p:spPr bwMode="auto">
          <a:xfrm rot="-5400000">
            <a:off x="2209800" y="2590800"/>
            <a:ext cx="1219200" cy="1676400"/>
          </a:xfrm>
          <a:prstGeom prst="flowChartDelay">
            <a:avLst/>
          </a:prstGeom>
          <a:solidFill>
            <a:srgbClr val="800080"/>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0782" name="Text Box 14"/>
          <p:cNvSpPr txBox="1">
            <a:spLocks noChangeArrowheads="1"/>
          </p:cNvSpPr>
          <p:nvPr/>
        </p:nvSpPr>
        <p:spPr bwMode="auto">
          <a:xfrm>
            <a:off x="2288925" y="2359968"/>
            <a:ext cx="1003801" cy="461665"/>
          </a:xfrm>
          <a:prstGeom prst="rect">
            <a:avLst/>
          </a:prstGeom>
          <a:noFill/>
          <a:ln w="9525">
            <a:noFill/>
            <a:miter lim="800000"/>
            <a:headEnd/>
            <a:tailEnd/>
          </a:ln>
          <a:effectLst>
            <a:outerShdw blurRad="63500" dist="81320" dir="18519588" algn="ctr" rotWithShape="0">
              <a:srgbClr val="030201">
                <a:alpha val="74998"/>
              </a:srgbClr>
            </a:outerShdw>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الفترة 2</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0783" name="Text Box 15"/>
          <p:cNvSpPr txBox="1">
            <a:spLocks noChangeArrowheads="1"/>
          </p:cNvSpPr>
          <p:nvPr/>
        </p:nvSpPr>
        <p:spPr bwMode="auto">
          <a:xfrm>
            <a:off x="2450457" y="3198168"/>
            <a:ext cx="756938" cy="461665"/>
          </a:xfrm>
          <a:prstGeom prst="rect">
            <a:avLst/>
          </a:prstGeom>
          <a:noFill/>
          <a:ln w="9525">
            <a:noFill/>
            <a:miter lim="800000"/>
            <a:headEnd/>
            <a:tailEnd/>
          </a:ln>
          <a:effectLst>
            <a:outerShdw blurRad="63500" dist="81320" dir="18519588" algn="ctr" rotWithShape="0">
              <a:srgbClr val="030201">
                <a:alpha val="74998"/>
              </a:srgbClr>
            </a:outerShdw>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البربر</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0784" name="Text Box 16"/>
          <p:cNvSpPr txBox="1">
            <a:spLocks noChangeArrowheads="1"/>
          </p:cNvSpPr>
          <p:nvPr/>
        </p:nvSpPr>
        <p:spPr bwMode="auto">
          <a:xfrm>
            <a:off x="3289706" y="4036368"/>
            <a:ext cx="704039" cy="461665"/>
          </a:xfrm>
          <a:prstGeom prst="rect">
            <a:avLst/>
          </a:prstGeom>
          <a:noFill/>
          <a:ln w="9525">
            <a:noFill/>
            <a:miter lim="800000"/>
            <a:headEnd/>
            <a:tailEnd/>
          </a:ln>
          <a:effectLst>
            <a:outerShdw blurRad="63500" dist="81320" dir="18519588" algn="ctr" rotWithShape="0">
              <a:srgbClr val="030201">
                <a:alpha val="74998"/>
              </a:srgbClr>
            </a:outerShdw>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800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89834" name="AutoShape 17"/>
          <p:cNvSpPr>
            <a:spLocks noChangeArrowheads="1"/>
          </p:cNvSpPr>
          <p:nvPr/>
        </p:nvSpPr>
        <p:spPr bwMode="auto">
          <a:xfrm rot="-5400000">
            <a:off x="3886200" y="2590800"/>
            <a:ext cx="1219200" cy="1676400"/>
          </a:xfrm>
          <a:prstGeom prst="flowChartDelay">
            <a:avLst/>
          </a:prstGeom>
          <a:solidFill>
            <a:srgbClr val="800080"/>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0786" name="Text Box 18"/>
          <p:cNvSpPr txBox="1">
            <a:spLocks noChangeArrowheads="1"/>
          </p:cNvSpPr>
          <p:nvPr/>
        </p:nvSpPr>
        <p:spPr bwMode="auto">
          <a:xfrm>
            <a:off x="3965325" y="2359968"/>
            <a:ext cx="1003801" cy="461665"/>
          </a:xfrm>
          <a:prstGeom prst="rect">
            <a:avLst/>
          </a:prstGeom>
          <a:noFill/>
          <a:ln w="9525">
            <a:noFill/>
            <a:miter lim="800000"/>
            <a:headEnd/>
            <a:tailEnd/>
          </a:ln>
          <a:effectLst>
            <a:outerShdw blurRad="63500" dist="81320" dir="18519588" algn="ctr" rotWithShape="0">
              <a:srgbClr val="030201">
                <a:alpha val="74998"/>
              </a:srgbClr>
            </a:outerShdw>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الفترة 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0787" name="Text Box 19"/>
          <p:cNvSpPr txBox="1">
            <a:spLocks noChangeArrowheads="1"/>
          </p:cNvSpPr>
          <p:nvPr/>
        </p:nvSpPr>
        <p:spPr bwMode="auto">
          <a:xfrm>
            <a:off x="3914987" y="3198168"/>
            <a:ext cx="1072731" cy="461665"/>
          </a:xfrm>
          <a:prstGeom prst="rect">
            <a:avLst/>
          </a:prstGeom>
          <a:noFill/>
          <a:ln w="9525">
            <a:noFill/>
            <a:miter lim="800000"/>
            <a:headEnd/>
            <a:tailEnd/>
          </a:ln>
          <a:effectLst>
            <a:outerShdw blurRad="63500" dist="81320" dir="18519588" algn="ctr" rotWithShape="0">
              <a:srgbClr val="030201">
                <a:alpha val="74998"/>
              </a:srgbClr>
            </a:outerShdw>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القراصنة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0788" name="Text Box 20"/>
          <p:cNvSpPr txBox="1">
            <a:spLocks noChangeArrowheads="1"/>
          </p:cNvSpPr>
          <p:nvPr/>
        </p:nvSpPr>
        <p:spPr bwMode="auto">
          <a:xfrm>
            <a:off x="4879544" y="4036368"/>
            <a:ext cx="877163" cy="461665"/>
          </a:xfrm>
          <a:prstGeom prst="rect">
            <a:avLst/>
          </a:prstGeom>
          <a:noFill/>
          <a:ln w="9525">
            <a:noFill/>
            <a:miter lim="800000"/>
            <a:headEnd/>
            <a:tailEnd/>
          </a:ln>
          <a:effectLst>
            <a:outerShdw blurRad="63500" dist="81320" dir="18519588" algn="ctr" rotWithShape="0">
              <a:srgbClr val="030201">
                <a:alpha val="74998"/>
              </a:srgbClr>
            </a:outerShdw>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1200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89838" name="AutoShape 21"/>
          <p:cNvSpPr>
            <a:spLocks noChangeArrowheads="1"/>
          </p:cNvSpPr>
          <p:nvPr/>
        </p:nvSpPr>
        <p:spPr bwMode="auto">
          <a:xfrm rot="-5400000">
            <a:off x="5562600" y="2590800"/>
            <a:ext cx="1219200" cy="1676400"/>
          </a:xfrm>
          <a:prstGeom prst="flowChartDelay">
            <a:avLst/>
          </a:prstGeom>
          <a:solidFill>
            <a:srgbClr val="800080"/>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0790" name="Text Box 22"/>
          <p:cNvSpPr txBox="1">
            <a:spLocks noChangeArrowheads="1"/>
          </p:cNvSpPr>
          <p:nvPr/>
        </p:nvSpPr>
        <p:spPr bwMode="auto">
          <a:xfrm>
            <a:off x="5641725" y="2359968"/>
            <a:ext cx="1003801" cy="461665"/>
          </a:xfrm>
          <a:prstGeom prst="rect">
            <a:avLst/>
          </a:prstGeom>
          <a:noFill/>
          <a:ln w="9525">
            <a:noFill/>
            <a:miter lim="800000"/>
            <a:headEnd/>
            <a:tailEnd/>
          </a:ln>
          <a:effectLst>
            <a:outerShdw blurRad="63500" dist="81320" dir="18519588" algn="ctr" rotWithShape="0">
              <a:srgbClr val="030201">
                <a:alpha val="74998"/>
              </a:srgbClr>
            </a:outerShdw>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الفترة 4</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0791" name="Text Box 23"/>
          <p:cNvSpPr txBox="1">
            <a:spLocks noChangeArrowheads="1"/>
          </p:cNvSpPr>
          <p:nvPr/>
        </p:nvSpPr>
        <p:spPr bwMode="auto">
          <a:xfrm>
            <a:off x="5551342" y="3198168"/>
            <a:ext cx="1146469" cy="461665"/>
          </a:xfrm>
          <a:prstGeom prst="rect">
            <a:avLst/>
          </a:prstGeom>
          <a:noFill/>
          <a:ln w="9525">
            <a:noFill/>
            <a:miter lim="800000"/>
            <a:headEnd/>
            <a:tailEnd/>
          </a:ln>
          <a:effectLst>
            <a:outerShdw blurRad="63500" dist="81320" dir="18519588" algn="ctr" rotWithShape="0">
              <a:srgbClr val="030201">
                <a:alpha val="74998"/>
              </a:srgbClr>
            </a:outerShdw>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المسلمون</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0792" name="Text Box 24"/>
          <p:cNvSpPr txBox="1">
            <a:spLocks noChangeArrowheads="1"/>
          </p:cNvSpPr>
          <p:nvPr/>
        </p:nvSpPr>
        <p:spPr bwMode="auto">
          <a:xfrm>
            <a:off x="6555944" y="4036368"/>
            <a:ext cx="877163" cy="461665"/>
          </a:xfrm>
          <a:prstGeom prst="rect">
            <a:avLst/>
          </a:prstGeom>
          <a:noFill/>
          <a:ln w="9525">
            <a:noFill/>
            <a:miter lim="800000"/>
            <a:headEnd/>
            <a:tailEnd/>
          </a:ln>
          <a:effectLst>
            <a:outerShdw blurRad="63500" dist="81320" dir="18519588" algn="ctr" rotWithShape="0">
              <a:srgbClr val="030201">
                <a:alpha val="74998"/>
              </a:srgbClr>
            </a:outerShdw>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1600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89842" name="AutoShape 25"/>
          <p:cNvSpPr>
            <a:spLocks noChangeArrowheads="1"/>
          </p:cNvSpPr>
          <p:nvPr/>
        </p:nvSpPr>
        <p:spPr bwMode="auto">
          <a:xfrm rot="-5400000">
            <a:off x="7239000" y="2590800"/>
            <a:ext cx="1219200" cy="1676400"/>
          </a:xfrm>
          <a:prstGeom prst="flowChartDelay">
            <a:avLst/>
          </a:prstGeom>
          <a:solidFill>
            <a:srgbClr val="800080"/>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0794" name="Text Box 26"/>
          <p:cNvSpPr txBox="1">
            <a:spLocks noChangeArrowheads="1"/>
          </p:cNvSpPr>
          <p:nvPr/>
        </p:nvSpPr>
        <p:spPr bwMode="auto">
          <a:xfrm>
            <a:off x="7318125" y="2359968"/>
            <a:ext cx="1003801" cy="461665"/>
          </a:xfrm>
          <a:prstGeom prst="rect">
            <a:avLst/>
          </a:prstGeom>
          <a:noFill/>
          <a:ln w="9525">
            <a:noFill/>
            <a:miter lim="800000"/>
            <a:headEnd/>
            <a:tailEnd/>
          </a:ln>
          <a:effectLst>
            <a:outerShdw blurRad="63500" dist="81320" dir="18519588" algn="ctr" rotWithShape="0">
              <a:srgbClr val="030201">
                <a:alpha val="74998"/>
              </a:srgbClr>
            </a:outerShdw>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الفترة 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0795" name="Text Box 27"/>
          <p:cNvSpPr txBox="1">
            <a:spLocks noChangeArrowheads="1"/>
          </p:cNvSpPr>
          <p:nvPr/>
        </p:nvSpPr>
        <p:spPr bwMode="auto">
          <a:xfrm>
            <a:off x="7004909" y="3198167"/>
            <a:ext cx="1595309" cy="461665"/>
          </a:xfrm>
          <a:prstGeom prst="rect">
            <a:avLst/>
          </a:prstGeom>
          <a:noFill/>
          <a:ln w="9525">
            <a:noFill/>
            <a:miter lim="800000"/>
            <a:headEnd/>
            <a:tailEnd/>
          </a:ln>
          <a:effectLst>
            <a:outerShdw blurRad="63500" dist="81320" dir="18519588" algn="ctr" rotWithShape="0">
              <a:srgbClr val="030201">
                <a:alpha val="74998"/>
              </a:srgbClr>
            </a:outerShdw>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b="1" dirty="0">
                <a:solidFill>
                  <a:srgbClr val="FFFFFF"/>
                </a:solidFill>
                <a:latin typeface="Arial" panose="020B0604020202020204" pitchFamily="34" charset="0"/>
                <a:cs typeface="Arial" panose="020B0604020202020204" pitchFamily="34" charset="0"/>
              </a:rPr>
              <a:t>أ</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قاصي الأرض</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0796" name="Text Box 28"/>
          <p:cNvSpPr txBox="1">
            <a:spLocks noChangeArrowheads="1"/>
          </p:cNvSpPr>
          <p:nvPr/>
        </p:nvSpPr>
        <p:spPr bwMode="auto">
          <a:xfrm>
            <a:off x="8232344" y="4036368"/>
            <a:ext cx="877163" cy="461665"/>
          </a:xfrm>
          <a:prstGeom prst="rect">
            <a:avLst/>
          </a:prstGeom>
          <a:noFill/>
          <a:ln w="9525">
            <a:noFill/>
            <a:miter lim="800000"/>
            <a:headEnd/>
            <a:tailEnd/>
          </a:ln>
          <a:effectLst>
            <a:outerShdw blurRad="63500" dist="81320" dir="18519588" algn="ctr" rotWithShape="0">
              <a:srgbClr val="030201">
                <a:alpha val="74998"/>
              </a:srgbClr>
            </a:outerShdw>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2000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89846" name="Line 12"/>
          <p:cNvSpPr>
            <a:spLocks noChangeShapeType="1"/>
          </p:cNvSpPr>
          <p:nvPr/>
        </p:nvSpPr>
        <p:spPr bwMode="auto">
          <a:xfrm>
            <a:off x="0" y="4038600"/>
            <a:ext cx="9144000" cy="0"/>
          </a:xfrm>
          <a:prstGeom prst="line">
            <a:avLst/>
          </a:prstGeom>
          <a:noFill/>
          <a:ln w="76200">
            <a:solidFill>
              <a:srgbClr val="FFFF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0797" name="Text Box 29"/>
          <p:cNvSpPr txBox="1">
            <a:spLocks noChangeArrowheads="1"/>
          </p:cNvSpPr>
          <p:nvPr/>
        </p:nvSpPr>
        <p:spPr bwMode="auto">
          <a:xfrm>
            <a:off x="142875" y="4037013"/>
            <a:ext cx="355600" cy="460375"/>
          </a:xfrm>
          <a:prstGeom prst="rect">
            <a:avLst/>
          </a:prstGeom>
          <a:noFill/>
          <a:ln w="9525">
            <a:noFill/>
            <a:miter lim="800000"/>
            <a:headEnd/>
            <a:tailEnd/>
          </a:ln>
          <a:effectLst>
            <a:outerShdw blurRad="63500" dist="81320" dir="18519588" algn="ctr" rotWithShape="0">
              <a:srgbClr val="030201">
                <a:alpha val="74998"/>
              </a:srgbClr>
            </a:outerShdw>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0798" name="Text Box 30"/>
          <p:cNvSpPr txBox="1">
            <a:spLocks noChangeArrowheads="1"/>
          </p:cNvSpPr>
          <p:nvPr/>
        </p:nvSpPr>
        <p:spPr bwMode="auto">
          <a:xfrm>
            <a:off x="4965094" y="6246168"/>
            <a:ext cx="3969356" cy="461665"/>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nchor="ctr">
            <a:spAutoFit/>
          </a:bodyPr>
          <a:lstStyle>
            <a:lvl1pPr>
              <a:defRPr sz="2400">
                <a:solidFill>
                  <a:schemeClr val="tx1"/>
                </a:solidFill>
                <a:latin typeface="Times New Roman" charset="0"/>
                <a:ea typeface="Osaka" charset="0"/>
                <a:cs typeface="Osaka" charset="0"/>
              </a:defRPr>
            </a:lvl1pPr>
            <a:lvl2pPr marL="37931725" indent="-37474525">
              <a:defRPr sz="2400">
                <a:solidFill>
                  <a:schemeClr val="tx1"/>
                </a:solidFill>
                <a:latin typeface="Times New Roman" charset="0"/>
                <a:ea typeface="Osaka" charset="0"/>
                <a:cs typeface="Osaka" charset="0"/>
              </a:defRPr>
            </a:lvl2pPr>
            <a:lvl3pPr>
              <a:defRPr sz="2400">
                <a:solidFill>
                  <a:schemeClr val="tx1"/>
                </a:solidFill>
                <a:latin typeface="Times New Roman" charset="0"/>
                <a:ea typeface="Osaka" charset="0"/>
                <a:cs typeface="Osaka" charset="0"/>
              </a:defRPr>
            </a:lvl3pPr>
            <a:lvl4pPr>
              <a:defRPr sz="2400">
                <a:solidFill>
                  <a:schemeClr val="tx1"/>
                </a:solidFill>
                <a:latin typeface="Times New Roman" charset="0"/>
                <a:ea typeface="Osaka" charset="0"/>
                <a:cs typeface="Osaka" charset="0"/>
              </a:defRPr>
            </a:lvl4pPr>
            <a:lvl5pPr>
              <a:defRPr sz="2400">
                <a:solidFill>
                  <a:schemeClr val="tx1"/>
                </a:solidFill>
                <a:latin typeface="Times New Roman" charset="0"/>
                <a:ea typeface="Osaka" charset="0"/>
                <a:cs typeface="Osaka" charset="0"/>
              </a:defRPr>
            </a:lvl5pPr>
            <a:lvl6pPr marL="457200" eaLnBrk="0" fontAlgn="base" hangingPunct="0">
              <a:spcBef>
                <a:spcPct val="0"/>
              </a:spcBef>
              <a:spcAft>
                <a:spcPct val="0"/>
              </a:spcAft>
              <a:defRPr sz="2400">
                <a:solidFill>
                  <a:schemeClr val="tx1"/>
                </a:solidFill>
                <a:latin typeface="Times New Roman" charset="0"/>
                <a:ea typeface="Osaka" charset="0"/>
                <a:cs typeface="Osaka" charset="0"/>
              </a:defRPr>
            </a:lvl6pPr>
            <a:lvl7pPr marL="914400" eaLnBrk="0" fontAlgn="base" hangingPunct="0">
              <a:spcBef>
                <a:spcPct val="0"/>
              </a:spcBef>
              <a:spcAft>
                <a:spcPct val="0"/>
              </a:spcAft>
              <a:defRPr sz="2400">
                <a:solidFill>
                  <a:schemeClr val="tx1"/>
                </a:solidFill>
                <a:latin typeface="Times New Roman" charset="0"/>
                <a:ea typeface="Osaka" charset="0"/>
                <a:cs typeface="Osaka" charset="0"/>
              </a:defRPr>
            </a:lvl7pPr>
            <a:lvl8pPr marL="1371600" eaLnBrk="0" fontAlgn="base" hangingPunct="0">
              <a:spcBef>
                <a:spcPct val="0"/>
              </a:spcBef>
              <a:spcAft>
                <a:spcPct val="0"/>
              </a:spcAft>
              <a:defRPr sz="2400">
                <a:solidFill>
                  <a:schemeClr val="tx1"/>
                </a:solidFill>
                <a:latin typeface="Times New Roman" charset="0"/>
                <a:ea typeface="Osaka" charset="0"/>
                <a:cs typeface="Osaka" charset="0"/>
              </a:defRPr>
            </a:lvl8pPr>
            <a:lvl9pPr marL="1828800"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رالف وينتر، الحركة المسيحية العالمية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 name="Rectangle 2"/>
          <p:cNvSpPr>
            <a:spLocks noChangeArrowheads="1"/>
          </p:cNvSpPr>
          <p:nvPr/>
        </p:nvSpPr>
        <p:spPr bwMode="auto">
          <a:xfrm>
            <a:off x="304800" y="609600"/>
            <a:ext cx="8610600" cy="990600"/>
          </a:xfrm>
          <a:prstGeom prst="rect">
            <a:avLst/>
          </a:prstGeom>
          <a:noFill/>
          <a:ln w="9525">
            <a:noFill/>
            <a:miter lim="800000"/>
            <a:headEnd/>
            <a:tailEnd/>
          </a:ln>
          <a:effectLst>
            <a:outerShdw blurRad="63500" dist="35921" dir="2700000" algn="ctr" rotWithShape="0">
              <a:srgbClr val="000000">
                <a:alpha val="75000"/>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فترات التوسع المسيحي</a:t>
            </a:r>
            <a:endParaRPr kumimoji="0" lang="en-US" sz="4400" b="1" u="none" strike="noStrike" kern="1200" cap="none" spc="0" normalizeH="0" baseline="0" noProof="0" dirty="0">
              <a:ln>
                <a:noFill/>
              </a:ln>
              <a:solidFill>
                <a:srgbClr val="E5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ar-SA"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العهد</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618232" y="1602007"/>
            <a:ext cx="8172989"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عهد الله قد </a:t>
            </a: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a:t>
            </a: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برم مع إبراهيم  والأمة التي تنتمي له، </a:t>
            </a:r>
          </a:p>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a:t>
            </a: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قد دعا </a:t>
            </a: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الله كل الأمم التي وثقت به ك</a:t>
            </a: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إله</a:t>
            </a: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إسرائيل</a:t>
            </a:r>
          </a:p>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ليتم إدخالها أيضا بالعهد مع إسرائيل </a:t>
            </a:r>
          </a:p>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٢: ٨؛ ،</a:t>
            </a: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راجع</a:t>
            </a: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تكوين١٢: ٣)</a:t>
            </a:r>
          </a:p>
        </p:txBody>
      </p:sp>
      <p:sp>
        <p:nvSpPr>
          <p:cNvPr id="5" name="Text Box 3"/>
          <p:cNvSpPr txBox="1">
            <a:spLocks noChangeArrowheads="1"/>
          </p:cNvSpPr>
          <p:nvPr/>
        </p:nvSpPr>
        <p:spPr bwMode="auto">
          <a:xfrm>
            <a:off x="7966573" y="44450"/>
            <a:ext cx="107249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347ث</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يونان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98687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0849" name="Picture 5"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2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1394" name="Rectangle 2"/>
          <p:cNvSpPr>
            <a:spLocks noGrp="1" noChangeArrowheads="1"/>
          </p:cNvSpPr>
          <p:nvPr>
            <p:ph type="title"/>
          </p:nvPr>
        </p:nvSpPr>
        <p:spPr>
          <a:xfrm>
            <a:off x="3962400" y="5638800"/>
            <a:ext cx="5181600" cy="1219200"/>
          </a:xfrm>
        </p:spPr>
        <p:txBody>
          <a:bodyPr/>
          <a:lstStyle/>
          <a:p>
            <a:pPr eaLnBrk="1" hangingPunct="1">
              <a:defRPr/>
            </a:pPr>
            <a:r>
              <a:rPr lang="ar-JO" sz="2800" dirty="0">
                <a:effectLst>
                  <a:glow rad="355600">
                    <a:schemeClr val="bg1"/>
                  </a:glow>
                </a:effectLst>
                <a:ea typeface="ＭＳ Ｐゴシック" charset="0"/>
                <a:cs typeface="Arial" panose="020B0604020202020204" pitchFamily="34" charset="0"/>
              </a:rPr>
              <a:t>89ر4 مليون شخص</a:t>
            </a:r>
            <a:br>
              <a:rPr lang="en-US" sz="2800" dirty="0">
                <a:effectLst>
                  <a:glow rad="355600">
                    <a:schemeClr val="bg1"/>
                  </a:glow>
                </a:effectLst>
                <a:ea typeface="ＭＳ Ｐゴシック" charset="0"/>
                <a:cs typeface="Arial" panose="020B0604020202020204" pitchFamily="34" charset="0"/>
              </a:rPr>
            </a:br>
            <a:r>
              <a:rPr lang="ar-JO" sz="2800" dirty="0">
                <a:effectLst>
                  <a:glow rad="355600">
                    <a:schemeClr val="bg1"/>
                  </a:glow>
                </a:effectLst>
                <a:ea typeface="ＭＳ Ｐゴシック" charset="0"/>
                <a:cs typeface="Arial" panose="020B0604020202020204" pitchFamily="34" charset="0"/>
              </a:rPr>
              <a:t>68ر1 مليون أجنبي</a:t>
            </a:r>
            <a:endParaRPr lang="en-US" dirty="0">
              <a:effectLst>
                <a:glow rad="355600">
                  <a:schemeClr val="bg1"/>
                </a:glow>
              </a:effectLst>
              <a:ea typeface="ＭＳ Ｐゴシック" charset="0"/>
              <a:cs typeface="Arial" panose="020B0604020202020204" pitchFamily="34" charset="0"/>
            </a:endParaRPr>
          </a:p>
        </p:txBody>
      </p:sp>
      <p:sp>
        <p:nvSpPr>
          <p:cNvPr id="9" name="Down Arrow 8"/>
          <p:cNvSpPr>
            <a:spLocks noChangeArrowheads="1"/>
          </p:cNvSpPr>
          <p:nvPr/>
        </p:nvSpPr>
        <p:spPr bwMode="auto">
          <a:xfrm rot="-1525272">
            <a:off x="4916488" y="4470400"/>
            <a:ext cx="547687" cy="1371600"/>
          </a:xfrm>
          <a:prstGeom prst="downArrow">
            <a:avLst>
              <a:gd name="adj1" fmla="val 50000"/>
              <a:gd name="adj2" fmla="val 50052"/>
            </a:avLst>
          </a:prstGeom>
          <a:solidFill>
            <a:srgbClr val="8F0000"/>
          </a:solidFill>
          <a:ln w="9525">
            <a:solidFill>
              <a:schemeClr val="tx1"/>
            </a:solidFill>
            <a:round/>
            <a:headEnd/>
            <a:tailEnd/>
          </a:ln>
        </p:spPr>
        <p:txBody>
          <a:bodyPr/>
          <a:lstStyle/>
          <a:p>
            <a:pPr algn="l"/>
            <a:endParaRPr lang="en-US" b="1" dirty="0">
              <a:solidFill>
                <a:srgbClr val="000000"/>
              </a:solidFill>
              <a:latin typeface="Arial" panose="020B0604020202020204" pitchFamily="34" charset="0"/>
              <a:ea typeface="ＭＳ Ｐゴシック" charset="0"/>
              <a:cs typeface="ＭＳ Ｐゴシック" charset="0"/>
            </a:endParaRPr>
          </a:p>
        </p:txBody>
      </p:sp>
      <p:sp>
        <p:nvSpPr>
          <p:cNvPr id="10" name="Down Arrow 9"/>
          <p:cNvSpPr>
            <a:spLocks noChangeArrowheads="1"/>
          </p:cNvSpPr>
          <p:nvPr/>
        </p:nvSpPr>
        <p:spPr bwMode="auto">
          <a:xfrm rot="-1788355">
            <a:off x="3778250" y="3208338"/>
            <a:ext cx="547688" cy="3084512"/>
          </a:xfrm>
          <a:prstGeom prst="downArrow">
            <a:avLst>
              <a:gd name="adj1" fmla="val 50000"/>
              <a:gd name="adj2" fmla="val 50061"/>
            </a:avLst>
          </a:prstGeom>
          <a:solidFill>
            <a:srgbClr val="8F0000"/>
          </a:solidFill>
          <a:ln w="9525">
            <a:solidFill>
              <a:schemeClr val="tx1"/>
            </a:solidFill>
            <a:round/>
            <a:headEnd/>
            <a:tailEnd/>
          </a:ln>
        </p:spPr>
        <p:txBody>
          <a:bodyPr/>
          <a:lstStyle/>
          <a:p>
            <a:pPr algn="l"/>
            <a:endParaRPr lang="en-US" b="1" dirty="0">
              <a:solidFill>
                <a:srgbClr val="000000"/>
              </a:solidFill>
              <a:latin typeface="Arial" panose="020B0604020202020204" pitchFamily="34" charset="0"/>
              <a:ea typeface="ＭＳ Ｐゴシック" charset="0"/>
              <a:cs typeface="ＭＳ Ｐゴシック" charset="0"/>
            </a:endParaRPr>
          </a:p>
        </p:txBody>
      </p:sp>
      <p:sp>
        <p:nvSpPr>
          <p:cNvPr id="11" name="Down Arrow 10"/>
          <p:cNvSpPr>
            <a:spLocks noChangeArrowheads="1"/>
          </p:cNvSpPr>
          <p:nvPr/>
        </p:nvSpPr>
        <p:spPr bwMode="auto">
          <a:xfrm rot="-1088897">
            <a:off x="5457825" y="3360738"/>
            <a:ext cx="547688" cy="2354262"/>
          </a:xfrm>
          <a:prstGeom prst="downArrow">
            <a:avLst>
              <a:gd name="adj1" fmla="val 50000"/>
              <a:gd name="adj2" fmla="val 50050"/>
            </a:avLst>
          </a:prstGeom>
          <a:solidFill>
            <a:srgbClr val="8F0000"/>
          </a:solidFill>
          <a:ln w="9525">
            <a:solidFill>
              <a:schemeClr val="tx1"/>
            </a:solidFill>
            <a:round/>
            <a:headEnd/>
            <a:tailEnd/>
          </a:ln>
        </p:spPr>
        <p:txBody>
          <a:bodyPr/>
          <a:lstStyle/>
          <a:p>
            <a:pPr algn="l"/>
            <a:endParaRPr lang="en-US" b="1" dirty="0">
              <a:solidFill>
                <a:srgbClr val="000000"/>
              </a:solidFill>
              <a:latin typeface="Arial" panose="020B0604020202020204" pitchFamily="34" charset="0"/>
              <a:ea typeface="ＭＳ Ｐゴシック" charset="0"/>
              <a:cs typeface="ＭＳ Ｐゴシック" charset="0"/>
            </a:endParaRPr>
          </a:p>
        </p:txBody>
      </p:sp>
      <p:sp>
        <p:nvSpPr>
          <p:cNvPr id="12" name="Down Arrow 11"/>
          <p:cNvSpPr>
            <a:spLocks noChangeArrowheads="1"/>
          </p:cNvSpPr>
          <p:nvPr/>
        </p:nvSpPr>
        <p:spPr bwMode="auto">
          <a:xfrm rot="-653530">
            <a:off x="6421438" y="4808538"/>
            <a:ext cx="547687" cy="862012"/>
          </a:xfrm>
          <a:prstGeom prst="downArrow">
            <a:avLst>
              <a:gd name="adj1" fmla="val 50000"/>
              <a:gd name="adj2" fmla="val 49986"/>
            </a:avLst>
          </a:prstGeom>
          <a:solidFill>
            <a:srgbClr val="8F0000"/>
          </a:solidFill>
          <a:ln w="9525">
            <a:solidFill>
              <a:schemeClr val="tx1"/>
            </a:solidFill>
            <a:round/>
            <a:headEnd/>
            <a:tailEnd/>
          </a:ln>
        </p:spPr>
        <p:txBody>
          <a:bodyPr/>
          <a:lstStyle/>
          <a:p>
            <a:pPr algn="l"/>
            <a:endParaRPr lang="en-US" b="1" dirty="0">
              <a:solidFill>
                <a:srgbClr val="000000"/>
              </a:solidFill>
              <a:latin typeface="Arial" panose="020B0604020202020204" pitchFamily="34" charset="0"/>
              <a:ea typeface="ＭＳ Ｐゴシック" charset="0"/>
              <a:cs typeface="ＭＳ Ｐゴシック" charset="0"/>
            </a:endParaRPr>
          </a:p>
        </p:txBody>
      </p:sp>
      <p:sp>
        <p:nvSpPr>
          <p:cNvPr id="13" name="Down Arrow 12"/>
          <p:cNvSpPr>
            <a:spLocks noChangeArrowheads="1"/>
          </p:cNvSpPr>
          <p:nvPr/>
        </p:nvSpPr>
        <p:spPr bwMode="auto">
          <a:xfrm rot="211640">
            <a:off x="7185025" y="2528888"/>
            <a:ext cx="547688" cy="3200400"/>
          </a:xfrm>
          <a:prstGeom prst="downArrow">
            <a:avLst>
              <a:gd name="adj1" fmla="val 50000"/>
              <a:gd name="adj2" fmla="val 50048"/>
            </a:avLst>
          </a:prstGeom>
          <a:solidFill>
            <a:srgbClr val="8F0000"/>
          </a:solidFill>
          <a:ln w="9525">
            <a:solidFill>
              <a:schemeClr val="tx1"/>
            </a:solidFill>
            <a:round/>
            <a:headEnd/>
            <a:tailEnd/>
          </a:ln>
        </p:spPr>
        <p:txBody>
          <a:bodyPr/>
          <a:lstStyle/>
          <a:p>
            <a:pPr algn="l"/>
            <a:endParaRPr lang="en-US" b="1" dirty="0">
              <a:solidFill>
                <a:srgbClr val="000000"/>
              </a:solidFill>
              <a:latin typeface="Arial" panose="020B0604020202020204" pitchFamily="34" charset="0"/>
              <a:ea typeface="ＭＳ Ｐゴシック" charset="0"/>
              <a:cs typeface="ＭＳ Ｐゴシック" charset="0"/>
            </a:endParaRPr>
          </a:p>
        </p:txBody>
      </p:sp>
      <p:sp>
        <p:nvSpPr>
          <p:cNvPr id="14" name="Down Arrow 13"/>
          <p:cNvSpPr>
            <a:spLocks noChangeArrowheads="1"/>
          </p:cNvSpPr>
          <p:nvPr/>
        </p:nvSpPr>
        <p:spPr bwMode="auto">
          <a:xfrm rot="1552291">
            <a:off x="8150225" y="5073650"/>
            <a:ext cx="547688" cy="811213"/>
          </a:xfrm>
          <a:prstGeom prst="downArrow">
            <a:avLst>
              <a:gd name="adj1" fmla="val 50000"/>
              <a:gd name="adj2" fmla="val 50092"/>
            </a:avLst>
          </a:prstGeom>
          <a:solidFill>
            <a:srgbClr val="8F0000"/>
          </a:solidFill>
          <a:ln w="9525">
            <a:solidFill>
              <a:schemeClr val="tx1"/>
            </a:solidFill>
            <a:round/>
            <a:headEnd/>
            <a:tailEnd/>
          </a:ln>
        </p:spPr>
        <p:txBody>
          <a:bodyPr/>
          <a:lstStyle/>
          <a:p>
            <a:pPr algn="l"/>
            <a:endParaRPr lang="en-US" b="1" dirty="0">
              <a:solidFill>
                <a:srgbClr val="000000"/>
              </a:solidFill>
              <a:latin typeface="Arial" panose="020B0604020202020204" pitchFamily="34" charset="0"/>
              <a:ea typeface="ＭＳ Ｐゴシック" charset="0"/>
              <a:cs typeface="ＭＳ Ｐゴシック" charset="0"/>
            </a:endParaRPr>
          </a:p>
        </p:txBody>
      </p:sp>
      <p:sp>
        <p:nvSpPr>
          <p:cNvPr id="15" name="Down Arrow 14"/>
          <p:cNvSpPr>
            <a:spLocks noChangeArrowheads="1"/>
          </p:cNvSpPr>
          <p:nvPr/>
        </p:nvSpPr>
        <p:spPr bwMode="auto">
          <a:xfrm rot="578441">
            <a:off x="7904163" y="1946275"/>
            <a:ext cx="549275" cy="3749675"/>
          </a:xfrm>
          <a:prstGeom prst="downArrow">
            <a:avLst>
              <a:gd name="adj1" fmla="val 50000"/>
              <a:gd name="adj2" fmla="val 49935"/>
            </a:avLst>
          </a:prstGeom>
          <a:solidFill>
            <a:srgbClr val="8F0000"/>
          </a:solidFill>
          <a:ln w="9525">
            <a:solidFill>
              <a:schemeClr val="tx1"/>
            </a:solidFill>
            <a:round/>
            <a:headEnd/>
            <a:tailEnd/>
          </a:ln>
        </p:spPr>
        <p:txBody>
          <a:bodyPr/>
          <a:lstStyle/>
          <a:p>
            <a:pPr algn="l"/>
            <a:endParaRPr lang="en-US" b="1" dirty="0">
              <a:solidFill>
                <a:srgbClr val="000000"/>
              </a:solidFill>
              <a:latin typeface="Arial" panose="020B0604020202020204" pitchFamily="34" charset="0"/>
              <a:ea typeface="ＭＳ Ｐゴシック" charset="0"/>
              <a:cs typeface="ＭＳ Ｐゴシック" charset="0"/>
            </a:endParaRPr>
          </a:p>
        </p:txBody>
      </p:sp>
      <p:pic>
        <p:nvPicPr>
          <p:cNvPr id="590858" name="Picture 4" descr="Crossroads-Logo.gif"/>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143000" y="4602163"/>
            <a:ext cx="1752600" cy="2255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500"/>
                                        <p:tgtEl>
                                          <p:spTgt spid="11"/>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up)">
                                      <p:cBhvr>
                                        <p:cTn id="19" dur="500"/>
                                        <p:tgtEl>
                                          <p:spTgt spid="13"/>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up)">
                                      <p:cBhvr>
                                        <p:cTn id="22" dur="500"/>
                                        <p:tgtEl>
                                          <p:spTgt spid="14"/>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ar-JO" dirty="0">
                <a:solidFill>
                  <a:schemeClr val="bg1"/>
                </a:solidFill>
                <a:effectLst>
                  <a:outerShdw blurRad="38100" dist="38100" dir="2700000" algn="tl">
                    <a:srgbClr val="000000"/>
                  </a:outerShdw>
                </a:effectLst>
                <a:ea typeface="ＭＳ Ｐゴシック" charset="0"/>
                <a:cs typeface="Arial" panose="020B0604020202020204" pitchFamily="34" charset="0"/>
              </a:rPr>
              <a:t>رؤيتنا</a:t>
            </a:r>
            <a:endParaRPr lang="en-US" dirty="0">
              <a:ea typeface="ＭＳ Ｐゴシック" charset="0"/>
              <a:cs typeface="Arial" panose="020B0604020202020204" pitchFamily="34" charset="0"/>
            </a:endParaRPr>
          </a:p>
        </p:txBody>
      </p:sp>
      <p:grpSp>
        <p:nvGrpSpPr>
          <p:cNvPr id="27" name="Group 26"/>
          <p:cNvGrpSpPr/>
          <p:nvPr/>
        </p:nvGrpSpPr>
        <p:grpSpPr>
          <a:xfrm>
            <a:off x="565728" y="565699"/>
            <a:ext cx="8012545" cy="6211455"/>
            <a:chOff x="2362200" y="1408546"/>
            <a:chExt cx="5230548" cy="4320886"/>
          </a:xfrm>
        </p:grpSpPr>
        <p:sp>
          <p:nvSpPr>
            <p:cNvPr id="28" name="Heart 27"/>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ＭＳ Ｐゴシック" pitchFamily="-108" charset="-128"/>
              </a:endParaRPr>
            </a:p>
          </p:txBody>
        </p:sp>
        <p:sp>
          <p:nvSpPr>
            <p:cNvPr id="29" name="Text Box 4"/>
            <p:cNvSpPr txBox="1">
              <a:spLocks noChangeArrowheads="1"/>
            </p:cNvSpPr>
            <p:nvPr/>
          </p:nvSpPr>
          <p:spPr bwMode="auto">
            <a:xfrm>
              <a:off x="2698402" y="2292993"/>
              <a:ext cx="4558145" cy="49242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حب الأمم</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263761"/>
              <a:ext cx="4558145" cy="73336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حب الكنيسة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حب</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الله</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148898435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strVal val="#ppt_w*0.70"/>
                                          </p:val>
                                        </p:tav>
                                        <p:tav tm="100000">
                                          <p:val>
                                            <p:strVal val="#ppt_w"/>
                                          </p:val>
                                        </p:tav>
                                      </p:tavLst>
                                    </p:anim>
                                    <p:anim calcmode="lin" valueType="num">
                                      <p:cBhvr>
                                        <p:cTn id="19" dur="1000" fill="hold"/>
                                        <p:tgtEl>
                                          <p:spTgt spid="27"/>
                                        </p:tgtEl>
                                        <p:attrNameLst>
                                          <p:attrName>ppt_h</p:attrName>
                                        </p:attrNameLst>
                                      </p:cBhvr>
                                      <p:tavLst>
                                        <p:tav tm="0">
                                          <p:val>
                                            <p:strVal val="#ppt_h"/>
                                          </p:val>
                                        </p:tav>
                                        <p:tav tm="100000">
                                          <p:val>
                                            <p:strVal val="#ppt_h"/>
                                          </p:val>
                                        </p:tav>
                                      </p:tavLst>
                                    </p:anim>
                                    <p:animEffect transition="in" filter="fade">
                                      <p:cBhvr>
                                        <p:cTn id="2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980728" y="1484784"/>
            <a:ext cx="1980728" cy="1143000"/>
          </a:xfrm>
        </p:spPr>
        <p:txBody>
          <a:bodyPr/>
          <a:lstStyle/>
          <a:p>
            <a:pPr>
              <a:defRPr/>
            </a:pPr>
            <a:r>
              <a:rPr lang="ar-JO" dirty="0">
                <a:ea typeface="ＭＳ Ｐゴシック" charset="0"/>
                <a:cs typeface="Arial" panose="020B0604020202020204" pitchFamily="34" charset="0"/>
              </a:rPr>
              <a:t>مرسيدس</a:t>
            </a:r>
            <a:br>
              <a:rPr lang="ar-JO" dirty="0">
                <a:ea typeface="ＭＳ Ｐゴシック" charset="0"/>
                <a:cs typeface="Arial" panose="020B0604020202020204" pitchFamily="34" charset="0"/>
              </a:rPr>
            </a:br>
            <a:r>
              <a:rPr lang="ar-JO" dirty="0">
                <a:ea typeface="ＭＳ Ｐゴシック" charset="0"/>
                <a:cs typeface="Arial" panose="020B0604020202020204" pitchFamily="34" charset="0"/>
              </a:rPr>
              <a:t>بينز</a:t>
            </a:r>
            <a:endParaRPr lang="en-US" dirty="0">
              <a:ea typeface="ＭＳ Ｐゴシック" charset="0"/>
              <a:cs typeface="Arial" panose="020B0604020202020204" pitchFamily="34" charset="0"/>
            </a:endParaRPr>
          </a:p>
        </p:txBody>
      </p:sp>
      <p:sp>
        <p:nvSpPr>
          <p:cNvPr id="593922" name="Rectangle 2"/>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pic>
        <p:nvPicPr>
          <p:cNvPr id="593923" name="Picture 4" descr="mercedeslogo.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09600" y="0"/>
            <a:ext cx="7848600" cy="588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0"/>
            <a:ext cx="2057400" cy="1143000"/>
          </a:xfrm>
        </p:spPr>
        <p:txBody>
          <a:bodyPr/>
          <a:lstStyle/>
          <a:p>
            <a:pPr>
              <a:defRPr/>
            </a:pPr>
            <a:r>
              <a:rPr lang="en-US" dirty="0">
                <a:ea typeface="ＭＳ Ｐゴシック" charset="0"/>
                <a:cs typeface="ＭＳ Ｐゴシック" charset="0"/>
              </a:rPr>
              <a:t>Black</a:t>
            </a:r>
          </a:p>
        </p:txBody>
      </p:sp>
      <p:sp>
        <p:nvSpPr>
          <p:cNvPr id="595970" name="Rectangle 2"/>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8017" name="Title 1"/>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4475" y="-19050"/>
            <a:ext cx="8594725" cy="1055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304800" y="1295400"/>
            <a:ext cx="8839200" cy="3970318"/>
          </a:xfrm>
          <a:prstGeom prst="rect">
            <a:avLst/>
          </a:prstGeom>
          <a:noFill/>
        </p:spPr>
        <p:txBody>
          <a:bodyPr>
            <a:spAutoFit/>
          </a:bodyPr>
          <a:lstStyle>
            <a:lvl1pPr marL="449263" indent="-449263">
              <a:defRPr sz="2400">
                <a:solidFill>
                  <a:schemeClr val="tx1"/>
                </a:solidFill>
                <a:latin typeface="Times New Roman" charset="0"/>
                <a:ea typeface="Osaka" charset="0"/>
                <a:cs typeface="Osaka" charset="0"/>
              </a:defRPr>
            </a:lvl1pPr>
            <a:lvl2pPr marL="37931725" indent="-37474525">
              <a:defRPr sz="2400">
                <a:solidFill>
                  <a:schemeClr val="tx1"/>
                </a:solidFill>
                <a:latin typeface="Times New Roman" charset="0"/>
                <a:ea typeface="Osaka" charset="0"/>
                <a:cs typeface="Osaka" charset="0"/>
              </a:defRPr>
            </a:lvl2pPr>
            <a:lvl3pPr>
              <a:defRPr sz="2400">
                <a:solidFill>
                  <a:schemeClr val="tx1"/>
                </a:solidFill>
                <a:latin typeface="Times New Roman" charset="0"/>
                <a:ea typeface="Osaka" charset="0"/>
                <a:cs typeface="Osaka" charset="0"/>
              </a:defRPr>
            </a:lvl3pPr>
            <a:lvl4pPr>
              <a:defRPr sz="2400">
                <a:solidFill>
                  <a:schemeClr val="tx1"/>
                </a:solidFill>
                <a:latin typeface="Times New Roman" charset="0"/>
                <a:ea typeface="Osaka" charset="0"/>
                <a:cs typeface="Osaka" charset="0"/>
              </a:defRPr>
            </a:lvl4pPr>
            <a:lvl5pPr>
              <a:defRPr sz="2400">
                <a:solidFill>
                  <a:schemeClr val="tx1"/>
                </a:solidFill>
                <a:latin typeface="Times New Roman" charset="0"/>
                <a:ea typeface="Osaka" charset="0"/>
                <a:cs typeface="Osaka" charset="0"/>
              </a:defRPr>
            </a:lvl5pPr>
            <a:lvl6pPr marL="457200" eaLnBrk="0" fontAlgn="base" hangingPunct="0">
              <a:spcBef>
                <a:spcPct val="0"/>
              </a:spcBef>
              <a:spcAft>
                <a:spcPct val="0"/>
              </a:spcAft>
              <a:defRPr sz="2400">
                <a:solidFill>
                  <a:schemeClr val="tx1"/>
                </a:solidFill>
                <a:latin typeface="Times New Roman" charset="0"/>
                <a:ea typeface="Osaka" charset="0"/>
                <a:cs typeface="Osaka" charset="0"/>
              </a:defRPr>
            </a:lvl6pPr>
            <a:lvl7pPr marL="914400" eaLnBrk="0" fontAlgn="base" hangingPunct="0">
              <a:spcBef>
                <a:spcPct val="0"/>
              </a:spcBef>
              <a:spcAft>
                <a:spcPct val="0"/>
              </a:spcAft>
              <a:defRPr sz="2400">
                <a:solidFill>
                  <a:schemeClr val="tx1"/>
                </a:solidFill>
                <a:latin typeface="Times New Roman" charset="0"/>
                <a:ea typeface="Osaka" charset="0"/>
                <a:cs typeface="Osaka" charset="0"/>
              </a:defRPr>
            </a:lvl7pPr>
            <a:lvl8pPr marL="1371600" eaLnBrk="0" fontAlgn="base" hangingPunct="0">
              <a:spcBef>
                <a:spcPct val="0"/>
              </a:spcBef>
              <a:spcAft>
                <a:spcPct val="0"/>
              </a:spcAft>
              <a:defRPr sz="2400">
                <a:solidFill>
                  <a:schemeClr val="tx1"/>
                </a:solidFill>
                <a:latin typeface="Times New Roman" charset="0"/>
                <a:ea typeface="Osaka" charset="0"/>
                <a:cs typeface="Osaka" charset="0"/>
              </a:defRPr>
            </a:lvl8pPr>
            <a:lvl9pPr marL="1828800"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indent="0" algn="r" rtl="1">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1. هل تستطيع أن تشارك مثالاً عن كيفية لفت الله لانتباهك عندما تكون </a:t>
            </a:r>
          </a:p>
          <a:p>
            <a:pPr marL="0" indent="0" algn="r" rtl="1">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    عاصياً بخصوص الكرازة؟</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a:p>
            <a:pPr algn="r" rtl="1">
              <a:defRPr/>
            </a:pPr>
            <a:r>
              <a:rPr lang="en-US" sz="2800" b="1" dirty="0">
                <a:effectLst>
                  <a:outerShdw blurRad="38100" dist="38100" dir="2700000" algn="tl">
                    <a:srgbClr val="000000"/>
                  </a:outerShdw>
                </a:effectLst>
                <a:latin typeface="Arial" panose="020B0604020202020204" pitchFamily="34" charset="0"/>
                <a:cs typeface="Arial" panose="020B0604020202020204" pitchFamily="34" charset="0"/>
              </a:rPr>
              <a:t> </a:t>
            </a:r>
          </a:p>
          <a:p>
            <a:pPr marL="0" indent="0" algn="r" rtl="1">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2. هل يعاني الأشخاص الآخرون أحياناً بسبب عصياننا؟ كيف؟</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a:p>
            <a:pPr algn="r" rtl="1">
              <a:defRPr/>
            </a:pPr>
            <a:r>
              <a:rPr lang="en-US" sz="2800" b="1" dirty="0">
                <a:effectLst>
                  <a:outerShdw blurRad="38100" dist="38100" dir="2700000" algn="tl">
                    <a:srgbClr val="000000"/>
                  </a:outerShdw>
                </a:effectLst>
                <a:latin typeface="Arial" panose="020B0604020202020204" pitchFamily="34" charset="0"/>
                <a:cs typeface="Arial" panose="020B0604020202020204" pitchFamily="34" charset="0"/>
              </a:rPr>
              <a:t> </a:t>
            </a:r>
          </a:p>
          <a:p>
            <a:pPr marL="0" indent="0" algn="r" rtl="1">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3. لماذا تعصي كلمة الله في بعض الأحيان بسبب رفض مشاركة إيمانك؟</a:t>
            </a:r>
            <a:r>
              <a:rPr lang="en-US" sz="2800" b="1" dirty="0">
                <a:effectLst>
                  <a:outerShdw blurRad="38100" dist="38100" dir="2700000" algn="tl">
                    <a:srgbClr val="000000"/>
                  </a:outerShdw>
                </a:effectLst>
                <a:latin typeface="Arial" panose="020B0604020202020204" pitchFamily="34" charset="0"/>
                <a:cs typeface="Arial" panose="020B0604020202020204" pitchFamily="34" charset="0"/>
              </a:rPr>
              <a:t> </a:t>
            </a:r>
          </a:p>
          <a:p>
            <a:pPr algn="r" rtl="1">
              <a:defRPr/>
            </a:pPr>
            <a:r>
              <a:rPr lang="en-US" sz="2800" b="1" dirty="0">
                <a:effectLst>
                  <a:outerShdw blurRad="38100" dist="38100" dir="2700000" algn="tl">
                    <a:srgbClr val="000000"/>
                  </a:outerShdw>
                </a:effectLst>
                <a:latin typeface="Arial" panose="020B0604020202020204" pitchFamily="34" charset="0"/>
                <a:cs typeface="Arial" panose="020B0604020202020204" pitchFamily="34" charset="0"/>
              </a:rPr>
              <a:t> </a:t>
            </a:r>
          </a:p>
          <a:p>
            <a:pPr marL="0" indent="0" algn="r" rtl="1">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4. ما هي الخطوات العملية الت يمكنك اتخاذها للتغيير؟</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a:p>
            <a:pPr algn="r" rtl="1">
              <a:defRPr/>
            </a:pP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10630" name="Rectangle 1030"/>
          <p:cNvSpPr>
            <a:spLocks noGrp="1" noChangeArrowheads="1"/>
          </p:cNvSpPr>
          <p:nvPr>
            <p:ph type="title" idx="4294967295"/>
          </p:nvPr>
        </p:nvSpPr>
        <p:spPr>
          <a:xfrm>
            <a:off x="533400" y="228600"/>
            <a:ext cx="8229600" cy="609600"/>
          </a:xfrm>
        </p:spPr>
        <p:txBody>
          <a:bodyPr/>
          <a:lstStyle/>
          <a:p>
            <a:pPr>
              <a:defRPr/>
            </a:pPr>
            <a:r>
              <a:rPr lang="ar-JO" sz="3600" dirty="0">
                <a:ea typeface="ＭＳ Ｐゴシック" charset="0"/>
                <a:cs typeface="Arial" panose="020B0604020202020204" pitchFamily="34" charset="0"/>
              </a:rPr>
              <a:t>اسئلة ضمن المجموعات الصغيرة حول يونان 1</a:t>
            </a:r>
            <a:endParaRPr lang="en-US" dirty="0">
              <a:ea typeface="ＭＳ Ｐゴシック" charset="0"/>
              <a:cs typeface="Arial" panose="020B0604020202020204" pitchFamily="34"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1" name="Text Box 2"/>
          <p:cNvSpPr txBox="1">
            <a:spLocks noChangeArrowheads="1"/>
          </p:cNvSpPr>
          <p:nvPr/>
        </p:nvSpPr>
        <p:spPr bwMode="auto">
          <a:xfrm>
            <a:off x="533400" y="1541463"/>
            <a:ext cx="5695950" cy="43765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lnSpc>
                <a:spcPct val="80000"/>
              </a:lnSpc>
              <a:spcBef>
                <a:spcPct val="50000"/>
              </a:spcBef>
            </a:pPr>
            <a:r>
              <a:rPr lang="ar-JO" b="1" dirty="0">
                <a:latin typeface="Arial" panose="020B0604020202020204" pitchFamily="34" charset="0"/>
                <a:cs typeface="Arial" panose="020B0604020202020204" pitchFamily="34" charset="0"/>
              </a:rPr>
              <a:t>1. مقدمة</a:t>
            </a:r>
            <a:endParaRPr lang="en-US" b="1" dirty="0">
              <a:latin typeface="Arial" panose="020B0604020202020204" pitchFamily="34" charset="0"/>
              <a:cs typeface="Arial" panose="020B0604020202020204" pitchFamily="34" charset="0"/>
            </a:endParaRPr>
          </a:p>
          <a:p>
            <a:pPr algn="r">
              <a:lnSpc>
                <a:spcPct val="80000"/>
              </a:lnSpc>
              <a:spcBef>
                <a:spcPct val="50000"/>
              </a:spcBef>
            </a:pPr>
            <a:r>
              <a:rPr lang="en-US" b="1" dirty="0">
                <a:latin typeface="Arial" panose="020B0604020202020204" pitchFamily="34" charset="0"/>
                <a:cs typeface="Arial" panose="020B0604020202020204" pitchFamily="34" charset="0"/>
              </a:rPr>
              <a:t>   </a:t>
            </a:r>
            <a:r>
              <a:rPr lang="ar-JO" b="1" dirty="0">
                <a:latin typeface="Arial" panose="020B0604020202020204" pitchFamily="34" charset="0"/>
                <a:cs typeface="Arial" panose="020B0604020202020204" pitchFamily="34" charset="0"/>
              </a:rPr>
              <a:t>     أ. التاريخ والإطار</a:t>
            </a:r>
            <a:endParaRPr lang="en-US" b="1" dirty="0">
              <a:latin typeface="Arial" panose="020B0604020202020204" pitchFamily="34" charset="0"/>
              <a:cs typeface="Arial" panose="020B0604020202020204" pitchFamily="34" charset="0"/>
            </a:endParaRPr>
          </a:p>
          <a:p>
            <a:pPr algn="r">
              <a:lnSpc>
                <a:spcPct val="80000"/>
              </a:lnSpc>
              <a:spcBef>
                <a:spcPct val="50000"/>
              </a:spcBef>
            </a:pPr>
            <a:r>
              <a:rPr lang="ar-JO" b="1" dirty="0">
                <a:latin typeface="Arial" panose="020B0604020202020204" pitchFamily="34" charset="0"/>
                <a:cs typeface="Arial" panose="020B0604020202020204" pitchFamily="34" charset="0"/>
              </a:rPr>
              <a:t>     ب. نينوى</a:t>
            </a:r>
            <a:endParaRPr lang="en-US" b="1" dirty="0">
              <a:latin typeface="Arial" panose="020B0604020202020204" pitchFamily="34" charset="0"/>
              <a:cs typeface="Arial" panose="020B0604020202020204" pitchFamily="34" charset="0"/>
            </a:endParaRPr>
          </a:p>
          <a:p>
            <a:pPr algn="r">
              <a:lnSpc>
                <a:spcPct val="80000"/>
              </a:lnSpc>
              <a:spcBef>
                <a:spcPct val="50000"/>
              </a:spcBef>
            </a:pPr>
            <a:r>
              <a:rPr lang="ar-JO" b="1" dirty="0">
                <a:latin typeface="Arial" panose="020B0604020202020204" pitchFamily="34" charset="0"/>
                <a:cs typeface="Arial" panose="020B0604020202020204" pitchFamily="34" charset="0"/>
              </a:rPr>
              <a:t>     ت. الخصائص والمخطط</a:t>
            </a:r>
            <a:endParaRPr lang="en-US" b="1" dirty="0">
              <a:latin typeface="Arial" panose="020B0604020202020204" pitchFamily="34" charset="0"/>
              <a:cs typeface="Arial" panose="020B0604020202020204" pitchFamily="34" charset="0"/>
            </a:endParaRPr>
          </a:p>
          <a:p>
            <a:pPr algn="r">
              <a:lnSpc>
                <a:spcPct val="80000"/>
              </a:lnSpc>
              <a:spcBef>
                <a:spcPct val="50000"/>
              </a:spcBef>
            </a:pPr>
            <a:r>
              <a:rPr lang="ar-JO" b="1" dirty="0">
                <a:latin typeface="Arial" panose="020B0604020202020204" pitchFamily="34" charset="0"/>
                <a:cs typeface="Arial" panose="020B0604020202020204" pitchFamily="34" charset="0"/>
              </a:rPr>
              <a:t>2. المسائل</a:t>
            </a:r>
            <a:endParaRPr lang="en-US" b="1" dirty="0">
              <a:latin typeface="Arial" panose="020B0604020202020204" pitchFamily="34" charset="0"/>
              <a:cs typeface="Arial" panose="020B0604020202020204" pitchFamily="34" charset="0"/>
            </a:endParaRPr>
          </a:p>
          <a:p>
            <a:pPr algn="r">
              <a:lnSpc>
                <a:spcPct val="80000"/>
              </a:lnSpc>
              <a:spcBef>
                <a:spcPct val="50000"/>
              </a:spcBef>
            </a:pPr>
            <a:r>
              <a:rPr lang="ar-JO" b="1" dirty="0">
                <a:latin typeface="Arial" panose="020B0604020202020204" pitchFamily="34" charset="0"/>
                <a:cs typeface="Arial" panose="020B0604020202020204" pitchFamily="34" charset="0"/>
              </a:rPr>
              <a:t>     أ. التاريخية والنوع الأدبي</a:t>
            </a:r>
            <a:endParaRPr lang="en-US" b="1" dirty="0">
              <a:latin typeface="Arial" panose="020B0604020202020204" pitchFamily="34" charset="0"/>
              <a:cs typeface="Arial" panose="020B0604020202020204" pitchFamily="34" charset="0"/>
            </a:endParaRPr>
          </a:p>
          <a:p>
            <a:pPr algn="r">
              <a:lnSpc>
                <a:spcPct val="80000"/>
              </a:lnSpc>
              <a:spcBef>
                <a:spcPct val="50000"/>
              </a:spcBef>
            </a:pPr>
            <a:r>
              <a:rPr lang="ar-JO" b="1" dirty="0">
                <a:latin typeface="Arial" panose="020B0604020202020204" pitchFamily="34" charset="0"/>
                <a:cs typeface="Arial" panose="020B0604020202020204" pitchFamily="34" charset="0"/>
              </a:rPr>
              <a:t>     ب. لماذا هرب يونان وأهمية 4: 2</a:t>
            </a:r>
            <a:endParaRPr lang="en-US" b="1" dirty="0">
              <a:latin typeface="Arial" panose="020B0604020202020204" pitchFamily="34" charset="0"/>
              <a:cs typeface="Arial" panose="020B0604020202020204" pitchFamily="34" charset="0"/>
            </a:endParaRPr>
          </a:p>
          <a:p>
            <a:pPr algn="r">
              <a:spcBef>
                <a:spcPct val="50000"/>
              </a:spcBef>
            </a:pPr>
            <a:r>
              <a:rPr lang="ar-JO" b="1" dirty="0">
                <a:latin typeface="Arial" panose="020B0604020202020204" pitchFamily="34" charset="0"/>
                <a:cs typeface="Arial" panose="020B0604020202020204" pitchFamily="34" charset="0"/>
              </a:rPr>
              <a:t>     ت. ذكر سفر يونان من قبل يسوع</a:t>
            </a:r>
            <a:endParaRPr lang="en-US" b="1" dirty="0">
              <a:latin typeface="Arial" panose="020B0604020202020204" pitchFamily="34" charset="0"/>
              <a:cs typeface="Arial" panose="020B0604020202020204" pitchFamily="34" charset="0"/>
            </a:endParaRPr>
          </a:p>
          <a:p>
            <a:pPr algn="r">
              <a:spcBef>
                <a:spcPct val="50000"/>
              </a:spcBef>
            </a:pPr>
            <a:r>
              <a:rPr lang="ar-JO" b="1" dirty="0">
                <a:latin typeface="Arial" panose="020B0604020202020204" pitchFamily="34" charset="0"/>
                <a:cs typeface="Arial" panose="020B0604020202020204" pitchFamily="34" charset="0"/>
              </a:rPr>
              <a:t>3. الآثار / الرسائل</a:t>
            </a:r>
            <a:endParaRPr lang="en-US" b="1" dirty="0">
              <a:latin typeface="Arial" panose="020B0604020202020204" pitchFamily="34" charset="0"/>
              <a:cs typeface="Arial" panose="020B0604020202020204" pitchFamily="34" charset="0"/>
            </a:endParaRPr>
          </a:p>
        </p:txBody>
      </p:sp>
      <p:sp>
        <p:nvSpPr>
          <p:cNvPr id="599042" name="Text Box 3"/>
          <p:cNvSpPr txBox="1">
            <a:spLocks noChangeArrowheads="1"/>
          </p:cNvSpPr>
          <p:nvPr/>
        </p:nvSpPr>
        <p:spPr bwMode="auto">
          <a:xfrm>
            <a:off x="8318500" y="0"/>
            <a:ext cx="8255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r>
              <a:rPr lang="ar-JO" b="1" dirty="0">
                <a:latin typeface="Arial" panose="020B0604020202020204" pitchFamily="34" charset="0"/>
                <a:cs typeface="Arial" panose="020B0604020202020204" pitchFamily="34" charset="0"/>
              </a:rPr>
              <a:t>600</a:t>
            </a:r>
            <a:endParaRPr lang="en-US" b="1" dirty="0">
              <a:latin typeface="Arial" panose="020B0604020202020204" pitchFamily="34" charset="0"/>
              <a:cs typeface="Arial" panose="020B0604020202020204" pitchFamily="34" charset="0"/>
            </a:endParaRPr>
          </a:p>
        </p:txBody>
      </p:sp>
      <p:sp>
        <p:nvSpPr>
          <p:cNvPr id="568324" name="Rectangle 4"/>
          <p:cNvSpPr>
            <a:spLocks noGrp="1" noChangeArrowheads="1"/>
          </p:cNvSpPr>
          <p:nvPr>
            <p:ph type="title" idx="4294967295"/>
          </p:nvPr>
        </p:nvSpPr>
        <p:spPr>
          <a:xfrm>
            <a:off x="0" y="381000"/>
            <a:ext cx="6229350" cy="914400"/>
          </a:xfrm>
        </p:spPr>
        <p:txBody>
          <a:bodyPr/>
          <a:lstStyle/>
          <a:p>
            <a:pPr>
              <a:defRPr/>
            </a:pPr>
            <a:r>
              <a:rPr kumimoji="1" lang="ar-JO" sz="4000" dirty="0">
                <a:cs typeface="Arial" panose="020B0604020202020204" pitchFamily="34" charset="0"/>
              </a:rPr>
              <a:t>مسائل مهمة</a:t>
            </a:r>
            <a:endParaRPr kumimoji="1" lang="en-US" sz="4000" dirty="0">
              <a:cs typeface="Arial" panose="020B0604020202020204" pitchFamily="34" charset="0"/>
            </a:endParaRPr>
          </a:p>
        </p:txBody>
      </p:sp>
      <p:pic>
        <p:nvPicPr>
          <p:cNvPr id="599044"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29350" y="685800"/>
            <a:ext cx="260985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3"/>
          <p:cNvSpPr>
            <a:spLocks noChangeArrowheads="1"/>
          </p:cNvSpPr>
          <p:nvPr/>
        </p:nvSpPr>
        <p:spPr bwMode="auto">
          <a:xfrm>
            <a:off x="0" y="1752600"/>
            <a:ext cx="4114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pitchFamily="34" charset="0"/>
              <a:ea typeface="MS PGothic" pitchFamily="34" charset="-128"/>
              <a:cs typeface="Arial" pitchFamily="34" charset="0"/>
            </a:endParaRPr>
          </a:p>
        </p:txBody>
      </p:sp>
      <p:sp>
        <p:nvSpPr>
          <p:cNvPr id="264195" name="Rectangle 4"/>
          <p:cNvSpPr>
            <a:spLocks noChangeArrowheads="1"/>
          </p:cNvSpPr>
          <p:nvPr/>
        </p:nvSpPr>
        <p:spPr bwMode="auto">
          <a:xfrm>
            <a:off x="4114800" y="2286000"/>
            <a:ext cx="50292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pitchFamily="34" charset="0"/>
              <a:ea typeface="MS PGothic" pitchFamily="34" charset="-128"/>
              <a:cs typeface="Arial" pitchFamily="34" charset="0"/>
            </a:endParaRPr>
          </a:p>
        </p:txBody>
      </p:sp>
      <p:sp>
        <p:nvSpPr>
          <p:cNvPr id="264196" name="Rectangle 5"/>
          <p:cNvSpPr>
            <a:spLocks noChangeArrowheads="1"/>
          </p:cNvSpPr>
          <p:nvPr/>
        </p:nvSpPr>
        <p:spPr bwMode="auto">
          <a:xfrm>
            <a:off x="4114800" y="1219200"/>
            <a:ext cx="50292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pitchFamily="34" charset="0"/>
              <a:ea typeface="MS PGothic" pitchFamily="34" charset="-128"/>
              <a:cs typeface="Arial" pitchFamily="34" charset="0"/>
            </a:endParaRPr>
          </a:p>
        </p:txBody>
      </p:sp>
      <p:sp>
        <p:nvSpPr>
          <p:cNvPr id="264197" name="Rectangle 6"/>
          <p:cNvSpPr>
            <a:spLocks noChangeArrowheads="1"/>
          </p:cNvSpPr>
          <p:nvPr/>
        </p:nvSpPr>
        <p:spPr bwMode="auto">
          <a:xfrm>
            <a:off x="0" y="4572000"/>
            <a:ext cx="91440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pitchFamily="34" charset="0"/>
              <a:ea typeface="MS PGothic" pitchFamily="34" charset="-128"/>
              <a:cs typeface="Arial" pitchFamily="34" charset="0"/>
            </a:endParaRPr>
          </a:p>
        </p:txBody>
      </p:sp>
      <p:sp>
        <p:nvSpPr>
          <p:cNvPr id="264198" name="Rectangle 7"/>
          <p:cNvSpPr>
            <a:spLocks noChangeArrowheads="1"/>
          </p:cNvSpPr>
          <p:nvPr/>
        </p:nvSpPr>
        <p:spPr bwMode="auto">
          <a:xfrm>
            <a:off x="0" y="3200400"/>
            <a:ext cx="36576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pitchFamily="34" charset="0"/>
              <a:ea typeface="MS PGothic" pitchFamily="34" charset="-128"/>
              <a:cs typeface="Arial" pitchFamily="34" charset="0"/>
            </a:endParaRPr>
          </a:p>
        </p:txBody>
      </p:sp>
      <p:sp>
        <p:nvSpPr>
          <p:cNvPr id="264199" name="Rectangle 8"/>
          <p:cNvSpPr>
            <a:spLocks noChangeArrowheads="1"/>
          </p:cNvSpPr>
          <p:nvPr/>
        </p:nvSpPr>
        <p:spPr bwMode="auto">
          <a:xfrm>
            <a:off x="3124200" y="6400800"/>
            <a:ext cx="6019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pitchFamily="34" charset="0"/>
              <a:ea typeface="MS PGothic" pitchFamily="34" charset="-128"/>
              <a:cs typeface="Arial" pitchFamily="34" charset="0"/>
            </a:endParaRPr>
          </a:p>
        </p:txBody>
      </p:sp>
      <p:sp>
        <p:nvSpPr>
          <p:cNvPr id="264200" name="Rectangle 9"/>
          <p:cNvSpPr>
            <a:spLocks noChangeArrowheads="1"/>
          </p:cNvSpPr>
          <p:nvPr/>
        </p:nvSpPr>
        <p:spPr bwMode="auto">
          <a:xfrm>
            <a:off x="0" y="6400800"/>
            <a:ext cx="1676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pitchFamily="34" charset="0"/>
              <a:ea typeface="MS PGothic" pitchFamily="34" charset="-128"/>
              <a:cs typeface="Arial" pitchFamily="34" charset="0"/>
            </a:endParaRPr>
          </a:p>
        </p:txBody>
      </p:sp>
      <p:sp>
        <p:nvSpPr>
          <p:cNvPr id="264201" name="Text Box 10"/>
          <p:cNvSpPr txBox="1">
            <a:spLocks noChangeArrowheads="1"/>
          </p:cNvSpPr>
          <p:nvPr/>
        </p:nvSpPr>
        <p:spPr bwMode="auto">
          <a:xfrm>
            <a:off x="8382000" y="76200"/>
            <a:ext cx="703263" cy="461963"/>
          </a:xfrm>
          <a:prstGeom prst="rect">
            <a:avLst/>
          </a:prstGeom>
          <a:noFill/>
          <a:ln w="12700" cap="sq">
            <a:noFill/>
            <a:miter lim="800000"/>
            <a:headEnd type="none" w="sm" len="sm"/>
            <a:tailEnd type="none" w="sm" len="sm"/>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342</a:t>
            </a:r>
            <a:endParaRPr kumimoji="0" lang="en-US" sz="20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8203" name="Rectangle 11"/>
          <p:cNvSpPr>
            <a:spLocks noChangeArrowheads="1"/>
          </p:cNvSpPr>
          <p:nvPr/>
        </p:nvSpPr>
        <p:spPr bwMode="auto">
          <a:xfrm>
            <a:off x="4038600" y="1600200"/>
            <a:ext cx="990600" cy="4572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931</a:t>
            </a:r>
            <a:endParaRPr kumimoji="0" lang="en-US" sz="28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8204" name="Rectangle 12"/>
          <p:cNvSpPr>
            <a:spLocks noChangeArrowheads="1"/>
          </p:cNvSpPr>
          <p:nvPr/>
        </p:nvSpPr>
        <p:spPr bwMode="auto">
          <a:xfrm>
            <a:off x="3581400" y="3048000"/>
            <a:ext cx="990600" cy="4572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722</a:t>
            </a:r>
            <a:endParaRPr kumimoji="0" lang="en-US" sz="28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8205" name="Rectangle 13"/>
          <p:cNvSpPr>
            <a:spLocks noChangeArrowheads="1"/>
          </p:cNvSpPr>
          <p:nvPr/>
        </p:nvSpPr>
        <p:spPr bwMode="auto">
          <a:xfrm>
            <a:off x="1524000" y="6248400"/>
            <a:ext cx="990600" cy="4572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586</a:t>
            </a:r>
            <a:endParaRPr kumimoji="0" lang="en-US" sz="28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8206" name="Rectangle 14"/>
          <p:cNvSpPr>
            <a:spLocks noChangeArrowheads="1"/>
          </p:cNvSpPr>
          <p:nvPr/>
        </p:nvSpPr>
        <p:spPr bwMode="auto">
          <a:xfrm>
            <a:off x="7467600" y="1676400"/>
            <a:ext cx="1676400" cy="4572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عوبديا</a:t>
            </a:r>
            <a:endParaRPr kumimoji="0" lang="en-US" sz="28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8207" name="Rectangle 15"/>
          <p:cNvSpPr>
            <a:spLocks noChangeArrowheads="1"/>
          </p:cNvSpPr>
          <p:nvPr/>
        </p:nvSpPr>
        <p:spPr bwMode="auto">
          <a:xfrm>
            <a:off x="-76200" y="3429000"/>
            <a:ext cx="1676400" cy="4572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يونان</a:t>
            </a:r>
            <a:endParaRPr kumimoji="0" lang="en-US" sz="2800" b="0"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endParaRPr>
          </a:p>
        </p:txBody>
      </p:sp>
      <p:sp>
        <p:nvSpPr>
          <p:cNvPr id="8208" name="Rectangle 16"/>
          <p:cNvSpPr>
            <a:spLocks noChangeArrowheads="1"/>
          </p:cNvSpPr>
          <p:nvPr/>
        </p:nvSpPr>
        <p:spPr bwMode="auto">
          <a:xfrm>
            <a:off x="1143000" y="3429000"/>
            <a:ext cx="1676400" cy="4572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عاموس</a:t>
            </a:r>
            <a:endParaRPr kumimoji="0" lang="en-US" sz="28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8209" name="Rectangle 17"/>
          <p:cNvSpPr>
            <a:spLocks noChangeArrowheads="1"/>
          </p:cNvSpPr>
          <p:nvPr/>
        </p:nvSpPr>
        <p:spPr bwMode="auto">
          <a:xfrm>
            <a:off x="2438400" y="3429000"/>
            <a:ext cx="1676400" cy="4572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هوشع</a:t>
            </a:r>
            <a:endParaRPr kumimoji="0" lang="en-US" sz="28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8210" name="Rectangle 18"/>
          <p:cNvSpPr>
            <a:spLocks noChangeArrowheads="1"/>
          </p:cNvSpPr>
          <p:nvPr/>
        </p:nvSpPr>
        <p:spPr bwMode="auto">
          <a:xfrm>
            <a:off x="2743200" y="3771900"/>
            <a:ext cx="1676400" cy="4572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إشعياء</a:t>
            </a:r>
            <a:endParaRPr kumimoji="0" lang="en-US" sz="2800" b="0"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endParaRPr>
          </a:p>
        </p:txBody>
      </p:sp>
      <p:sp>
        <p:nvSpPr>
          <p:cNvPr id="8211" name="Rectangle 19"/>
          <p:cNvSpPr>
            <a:spLocks noChangeArrowheads="1"/>
          </p:cNvSpPr>
          <p:nvPr/>
        </p:nvSpPr>
        <p:spPr bwMode="auto">
          <a:xfrm>
            <a:off x="2971800" y="4114800"/>
            <a:ext cx="1676400" cy="4572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ميخا</a:t>
            </a:r>
            <a:endParaRPr kumimoji="0" lang="en-US" sz="28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8212" name="Rectangle 20"/>
          <p:cNvSpPr>
            <a:spLocks noChangeArrowheads="1"/>
          </p:cNvSpPr>
          <p:nvPr/>
        </p:nvSpPr>
        <p:spPr bwMode="auto">
          <a:xfrm>
            <a:off x="5334000" y="4038600"/>
            <a:ext cx="1676400" cy="4572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ناحوم</a:t>
            </a:r>
            <a:endParaRPr kumimoji="0" lang="en-US" sz="28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8213" name="Rectangle 21"/>
          <p:cNvSpPr>
            <a:spLocks noChangeArrowheads="1"/>
          </p:cNvSpPr>
          <p:nvPr/>
        </p:nvSpPr>
        <p:spPr bwMode="auto">
          <a:xfrm>
            <a:off x="6781800" y="4038600"/>
            <a:ext cx="2057400" cy="5334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صفنيا</a:t>
            </a:r>
            <a:endParaRPr kumimoji="0" lang="en-US" sz="28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8214" name="Rectangle 22"/>
          <p:cNvSpPr>
            <a:spLocks noChangeArrowheads="1"/>
          </p:cNvSpPr>
          <p:nvPr/>
        </p:nvSpPr>
        <p:spPr bwMode="auto">
          <a:xfrm>
            <a:off x="-76200" y="5867400"/>
            <a:ext cx="2057400" cy="5334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حبقوق</a:t>
            </a:r>
            <a:endParaRPr kumimoji="0" lang="en-US" sz="28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8215" name="Rectangle 23"/>
          <p:cNvSpPr>
            <a:spLocks noChangeArrowheads="1"/>
          </p:cNvSpPr>
          <p:nvPr/>
        </p:nvSpPr>
        <p:spPr bwMode="auto">
          <a:xfrm>
            <a:off x="-76200" y="5486400"/>
            <a:ext cx="990600" cy="4572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يوئيل </a:t>
            </a:r>
            <a:endParaRPr kumimoji="0" lang="en-US" sz="28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8217" name="Rectangle 25"/>
          <p:cNvSpPr>
            <a:spLocks noChangeArrowheads="1"/>
          </p:cNvSpPr>
          <p:nvPr/>
        </p:nvSpPr>
        <p:spPr bwMode="auto">
          <a:xfrm>
            <a:off x="533400" y="4800600"/>
            <a:ext cx="2057400" cy="4572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إرميا</a:t>
            </a:r>
            <a:endParaRPr kumimoji="0" lang="en-US" sz="2800" b="0"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endParaRPr>
          </a:p>
        </p:txBody>
      </p:sp>
      <p:sp>
        <p:nvSpPr>
          <p:cNvPr id="8218" name="Rectangle 26"/>
          <p:cNvSpPr>
            <a:spLocks noChangeArrowheads="1"/>
          </p:cNvSpPr>
          <p:nvPr/>
        </p:nvSpPr>
        <p:spPr bwMode="auto">
          <a:xfrm>
            <a:off x="1066800" y="5105400"/>
            <a:ext cx="2590800" cy="533400"/>
          </a:xfrm>
          <a:prstGeom prst="rect">
            <a:avLst/>
          </a:prstGeom>
          <a:noFill/>
          <a:ln w="9525">
            <a:noFill/>
            <a:miter lim="800000"/>
            <a:headEnd/>
            <a:tailEnd/>
          </a:ln>
        </p:spPr>
        <p:txBody>
          <a:bodyPr/>
          <a:lstStyle/>
          <a:p>
            <a:pPr marL="0" marR="0" lvl="0" indent="0" algn="ctr" defTabSz="914400" rtl="1"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مراثي إرميا</a:t>
            </a:r>
            <a:endParaRPr kumimoji="0" lang="en-US" sz="2800" b="0"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endParaRPr>
          </a:p>
        </p:txBody>
      </p:sp>
      <p:sp>
        <p:nvSpPr>
          <p:cNvPr id="8219" name="Rectangle 27"/>
          <p:cNvSpPr>
            <a:spLocks noChangeArrowheads="1"/>
          </p:cNvSpPr>
          <p:nvPr/>
        </p:nvSpPr>
        <p:spPr bwMode="auto">
          <a:xfrm>
            <a:off x="1447800" y="5486400"/>
            <a:ext cx="1524000" cy="5334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دانيال</a:t>
            </a:r>
            <a:endParaRPr kumimoji="0" lang="en-US" sz="28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8220" name="Rectangle 28"/>
          <p:cNvSpPr>
            <a:spLocks noChangeArrowheads="1"/>
          </p:cNvSpPr>
          <p:nvPr/>
        </p:nvSpPr>
        <p:spPr bwMode="auto">
          <a:xfrm>
            <a:off x="1828800" y="5867400"/>
            <a:ext cx="1524000" cy="4572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حزقيال</a:t>
            </a:r>
            <a:endParaRPr kumimoji="0" lang="en-US" sz="2800" b="0"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endParaRPr>
          </a:p>
        </p:txBody>
      </p:sp>
      <p:sp>
        <p:nvSpPr>
          <p:cNvPr id="8221" name="Rectangle 29"/>
          <p:cNvSpPr>
            <a:spLocks noChangeArrowheads="1"/>
          </p:cNvSpPr>
          <p:nvPr/>
        </p:nvSpPr>
        <p:spPr bwMode="auto">
          <a:xfrm>
            <a:off x="3657600" y="5524500"/>
            <a:ext cx="1676400" cy="4572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حجِّي</a:t>
            </a:r>
            <a:endParaRPr kumimoji="0" lang="en-US" sz="2800" b="0"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endParaRPr>
          </a:p>
        </p:txBody>
      </p:sp>
      <p:sp>
        <p:nvSpPr>
          <p:cNvPr id="8222" name="Rectangle 30"/>
          <p:cNvSpPr>
            <a:spLocks noChangeArrowheads="1"/>
          </p:cNvSpPr>
          <p:nvPr/>
        </p:nvSpPr>
        <p:spPr bwMode="auto">
          <a:xfrm>
            <a:off x="3657600" y="5867400"/>
            <a:ext cx="1905000" cy="457200"/>
          </a:xfrm>
          <a:prstGeom prst="rect">
            <a:avLst/>
          </a:prstGeom>
          <a:noFill/>
          <a:ln w="9525">
            <a:noFill/>
            <a:miter lim="800000"/>
            <a:headEnd/>
            <a:tailEnd/>
          </a:ln>
        </p:spPr>
        <p:txBody>
          <a:bodyPr/>
          <a:lstStyle/>
          <a:p>
            <a:pPr marL="0" marR="0" lvl="0" indent="0" algn="l"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زكريَّا</a:t>
            </a:r>
            <a:endParaRPr kumimoji="0" lang="en-US" sz="2800" b="0"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endParaRPr>
          </a:p>
        </p:txBody>
      </p:sp>
      <p:sp>
        <p:nvSpPr>
          <p:cNvPr id="8223" name="Rectangle 31"/>
          <p:cNvSpPr>
            <a:spLocks noChangeArrowheads="1"/>
          </p:cNvSpPr>
          <p:nvPr/>
        </p:nvSpPr>
        <p:spPr bwMode="auto">
          <a:xfrm>
            <a:off x="6248400" y="5867400"/>
            <a:ext cx="1676400" cy="4572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ملاخي</a:t>
            </a:r>
            <a:endParaRPr kumimoji="0" lang="en-US" sz="28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264222" name="Rectangle 32"/>
          <p:cNvSpPr>
            <a:spLocks noGrp="1" noChangeArrowheads="1"/>
          </p:cNvSpPr>
          <p:nvPr>
            <p:ph type="ctrTitle"/>
          </p:nvPr>
        </p:nvSpPr>
        <p:spPr>
          <a:xfrm>
            <a:off x="1600200" y="0"/>
            <a:ext cx="6477000" cy="914400"/>
          </a:xfrm>
          <a:solidFill>
            <a:schemeClr val="bg2"/>
          </a:solidFill>
        </p:spPr>
        <p:txBody>
          <a:bodyPr/>
          <a:lstStyle/>
          <a:p>
            <a:pPr eaLnBrk="1" hangingPunct="1"/>
            <a:r>
              <a:rPr kumimoji="1" lang="en-US" sz="4000">
                <a:solidFill>
                  <a:srgbClr val="000000"/>
                </a:solidFill>
                <a:latin typeface="Arial" pitchFamily="34" charset="0"/>
                <a:cs typeface="Arial" pitchFamily="34" charset="0"/>
              </a:rPr>
              <a:t>Placing the Prophets</a:t>
            </a:r>
            <a:endParaRPr kumimoji="1" lang="en-US" sz="4000">
              <a:latin typeface="Arial" pitchFamily="34" charset="0"/>
              <a:cs typeface="Arial" pitchFamily="34" charset="0"/>
            </a:endParaRPr>
          </a:p>
        </p:txBody>
      </p:sp>
      <p:sp>
        <p:nvSpPr>
          <p:cNvPr id="264223" name="Rectangle 33"/>
          <p:cNvSpPr>
            <a:spLocks noChangeArrowheads="1"/>
          </p:cNvSpPr>
          <p:nvPr/>
        </p:nvSpPr>
        <p:spPr bwMode="auto">
          <a:xfrm>
            <a:off x="0" y="762000"/>
            <a:ext cx="2143125" cy="6096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1" lang="ar-JO" sz="2800" b="0" i="0" u="none" strike="noStrike" kern="1200" cap="none" spc="0" normalizeH="0" baseline="0" noProof="0" dirty="0">
                <a:ln>
                  <a:noFill/>
                </a:ln>
                <a:solidFill>
                  <a:srgbClr val="EAEAEA"/>
                </a:solidFill>
                <a:effectLst/>
                <a:uLnTx/>
                <a:uFillTx/>
                <a:latin typeface="Arial" pitchFamily="34" charset="0"/>
                <a:ea typeface="MS PGothic" pitchFamily="34" charset="-128"/>
                <a:cs typeface="Arial" pitchFamily="34" charset="0"/>
              </a:rPr>
              <a:t>التواريخ الرئيسيَّة</a:t>
            </a:r>
            <a:endParaRPr kumimoji="1" lang="en-US" sz="2800" b="0" i="0" u="none" strike="noStrike" kern="1200" cap="none" spc="0" normalizeH="0" baseline="0" noProof="0" dirty="0">
              <a:ln>
                <a:noFill/>
              </a:ln>
              <a:solidFill>
                <a:srgbClr val="EAEAEA"/>
              </a:solidFill>
              <a:effectLst/>
              <a:uLnTx/>
              <a:uFillTx/>
              <a:latin typeface="Arial" pitchFamily="34" charset="0"/>
              <a:ea typeface="MS PGothic" pitchFamily="34" charset="-128"/>
              <a:cs typeface="Arial" pitchFamily="34" charset="0"/>
            </a:endParaRPr>
          </a:p>
        </p:txBody>
      </p:sp>
      <p:sp>
        <p:nvSpPr>
          <p:cNvPr id="264224" name="WordArt 35"/>
          <p:cNvSpPr>
            <a:spLocks noChangeArrowheads="1" noChangeShapeType="1" noTextEdit="1"/>
          </p:cNvSpPr>
          <p:nvPr/>
        </p:nvSpPr>
        <p:spPr bwMode="auto">
          <a:xfrm>
            <a:off x="2362200" y="84138"/>
            <a:ext cx="4876800" cy="906462"/>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200" b="0" i="0" u="none" strike="noStrike" kern="10" cap="none" spc="0" normalizeH="0" baseline="0" noProof="0">
                <a:ln w="9525">
                  <a:round/>
                  <a:headEnd/>
                  <a:tailEnd/>
                </a:ln>
                <a:gradFill rotWithShape="1">
                  <a:gsLst>
                    <a:gs pos="0">
                      <a:srgbClr val="FFFFCC"/>
                    </a:gs>
                    <a:gs pos="100000">
                      <a:srgbClr val="FF9999"/>
                    </a:gs>
                  </a:gsLst>
                  <a:lin ang="5400000" scaled="1"/>
                </a:gradFill>
                <a:effectLst/>
                <a:uLnTx/>
                <a:uFillTx/>
                <a:latin typeface="Arial"/>
                <a:ea typeface="MS PGothic" pitchFamily="34" charset="-128"/>
                <a:cs typeface="Arial"/>
              </a:rPr>
              <a:t>ترتيب الأنبياء</a:t>
            </a:r>
          </a:p>
        </p:txBody>
      </p:sp>
    </p:spTree>
    <p:extLst>
      <p:ext uri="{BB962C8B-B14F-4D97-AF65-F5344CB8AC3E}">
        <p14:creationId xmlns:p14="http://schemas.microsoft.com/office/powerpoint/2010/main" val="33803539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203"/>
                                        </p:tgtEl>
                                        <p:attrNameLst>
                                          <p:attrName>style.visibility</p:attrName>
                                        </p:attrNameLst>
                                      </p:cBhvr>
                                      <p:to>
                                        <p:strVal val="visible"/>
                                      </p:to>
                                    </p:set>
                                    <p:anim calcmode="lin" valueType="num">
                                      <p:cBhvr additive="base">
                                        <p:cTn id="7" dur="500" fill="hold"/>
                                        <p:tgtEl>
                                          <p:spTgt spid="8203"/>
                                        </p:tgtEl>
                                        <p:attrNameLst>
                                          <p:attrName>ppt_x</p:attrName>
                                        </p:attrNameLst>
                                      </p:cBhvr>
                                      <p:tavLst>
                                        <p:tav tm="0">
                                          <p:val>
                                            <p:strVal val="0-#ppt_w/2"/>
                                          </p:val>
                                        </p:tav>
                                        <p:tav tm="100000">
                                          <p:val>
                                            <p:strVal val="#ppt_x"/>
                                          </p:val>
                                        </p:tav>
                                      </p:tavLst>
                                    </p:anim>
                                    <p:anim calcmode="lin" valueType="num">
                                      <p:cBhvr additive="base">
                                        <p:cTn id="8" dur="500" fill="hold"/>
                                        <p:tgtEl>
                                          <p:spTgt spid="820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204"/>
                                        </p:tgtEl>
                                        <p:attrNameLst>
                                          <p:attrName>style.visibility</p:attrName>
                                        </p:attrNameLst>
                                      </p:cBhvr>
                                      <p:to>
                                        <p:strVal val="visible"/>
                                      </p:to>
                                    </p:set>
                                    <p:anim calcmode="lin" valueType="num">
                                      <p:cBhvr additive="base">
                                        <p:cTn id="13" dur="500" fill="hold"/>
                                        <p:tgtEl>
                                          <p:spTgt spid="8204"/>
                                        </p:tgtEl>
                                        <p:attrNameLst>
                                          <p:attrName>ppt_x</p:attrName>
                                        </p:attrNameLst>
                                      </p:cBhvr>
                                      <p:tavLst>
                                        <p:tav tm="0">
                                          <p:val>
                                            <p:strVal val="0-#ppt_w/2"/>
                                          </p:val>
                                        </p:tav>
                                        <p:tav tm="100000">
                                          <p:val>
                                            <p:strVal val="#ppt_x"/>
                                          </p:val>
                                        </p:tav>
                                      </p:tavLst>
                                    </p:anim>
                                    <p:anim calcmode="lin" valueType="num">
                                      <p:cBhvr additive="base">
                                        <p:cTn id="14" dur="500" fill="hold"/>
                                        <p:tgtEl>
                                          <p:spTgt spid="820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205"/>
                                        </p:tgtEl>
                                        <p:attrNameLst>
                                          <p:attrName>style.visibility</p:attrName>
                                        </p:attrNameLst>
                                      </p:cBhvr>
                                      <p:to>
                                        <p:strVal val="visible"/>
                                      </p:to>
                                    </p:set>
                                    <p:anim calcmode="lin" valueType="num">
                                      <p:cBhvr additive="base">
                                        <p:cTn id="19" dur="500" fill="hold"/>
                                        <p:tgtEl>
                                          <p:spTgt spid="8205"/>
                                        </p:tgtEl>
                                        <p:attrNameLst>
                                          <p:attrName>ppt_x</p:attrName>
                                        </p:attrNameLst>
                                      </p:cBhvr>
                                      <p:tavLst>
                                        <p:tav tm="0">
                                          <p:val>
                                            <p:strVal val="0-#ppt_w/2"/>
                                          </p:val>
                                        </p:tav>
                                        <p:tav tm="100000">
                                          <p:val>
                                            <p:strVal val="#ppt_x"/>
                                          </p:val>
                                        </p:tav>
                                      </p:tavLst>
                                    </p:anim>
                                    <p:anim calcmode="lin" valueType="num">
                                      <p:cBhvr additive="base">
                                        <p:cTn id="20" dur="500" fill="hold"/>
                                        <p:tgtEl>
                                          <p:spTgt spid="820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206"/>
                                        </p:tgtEl>
                                        <p:attrNameLst>
                                          <p:attrName>style.visibility</p:attrName>
                                        </p:attrNameLst>
                                      </p:cBhvr>
                                      <p:to>
                                        <p:strVal val="visible"/>
                                      </p:to>
                                    </p:set>
                                    <p:anim calcmode="lin" valueType="num">
                                      <p:cBhvr additive="base">
                                        <p:cTn id="25" dur="500" fill="hold"/>
                                        <p:tgtEl>
                                          <p:spTgt spid="8206"/>
                                        </p:tgtEl>
                                        <p:attrNameLst>
                                          <p:attrName>ppt_x</p:attrName>
                                        </p:attrNameLst>
                                      </p:cBhvr>
                                      <p:tavLst>
                                        <p:tav tm="0">
                                          <p:val>
                                            <p:strVal val="0-#ppt_w/2"/>
                                          </p:val>
                                        </p:tav>
                                        <p:tav tm="100000">
                                          <p:val>
                                            <p:strVal val="#ppt_x"/>
                                          </p:val>
                                        </p:tav>
                                      </p:tavLst>
                                    </p:anim>
                                    <p:anim calcmode="lin" valueType="num">
                                      <p:cBhvr additive="base">
                                        <p:cTn id="26" dur="500" fill="hold"/>
                                        <p:tgtEl>
                                          <p:spTgt spid="820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8207"/>
                                        </p:tgtEl>
                                        <p:attrNameLst>
                                          <p:attrName>style.visibility</p:attrName>
                                        </p:attrNameLst>
                                      </p:cBhvr>
                                      <p:to>
                                        <p:strVal val="visible"/>
                                      </p:to>
                                    </p:set>
                                    <p:anim calcmode="lin" valueType="num">
                                      <p:cBhvr additive="base">
                                        <p:cTn id="31" dur="500" fill="hold"/>
                                        <p:tgtEl>
                                          <p:spTgt spid="8207"/>
                                        </p:tgtEl>
                                        <p:attrNameLst>
                                          <p:attrName>ppt_x</p:attrName>
                                        </p:attrNameLst>
                                      </p:cBhvr>
                                      <p:tavLst>
                                        <p:tav tm="0">
                                          <p:val>
                                            <p:strVal val="0-#ppt_w/2"/>
                                          </p:val>
                                        </p:tav>
                                        <p:tav tm="100000">
                                          <p:val>
                                            <p:strVal val="#ppt_x"/>
                                          </p:val>
                                        </p:tav>
                                      </p:tavLst>
                                    </p:anim>
                                    <p:anim calcmode="lin" valueType="num">
                                      <p:cBhvr additive="base">
                                        <p:cTn id="32" dur="500" fill="hold"/>
                                        <p:tgtEl>
                                          <p:spTgt spid="8207"/>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8208"/>
                                        </p:tgtEl>
                                        <p:attrNameLst>
                                          <p:attrName>style.visibility</p:attrName>
                                        </p:attrNameLst>
                                      </p:cBhvr>
                                      <p:to>
                                        <p:strVal val="visible"/>
                                      </p:to>
                                    </p:set>
                                    <p:anim calcmode="lin" valueType="num">
                                      <p:cBhvr additive="base">
                                        <p:cTn id="37" dur="500" fill="hold"/>
                                        <p:tgtEl>
                                          <p:spTgt spid="8208"/>
                                        </p:tgtEl>
                                        <p:attrNameLst>
                                          <p:attrName>ppt_x</p:attrName>
                                        </p:attrNameLst>
                                      </p:cBhvr>
                                      <p:tavLst>
                                        <p:tav tm="0">
                                          <p:val>
                                            <p:strVal val="0-#ppt_w/2"/>
                                          </p:val>
                                        </p:tav>
                                        <p:tav tm="100000">
                                          <p:val>
                                            <p:strVal val="#ppt_x"/>
                                          </p:val>
                                        </p:tav>
                                      </p:tavLst>
                                    </p:anim>
                                    <p:anim calcmode="lin" valueType="num">
                                      <p:cBhvr additive="base">
                                        <p:cTn id="38" dur="500" fill="hold"/>
                                        <p:tgtEl>
                                          <p:spTgt spid="8208"/>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8209"/>
                                        </p:tgtEl>
                                        <p:attrNameLst>
                                          <p:attrName>style.visibility</p:attrName>
                                        </p:attrNameLst>
                                      </p:cBhvr>
                                      <p:to>
                                        <p:strVal val="visible"/>
                                      </p:to>
                                    </p:set>
                                    <p:anim calcmode="lin" valueType="num">
                                      <p:cBhvr additive="base">
                                        <p:cTn id="43" dur="500" fill="hold"/>
                                        <p:tgtEl>
                                          <p:spTgt spid="8209"/>
                                        </p:tgtEl>
                                        <p:attrNameLst>
                                          <p:attrName>ppt_x</p:attrName>
                                        </p:attrNameLst>
                                      </p:cBhvr>
                                      <p:tavLst>
                                        <p:tav tm="0">
                                          <p:val>
                                            <p:strVal val="0-#ppt_w/2"/>
                                          </p:val>
                                        </p:tav>
                                        <p:tav tm="100000">
                                          <p:val>
                                            <p:strVal val="#ppt_x"/>
                                          </p:val>
                                        </p:tav>
                                      </p:tavLst>
                                    </p:anim>
                                    <p:anim calcmode="lin" valueType="num">
                                      <p:cBhvr additive="base">
                                        <p:cTn id="44" dur="500" fill="hold"/>
                                        <p:tgtEl>
                                          <p:spTgt spid="8209"/>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8210"/>
                                        </p:tgtEl>
                                        <p:attrNameLst>
                                          <p:attrName>style.visibility</p:attrName>
                                        </p:attrNameLst>
                                      </p:cBhvr>
                                      <p:to>
                                        <p:strVal val="visible"/>
                                      </p:to>
                                    </p:set>
                                    <p:anim calcmode="lin" valueType="num">
                                      <p:cBhvr additive="base">
                                        <p:cTn id="49" dur="500" fill="hold"/>
                                        <p:tgtEl>
                                          <p:spTgt spid="8210"/>
                                        </p:tgtEl>
                                        <p:attrNameLst>
                                          <p:attrName>ppt_x</p:attrName>
                                        </p:attrNameLst>
                                      </p:cBhvr>
                                      <p:tavLst>
                                        <p:tav tm="0">
                                          <p:val>
                                            <p:strVal val="0-#ppt_w/2"/>
                                          </p:val>
                                        </p:tav>
                                        <p:tav tm="100000">
                                          <p:val>
                                            <p:strVal val="#ppt_x"/>
                                          </p:val>
                                        </p:tav>
                                      </p:tavLst>
                                    </p:anim>
                                    <p:anim calcmode="lin" valueType="num">
                                      <p:cBhvr additive="base">
                                        <p:cTn id="50" dur="500" fill="hold"/>
                                        <p:tgtEl>
                                          <p:spTgt spid="8210"/>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8211"/>
                                        </p:tgtEl>
                                        <p:attrNameLst>
                                          <p:attrName>style.visibility</p:attrName>
                                        </p:attrNameLst>
                                      </p:cBhvr>
                                      <p:to>
                                        <p:strVal val="visible"/>
                                      </p:to>
                                    </p:set>
                                    <p:anim calcmode="lin" valueType="num">
                                      <p:cBhvr additive="base">
                                        <p:cTn id="55" dur="500" fill="hold"/>
                                        <p:tgtEl>
                                          <p:spTgt spid="8211"/>
                                        </p:tgtEl>
                                        <p:attrNameLst>
                                          <p:attrName>ppt_x</p:attrName>
                                        </p:attrNameLst>
                                      </p:cBhvr>
                                      <p:tavLst>
                                        <p:tav tm="0">
                                          <p:val>
                                            <p:strVal val="0-#ppt_w/2"/>
                                          </p:val>
                                        </p:tav>
                                        <p:tav tm="100000">
                                          <p:val>
                                            <p:strVal val="#ppt_x"/>
                                          </p:val>
                                        </p:tav>
                                      </p:tavLst>
                                    </p:anim>
                                    <p:anim calcmode="lin" valueType="num">
                                      <p:cBhvr additive="base">
                                        <p:cTn id="56" dur="500" fill="hold"/>
                                        <p:tgtEl>
                                          <p:spTgt spid="8211"/>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8212"/>
                                        </p:tgtEl>
                                        <p:attrNameLst>
                                          <p:attrName>style.visibility</p:attrName>
                                        </p:attrNameLst>
                                      </p:cBhvr>
                                      <p:to>
                                        <p:strVal val="visible"/>
                                      </p:to>
                                    </p:set>
                                    <p:anim calcmode="lin" valueType="num">
                                      <p:cBhvr additive="base">
                                        <p:cTn id="61" dur="500" fill="hold"/>
                                        <p:tgtEl>
                                          <p:spTgt spid="8212"/>
                                        </p:tgtEl>
                                        <p:attrNameLst>
                                          <p:attrName>ppt_x</p:attrName>
                                        </p:attrNameLst>
                                      </p:cBhvr>
                                      <p:tavLst>
                                        <p:tav tm="0">
                                          <p:val>
                                            <p:strVal val="0-#ppt_w/2"/>
                                          </p:val>
                                        </p:tav>
                                        <p:tav tm="100000">
                                          <p:val>
                                            <p:strVal val="#ppt_x"/>
                                          </p:val>
                                        </p:tav>
                                      </p:tavLst>
                                    </p:anim>
                                    <p:anim calcmode="lin" valueType="num">
                                      <p:cBhvr additive="base">
                                        <p:cTn id="62" dur="500" fill="hold"/>
                                        <p:tgtEl>
                                          <p:spTgt spid="8212"/>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8213"/>
                                        </p:tgtEl>
                                        <p:attrNameLst>
                                          <p:attrName>style.visibility</p:attrName>
                                        </p:attrNameLst>
                                      </p:cBhvr>
                                      <p:to>
                                        <p:strVal val="visible"/>
                                      </p:to>
                                    </p:set>
                                    <p:anim calcmode="lin" valueType="num">
                                      <p:cBhvr additive="base">
                                        <p:cTn id="67" dur="500" fill="hold"/>
                                        <p:tgtEl>
                                          <p:spTgt spid="8213"/>
                                        </p:tgtEl>
                                        <p:attrNameLst>
                                          <p:attrName>ppt_x</p:attrName>
                                        </p:attrNameLst>
                                      </p:cBhvr>
                                      <p:tavLst>
                                        <p:tav tm="0">
                                          <p:val>
                                            <p:strVal val="0-#ppt_w/2"/>
                                          </p:val>
                                        </p:tav>
                                        <p:tav tm="100000">
                                          <p:val>
                                            <p:strVal val="#ppt_x"/>
                                          </p:val>
                                        </p:tav>
                                      </p:tavLst>
                                    </p:anim>
                                    <p:anim calcmode="lin" valueType="num">
                                      <p:cBhvr additive="base">
                                        <p:cTn id="68" dur="500" fill="hold"/>
                                        <p:tgtEl>
                                          <p:spTgt spid="8213"/>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8215"/>
                                        </p:tgtEl>
                                        <p:attrNameLst>
                                          <p:attrName>style.visibility</p:attrName>
                                        </p:attrNameLst>
                                      </p:cBhvr>
                                      <p:to>
                                        <p:strVal val="visible"/>
                                      </p:to>
                                    </p:set>
                                    <p:anim calcmode="lin" valueType="num">
                                      <p:cBhvr additive="base">
                                        <p:cTn id="73" dur="500" fill="hold"/>
                                        <p:tgtEl>
                                          <p:spTgt spid="8215"/>
                                        </p:tgtEl>
                                        <p:attrNameLst>
                                          <p:attrName>ppt_x</p:attrName>
                                        </p:attrNameLst>
                                      </p:cBhvr>
                                      <p:tavLst>
                                        <p:tav tm="0">
                                          <p:val>
                                            <p:strVal val="0-#ppt_w/2"/>
                                          </p:val>
                                        </p:tav>
                                        <p:tav tm="100000">
                                          <p:val>
                                            <p:strVal val="#ppt_x"/>
                                          </p:val>
                                        </p:tav>
                                      </p:tavLst>
                                    </p:anim>
                                    <p:anim calcmode="lin" valueType="num">
                                      <p:cBhvr additive="base">
                                        <p:cTn id="74" dur="500" fill="hold"/>
                                        <p:tgtEl>
                                          <p:spTgt spid="8215"/>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8214"/>
                                        </p:tgtEl>
                                        <p:attrNameLst>
                                          <p:attrName>style.visibility</p:attrName>
                                        </p:attrNameLst>
                                      </p:cBhvr>
                                      <p:to>
                                        <p:strVal val="visible"/>
                                      </p:to>
                                    </p:set>
                                    <p:anim calcmode="lin" valueType="num">
                                      <p:cBhvr additive="base">
                                        <p:cTn id="79" dur="500" fill="hold"/>
                                        <p:tgtEl>
                                          <p:spTgt spid="8214"/>
                                        </p:tgtEl>
                                        <p:attrNameLst>
                                          <p:attrName>ppt_x</p:attrName>
                                        </p:attrNameLst>
                                      </p:cBhvr>
                                      <p:tavLst>
                                        <p:tav tm="0">
                                          <p:val>
                                            <p:strVal val="0-#ppt_w/2"/>
                                          </p:val>
                                        </p:tav>
                                        <p:tav tm="100000">
                                          <p:val>
                                            <p:strVal val="#ppt_x"/>
                                          </p:val>
                                        </p:tav>
                                      </p:tavLst>
                                    </p:anim>
                                    <p:anim calcmode="lin" valueType="num">
                                      <p:cBhvr additive="base">
                                        <p:cTn id="80" dur="500" fill="hold"/>
                                        <p:tgtEl>
                                          <p:spTgt spid="8214"/>
                                        </p:tgtEl>
                                        <p:attrNameLst>
                                          <p:attrName>ppt_y</p:attrName>
                                        </p:attrNameLst>
                                      </p:cBhvr>
                                      <p:tavLst>
                                        <p:tav tm="0">
                                          <p:val>
                                            <p:strVal val="#ppt_y"/>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8217"/>
                                        </p:tgtEl>
                                        <p:attrNameLst>
                                          <p:attrName>style.visibility</p:attrName>
                                        </p:attrNameLst>
                                      </p:cBhvr>
                                      <p:to>
                                        <p:strVal val="visible"/>
                                      </p:to>
                                    </p:set>
                                    <p:anim calcmode="lin" valueType="num">
                                      <p:cBhvr additive="base">
                                        <p:cTn id="85" dur="500" fill="hold"/>
                                        <p:tgtEl>
                                          <p:spTgt spid="8217"/>
                                        </p:tgtEl>
                                        <p:attrNameLst>
                                          <p:attrName>ppt_x</p:attrName>
                                        </p:attrNameLst>
                                      </p:cBhvr>
                                      <p:tavLst>
                                        <p:tav tm="0">
                                          <p:val>
                                            <p:strVal val="0-#ppt_w/2"/>
                                          </p:val>
                                        </p:tav>
                                        <p:tav tm="100000">
                                          <p:val>
                                            <p:strVal val="#ppt_x"/>
                                          </p:val>
                                        </p:tav>
                                      </p:tavLst>
                                    </p:anim>
                                    <p:anim calcmode="lin" valueType="num">
                                      <p:cBhvr additive="base">
                                        <p:cTn id="86" dur="500" fill="hold"/>
                                        <p:tgtEl>
                                          <p:spTgt spid="8217"/>
                                        </p:tgtEl>
                                        <p:attrNameLst>
                                          <p:attrName>ppt_y</p:attrName>
                                        </p:attrNameLst>
                                      </p:cBhvr>
                                      <p:tavLst>
                                        <p:tav tm="0">
                                          <p:val>
                                            <p:strVal val="#ppt_y"/>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8218"/>
                                        </p:tgtEl>
                                        <p:attrNameLst>
                                          <p:attrName>style.visibility</p:attrName>
                                        </p:attrNameLst>
                                      </p:cBhvr>
                                      <p:to>
                                        <p:strVal val="visible"/>
                                      </p:to>
                                    </p:set>
                                    <p:anim calcmode="lin" valueType="num">
                                      <p:cBhvr additive="base">
                                        <p:cTn id="91" dur="500" fill="hold"/>
                                        <p:tgtEl>
                                          <p:spTgt spid="8218"/>
                                        </p:tgtEl>
                                        <p:attrNameLst>
                                          <p:attrName>ppt_x</p:attrName>
                                        </p:attrNameLst>
                                      </p:cBhvr>
                                      <p:tavLst>
                                        <p:tav tm="0">
                                          <p:val>
                                            <p:strVal val="0-#ppt_w/2"/>
                                          </p:val>
                                        </p:tav>
                                        <p:tav tm="100000">
                                          <p:val>
                                            <p:strVal val="#ppt_x"/>
                                          </p:val>
                                        </p:tav>
                                      </p:tavLst>
                                    </p:anim>
                                    <p:anim calcmode="lin" valueType="num">
                                      <p:cBhvr additive="base">
                                        <p:cTn id="92" dur="500" fill="hold"/>
                                        <p:tgtEl>
                                          <p:spTgt spid="8218"/>
                                        </p:tgtEl>
                                        <p:attrNameLst>
                                          <p:attrName>ppt_y</p:attrName>
                                        </p:attrNameLst>
                                      </p:cBhvr>
                                      <p:tavLst>
                                        <p:tav tm="0">
                                          <p:val>
                                            <p:strVal val="#ppt_y"/>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8" fill="hold" grpId="0" nodeType="clickEffect">
                                  <p:stCondLst>
                                    <p:cond delay="0"/>
                                  </p:stCondLst>
                                  <p:childTnLst>
                                    <p:set>
                                      <p:cBhvr>
                                        <p:cTn id="96" dur="1" fill="hold">
                                          <p:stCondLst>
                                            <p:cond delay="0"/>
                                          </p:stCondLst>
                                        </p:cTn>
                                        <p:tgtEl>
                                          <p:spTgt spid="8219"/>
                                        </p:tgtEl>
                                        <p:attrNameLst>
                                          <p:attrName>style.visibility</p:attrName>
                                        </p:attrNameLst>
                                      </p:cBhvr>
                                      <p:to>
                                        <p:strVal val="visible"/>
                                      </p:to>
                                    </p:set>
                                    <p:anim calcmode="lin" valueType="num">
                                      <p:cBhvr additive="base">
                                        <p:cTn id="97" dur="500" fill="hold"/>
                                        <p:tgtEl>
                                          <p:spTgt spid="8219"/>
                                        </p:tgtEl>
                                        <p:attrNameLst>
                                          <p:attrName>ppt_x</p:attrName>
                                        </p:attrNameLst>
                                      </p:cBhvr>
                                      <p:tavLst>
                                        <p:tav tm="0">
                                          <p:val>
                                            <p:strVal val="0-#ppt_w/2"/>
                                          </p:val>
                                        </p:tav>
                                        <p:tav tm="100000">
                                          <p:val>
                                            <p:strVal val="#ppt_x"/>
                                          </p:val>
                                        </p:tav>
                                      </p:tavLst>
                                    </p:anim>
                                    <p:anim calcmode="lin" valueType="num">
                                      <p:cBhvr additive="base">
                                        <p:cTn id="98" dur="500" fill="hold"/>
                                        <p:tgtEl>
                                          <p:spTgt spid="8219"/>
                                        </p:tgtEl>
                                        <p:attrNameLst>
                                          <p:attrName>ppt_y</p:attrName>
                                        </p:attrNameLst>
                                      </p:cBhvr>
                                      <p:tavLst>
                                        <p:tav tm="0">
                                          <p:val>
                                            <p:strVal val="#ppt_y"/>
                                          </p:val>
                                        </p:tav>
                                        <p:tav tm="100000">
                                          <p:val>
                                            <p:strVal val="#ppt_y"/>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2" presetClass="entr" presetSubtype="8" fill="hold" grpId="0" nodeType="clickEffect">
                                  <p:stCondLst>
                                    <p:cond delay="0"/>
                                  </p:stCondLst>
                                  <p:childTnLst>
                                    <p:set>
                                      <p:cBhvr>
                                        <p:cTn id="102" dur="1" fill="hold">
                                          <p:stCondLst>
                                            <p:cond delay="0"/>
                                          </p:stCondLst>
                                        </p:cTn>
                                        <p:tgtEl>
                                          <p:spTgt spid="8220"/>
                                        </p:tgtEl>
                                        <p:attrNameLst>
                                          <p:attrName>style.visibility</p:attrName>
                                        </p:attrNameLst>
                                      </p:cBhvr>
                                      <p:to>
                                        <p:strVal val="visible"/>
                                      </p:to>
                                    </p:set>
                                    <p:anim calcmode="lin" valueType="num">
                                      <p:cBhvr additive="base">
                                        <p:cTn id="103" dur="500" fill="hold"/>
                                        <p:tgtEl>
                                          <p:spTgt spid="8220"/>
                                        </p:tgtEl>
                                        <p:attrNameLst>
                                          <p:attrName>ppt_x</p:attrName>
                                        </p:attrNameLst>
                                      </p:cBhvr>
                                      <p:tavLst>
                                        <p:tav tm="0">
                                          <p:val>
                                            <p:strVal val="0-#ppt_w/2"/>
                                          </p:val>
                                        </p:tav>
                                        <p:tav tm="100000">
                                          <p:val>
                                            <p:strVal val="#ppt_x"/>
                                          </p:val>
                                        </p:tav>
                                      </p:tavLst>
                                    </p:anim>
                                    <p:anim calcmode="lin" valueType="num">
                                      <p:cBhvr additive="base">
                                        <p:cTn id="104" dur="500" fill="hold"/>
                                        <p:tgtEl>
                                          <p:spTgt spid="8220"/>
                                        </p:tgtEl>
                                        <p:attrNameLst>
                                          <p:attrName>ppt_y</p:attrName>
                                        </p:attrNameLst>
                                      </p:cBhvr>
                                      <p:tavLst>
                                        <p:tav tm="0">
                                          <p:val>
                                            <p:strVal val="#ppt_y"/>
                                          </p:val>
                                        </p:tav>
                                        <p:tav tm="100000">
                                          <p:val>
                                            <p:strVal val="#ppt_y"/>
                                          </p:val>
                                        </p:tav>
                                      </p:tavLst>
                                    </p:anim>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 presetClass="entr" presetSubtype="8" fill="hold" grpId="0" nodeType="clickEffect">
                                  <p:stCondLst>
                                    <p:cond delay="0"/>
                                  </p:stCondLst>
                                  <p:childTnLst>
                                    <p:set>
                                      <p:cBhvr>
                                        <p:cTn id="108" dur="1" fill="hold">
                                          <p:stCondLst>
                                            <p:cond delay="0"/>
                                          </p:stCondLst>
                                        </p:cTn>
                                        <p:tgtEl>
                                          <p:spTgt spid="8221"/>
                                        </p:tgtEl>
                                        <p:attrNameLst>
                                          <p:attrName>style.visibility</p:attrName>
                                        </p:attrNameLst>
                                      </p:cBhvr>
                                      <p:to>
                                        <p:strVal val="visible"/>
                                      </p:to>
                                    </p:set>
                                    <p:anim calcmode="lin" valueType="num">
                                      <p:cBhvr additive="base">
                                        <p:cTn id="109" dur="500" fill="hold"/>
                                        <p:tgtEl>
                                          <p:spTgt spid="8221"/>
                                        </p:tgtEl>
                                        <p:attrNameLst>
                                          <p:attrName>ppt_x</p:attrName>
                                        </p:attrNameLst>
                                      </p:cBhvr>
                                      <p:tavLst>
                                        <p:tav tm="0">
                                          <p:val>
                                            <p:strVal val="0-#ppt_w/2"/>
                                          </p:val>
                                        </p:tav>
                                        <p:tav tm="100000">
                                          <p:val>
                                            <p:strVal val="#ppt_x"/>
                                          </p:val>
                                        </p:tav>
                                      </p:tavLst>
                                    </p:anim>
                                    <p:anim calcmode="lin" valueType="num">
                                      <p:cBhvr additive="base">
                                        <p:cTn id="110" dur="500" fill="hold"/>
                                        <p:tgtEl>
                                          <p:spTgt spid="8221"/>
                                        </p:tgtEl>
                                        <p:attrNameLst>
                                          <p:attrName>ppt_y</p:attrName>
                                        </p:attrNameLst>
                                      </p:cBhvr>
                                      <p:tavLst>
                                        <p:tav tm="0">
                                          <p:val>
                                            <p:strVal val="#ppt_y"/>
                                          </p:val>
                                        </p:tav>
                                        <p:tav tm="100000">
                                          <p:val>
                                            <p:strVal val="#ppt_y"/>
                                          </p:val>
                                        </p:tav>
                                      </p:tavLst>
                                    </p:anim>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 presetClass="entr" presetSubtype="8" fill="hold" grpId="0" nodeType="clickEffect">
                                  <p:stCondLst>
                                    <p:cond delay="0"/>
                                  </p:stCondLst>
                                  <p:childTnLst>
                                    <p:set>
                                      <p:cBhvr>
                                        <p:cTn id="114" dur="1" fill="hold">
                                          <p:stCondLst>
                                            <p:cond delay="0"/>
                                          </p:stCondLst>
                                        </p:cTn>
                                        <p:tgtEl>
                                          <p:spTgt spid="8222"/>
                                        </p:tgtEl>
                                        <p:attrNameLst>
                                          <p:attrName>style.visibility</p:attrName>
                                        </p:attrNameLst>
                                      </p:cBhvr>
                                      <p:to>
                                        <p:strVal val="visible"/>
                                      </p:to>
                                    </p:set>
                                    <p:anim calcmode="lin" valueType="num">
                                      <p:cBhvr additive="base">
                                        <p:cTn id="115" dur="500" fill="hold"/>
                                        <p:tgtEl>
                                          <p:spTgt spid="8222"/>
                                        </p:tgtEl>
                                        <p:attrNameLst>
                                          <p:attrName>ppt_x</p:attrName>
                                        </p:attrNameLst>
                                      </p:cBhvr>
                                      <p:tavLst>
                                        <p:tav tm="0">
                                          <p:val>
                                            <p:strVal val="0-#ppt_w/2"/>
                                          </p:val>
                                        </p:tav>
                                        <p:tav tm="100000">
                                          <p:val>
                                            <p:strVal val="#ppt_x"/>
                                          </p:val>
                                        </p:tav>
                                      </p:tavLst>
                                    </p:anim>
                                    <p:anim calcmode="lin" valueType="num">
                                      <p:cBhvr additive="base">
                                        <p:cTn id="116" dur="500" fill="hold"/>
                                        <p:tgtEl>
                                          <p:spTgt spid="8222"/>
                                        </p:tgtEl>
                                        <p:attrNameLst>
                                          <p:attrName>ppt_y</p:attrName>
                                        </p:attrNameLst>
                                      </p:cBhvr>
                                      <p:tavLst>
                                        <p:tav tm="0">
                                          <p:val>
                                            <p:strVal val="#ppt_y"/>
                                          </p:val>
                                        </p:tav>
                                        <p:tav tm="100000">
                                          <p:val>
                                            <p:strVal val="#ppt_y"/>
                                          </p:val>
                                        </p:tav>
                                      </p:tavLst>
                                    </p:anim>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 presetClass="entr" presetSubtype="8" fill="hold" grpId="0" nodeType="clickEffect">
                                  <p:stCondLst>
                                    <p:cond delay="0"/>
                                  </p:stCondLst>
                                  <p:childTnLst>
                                    <p:set>
                                      <p:cBhvr>
                                        <p:cTn id="120" dur="1" fill="hold">
                                          <p:stCondLst>
                                            <p:cond delay="0"/>
                                          </p:stCondLst>
                                        </p:cTn>
                                        <p:tgtEl>
                                          <p:spTgt spid="8223"/>
                                        </p:tgtEl>
                                        <p:attrNameLst>
                                          <p:attrName>style.visibility</p:attrName>
                                        </p:attrNameLst>
                                      </p:cBhvr>
                                      <p:to>
                                        <p:strVal val="visible"/>
                                      </p:to>
                                    </p:set>
                                    <p:anim calcmode="lin" valueType="num">
                                      <p:cBhvr additive="base">
                                        <p:cTn id="121" dur="500" fill="hold"/>
                                        <p:tgtEl>
                                          <p:spTgt spid="8223"/>
                                        </p:tgtEl>
                                        <p:attrNameLst>
                                          <p:attrName>ppt_x</p:attrName>
                                        </p:attrNameLst>
                                      </p:cBhvr>
                                      <p:tavLst>
                                        <p:tav tm="0">
                                          <p:val>
                                            <p:strVal val="0-#ppt_w/2"/>
                                          </p:val>
                                        </p:tav>
                                        <p:tav tm="100000">
                                          <p:val>
                                            <p:strVal val="#ppt_x"/>
                                          </p:val>
                                        </p:tav>
                                      </p:tavLst>
                                    </p:anim>
                                    <p:anim calcmode="lin" valueType="num">
                                      <p:cBhvr additive="base">
                                        <p:cTn id="122" dur="500" fill="hold"/>
                                        <p:tgtEl>
                                          <p:spTgt spid="82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3" grpId="0" autoUpdateAnimBg="0"/>
      <p:bldP spid="8204" grpId="0" autoUpdateAnimBg="0"/>
      <p:bldP spid="8205" grpId="0" autoUpdateAnimBg="0"/>
      <p:bldP spid="8206" grpId="0" autoUpdateAnimBg="0"/>
      <p:bldP spid="8207" grpId="0" autoUpdateAnimBg="0"/>
      <p:bldP spid="8208" grpId="0" autoUpdateAnimBg="0"/>
      <p:bldP spid="8209" grpId="0" autoUpdateAnimBg="0"/>
      <p:bldP spid="8210" grpId="0" autoUpdateAnimBg="0"/>
      <p:bldP spid="8211" grpId="0" autoUpdateAnimBg="0"/>
      <p:bldP spid="8212" grpId="0" autoUpdateAnimBg="0"/>
      <p:bldP spid="8213" grpId="0" autoUpdateAnimBg="0"/>
      <p:bldP spid="8214" grpId="0" autoUpdateAnimBg="0"/>
      <p:bldP spid="8215" grpId="0" autoUpdateAnimBg="0"/>
      <p:bldP spid="8217" grpId="0" autoUpdateAnimBg="0"/>
      <p:bldP spid="8218" grpId="0" autoUpdateAnimBg="0"/>
      <p:bldP spid="8219" grpId="0" autoUpdateAnimBg="0"/>
      <p:bldP spid="8220" grpId="0" autoUpdateAnimBg="0"/>
      <p:bldP spid="8221" grpId="0" autoUpdateAnimBg="0"/>
      <p:bldP spid="8222" grpId="0" autoUpdateAnimBg="0"/>
      <p:bldP spid="8223" grpId="0"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E2E5DC-708E-A682-1200-5C7BE17AC85E}"/>
            </a:ext>
          </a:extLst>
        </p:cNvPr>
        <p:cNvGrpSpPr/>
        <p:nvPr/>
      </p:nvGrpSpPr>
      <p:grpSpPr>
        <a:xfrm>
          <a:off x="0" y="0"/>
          <a:ext cx="0" cy="0"/>
          <a:chOff x="0" y="0"/>
          <a:chExt cx="0" cy="0"/>
        </a:xfrm>
      </p:grpSpPr>
      <p:sp>
        <p:nvSpPr>
          <p:cNvPr id="603137" name="Rectangle 5">
            <a:extLst>
              <a:ext uri="{FF2B5EF4-FFF2-40B4-BE49-F238E27FC236}">
                <a16:creationId xmlns:a16="http://schemas.microsoft.com/office/drawing/2014/main" id="{4708B949-1AB2-CEB5-1673-214A876846C4}"/>
              </a:ext>
            </a:extLst>
          </p:cNvPr>
          <p:cNvSpPr>
            <a:spLocks noChangeArrowheads="1"/>
          </p:cNvSpPr>
          <p:nvPr/>
        </p:nvSpPr>
        <p:spPr bwMode="auto">
          <a:xfrm>
            <a:off x="0" y="0"/>
            <a:ext cx="9144000" cy="6858000"/>
          </a:xfrm>
          <a:prstGeom prst="rect">
            <a:avLst/>
          </a:prstGeom>
          <a:blipFill dpi="0" rotWithShape="1">
            <a:blip r:embed="rId3"/>
            <a:srcRect/>
            <a:tile tx="0" ty="0" sx="100000" sy="100000" flip="none" algn="tl"/>
          </a:blip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Osaka" charset="0"/>
              <a:cs typeface="Osaka" charset="0"/>
            </a:endParaRPr>
          </a:p>
        </p:txBody>
      </p:sp>
      <p:sp>
        <p:nvSpPr>
          <p:cNvPr id="603138" name="Rectangle 2">
            <a:extLst>
              <a:ext uri="{FF2B5EF4-FFF2-40B4-BE49-F238E27FC236}">
                <a16:creationId xmlns:a16="http://schemas.microsoft.com/office/drawing/2014/main" id="{F3AB9017-0CAB-F826-8CC3-D73692011B6A}"/>
              </a:ext>
            </a:extLst>
          </p:cNvPr>
          <p:cNvSpPr>
            <a:spLocks noGrp="1" noChangeArrowheads="1"/>
          </p:cNvSpPr>
          <p:nvPr>
            <p:ph type="title"/>
          </p:nvPr>
        </p:nvSpPr>
        <p:spPr>
          <a:xfrm>
            <a:off x="381000" y="152400"/>
            <a:ext cx="1255713" cy="347663"/>
          </a:xfrm>
        </p:spPr>
        <p:txBody>
          <a:bodyPr/>
          <a:lstStyle/>
          <a:p>
            <a:pPr eaLnBrk="1" hangingPunct="1"/>
            <a:r>
              <a:rPr lang="en-US" sz="1600">
                <a:latin typeface="Century Gothic" charset="0"/>
                <a:ea typeface="Osaka" charset="0"/>
                <a:cs typeface="Osaka" charset="0"/>
              </a:rPr>
              <a:t>Book Chart</a:t>
            </a:r>
          </a:p>
        </p:txBody>
      </p:sp>
      <p:sp>
        <p:nvSpPr>
          <p:cNvPr id="603139" name="Rectangle 60">
            <a:extLst>
              <a:ext uri="{FF2B5EF4-FFF2-40B4-BE49-F238E27FC236}">
                <a16:creationId xmlns:a16="http://schemas.microsoft.com/office/drawing/2014/main" id="{9FCF7E0A-0AE9-4A28-4E59-8936F1C8B922}"/>
              </a:ext>
            </a:extLst>
          </p:cNvPr>
          <p:cNvSpPr>
            <a:spLocks noChangeArrowheads="1"/>
          </p:cNvSpPr>
          <p:nvPr/>
        </p:nvSpPr>
        <p:spPr bwMode="auto">
          <a:xfrm>
            <a:off x="0" y="5391150"/>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Osaka" charset="0"/>
              <a:cs typeface="Osaka" charset="0"/>
            </a:endParaRPr>
          </a:p>
        </p:txBody>
      </p:sp>
      <p:graphicFrame>
        <p:nvGraphicFramePr>
          <p:cNvPr id="488451" name="Group 3">
            <a:extLst>
              <a:ext uri="{FF2B5EF4-FFF2-40B4-BE49-F238E27FC236}">
                <a16:creationId xmlns:a16="http://schemas.microsoft.com/office/drawing/2014/main" id="{16ECD5AB-E9DD-2F64-887D-206174EEE765}"/>
              </a:ext>
            </a:extLst>
          </p:cNvPr>
          <p:cNvGraphicFramePr>
            <a:graphicFrameLocks noGrp="1"/>
          </p:cNvGraphicFramePr>
          <p:nvPr/>
        </p:nvGraphicFramePr>
        <p:xfrm>
          <a:off x="0" y="0"/>
          <a:ext cx="9144000" cy="6978651"/>
        </p:xfrm>
        <a:graphic>
          <a:graphicData uri="http://schemas.openxmlformats.org/drawingml/2006/table">
            <a:tbl>
              <a:tblPr/>
              <a:tblGrid>
                <a:gridCol w="1495425">
                  <a:extLst>
                    <a:ext uri="{9D8B030D-6E8A-4147-A177-3AD203B41FA5}">
                      <a16:colId xmlns:a16="http://schemas.microsoft.com/office/drawing/2014/main" val="20000"/>
                    </a:ext>
                  </a:extLst>
                </a:gridCol>
                <a:gridCol w="795338">
                  <a:extLst>
                    <a:ext uri="{9D8B030D-6E8A-4147-A177-3AD203B41FA5}">
                      <a16:colId xmlns:a16="http://schemas.microsoft.com/office/drawing/2014/main" val="20001"/>
                    </a:ext>
                  </a:extLst>
                </a:gridCol>
                <a:gridCol w="604837">
                  <a:extLst>
                    <a:ext uri="{9D8B030D-6E8A-4147-A177-3AD203B41FA5}">
                      <a16:colId xmlns:a16="http://schemas.microsoft.com/office/drawing/2014/main" val="20002"/>
                    </a:ext>
                  </a:extLst>
                </a:gridCol>
                <a:gridCol w="1731963">
                  <a:extLst>
                    <a:ext uri="{9D8B030D-6E8A-4147-A177-3AD203B41FA5}">
                      <a16:colId xmlns:a16="http://schemas.microsoft.com/office/drawing/2014/main" val="20003"/>
                    </a:ext>
                  </a:extLst>
                </a:gridCol>
                <a:gridCol w="1784350">
                  <a:extLst>
                    <a:ext uri="{9D8B030D-6E8A-4147-A177-3AD203B41FA5}">
                      <a16:colId xmlns:a16="http://schemas.microsoft.com/office/drawing/2014/main" val="20004"/>
                    </a:ext>
                  </a:extLst>
                </a:gridCol>
                <a:gridCol w="522287">
                  <a:extLst>
                    <a:ext uri="{9D8B030D-6E8A-4147-A177-3AD203B41FA5}">
                      <a16:colId xmlns:a16="http://schemas.microsoft.com/office/drawing/2014/main" val="20005"/>
                    </a:ext>
                  </a:extLst>
                </a:gridCol>
                <a:gridCol w="595313">
                  <a:extLst>
                    <a:ext uri="{9D8B030D-6E8A-4147-A177-3AD203B41FA5}">
                      <a16:colId xmlns:a16="http://schemas.microsoft.com/office/drawing/2014/main" val="20006"/>
                    </a:ext>
                  </a:extLst>
                </a:gridCol>
                <a:gridCol w="1614487">
                  <a:extLst>
                    <a:ext uri="{9D8B030D-6E8A-4147-A177-3AD203B41FA5}">
                      <a16:colId xmlns:a16="http://schemas.microsoft.com/office/drawing/2014/main" val="20007"/>
                    </a:ext>
                  </a:extLst>
                </a:gridCol>
              </a:tblGrid>
              <a:tr h="614363">
                <a:tc gridSpan="8">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3200" b="1" i="0" u="none" strike="noStrike" cap="none" normalizeH="0" baseline="0" dirty="0">
                          <a:ln>
                            <a:noFill/>
                          </a:ln>
                          <a:solidFill>
                            <a:srgbClr val="FFFFFF"/>
                          </a:solidFill>
                          <a:effectLst/>
                          <a:latin typeface="Arial" panose="020B0604020202020204" pitchFamily="34" charset="0"/>
                          <a:ea typeface="Osaka" charset="0"/>
                          <a:cs typeface="Arial" panose="020B0604020202020204" pitchFamily="34" charset="0"/>
                        </a:rPr>
                        <a:t>رحم</a:t>
                      </a:r>
                      <a:r>
                        <a:rPr kumimoji="0" lang="ar-JO" altLang="zh-CN" sz="3200" b="1" i="0" u="none" strike="noStrike" cap="none" normalizeH="0" baseline="0" dirty="0">
                          <a:ln>
                            <a:noFill/>
                          </a:ln>
                          <a:solidFill>
                            <a:srgbClr val="FFFFFF"/>
                          </a:solidFill>
                          <a:effectLst/>
                          <a:latin typeface="Arial" panose="020B0604020202020204" pitchFamily="34" charset="0"/>
                          <a:ea typeface="Osaka" charset="0"/>
                          <a:cs typeface="Arial" panose="020B0604020202020204" pitchFamily="34" charset="0"/>
                        </a:rPr>
                        <a:t>ة</a:t>
                      </a:r>
                      <a:r>
                        <a:rPr kumimoji="0" lang="ar-SA" altLang="zh-CN" sz="3200" b="1" i="0" u="none" strike="noStrike" cap="none" normalizeH="0" baseline="0" dirty="0">
                          <a:ln>
                            <a:noFill/>
                          </a:ln>
                          <a:solidFill>
                            <a:srgbClr val="FFFFFF"/>
                          </a:solidFill>
                          <a:effectLst/>
                          <a:latin typeface="Arial" panose="020B0604020202020204" pitchFamily="34" charset="0"/>
                          <a:ea typeface="Osaka" charset="0"/>
                          <a:cs typeface="Arial" panose="020B0604020202020204" pitchFamily="34" charset="0"/>
                        </a:rPr>
                        <a:t> الله على ال</a:t>
                      </a:r>
                      <a:r>
                        <a:rPr kumimoji="0" lang="ar-JO" altLang="zh-CN" sz="3200" b="1" i="0" u="none" strike="noStrike" cap="none" normalizeH="0" baseline="0" dirty="0">
                          <a:ln>
                            <a:noFill/>
                          </a:ln>
                          <a:solidFill>
                            <a:srgbClr val="FFFFFF"/>
                          </a:solidFill>
                          <a:effectLst/>
                          <a:latin typeface="Arial" panose="020B0604020202020204" pitchFamily="34" charset="0"/>
                          <a:ea typeface="Osaka" charset="0"/>
                          <a:cs typeface="Arial" panose="020B0604020202020204" pitchFamily="34" charset="0"/>
                        </a:rPr>
                        <a:t>أ</a:t>
                      </a:r>
                      <a:r>
                        <a:rPr kumimoji="0" lang="ar-SA" altLang="zh-CN" sz="3200" b="1" i="0" u="none" strike="noStrike" cap="none" normalizeH="0" baseline="0" dirty="0">
                          <a:ln>
                            <a:noFill/>
                          </a:ln>
                          <a:solidFill>
                            <a:srgbClr val="FFFFFF"/>
                          </a:solidFill>
                          <a:effectLst/>
                          <a:latin typeface="Arial" panose="020B0604020202020204" pitchFamily="34" charset="0"/>
                          <a:ea typeface="Osaka" charset="0"/>
                          <a:cs typeface="Arial" panose="020B0604020202020204" pitchFamily="34" charset="0"/>
                        </a:rPr>
                        <a:t>مم</a:t>
                      </a:r>
                      <a:endParaRPr kumimoji="0" lang="en-US" altLang="zh-CN" sz="2800" b="1" i="0" u="none" strike="noStrike" cap="none" normalizeH="0" baseline="0" dirty="0">
                        <a:ln>
                          <a:noFill/>
                        </a:ln>
                        <a:solidFill>
                          <a:srgbClr val="FFFFFF"/>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2528D"/>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73075">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عصيان المهمة التفويضية</a:t>
                      </a:r>
                      <a:r>
                        <a:rPr kumimoji="0" lang="en-US"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 </a:t>
                      </a:r>
                      <a:endParaRPr kumimoji="0" lang="en-US" altLang="zh-CN" sz="48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اطاعة المهمة التفويضية</a:t>
                      </a:r>
                      <a:endParaRPr kumimoji="0" lang="en-US"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73075">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ا</a:t>
                      </a:r>
                      <a:r>
                        <a:rPr kumimoji="0" lang="ar-JO"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لإ</a:t>
                      </a: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صحاحات ١-٢</a:t>
                      </a:r>
                      <a:endParaRPr kumimoji="0" lang="en-US" altLang="zh-CN" sz="48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اصحاحات ٣-٤</a:t>
                      </a:r>
                      <a:endParaRPr kumimoji="0" lang="en-US"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73075">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الله يرحم يونان</a:t>
                      </a:r>
                      <a:endParaRPr kumimoji="0" lang="en-US" altLang="zh-CN" sz="48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الله يرحم نينوى</a:t>
                      </a:r>
                      <a:endParaRPr kumimoji="0" lang="en-US"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73075">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البحر العظيم</a:t>
                      </a:r>
                      <a:endParaRPr kumimoji="0" lang="en-US" altLang="zh-CN" sz="48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المدينه العظيمة</a:t>
                      </a:r>
                      <a:endParaRPr kumimoji="0" lang="en-US"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118872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التكليف </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١: ١-٢</a:t>
                      </a:r>
                      <a:endParaRPr kumimoji="0" lang="en-US" altLang="zh-CN" sz="28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عدم الطاعه</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١: ٣</a:t>
                      </a:r>
                      <a:endParaRPr kumimoji="0" lang="en-US" altLang="zh-CN" sz="28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النتائج</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١: ٤ –</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٢: ١٠</a:t>
                      </a:r>
                      <a:endParaRPr kumimoji="0" lang="en-US" altLang="zh-CN" sz="28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اعاده التكليف </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٣: ١</a:t>
                      </a:r>
                      <a:endParaRPr kumimoji="0" lang="en-US" altLang="zh-CN" sz="28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الطاعه </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٣: ٣-٤</a:t>
                      </a:r>
                      <a:endParaRPr kumimoji="0" lang="en-US" altLang="zh-CN" sz="28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النتائج</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٣: ٤ -</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٤: ١٠</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9696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أذهب</a:t>
                      </a:r>
                      <a:endParaRPr kumimoji="0" lang="en-US" altLang="zh-CN" sz="28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 </a:t>
                      </a:r>
                      <a:endParaRPr kumimoji="0" lang="en-US" altLang="zh-CN" sz="5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لا</a:t>
                      </a:r>
                      <a:r>
                        <a:rPr kumimoji="0" lang="en-US"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 </a:t>
                      </a:r>
                      <a:endParaRPr kumimoji="0" lang="en-US" altLang="zh-CN" sz="5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إذاً تأديب</a:t>
                      </a:r>
                      <a:endParaRPr kumimoji="0" lang="en-US" altLang="zh-CN" sz="28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لا</a:t>
                      </a:r>
                      <a:endParaRPr kumimoji="0" lang="en-US" altLang="zh-CN" sz="28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أذهب</a:t>
                      </a:r>
                      <a:endParaRPr kumimoji="0" lang="en-US" altLang="zh-CN" sz="28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 </a:t>
                      </a:r>
                      <a:endParaRPr kumimoji="0" lang="en-US" altLang="zh-CN" sz="5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حسنا</a:t>
                      </a:r>
                      <a:r>
                        <a:rPr kumimoji="0" lang="ar-JO"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a:t>
                      </a:r>
                      <a:endParaRPr kumimoji="0" lang="en-US" altLang="zh-CN" sz="5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واو</a:t>
                      </a:r>
                      <a:endParaRPr kumimoji="0" lang="en-US" altLang="zh-CN" sz="28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أوه لا</a:t>
                      </a:r>
                      <a:endParaRPr kumimoji="0" lang="en-US" altLang="zh-CN" sz="28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1554480">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يونان ينحرف </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ال</a:t>
                      </a:r>
                      <a:r>
                        <a:rPr kumimoji="0" lang="ar-JO"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إ</a:t>
                      </a: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صحاح ١</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 يريد </a:t>
                      </a:r>
                      <a:r>
                        <a:rPr kumimoji="0" lang="ar-JO"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أن ي</a:t>
                      </a: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موت) </a:t>
                      </a:r>
                      <a:endParaRPr kumimoji="0" lang="en-US"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يونان يصلي</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ال</a:t>
                      </a:r>
                      <a:r>
                        <a:rPr kumimoji="0" lang="ar-JO"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إ</a:t>
                      </a: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صحاح ٢</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 يريد </a:t>
                      </a:r>
                      <a:r>
                        <a:rPr kumimoji="0" lang="ar-JO"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أ</a:t>
                      </a: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ن يعيش)</a:t>
                      </a:r>
                      <a:endParaRPr kumimoji="0" lang="en-US"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يونان يعظ </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ال</a:t>
                      </a:r>
                      <a:r>
                        <a:rPr kumimoji="0" lang="ar-JO"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إ</a:t>
                      </a: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صحاح ٣</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 يريد </a:t>
                      </a:r>
                      <a:r>
                        <a:rPr kumimoji="0" lang="ar-JO"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أ</a:t>
                      </a: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ن يعيش)</a:t>
                      </a:r>
                      <a:endParaRPr kumimoji="0" lang="en-US"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يونان يغتاظ </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ال</a:t>
                      </a:r>
                      <a:r>
                        <a:rPr kumimoji="0" lang="ar-JO"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إ</a:t>
                      </a: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صحاح ٤</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(يريد </a:t>
                      </a:r>
                      <a:r>
                        <a:rPr kumimoji="0" lang="ar-JO"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أ</a:t>
                      </a:r>
                      <a:r>
                        <a:rPr kumimoji="0" lang="ar-SA"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ن يموت )</a:t>
                      </a:r>
                      <a:endParaRPr kumimoji="0" lang="en-US" altLang="zh-CN" sz="24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7"/>
                  </a:ext>
                </a:extLst>
              </a:tr>
              <a:tr h="631825">
                <a:tc gridSpan="8">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0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rPr>
                        <a:t>حوالي ٧٦٠ قبل الميلاد</a:t>
                      </a:r>
                      <a:endParaRPr kumimoji="0" lang="en-US" altLang="zh-CN" sz="2000" b="1" i="0" u="none" strike="noStrike" cap="none" normalizeH="0" baseline="0" dirty="0">
                        <a:ln>
                          <a:noFill/>
                        </a:ln>
                        <a:solidFill>
                          <a:schemeClr val="tx1"/>
                        </a:solidFill>
                        <a:effectLst/>
                        <a:latin typeface="Arial" panose="020B0604020202020204" pitchFamily="34" charset="0"/>
                        <a:ea typeface="Osaka"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603186" name="Text Box 61">
            <a:extLst>
              <a:ext uri="{FF2B5EF4-FFF2-40B4-BE49-F238E27FC236}">
                <a16:creationId xmlns:a16="http://schemas.microsoft.com/office/drawing/2014/main" id="{0FF45C74-394C-97EA-51E9-1F4CBB06D07A}"/>
              </a:ext>
            </a:extLst>
          </p:cNvPr>
          <p:cNvSpPr txBox="1">
            <a:spLocks noChangeArrowheads="1"/>
          </p:cNvSpPr>
          <p:nvPr/>
        </p:nvSpPr>
        <p:spPr bwMode="auto">
          <a:xfrm>
            <a:off x="8458200" y="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599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7" name="Rectangle 2">
            <a:extLst>
              <a:ext uri="{FF2B5EF4-FFF2-40B4-BE49-F238E27FC236}">
                <a16:creationId xmlns:a16="http://schemas.microsoft.com/office/drawing/2014/main" id="{903AAD6B-9BFA-C6CF-A1D3-B46CF65E9715}"/>
              </a:ext>
            </a:extLst>
          </p:cNvPr>
          <p:cNvSpPr txBox="1">
            <a:spLocks noChangeArrowheads="1"/>
          </p:cNvSpPr>
          <p:nvPr/>
        </p:nvSpPr>
        <p:spPr bwMode="auto">
          <a:xfrm rot="21058430">
            <a:off x="-71437" y="-184150"/>
            <a:ext cx="2649537"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يونان</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42923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5"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605186" name="Picture 1" descr="jonah getting swallowed.tif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296" y="0"/>
            <a:ext cx="9123363" cy="68785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3907" name="Rectangle 3"/>
          <p:cNvSpPr>
            <a:spLocks noGrp="1" noChangeArrowheads="1"/>
          </p:cNvSpPr>
          <p:nvPr>
            <p:ph type="title" idx="4294967295"/>
          </p:nvPr>
        </p:nvSpPr>
        <p:spPr>
          <a:xfrm>
            <a:off x="0" y="3744913"/>
            <a:ext cx="9144000" cy="3068637"/>
          </a:xfrm>
          <a:effectLst/>
        </p:spPr>
        <p:txBody>
          <a:bodyPr/>
          <a:lstStyle/>
          <a:p>
            <a:pPr eaLnBrk="1" hangingPunct="1">
              <a:defRPr/>
            </a:pPr>
            <a:r>
              <a:rPr lang="ar-JO" altLang="ja-JP" sz="8000" b="1" dirty="0">
                <a:solidFill>
                  <a:srgbClr val="FFFFFF"/>
                </a:solidFill>
                <a:effectLst>
                  <a:outerShdw blurRad="38100" dist="38100" dir="2700000" algn="tl">
                    <a:srgbClr val="000000">
                      <a:alpha val="43137"/>
                    </a:srgbClr>
                  </a:outerShdw>
                </a:effectLst>
                <a:latin typeface="Arial" panose="020B0604020202020204" pitchFamily="34" charset="0"/>
                <a:ea typeface="Osaka" charset="0"/>
                <a:cs typeface="Arial" panose="020B0604020202020204" pitchFamily="34" charset="0"/>
              </a:rPr>
              <a:t>يونان 2</a:t>
            </a:r>
            <a:endParaRPr lang="en-US" sz="8000" b="1" dirty="0">
              <a:effectLst>
                <a:outerShdw blurRad="38100" dist="38100" dir="2700000" algn="tl">
                  <a:srgbClr val="000000">
                    <a:alpha val="43137"/>
                  </a:srgbClr>
                </a:outerShdw>
              </a:effectLst>
              <a:latin typeface="Arial" panose="020B0604020202020204" pitchFamily="34" charset="0"/>
              <a:ea typeface="Osaka" charset="0"/>
              <a:cs typeface="Arial" panose="020B0604020202020204" pitchFamily="34" charset="0"/>
            </a:endParaRPr>
          </a:p>
        </p:txBody>
      </p:sp>
      <p:sp>
        <p:nvSpPr>
          <p:cNvPr id="7" name="Rectangle 3"/>
          <p:cNvSpPr txBox="1">
            <a:spLocks noChangeArrowheads="1"/>
          </p:cNvSpPr>
          <p:nvPr/>
        </p:nvSpPr>
        <p:spPr bwMode="auto">
          <a:xfrm>
            <a:off x="0" y="-51792"/>
            <a:ext cx="9144000" cy="26642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00"/>
                </a:solidFill>
                <a:effectLst>
                  <a:glow rad="355600">
                    <a:srgbClr val="000000"/>
                  </a:glow>
                </a:effectLst>
                <a:uLnTx/>
                <a:uFillTx/>
                <a:latin typeface="Arial" panose="020B0604020202020204" pitchFamily="34" charset="0"/>
                <a:ea typeface="Osaka" charset="0"/>
                <a:cs typeface="Arial" panose="020B0604020202020204" pitchFamily="34" charset="0"/>
              </a:rPr>
              <a:t>أشكر</a:t>
            </a:r>
            <a:r>
              <a:rPr kumimoji="0" lang="ar-JO" sz="48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Osaka" charset="0"/>
                <a:cs typeface="Arial" panose="020B0604020202020204" pitchFamily="34" charset="0"/>
              </a:rPr>
              <a:t> الله لشفقته عليك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Osaka" charset="0"/>
                <a:cs typeface="Arial" panose="020B0604020202020204" pitchFamily="34" charset="0"/>
              </a:rPr>
              <a:t>بالرغم من خطيتك</a:t>
            </a:r>
            <a:endParaRPr kumimoji="0" lang="en-US" sz="4800" b="1" u="none" strike="noStrike" kern="1200" cap="none" spc="0" normalizeH="0" baseline="0" noProof="0" dirty="0">
              <a:ln>
                <a:noFill/>
              </a:ln>
              <a:solidFill>
                <a:srgbClr val="000000"/>
              </a:solidFill>
              <a:effectLst>
                <a:glow rad="355600">
                  <a:srgbClr val="000000"/>
                </a:glow>
              </a:effectLst>
              <a:uLnTx/>
              <a:uFillTx/>
              <a:latin typeface="Arial" panose="020B0604020202020204" pitchFamily="34" charset="0"/>
              <a:ea typeface="Osaka" charset="0"/>
              <a:cs typeface="Arial" panose="020B0604020202020204" pitchFamily="34"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itle 2"/>
          <p:cNvSpPr>
            <a:spLocks noGrp="1"/>
          </p:cNvSpPr>
          <p:nvPr>
            <p:ph type="title" idx="4294967295"/>
          </p:nvPr>
        </p:nvSpPr>
        <p:spPr>
          <a:xfrm>
            <a:off x="1331640" y="3319099"/>
            <a:ext cx="1721338" cy="639883"/>
          </a:xfrm>
          <a:solidFill>
            <a:srgbClr val="323836"/>
          </a:solidFill>
        </p:spPr>
        <p:txBody>
          <a:bodyPr vert="horz" lIns="91440" tIns="45720" rIns="91440" bIns="45720" rtlCol="0" anchor="ctr">
            <a:noAutofit/>
          </a:bodyPr>
          <a:lstStyle/>
          <a:p>
            <a:r>
              <a:rPr lang="ar-JO" sz="2000" b="1" dirty="0">
                <a:solidFill>
                  <a:schemeClr val="bg2">
                    <a:lumMod val="90000"/>
                  </a:schemeClr>
                </a:solidFill>
                <a:latin typeface="Arial" panose="020B0604020202020204" pitchFamily="34" charset="0"/>
                <a:cs typeface="Arial" panose="020B0604020202020204" pitchFamily="34" charset="0"/>
              </a:rPr>
              <a:t>يونان 1: 17</a:t>
            </a:r>
            <a:endParaRPr lang="en-US" sz="2000" b="1" dirty="0">
              <a:solidFill>
                <a:schemeClr val="bg2">
                  <a:lumMod val="90000"/>
                </a:schemeClr>
              </a:solidFill>
              <a:latin typeface="Arial" panose="020B0604020202020204" pitchFamily="34" charset="0"/>
              <a:cs typeface="Arial" panose="020B0604020202020204" pitchFamily="34" charset="0"/>
            </a:endParaRPr>
          </a:p>
        </p:txBody>
      </p:sp>
      <p:sp>
        <p:nvSpPr>
          <p:cNvPr id="4" name="Title 2"/>
          <p:cNvSpPr txBox="1">
            <a:spLocks/>
          </p:cNvSpPr>
          <p:nvPr/>
        </p:nvSpPr>
        <p:spPr>
          <a:xfrm>
            <a:off x="0" y="781538"/>
            <a:ext cx="9144000" cy="918309"/>
          </a:xfrm>
          <a:prstGeom prst="rect">
            <a:avLst/>
          </a:prstGeom>
          <a:solidFill>
            <a:srgbClr val="323836"/>
          </a:solidFill>
          <a:ln>
            <a:solidFill>
              <a:schemeClr val="bg2"/>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ar-JO" sz="2800" b="1" dirty="0">
                <a:solidFill>
                  <a:srgbClr val="EEECE1">
                    <a:lumMod val="90000"/>
                  </a:srgbClr>
                </a:solidFill>
                <a:latin typeface="Arial" panose="020B0604020202020204" pitchFamily="34" charset="0"/>
                <a:cs typeface="Arial" panose="020B0604020202020204" pitchFamily="34" charset="0"/>
              </a:rPr>
              <a:t> وأما الرب فأعد حوتاً عظيماً ليبتلع يونان. فكان يونان في جوف الحوت ثلاثة أيام وثلاث ليال.</a:t>
            </a:r>
            <a:endParaRPr lang="en-US" sz="2800" b="1" dirty="0">
              <a:solidFill>
                <a:srgbClr val="EEECE1">
                  <a:lumMod val="90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05800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7989735" cy="799420"/>
          </a:xfrm>
          <a:solidFill>
            <a:schemeClr val="tx1"/>
          </a:solidFill>
        </p:spPr>
        <p:txBody>
          <a:bodyPr/>
          <a:lstStyle/>
          <a:p>
            <a:r>
              <a:rPr lang="ar-SA"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الفداء</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2500086" y="1554861"/>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1675222"/>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الفداء من الموت موجود للبح</a:t>
            </a: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ارة عن طريق أعمال ال</a:t>
            </a: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تكريم</a:t>
            </a: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(1: 13-15) ، و</a:t>
            </a: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a:t>
            </a: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يونان بال</a:t>
            </a: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حوت</a:t>
            </a: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(1:17) والنبات (4: 6-8) ونينوى بالتوبة (3:10) لإظهار الله </a:t>
            </a: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الذي يفدي </a:t>
            </a: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كل من يثق به.</a:t>
            </a:r>
          </a:p>
        </p:txBody>
      </p:sp>
      <p:sp>
        <p:nvSpPr>
          <p:cNvPr id="7" name="Text Box 3"/>
          <p:cNvSpPr txBox="1">
            <a:spLocks noChangeArrowheads="1"/>
          </p:cNvSpPr>
          <p:nvPr/>
        </p:nvSpPr>
        <p:spPr bwMode="auto">
          <a:xfrm>
            <a:off x="7985817" y="44450"/>
            <a:ext cx="105324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347ث</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يونان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79187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7233"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200"/>
            <a:ext cx="4344988"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1842" name="Rectangle 2"/>
          <p:cNvSpPr>
            <a:spLocks noGrp="1" noChangeArrowheads="1"/>
          </p:cNvSpPr>
          <p:nvPr>
            <p:ph type="title" idx="4294967295"/>
          </p:nvPr>
        </p:nvSpPr>
        <p:spPr>
          <a:xfrm>
            <a:off x="381000" y="381000"/>
            <a:ext cx="3276600" cy="914400"/>
          </a:xfrm>
        </p:spPr>
        <p:txBody>
          <a:bodyPr/>
          <a:lstStyle/>
          <a:p>
            <a:pPr eaLnBrk="1" hangingPunct="1">
              <a:defRPr/>
            </a:pPr>
            <a:r>
              <a:rPr kumimoji="1" lang="ar-JO" b="1" dirty="0">
                <a:latin typeface="Arial" panose="020B0604020202020204" pitchFamily="34" charset="0"/>
                <a:cs typeface="Arial" panose="020B0604020202020204" pitchFamily="34" charset="0"/>
              </a:rPr>
              <a:t>سمكة عظيمة؟</a:t>
            </a:r>
            <a:endParaRPr kumimoji="1" lang="en-US" b="1" dirty="0">
              <a:latin typeface="Arial" panose="020B0604020202020204" pitchFamily="34" charset="0"/>
              <a:cs typeface="Arial" panose="020B0604020202020204" pitchFamily="34" charset="0"/>
            </a:endParaRPr>
          </a:p>
        </p:txBody>
      </p:sp>
      <p:pic>
        <p:nvPicPr>
          <p:cNvPr id="607235"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l="3017" r="8434"/>
          <a:stretch>
            <a:fillRect/>
          </a:stretch>
        </p:blipFill>
        <p:spPr bwMode="auto">
          <a:xfrm>
            <a:off x="4343400" y="-152400"/>
            <a:ext cx="4800600"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1848" name="Rectangle 8"/>
          <p:cNvSpPr>
            <a:spLocks noChangeArrowheads="1"/>
          </p:cNvSpPr>
          <p:nvPr/>
        </p:nvSpPr>
        <p:spPr bwMode="auto">
          <a:xfrm>
            <a:off x="4343400" y="419100"/>
            <a:ext cx="3352800" cy="838200"/>
          </a:xfrm>
          <a:prstGeom prst="rect">
            <a:avLst/>
          </a:prstGeom>
          <a:noFill/>
          <a:ln w="9525">
            <a:noFill/>
            <a:miter lim="800000"/>
            <a:headEnd/>
            <a:tailEnd/>
          </a:ln>
          <a:effectLst>
            <a:outerShdw blurRad="50800" dist="25399" dir="2700000" algn="ctr" rotWithShape="0">
              <a:srgbClr val="030201">
                <a:alpha val="99962"/>
              </a:srgbClr>
            </a:outerShdw>
          </a:effec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ar-JO" sz="4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سمك القرش؟</a:t>
            </a:r>
            <a:endParaRPr kumimoji="1" lang="en-US" sz="4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291843" name="Rectangle 3"/>
          <p:cNvSpPr>
            <a:spLocks noChangeArrowheads="1"/>
          </p:cNvSpPr>
          <p:nvPr/>
        </p:nvSpPr>
        <p:spPr bwMode="auto">
          <a:xfrm>
            <a:off x="2286000" y="1905000"/>
            <a:ext cx="4419600" cy="1600200"/>
          </a:xfrm>
          <a:prstGeom prst="rect">
            <a:avLst/>
          </a:prstGeom>
          <a:solidFill>
            <a:schemeClr val="tx2"/>
          </a:solidFill>
          <a:ln>
            <a:noFill/>
          </a:ln>
          <a:effectLst>
            <a:outerShdw blurRad="50800" dist="12699" dir="5100221" algn="ctr" rotWithShape="0">
              <a:srgbClr val="FFFFFF">
                <a:alpha val="75000"/>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lstStyle/>
          <a:p>
            <a:pPr marL="342900" marR="0" lvl="0" indent="-342900" algn="ctr" defTabSz="914400" rtl="0" eaLnBrk="1" fontAlgn="base" latinLnBrk="0" hangingPunct="1">
              <a:lnSpc>
                <a:spcPct val="100000"/>
              </a:lnSpc>
              <a:spcBef>
                <a:spcPct val="20000"/>
              </a:spcBef>
              <a:spcAft>
                <a:spcPct val="0"/>
              </a:spcAft>
              <a:buClrTx/>
              <a:buSzTx/>
              <a:buFont typeface="Times" pitchFamily="-112" charset="0"/>
              <a:buNone/>
              <a:tabLst/>
              <a:defRPr/>
            </a:pPr>
            <a:r>
              <a:rPr kumimoji="1" lang="ar-JO" sz="4000" b="1"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الكتاب المقدس</a:t>
            </a:r>
            <a:endParaRPr kumimoji="1" lang="en-US" sz="4000" b="1"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a:p>
            <a:pPr marL="342900" marR="0" lvl="0" indent="-342900" algn="ctr" defTabSz="914400" rtl="0" eaLnBrk="1" fontAlgn="base" latinLnBrk="0" hangingPunct="1">
              <a:lnSpc>
                <a:spcPct val="100000"/>
              </a:lnSpc>
              <a:spcBef>
                <a:spcPct val="20000"/>
              </a:spcBef>
              <a:spcAft>
                <a:spcPct val="0"/>
              </a:spcAft>
              <a:buClrTx/>
              <a:buSzTx/>
              <a:buFont typeface="Times" pitchFamily="-112" charset="0"/>
              <a:buNone/>
              <a:tabLst/>
              <a:defRPr/>
            </a:pPr>
            <a:r>
              <a:rPr kumimoji="1" lang="ar-JO" sz="4000" b="1"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حوتاً عظيماً</a:t>
            </a:r>
            <a:endParaRPr kumimoji="1" lang="en-US" sz="4000" b="1"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291843">
                                            <p:bg/>
                                          </p:spTgt>
                                        </p:tgtEl>
                                        <p:attrNameLst>
                                          <p:attrName>style.visibility</p:attrName>
                                        </p:attrNameLst>
                                      </p:cBhvr>
                                      <p:to>
                                        <p:strVal val="visible"/>
                                      </p:to>
                                    </p:set>
                                    <p:animEffect transition="in" filter="fade">
                                      <p:cBhvr>
                                        <p:cTn id="7" dur="2000"/>
                                        <p:tgtEl>
                                          <p:spTgt spid="291843">
                                            <p:bg/>
                                          </p:spTgt>
                                        </p:tgtEl>
                                      </p:cBhvr>
                                    </p:animEffect>
                                    <p:anim calcmode="lin" valueType="num">
                                      <p:cBhvr>
                                        <p:cTn id="8" dur="2000" fill="hold"/>
                                        <p:tgtEl>
                                          <p:spTgt spid="291843">
                                            <p:bg/>
                                          </p:spTgt>
                                        </p:tgtEl>
                                        <p:attrNameLst>
                                          <p:attrName>style.rotation</p:attrName>
                                        </p:attrNameLst>
                                      </p:cBhvr>
                                      <p:tavLst>
                                        <p:tav tm="0">
                                          <p:val>
                                            <p:fltVal val="720"/>
                                          </p:val>
                                        </p:tav>
                                        <p:tav tm="100000">
                                          <p:val>
                                            <p:fltVal val="0"/>
                                          </p:val>
                                        </p:tav>
                                      </p:tavLst>
                                    </p:anim>
                                    <p:anim calcmode="lin" valueType="num">
                                      <p:cBhvr>
                                        <p:cTn id="9" dur="2000" fill="hold"/>
                                        <p:tgtEl>
                                          <p:spTgt spid="291843">
                                            <p:bg/>
                                          </p:spTgt>
                                        </p:tgtEl>
                                        <p:attrNameLst>
                                          <p:attrName>ppt_h</p:attrName>
                                        </p:attrNameLst>
                                      </p:cBhvr>
                                      <p:tavLst>
                                        <p:tav tm="0">
                                          <p:val>
                                            <p:fltVal val="0"/>
                                          </p:val>
                                        </p:tav>
                                        <p:tav tm="100000">
                                          <p:val>
                                            <p:strVal val="#ppt_h"/>
                                          </p:val>
                                        </p:tav>
                                      </p:tavLst>
                                    </p:anim>
                                    <p:anim calcmode="lin" valueType="num">
                                      <p:cBhvr>
                                        <p:cTn id="10" dur="2000" fill="hold"/>
                                        <p:tgtEl>
                                          <p:spTgt spid="291843">
                                            <p:bg/>
                                          </p:spTgt>
                                        </p:tgtEl>
                                        <p:attrNameLst>
                                          <p:attrName>ppt_w</p:attrName>
                                        </p:attrNameLst>
                                      </p:cBhvr>
                                      <p:tavLst>
                                        <p:tav tm="0">
                                          <p:val>
                                            <p:fltVal val="0"/>
                                          </p:val>
                                        </p:tav>
                                        <p:tav tm="100000">
                                          <p:val>
                                            <p:strVal val="#ppt_w"/>
                                          </p:val>
                                        </p:tav>
                                      </p:tavLst>
                                    </p:anim>
                                  </p:childTnLst>
                                </p:cTn>
                              </p:par>
                              <p:par>
                                <p:cTn id="11" presetID="35" presetClass="entr" presetSubtype="0" fill="hold" grpId="0" nodeType="withEffect">
                                  <p:stCondLst>
                                    <p:cond delay="0"/>
                                  </p:stCondLst>
                                  <p:childTnLst>
                                    <p:set>
                                      <p:cBhvr>
                                        <p:cTn id="12" dur="1" fill="hold">
                                          <p:stCondLst>
                                            <p:cond delay="0"/>
                                          </p:stCondLst>
                                        </p:cTn>
                                        <p:tgtEl>
                                          <p:spTgt spid="291843">
                                            <p:txEl>
                                              <p:pRg st="0" end="0"/>
                                            </p:txEl>
                                          </p:spTgt>
                                        </p:tgtEl>
                                        <p:attrNameLst>
                                          <p:attrName>style.visibility</p:attrName>
                                        </p:attrNameLst>
                                      </p:cBhvr>
                                      <p:to>
                                        <p:strVal val="visible"/>
                                      </p:to>
                                    </p:set>
                                    <p:animEffect transition="in" filter="fade">
                                      <p:cBhvr>
                                        <p:cTn id="13" dur="2000"/>
                                        <p:tgtEl>
                                          <p:spTgt spid="291843">
                                            <p:txEl>
                                              <p:pRg st="0" end="0"/>
                                            </p:txEl>
                                          </p:spTgt>
                                        </p:tgtEl>
                                      </p:cBhvr>
                                    </p:animEffect>
                                    <p:anim calcmode="lin" valueType="num">
                                      <p:cBhvr>
                                        <p:cTn id="14" dur="2000" fill="hold"/>
                                        <p:tgtEl>
                                          <p:spTgt spid="291843">
                                            <p:txEl>
                                              <p:pRg st="0" end="0"/>
                                            </p:txEl>
                                          </p:spTgt>
                                        </p:tgtEl>
                                        <p:attrNameLst>
                                          <p:attrName>style.rotation</p:attrName>
                                        </p:attrNameLst>
                                      </p:cBhvr>
                                      <p:tavLst>
                                        <p:tav tm="0">
                                          <p:val>
                                            <p:fltVal val="720"/>
                                          </p:val>
                                        </p:tav>
                                        <p:tav tm="100000">
                                          <p:val>
                                            <p:fltVal val="0"/>
                                          </p:val>
                                        </p:tav>
                                      </p:tavLst>
                                    </p:anim>
                                    <p:anim calcmode="lin" valueType="num">
                                      <p:cBhvr>
                                        <p:cTn id="15" dur="2000" fill="hold"/>
                                        <p:tgtEl>
                                          <p:spTgt spid="291843">
                                            <p:txEl>
                                              <p:pRg st="0" end="0"/>
                                            </p:txEl>
                                          </p:spTgt>
                                        </p:tgtEl>
                                        <p:attrNameLst>
                                          <p:attrName>ppt_h</p:attrName>
                                        </p:attrNameLst>
                                      </p:cBhvr>
                                      <p:tavLst>
                                        <p:tav tm="0">
                                          <p:val>
                                            <p:fltVal val="0"/>
                                          </p:val>
                                        </p:tav>
                                        <p:tav tm="100000">
                                          <p:val>
                                            <p:strVal val="#ppt_h"/>
                                          </p:val>
                                        </p:tav>
                                      </p:tavLst>
                                    </p:anim>
                                    <p:anim calcmode="lin" valueType="num">
                                      <p:cBhvr>
                                        <p:cTn id="16" dur="2000" fill="hold"/>
                                        <p:tgtEl>
                                          <p:spTgt spid="291843">
                                            <p:txEl>
                                              <p:pRg st="0" end="0"/>
                                            </p:txEl>
                                          </p:spTgt>
                                        </p:tgtEl>
                                        <p:attrNameLst>
                                          <p:attrName>ppt_w</p:attrName>
                                        </p:attrNameLst>
                                      </p:cBhvr>
                                      <p:tavLst>
                                        <p:tav tm="0">
                                          <p:val>
                                            <p:fltVal val="0"/>
                                          </p:val>
                                        </p:tav>
                                        <p:tav tm="100000">
                                          <p:val>
                                            <p:strVal val="#ppt_w"/>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5" presetClass="entr" presetSubtype="0" fill="hold" grpId="0" nodeType="clickEffect">
                                  <p:stCondLst>
                                    <p:cond delay="0"/>
                                  </p:stCondLst>
                                  <p:childTnLst>
                                    <p:set>
                                      <p:cBhvr>
                                        <p:cTn id="20" dur="1" fill="hold">
                                          <p:stCondLst>
                                            <p:cond delay="0"/>
                                          </p:stCondLst>
                                        </p:cTn>
                                        <p:tgtEl>
                                          <p:spTgt spid="291843">
                                            <p:txEl>
                                              <p:pRg st="1" end="1"/>
                                            </p:txEl>
                                          </p:spTgt>
                                        </p:tgtEl>
                                        <p:attrNameLst>
                                          <p:attrName>style.visibility</p:attrName>
                                        </p:attrNameLst>
                                      </p:cBhvr>
                                      <p:to>
                                        <p:strVal val="visible"/>
                                      </p:to>
                                    </p:set>
                                    <p:animEffect transition="in" filter="fade">
                                      <p:cBhvr>
                                        <p:cTn id="21" dur="2000"/>
                                        <p:tgtEl>
                                          <p:spTgt spid="291843">
                                            <p:txEl>
                                              <p:pRg st="1" end="1"/>
                                            </p:txEl>
                                          </p:spTgt>
                                        </p:tgtEl>
                                      </p:cBhvr>
                                    </p:animEffect>
                                    <p:anim calcmode="lin" valueType="num">
                                      <p:cBhvr>
                                        <p:cTn id="22" dur="2000" fill="hold"/>
                                        <p:tgtEl>
                                          <p:spTgt spid="291843">
                                            <p:txEl>
                                              <p:pRg st="1" end="1"/>
                                            </p:txEl>
                                          </p:spTgt>
                                        </p:tgtEl>
                                        <p:attrNameLst>
                                          <p:attrName>style.rotation</p:attrName>
                                        </p:attrNameLst>
                                      </p:cBhvr>
                                      <p:tavLst>
                                        <p:tav tm="0">
                                          <p:val>
                                            <p:fltVal val="720"/>
                                          </p:val>
                                        </p:tav>
                                        <p:tav tm="100000">
                                          <p:val>
                                            <p:fltVal val="0"/>
                                          </p:val>
                                        </p:tav>
                                      </p:tavLst>
                                    </p:anim>
                                    <p:anim calcmode="lin" valueType="num">
                                      <p:cBhvr>
                                        <p:cTn id="23" dur="2000" fill="hold"/>
                                        <p:tgtEl>
                                          <p:spTgt spid="291843">
                                            <p:txEl>
                                              <p:pRg st="1" end="1"/>
                                            </p:txEl>
                                          </p:spTgt>
                                        </p:tgtEl>
                                        <p:attrNameLst>
                                          <p:attrName>ppt_h</p:attrName>
                                        </p:attrNameLst>
                                      </p:cBhvr>
                                      <p:tavLst>
                                        <p:tav tm="0">
                                          <p:val>
                                            <p:fltVal val="0"/>
                                          </p:val>
                                        </p:tav>
                                        <p:tav tm="100000">
                                          <p:val>
                                            <p:strVal val="#ppt_h"/>
                                          </p:val>
                                        </p:tav>
                                      </p:tavLst>
                                    </p:anim>
                                    <p:anim calcmode="lin" valueType="num">
                                      <p:cBhvr>
                                        <p:cTn id="24" dur="2000" fill="hold"/>
                                        <p:tgtEl>
                                          <p:spTgt spid="291843">
                                            <p:txEl>
                                              <p:pRg st="1" end="1"/>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843" grpId="0" build="p"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1" name="Rectangle 2"/>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609282"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68538" y="12700"/>
            <a:ext cx="6870700" cy="687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0" y="0"/>
            <a:ext cx="4284663" cy="836613"/>
          </a:xfrm>
          <a:solidFill>
            <a:schemeClr val="tx1"/>
          </a:solidFill>
          <a:effectLst/>
        </p:spPr>
        <p:txBody>
          <a:bodyPr/>
          <a:lstStyle/>
          <a:p>
            <a:pPr>
              <a:defRPr/>
            </a:pPr>
            <a:r>
              <a:rPr lang="ar-JO" b="1" dirty="0">
                <a:solidFill>
                  <a:schemeClr val="bg1">
                    <a:lumMod val="20000"/>
                    <a:lumOff val="80000"/>
                  </a:schemeClr>
                </a:solidFill>
                <a:latin typeface="Arial" panose="020B0604020202020204" pitchFamily="34" charset="0"/>
                <a:cs typeface="Arial" panose="020B0604020202020204" pitchFamily="34" charset="0"/>
              </a:rPr>
              <a:t>داخل الحوت</a:t>
            </a:r>
            <a:endParaRPr lang="en-US" b="1" dirty="0">
              <a:solidFill>
                <a:schemeClr val="bg1">
                  <a:lumMod val="20000"/>
                  <a:lumOff val="80000"/>
                </a:schemeClr>
              </a:solidFill>
              <a:latin typeface="Arial" panose="020B0604020202020204" pitchFamily="34" charset="0"/>
              <a:cs typeface="Arial" panose="020B0604020202020204" pitchFamily="34"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1329"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805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0" y="0"/>
            <a:ext cx="4284663" cy="836613"/>
          </a:xfrm>
          <a:solidFill>
            <a:schemeClr val="tx1"/>
          </a:solidFill>
          <a:effectLst/>
        </p:spPr>
        <p:txBody>
          <a:bodyPr/>
          <a:lstStyle/>
          <a:p>
            <a:pPr>
              <a:defRPr/>
            </a:pPr>
            <a:r>
              <a:rPr lang="ar-JO" b="1" dirty="0">
                <a:solidFill>
                  <a:schemeClr val="bg1">
                    <a:lumMod val="20000"/>
                    <a:lumOff val="80000"/>
                  </a:schemeClr>
                </a:solidFill>
                <a:latin typeface="Arial" panose="020B0604020202020204" pitchFamily="34" charset="0"/>
                <a:cs typeface="Arial" panose="020B0604020202020204" pitchFamily="34" charset="0"/>
              </a:rPr>
              <a:t>داخل الحوت</a:t>
            </a:r>
            <a:endParaRPr lang="en-US" b="1" dirty="0">
              <a:solidFill>
                <a:schemeClr val="bg1">
                  <a:lumMod val="20000"/>
                  <a:lumOff val="80000"/>
                </a:schemeClr>
              </a:solidFill>
              <a:latin typeface="Arial" panose="020B0604020202020204" pitchFamily="34" charset="0"/>
              <a:cs typeface="Arial" panose="020B0604020202020204" pitchFamily="34"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0"/>
            <a:ext cx="2057400" cy="1143000"/>
          </a:xfrm>
        </p:spPr>
        <p:txBody>
          <a:bodyPr/>
          <a:lstStyle/>
          <a:p>
            <a:pPr>
              <a:defRPr/>
            </a:pPr>
            <a:r>
              <a:rPr lang="en-US" dirty="0">
                <a:ea typeface="ＭＳ Ｐゴシック" pitchFamily="-112" charset="-128"/>
                <a:cs typeface="ＭＳ Ｐゴシック" pitchFamily="-112" charset="-128"/>
              </a:rPr>
              <a:t>Black</a:t>
            </a:r>
          </a:p>
        </p:txBody>
      </p:sp>
      <p:sp>
        <p:nvSpPr>
          <p:cNvPr id="613378" name="Rectangle 2"/>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308702155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5"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endParaRPr lang="en-US" b="1" dirty="0">
              <a:solidFill>
                <a:srgbClr val="000000"/>
              </a:solidFill>
              <a:latin typeface="Arial" panose="020B0604020202020204" pitchFamily="34" charset="0"/>
              <a:cs typeface="Arial" panose="020B0604020202020204" pitchFamily="34" charset="0"/>
            </a:endParaRPr>
          </a:p>
        </p:txBody>
      </p:sp>
      <p:sp>
        <p:nvSpPr>
          <p:cNvPr id="175106" name="Rectangle 3"/>
          <p:cNvSpPr>
            <a:spLocks noGrp="1" noChangeArrowheads="1"/>
          </p:cNvSpPr>
          <p:nvPr>
            <p:ph type="title" idx="4294967295"/>
          </p:nvPr>
        </p:nvSpPr>
        <p:spPr>
          <a:xfrm>
            <a:off x="4648200" y="0"/>
            <a:ext cx="4495800" cy="205740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defRPr/>
            </a:pPr>
            <a:r>
              <a:rPr lang="ar-JO" altLang="ja-JP" sz="5400" b="1" dirty="0">
                <a:solidFill>
                  <a:srgbClr val="FFFFFF"/>
                </a:solidFill>
                <a:latin typeface="Arial" panose="020B0604020202020204" pitchFamily="34" charset="0"/>
                <a:ea typeface="Osaka" charset="0"/>
                <a:cs typeface="Arial" panose="020B0604020202020204" pitchFamily="34" charset="0"/>
              </a:rPr>
              <a:t>إنجيليين</a:t>
            </a:r>
            <a:br>
              <a:rPr lang="ar-JO" altLang="ja-JP" sz="5400" b="1" dirty="0">
                <a:solidFill>
                  <a:srgbClr val="FFFFFF"/>
                </a:solidFill>
                <a:latin typeface="Arial" panose="020B0604020202020204" pitchFamily="34" charset="0"/>
                <a:ea typeface="Osaka" charset="0"/>
                <a:cs typeface="Arial" panose="020B0604020202020204" pitchFamily="34" charset="0"/>
              </a:rPr>
            </a:br>
            <a:r>
              <a:rPr lang="ar-JO" altLang="ja-JP" sz="5400" b="1" dirty="0">
                <a:solidFill>
                  <a:srgbClr val="FFFFFF"/>
                </a:solidFill>
                <a:latin typeface="Arial" panose="020B0604020202020204" pitchFamily="34" charset="0"/>
                <a:ea typeface="Osaka" charset="0"/>
                <a:cs typeface="Arial" panose="020B0604020202020204" pitchFamily="34" charset="0"/>
              </a:rPr>
              <a:t>غير مؤمنين</a:t>
            </a:r>
            <a:endParaRPr lang="en-US" sz="5400" b="1" dirty="0">
              <a:latin typeface="Arial" panose="020B0604020202020204" pitchFamily="34" charset="0"/>
              <a:ea typeface="Osaka" charset="0"/>
              <a:cs typeface="Arial" panose="020B0604020202020204" pitchFamily="34" charset="0"/>
            </a:endParaRPr>
          </a:p>
        </p:txBody>
      </p:sp>
      <p:pic>
        <p:nvPicPr>
          <p:cNvPr id="615427" name="Picture 3" descr="LeslieAlle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4648200" cy="689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5428" name="Rectangle 3"/>
          <p:cNvSpPr txBox="1">
            <a:spLocks noChangeArrowheads="1"/>
          </p:cNvSpPr>
          <p:nvPr/>
        </p:nvSpPr>
        <p:spPr bwMode="auto">
          <a:xfrm>
            <a:off x="4800600" y="1981200"/>
            <a:ext cx="4267200"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eaLnBrk="1" hangingPunct="1"/>
            <a:r>
              <a:rPr lang="ar-JO" altLang="ja-JP" sz="4000" b="1" dirty="0">
                <a:solidFill>
                  <a:srgbClr val="FFFFFF"/>
                </a:solidFill>
                <a:latin typeface="Arial" panose="020B0604020202020204" pitchFamily="34" charset="0"/>
                <a:cs typeface="Arial" panose="020B0604020202020204" pitchFamily="34" charset="0"/>
              </a:rPr>
              <a:t>... نية المؤلف ليست مجرد وصف الحقائق التاريخية (ص 176).</a:t>
            </a:r>
            <a:endParaRPr lang="en-US" sz="4000" b="1" dirty="0">
              <a:solidFill>
                <a:srgbClr val="000000"/>
              </a:solidFill>
              <a:latin typeface="Arial" panose="020B0604020202020204" pitchFamily="34" charset="0"/>
              <a:cs typeface="Arial" panose="020B0604020202020204" pitchFamily="34"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idx="4294967295"/>
          </p:nvPr>
        </p:nvSpPr>
        <p:spPr/>
        <p:txBody>
          <a:bodyPr/>
          <a:lstStyle/>
          <a:p>
            <a:pPr eaLnBrk="1" hangingPunct="1">
              <a:defRPr/>
            </a:pPr>
            <a:r>
              <a:rPr kumimoji="1" lang="en-US" b="1" dirty="0">
                <a:latin typeface="Arial" panose="020B0604020202020204" pitchFamily="34" charset="0"/>
                <a:cs typeface="Arial" panose="020B0604020202020204" pitchFamily="34" charset="0"/>
              </a:rPr>
              <a:t>Is Jonah simply just a good story for kids?</a:t>
            </a:r>
          </a:p>
        </p:txBody>
      </p:sp>
      <p:sp>
        <p:nvSpPr>
          <p:cNvPr id="31747" name="Rectangle 3"/>
          <p:cNvSpPr>
            <a:spLocks noGrp="1" noChangeArrowheads="1"/>
          </p:cNvSpPr>
          <p:nvPr>
            <p:ph type="body" idx="4294967295"/>
          </p:nvPr>
        </p:nvSpPr>
        <p:spPr/>
        <p:txBody>
          <a:bodyPr/>
          <a:lstStyle/>
          <a:p>
            <a:pPr eaLnBrk="1" hangingPunct="1">
              <a:buFont typeface="Times" pitchFamily="-112" charset="0"/>
              <a:buChar char="•"/>
              <a:defRPr/>
            </a:pPr>
            <a:endParaRPr kumimoji="1" lang="en-US" b="1" dirty="0">
              <a:latin typeface="Arial" panose="020B0604020202020204" pitchFamily="34" charset="0"/>
              <a:cs typeface="Arial" panose="020B0604020202020204" pitchFamily="34" charset="0"/>
            </a:endParaRPr>
          </a:p>
        </p:txBody>
      </p:sp>
      <p:pic>
        <p:nvPicPr>
          <p:cNvPr id="617475"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99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Box 5"/>
          <p:cNvSpPr txBox="1">
            <a:spLocks noChangeArrowheads="1"/>
          </p:cNvSpPr>
          <p:nvPr/>
        </p:nvSpPr>
        <p:spPr bwMode="auto">
          <a:xfrm>
            <a:off x="2590800" y="533400"/>
            <a:ext cx="5334000" cy="823913"/>
          </a:xfrm>
          <a:prstGeom prst="rect">
            <a:avLst/>
          </a:prstGeom>
          <a:solidFill>
            <a:srgbClr val="FFD467"/>
          </a:solidFill>
          <a:ln w="9525">
            <a:noFill/>
            <a:miter lim="800000"/>
            <a:headEnd/>
            <a:tailEnd/>
          </a:ln>
          <a:effectLst>
            <a:outerShdw blurRad="63500" dist="126999" dir="11939858" algn="ctr" rotWithShape="0">
              <a:srgbClr val="FFFFFF">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4800" b="1" dirty="0">
                <a:solidFill>
                  <a:srgbClr val="030201"/>
                </a:solidFill>
                <a:latin typeface="Arial" panose="020B0604020202020204" pitchFamily="34" charset="0"/>
                <a:ea typeface="Osaka" charset="0"/>
                <a:cs typeface="Arial" panose="020B0604020202020204" pitchFamily="34" charset="0"/>
              </a:rPr>
              <a:t>صدق أو لا تصدق؟</a:t>
            </a:r>
            <a:endParaRPr lang="en-US" sz="4800" b="1" dirty="0">
              <a:solidFill>
                <a:srgbClr val="030201"/>
              </a:solidFill>
              <a:latin typeface="Arial" panose="020B0604020202020204" pitchFamily="34" charset="0"/>
              <a:ea typeface="Osaka" charset="0"/>
              <a:cs typeface="Arial" panose="020B0604020202020204" pitchFamily="34" charset="0"/>
            </a:endParaRPr>
          </a:p>
        </p:txBody>
      </p:sp>
      <p:sp>
        <p:nvSpPr>
          <p:cNvPr id="8" name="Text Box 7"/>
          <p:cNvSpPr txBox="1">
            <a:spLocks noChangeArrowheads="1"/>
          </p:cNvSpPr>
          <p:nvPr/>
        </p:nvSpPr>
        <p:spPr bwMode="auto">
          <a:xfrm>
            <a:off x="8213725" y="193675"/>
            <a:ext cx="574196" cy="369332"/>
          </a:xfrm>
          <a:prstGeom prst="rect">
            <a:avLst/>
          </a:prstGeom>
          <a:noFill/>
          <a:ln w="9525">
            <a:noFill/>
            <a:miter lim="800000"/>
            <a:headEnd/>
            <a:tailEnd/>
          </a:ln>
        </p:spPr>
        <p:txBody>
          <a:bodyPr wrap="none">
            <a:spAutoFit/>
          </a:bodyPr>
          <a:lstStyle/>
          <a:p>
            <a:pPr algn="l" eaLnBrk="1" fontAlgn="auto" hangingPunct="1">
              <a:spcBef>
                <a:spcPts val="0"/>
              </a:spcBef>
              <a:spcAft>
                <a:spcPts val="0"/>
              </a:spcAft>
              <a:defRPr/>
            </a:pPr>
            <a:r>
              <a:rPr lang="ar-JO" sz="1800" b="1" kern="0" dirty="0">
                <a:solidFill>
                  <a:sysClr val="windowText" lastClr="000000"/>
                </a:solidFill>
                <a:latin typeface="Arial" panose="020B0604020202020204" pitchFamily="34" charset="0"/>
                <a:ea typeface="Osaka"/>
                <a:cs typeface="Arial" panose="020B0604020202020204" pitchFamily="34" charset="0"/>
              </a:rPr>
              <a:t>601</a:t>
            </a:r>
            <a:endParaRPr lang="en-US" sz="1800" b="1" kern="0" dirty="0">
              <a:solidFill>
                <a:sysClr val="windowText" lastClr="000000"/>
              </a:solidFill>
              <a:latin typeface="Arial" panose="020B0604020202020204" pitchFamily="34" charset="0"/>
              <a:ea typeface="Osaka"/>
              <a:cs typeface="Arial" panose="020B0604020202020204" pitchFamily="34" charset="0"/>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 Box 3"/>
          <p:cNvSpPr txBox="1">
            <a:spLocks noChangeArrowheads="1"/>
          </p:cNvSpPr>
          <p:nvPr/>
        </p:nvSpPr>
        <p:spPr bwMode="auto">
          <a:xfrm>
            <a:off x="593725" y="1173163"/>
            <a:ext cx="7315200" cy="523220"/>
          </a:xfrm>
          <a:prstGeom prst="rect">
            <a:avLst/>
          </a:prstGeom>
          <a:solidFill>
            <a:srgbClr val="800080"/>
          </a:solidFill>
          <a:ln w="9525">
            <a:noFill/>
            <a:miter lim="800000"/>
            <a:headEnd/>
            <a:tailEnd/>
          </a:ln>
          <a:effectLst>
            <a:outerShdw blurRad="63500" dist="93718" dir="2037072"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50000"/>
              </a:spcBef>
              <a:defRPr/>
            </a:pP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تم إنكار تاريخية يونان من قبل كثيرين بسبب ثلاثة مسائل:</a:t>
            </a:r>
            <a:endPar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0244" name="Text Box 4"/>
          <p:cNvSpPr txBox="1">
            <a:spLocks noChangeArrowheads="1"/>
          </p:cNvSpPr>
          <p:nvPr/>
        </p:nvSpPr>
        <p:spPr bwMode="auto">
          <a:xfrm>
            <a:off x="0" y="2222501"/>
            <a:ext cx="8305800" cy="1815882"/>
          </a:xfrm>
          <a:prstGeom prst="rect">
            <a:avLst/>
          </a:prstGeom>
          <a:noFill/>
          <a:ln w="9525">
            <a:noFill/>
            <a:miter lim="800000"/>
            <a:headEnd/>
            <a:tailEnd/>
          </a:ln>
          <a:effectLst>
            <a:outerShdw blurRad="63500" dist="93718" dir="2037072" algn="ctr" rotWithShape="0">
              <a:schemeClr val="bg2">
                <a:alpha val="74998"/>
              </a:schemeClr>
            </a:outerShdw>
          </a:effectLst>
        </p:spPr>
        <p:txBody>
          <a:bodyPr wrap="square">
            <a:spAutoFit/>
          </a:bodyPr>
          <a:lstStyle>
            <a:lvl1pPr marL="465138" indent="-465138">
              <a:tabLst>
                <a:tab pos="465138" algn="l"/>
              </a:tabLst>
              <a:defRPr sz="2400">
                <a:solidFill>
                  <a:schemeClr val="tx1"/>
                </a:solidFill>
                <a:latin typeface="Arial" charset="0"/>
                <a:ea typeface="ＭＳ Ｐゴシック" charset="0"/>
                <a:cs typeface="ＭＳ Ｐゴシック" charset="0"/>
              </a:defRPr>
            </a:lvl1pPr>
            <a:lvl2pPr marL="37931725" indent="-37474525">
              <a:tabLst>
                <a:tab pos="465138" algn="l"/>
              </a:tabLst>
              <a:defRPr sz="2400">
                <a:solidFill>
                  <a:schemeClr val="tx1"/>
                </a:solidFill>
                <a:latin typeface="Arial" charset="0"/>
                <a:ea typeface="ＭＳ Ｐゴシック" charset="0"/>
              </a:defRPr>
            </a:lvl2pPr>
            <a:lvl3pPr>
              <a:tabLst>
                <a:tab pos="465138" algn="l"/>
              </a:tabLst>
              <a:defRPr sz="2400">
                <a:solidFill>
                  <a:schemeClr val="tx1"/>
                </a:solidFill>
                <a:latin typeface="Arial" charset="0"/>
                <a:ea typeface="ＭＳ Ｐゴシック" charset="0"/>
              </a:defRPr>
            </a:lvl3pPr>
            <a:lvl4pPr>
              <a:tabLst>
                <a:tab pos="465138" algn="l"/>
              </a:tabLst>
              <a:defRPr sz="2400">
                <a:solidFill>
                  <a:schemeClr val="tx1"/>
                </a:solidFill>
                <a:latin typeface="Arial" charset="0"/>
                <a:ea typeface="ＭＳ Ｐゴシック" charset="0"/>
              </a:defRPr>
            </a:lvl4pPr>
            <a:lvl5pPr>
              <a:tabLst>
                <a:tab pos="465138"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465138"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465138"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465138"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465138" algn="l"/>
              </a:tabLst>
              <a:defRPr sz="2400">
                <a:solidFill>
                  <a:schemeClr val="tx1"/>
                </a:solidFill>
                <a:latin typeface="Arial" charset="0"/>
                <a:ea typeface="ＭＳ Ｐゴシック" charset="0"/>
              </a:defRPr>
            </a:lvl9pPr>
          </a:lstStyle>
          <a:p>
            <a:pPr marL="0" indent="0" algn="r">
              <a:spcBef>
                <a:spcPct val="50000"/>
              </a:spcBef>
              <a:defRPr/>
            </a:pP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1. ثلاثة أيام داخل سمكة كبيرة</a:t>
            </a:r>
            <a:endPar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0" indent="0" algn="r">
              <a:spcBef>
                <a:spcPct val="50000"/>
              </a:spcBef>
              <a:defRPr/>
            </a:pP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2. توبة كل نينوى (3: 5)</a:t>
            </a:r>
            <a:endPar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0" indent="0" algn="r">
              <a:spcBef>
                <a:spcPct val="50000"/>
              </a:spcBef>
              <a:defRPr/>
            </a:pP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3. كانت نينوى مدينة كبيرة وكان فيها 120000 شخص  (4: 11)</a:t>
            </a:r>
            <a:endPar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01732" name="Text Box 6"/>
          <p:cNvSpPr txBox="1">
            <a:spLocks noChangeArrowheads="1"/>
          </p:cNvSpPr>
          <p:nvPr/>
        </p:nvSpPr>
        <p:spPr bwMode="auto">
          <a:xfrm>
            <a:off x="536575" y="4478338"/>
            <a:ext cx="7769225" cy="1384995"/>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509588" indent="-509588">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r>
              <a:rPr lang="ar-JO" sz="2800" b="1" dirty="0">
                <a:solidFill>
                  <a:srgbClr val="FFFFFF"/>
                </a:solidFill>
                <a:latin typeface="Arial" panose="020B0604020202020204" pitchFamily="34" charset="0"/>
                <a:ea typeface="ＭＳ Ｐゴシック" charset="0"/>
                <a:cs typeface="Arial" panose="020B0604020202020204" pitchFamily="34" charset="0"/>
              </a:rPr>
              <a:t>لكن:</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a:p>
            <a:pPr marL="0" indent="0" algn="r"/>
            <a:r>
              <a:rPr lang="ar-JO" sz="2800" b="1" dirty="0">
                <a:solidFill>
                  <a:srgbClr val="FFFFFF"/>
                </a:solidFill>
                <a:latin typeface="Arial" panose="020B0604020202020204" pitchFamily="34" charset="0"/>
                <a:ea typeface="ＭＳ Ｐゴシック" charset="0"/>
                <a:cs typeface="Arial" panose="020B0604020202020204" pitchFamily="34" charset="0"/>
              </a:rPr>
              <a:t>1. ذكر يونان في 2 ملوك 14: 25 كشخص تاريهي (نبي)</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a:p>
            <a:pPr marL="0" indent="0" algn="r"/>
            <a:r>
              <a:rPr lang="ar-JO" sz="2800" b="1" dirty="0">
                <a:solidFill>
                  <a:srgbClr val="FFFFFF"/>
                </a:solidFill>
                <a:latin typeface="Arial" panose="020B0604020202020204" pitchFamily="34" charset="0"/>
                <a:cs typeface="Arial" panose="020B0604020202020204" pitchFamily="34" charset="0"/>
              </a:rPr>
              <a:t>2. أيَّد يسوع نفسه تاريخية السفر (مت 12: 39-41)</a:t>
            </a:r>
            <a:endParaRPr lang="en-US" sz="2800" b="1" dirty="0">
              <a:solidFill>
                <a:srgbClr val="FFFFFF"/>
              </a:solidFill>
              <a:latin typeface="Arial" panose="020B0604020202020204" pitchFamily="34" charset="0"/>
              <a:cs typeface="Arial" panose="020B0604020202020204" pitchFamily="34" charset="0"/>
            </a:endParaRPr>
          </a:p>
        </p:txBody>
      </p:sp>
      <p:sp>
        <p:nvSpPr>
          <p:cNvPr id="619524" name="Text Box 8"/>
          <p:cNvSpPr txBox="1">
            <a:spLocks noChangeArrowheads="1"/>
          </p:cNvSpPr>
          <p:nvPr/>
        </p:nvSpPr>
        <p:spPr bwMode="auto">
          <a:xfrm>
            <a:off x="7862888" y="269875"/>
            <a:ext cx="110966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r>
              <a:rPr lang="ar-JO" b="1" dirty="0">
                <a:solidFill>
                  <a:srgbClr val="FFFFFF"/>
                </a:solidFill>
                <a:latin typeface="Arial" panose="020B0604020202020204" pitchFamily="34" charset="0"/>
                <a:ea typeface="ＭＳ Ｐゴシック" charset="0"/>
                <a:cs typeface="Arial" panose="020B0604020202020204" pitchFamily="34" charset="0"/>
              </a:rPr>
              <a:t>601-3</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6" name="Title 5"/>
          <p:cNvSpPr>
            <a:spLocks noGrp="1"/>
          </p:cNvSpPr>
          <p:nvPr>
            <p:ph type="title" idx="4294967295"/>
          </p:nvPr>
        </p:nvSpPr>
        <p:spPr>
          <a:xfrm>
            <a:off x="0" y="304800"/>
            <a:ext cx="9144000" cy="609600"/>
          </a:xfrm>
        </p:spPr>
        <p:txBody>
          <a:bodyPr/>
          <a:lstStyle/>
          <a:p>
            <a:pPr algn="l">
              <a:defRPr/>
            </a:pPr>
            <a:r>
              <a:rPr lang="ar-JO" sz="3600" dirty="0">
                <a:effectLst>
                  <a:outerShdw blurRad="38100" dist="38100" dir="2700000" algn="tl">
                    <a:srgbClr val="000000"/>
                  </a:outerShdw>
                </a:effectLst>
                <a:cs typeface="Arial" panose="020B0604020202020204" pitchFamily="34" charset="0"/>
              </a:rPr>
              <a:t>لماذا يوجد عدم قبول لسفر يونان</a:t>
            </a:r>
            <a:endParaRPr lang="en-US" sz="3600" dirty="0">
              <a:effectLst>
                <a:outerShdw blurRad="38100" dist="38100" dir="2700000" algn="tl">
                  <a:srgbClr val="000000"/>
                </a:outerShdw>
              </a:effectLst>
              <a:cs typeface="Arial" panose="020B0604020202020204" pitchFamily="34" charset="0"/>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1732"/>
                                        </p:tgtEl>
                                        <p:attrNameLst>
                                          <p:attrName>style.visibility</p:attrName>
                                        </p:attrNameLst>
                                      </p:cBhvr>
                                      <p:to>
                                        <p:strVal val="visible"/>
                                      </p:to>
                                    </p:set>
                                    <p:animEffect transition="in" filter="blinds(horizontal)">
                                      <p:cBhvr>
                                        <p:cTn id="7" dur="500"/>
                                        <p:tgtEl>
                                          <p:spTgt spid="2017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2"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156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52400"/>
            <a:ext cx="9144000" cy="655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0" y="0"/>
            <a:ext cx="9144000" cy="1143000"/>
          </a:xfrm>
          <a:solidFill>
            <a:srgbClr val="FF0000"/>
          </a:solidFill>
          <a:effectLst/>
        </p:spPr>
        <p:txBody>
          <a:bodyPr/>
          <a:lstStyle/>
          <a:p>
            <a:pPr>
              <a:defRPr/>
            </a:pPr>
            <a:r>
              <a:rPr lang="ar-JO" sz="6000" b="1" dirty="0">
                <a:solidFill>
                  <a:schemeClr val="bg1">
                    <a:lumMod val="20000"/>
                    <a:lumOff val="80000"/>
                  </a:schemeClr>
                </a:solidFill>
                <a:effectLst>
                  <a:outerShdw blurRad="50800" dist="88900" dir="2700000" algn="tl" rotWithShape="0">
                    <a:srgbClr val="000000"/>
                  </a:outerShdw>
                </a:effectLst>
                <a:latin typeface="Arial" panose="020B0604020202020204" pitchFamily="34" charset="0"/>
                <a:cs typeface="Arial" panose="020B0604020202020204" pitchFamily="34" charset="0"/>
              </a:rPr>
              <a:t>ردود متوقعة؟</a:t>
            </a:r>
            <a:endParaRPr lang="en-US" sz="6000" b="1" dirty="0">
              <a:solidFill>
                <a:schemeClr val="bg1">
                  <a:lumMod val="20000"/>
                  <a:lumOff val="80000"/>
                </a:schemeClr>
              </a:solidFill>
              <a:effectLst>
                <a:outerShdw blurRad="50800" dist="88900" dir="2700000" algn="tl" rotWithShape="0">
                  <a:srgbClr val="000000"/>
                </a:outerShdw>
              </a:effectLst>
              <a:latin typeface="Arial" panose="020B0604020202020204" pitchFamily="34" charset="0"/>
              <a:cs typeface="Arial" panose="020B0604020202020204" pitchFamily="34" charset="0"/>
            </a:endParaRPr>
          </a:p>
        </p:txBody>
      </p:sp>
      <p:sp>
        <p:nvSpPr>
          <p:cNvPr id="4" name="Title 2"/>
          <p:cNvSpPr txBox="1">
            <a:spLocks/>
          </p:cNvSpPr>
          <p:nvPr/>
        </p:nvSpPr>
        <p:spPr bwMode="auto">
          <a:xfrm>
            <a:off x="468313" y="1700213"/>
            <a:ext cx="867568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defRPr/>
            </a:pPr>
            <a:r>
              <a:rPr lang="ar-JO" sz="5400" b="1" dirty="0">
                <a:solidFill>
                  <a:srgbClr val="F5F5F2"/>
                </a:solidFill>
                <a:effectLst>
                  <a:glow rad="228600">
                    <a:schemeClr val="accent4">
                      <a:satMod val="175000"/>
                      <a:alpha val="72000"/>
                    </a:schemeClr>
                  </a:glow>
                  <a:outerShdw blurRad="50800" dist="88900" dir="2700000" algn="tl" rotWithShape="0">
                    <a:srgbClr val="000000"/>
                  </a:outerShdw>
                </a:effectLst>
                <a:latin typeface="Arial" panose="020B0604020202020204" pitchFamily="34" charset="0"/>
                <a:cs typeface="Arial" panose="020B0604020202020204" pitchFamily="34" charset="0"/>
              </a:rPr>
              <a:t>الغضب؟</a:t>
            </a:r>
            <a:endParaRPr lang="en-US" sz="5400" b="1" dirty="0">
              <a:solidFill>
                <a:srgbClr val="F5F5F2"/>
              </a:solidFill>
              <a:effectLst>
                <a:glow rad="228600">
                  <a:schemeClr val="accent4">
                    <a:satMod val="175000"/>
                    <a:alpha val="72000"/>
                  </a:schemeClr>
                </a:glow>
                <a:outerShdw blurRad="50800" dist="88900" dir="2700000" algn="tl" rotWithShape="0">
                  <a:srgbClr val="000000"/>
                </a:outerShdw>
              </a:effectLst>
              <a:latin typeface="Arial" panose="020B0604020202020204" pitchFamily="34" charset="0"/>
              <a:cs typeface="Arial" panose="020B0604020202020204" pitchFamily="34" charset="0"/>
            </a:endParaRPr>
          </a:p>
        </p:txBody>
      </p:sp>
      <p:sp>
        <p:nvSpPr>
          <p:cNvPr id="5" name="Title 2"/>
          <p:cNvSpPr txBox="1">
            <a:spLocks/>
          </p:cNvSpPr>
          <p:nvPr/>
        </p:nvSpPr>
        <p:spPr bwMode="auto">
          <a:xfrm>
            <a:off x="468313" y="2781300"/>
            <a:ext cx="867568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defRPr/>
            </a:pPr>
            <a:r>
              <a:rPr lang="ar-JO" sz="5400" b="1" dirty="0">
                <a:solidFill>
                  <a:srgbClr val="F5F5F2"/>
                </a:solidFill>
                <a:effectLst>
                  <a:glow rad="228600">
                    <a:schemeClr val="accent4">
                      <a:satMod val="175000"/>
                      <a:alpha val="72000"/>
                    </a:schemeClr>
                  </a:glow>
                  <a:outerShdw blurRad="50800" dist="88900" dir="2700000" algn="tl" rotWithShape="0">
                    <a:srgbClr val="000000"/>
                  </a:outerShdw>
                </a:effectLst>
                <a:latin typeface="Arial" panose="020B0604020202020204" pitchFamily="34" charset="0"/>
                <a:cs typeface="Arial" panose="020B0604020202020204" pitchFamily="34" charset="0"/>
              </a:rPr>
              <a:t>الكبرياء؟</a:t>
            </a:r>
            <a:endParaRPr lang="en-US" sz="5400" b="1" dirty="0">
              <a:solidFill>
                <a:srgbClr val="F5F5F2"/>
              </a:solidFill>
              <a:effectLst>
                <a:glow rad="228600">
                  <a:schemeClr val="accent4">
                    <a:satMod val="175000"/>
                    <a:alpha val="72000"/>
                  </a:schemeClr>
                </a:glow>
                <a:outerShdw blurRad="50800" dist="88900" dir="2700000" algn="tl" rotWithShape="0">
                  <a:srgbClr val="000000"/>
                </a:outerShdw>
              </a:effectLst>
              <a:latin typeface="Arial" panose="020B0604020202020204" pitchFamily="34" charset="0"/>
              <a:cs typeface="Arial" panose="020B0604020202020204" pitchFamily="34" charset="0"/>
            </a:endParaRPr>
          </a:p>
        </p:txBody>
      </p:sp>
      <p:sp>
        <p:nvSpPr>
          <p:cNvPr id="6" name="Title 2"/>
          <p:cNvSpPr txBox="1">
            <a:spLocks/>
          </p:cNvSpPr>
          <p:nvPr/>
        </p:nvSpPr>
        <p:spPr bwMode="auto">
          <a:xfrm>
            <a:off x="468313" y="3933825"/>
            <a:ext cx="867568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defRPr/>
            </a:pPr>
            <a:r>
              <a:rPr lang="ar-JO" sz="5400" b="1" dirty="0">
                <a:solidFill>
                  <a:srgbClr val="F5F5F2"/>
                </a:solidFill>
                <a:effectLst>
                  <a:glow rad="228600">
                    <a:schemeClr val="accent4">
                      <a:satMod val="175000"/>
                      <a:alpha val="72000"/>
                    </a:schemeClr>
                  </a:glow>
                  <a:outerShdw blurRad="50800" dist="88900" dir="2700000" algn="tl" rotWithShape="0">
                    <a:srgbClr val="000000"/>
                  </a:outerShdw>
                </a:effectLst>
                <a:latin typeface="Arial" panose="020B0604020202020204" pitchFamily="34" charset="0"/>
                <a:cs typeface="Arial" panose="020B0604020202020204" pitchFamily="34" charset="0"/>
              </a:rPr>
              <a:t>الإكتئاب الإنتحاري؟</a:t>
            </a:r>
            <a:endParaRPr lang="en-US" sz="5400" b="1" dirty="0">
              <a:solidFill>
                <a:srgbClr val="F5F5F2"/>
              </a:solidFill>
              <a:effectLst>
                <a:glow rad="228600">
                  <a:schemeClr val="accent4">
                    <a:satMod val="175000"/>
                    <a:alpha val="72000"/>
                  </a:schemeClr>
                </a:glow>
                <a:outerShdw blurRad="50800" dist="88900" dir="2700000" algn="tl" rotWithShape="0">
                  <a:srgbClr val="000000"/>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80">
                                          <p:stCondLst>
                                            <p:cond delay="0"/>
                                          </p:stCondLst>
                                        </p:cTn>
                                        <p:tgtEl>
                                          <p:spTgt spid="5"/>
                                        </p:tgtEl>
                                      </p:cBhvr>
                                    </p:animEffect>
                                    <p:anim calcmode="lin" valueType="num">
                                      <p:cBhvr>
                                        <p:cTn id="2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tgtEl>
                                      </p:cBhvr>
                                      <p:to x="100000" y="60000"/>
                                    </p:animScale>
                                    <p:animScale>
                                      <p:cBhvr>
                                        <p:cTn id="32" dur="166" decel="50000">
                                          <p:stCondLst>
                                            <p:cond delay="676"/>
                                          </p:stCondLst>
                                        </p:cTn>
                                        <p:tgtEl>
                                          <p:spTgt spid="5"/>
                                        </p:tgtEl>
                                      </p:cBhvr>
                                      <p:to x="100000" y="100000"/>
                                    </p:animScale>
                                    <p:animScale>
                                      <p:cBhvr>
                                        <p:cTn id="33" dur="26">
                                          <p:stCondLst>
                                            <p:cond delay="1312"/>
                                          </p:stCondLst>
                                        </p:cTn>
                                        <p:tgtEl>
                                          <p:spTgt spid="5"/>
                                        </p:tgtEl>
                                      </p:cBhvr>
                                      <p:to x="100000" y="80000"/>
                                    </p:animScale>
                                    <p:animScale>
                                      <p:cBhvr>
                                        <p:cTn id="34" dur="166" decel="50000">
                                          <p:stCondLst>
                                            <p:cond delay="1338"/>
                                          </p:stCondLst>
                                        </p:cTn>
                                        <p:tgtEl>
                                          <p:spTgt spid="5"/>
                                        </p:tgtEl>
                                      </p:cBhvr>
                                      <p:to x="100000" y="100000"/>
                                    </p:animScale>
                                    <p:animScale>
                                      <p:cBhvr>
                                        <p:cTn id="35" dur="26">
                                          <p:stCondLst>
                                            <p:cond delay="1642"/>
                                          </p:stCondLst>
                                        </p:cTn>
                                        <p:tgtEl>
                                          <p:spTgt spid="5"/>
                                        </p:tgtEl>
                                      </p:cBhvr>
                                      <p:to x="100000" y="90000"/>
                                    </p:animScale>
                                    <p:animScale>
                                      <p:cBhvr>
                                        <p:cTn id="36" dur="166" decel="50000">
                                          <p:stCondLst>
                                            <p:cond delay="1668"/>
                                          </p:stCondLst>
                                        </p:cTn>
                                        <p:tgtEl>
                                          <p:spTgt spid="5"/>
                                        </p:tgtEl>
                                      </p:cBhvr>
                                      <p:to x="100000" y="100000"/>
                                    </p:animScale>
                                    <p:animScale>
                                      <p:cBhvr>
                                        <p:cTn id="37" dur="26">
                                          <p:stCondLst>
                                            <p:cond delay="1808"/>
                                          </p:stCondLst>
                                        </p:cTn>
                                        <p:tgtEl>
                                          <p:spTgt spid="5"/>
                                        </p:tgtEl>
                                      </p:cBhvr>
                                      <p:to x="100000" y="95000"/>
                                    </p:animScale>
                                    <p:animScale>
                                      <p:cBhvr>
                                        <p:cTn id="38" dur="166" decel="50000">
                                          <p:stCondLst>
                                            <p:cond delay="1834"/>
                                          </p:stCondLst>
                                        </p:cTn>
                                        <p:tgtEl>
                                          <p:spTgt spid="5"/>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down)">
                                      <p:cBhvr>
                                        <p:cTn id="43" dur="580">
                                          <p:stCondLst>
                                            <p:cond delay="0"/>
                                          </p:stCondLst>
                                        </p:cTn>
                                        <p:tgtEl>
                                          <p:spTgt spid="6"/>
                                        </p:tgtEl>
                                      </p:cBhvr>
                                    </p:animEffect>
                                    <p:anim calcmode="lin" valueType="num">
                                      <p:cBhvr>
                                        <p:cTn id="4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9" dur="26">
                                          <p:stCondLst>
                                            <p:cond delay="650"/>
                                          </p:stCondLst>
                                        </p:cTn>
                                        <p:tgtEl>
                                          <p:spTgt spid="6"/>
                                        </p:tgtEl>
                                      </p:cBhvr>
                                      <p:to x="100000" y="60000"/>
                                    </p:animScale>
                                    <p:animScale>
                                      <p:cBhvr>
                                        <p:cTn id="50" dur="166" decel="50000">
                                          <p:stCondLst>
                                            <p:cond delay="676"/>
                                          </p:stCondLst>
                                        </p:cTn>
                                        <p:tgtEl>
                                          <p:spTgt spid="6"/>
                                        </p:tgtEl>
                                      </p:cBhvr>
                                      <p:to x="100000" y="100000"/>
                                    </p:animScale>
                                    <p:animScale>
                                      <p:cBhvr>
                                        <p:cTn id="51" dur="26">
                                          <p:stCondLst>
                                            <p:cond delay="1312"/>
                                          </p:stCondLst>
                                        </p:cTn>
                                        <p:tgtEl>
                                          <p:spTgt spid="6"/>
                                        </p:tgtEl>
                                      </p:cBhvr>
                                      <p:to x="100000" y="80000"/>
                                    </p:animScale>
                                    <p:animScale>
                                      <p:cBhvr>
                                        <p:cTn id="52" dur="166" decel="50000">
                                          <p:stCondLst>
                                            <p:cond delay="1338"/>
                                          </p:stCondLst>
                                        </p:cTn>
                                        <p:tgtEl>
                                          <p:spTgt spid="6"/>
                                        </p:tgtEl>
                                      </p:cBhvr>
                                      <p:to x="100000" y="100000"/>
                                    </p:animScale>
                                    <p:animScale>
                                      <p:cBhvr>
                                        <p:cTn id="53" dur="26">
                                          <p:stCondLst>
                                            <p:cond delay="1642"/>
                                          </p:stCondLst>
                                        </p:cTn>
                                        <p:tgtEl>
                                          <p:spTgt spid="6"/>
                                        </p:tgtEl>
                                      </p:cBhvr>
                                      <p:to x="100000" y="90000"/>
                                    </p:animScale>
                                    <p:animScale>
                                      <p:cBhvr>
                                        <p:cTn id="54" dur="166" decel="50000">
                                          <p:stCondLst>
                                            <p:cond delay="1668"/>
                                          </p:stCondLst>
                                        </p:cTn>
                                        <p:tgtEl>
                                          <p:spTgt spid="6"/>
                                        </p:tgtEl>
                                      </p:cBhvr>
                                      <p:to x="100000" y="100000"/>
                                    </p:animScale>
                                    <p:animScale>
                                      <p:cBhvr>
                                        <p:cTn id="55" dur="26">
                                          <p:stCondLst>
                                            <p:cond delay="1808"/>
                                          </p:stCondLst>
                                        </p:cTn>
                                        <p:tgtEl>
                                          <p:spTgt spid="6"/>
                                        </p:tgtEl>
                                      </p:cBhvr>
                                      <p:to x="100000" y="95000"/>
                                    </p:animScale>
                                    <p:animScale>
                                      <p:cBhvr>
                                        <p:cTn id="56"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28368-5E7F-232D-1D10-7E661EFF1449}"/>
            </a:ext>
          </a:extLst>
        </p:cNvPr>
        <p:cNvGrpSpPr/>
        <p:nvPr/>
      </p:nvGrpSpPr>
      <p:grpSpPr>
        <a:xfrm>
          <a:off x="0" y="0"/>
          <a:ext cx="0" cy="0"/>
          <a:chOff x="0" y="0"/>
          <a:chExt cx="0" cy="0"/>
        </a:xfrm>
      </p:grpSpPr>
      <p:sp>
        <p:nvSpPr>
          <p:cNvPr id="256002" name="Rectangle 2">
            <a:extLst>
              <a:ext uri="{FF2B5EF4-FFF2-40B4-BE49-F238E27FC236}">
                <a16:creationId xmlns:a16="http://schemas.microsoft.com/office/drawing/2014/main" id="{4305053C-2FA7-801E-BDA1-C2D237E5AD0A}"/>
              </a:ext>
            </a:extLst>
          </p:cNvPr>
          <p:cNvSpPr>
            <a:spLocks noGrp="1" noChangeArrowheads="1"/>
          </p:cNvSpPr>
          <p:nvPr>
            <p:ph type="ctrTitle" idx="4294967295"/>
          </p:nvPr>
        </p:nvSpPr>
        <p:spPr>
          <a:xfrm>
            <a:off x="838200" y="838200"/>
            <a:ext cx="7620000" cy="2590800"/>
          </a:xfrm>
        </p:spPr>
        <p:txBody>
          <a:bodyPr/>
          <a:lstStyle/>
          <a:p>
            <a:pPr eaLnBrk="1" hangingPunct="1">
              <a:defRPr/>
            </a:pPr>
            <a:r>
              <a:rPr lang="en-US" sz="5400" b="1" dirty="0">
                <a:latin typeface="Arial" panose="020B0604020202020204" pitchFamily="34" charset="0"/>
                <a:ea typeface="+mj-ea"/>
                <a:cs typeface="Arial" panose="020B0604020202020204" pitchFamily="34" charset="0"/>
              </a:rPr>
              <a:t>The Ten Million Dollar Question</a:t>
            </a:r>
          </a:p>
        </p:txBody>
      </p:sp>
      <p:sp>
        <p:nvSpPr>
          <p:cNvPr id="644098" name="AutoShape 5">
            <a:extLst>
              <a:ext uri="{FF2B5EF4-FFF2-40B4-BE49-F238E27FC236}">
                <a16:creationId xmlns:a16="http://schemas.microsoft.com/office/drawing/2014/main" id="{2EF43FE1-96F4-9C7F-72B3-2DBBF2A3EF36}"/>
              </a:ext>
            </a:extLst>
          </p:cNvPr>
          <p:cNvSpPr>
            <a:spLocks noChangeArrowheads="1"/>
          </p:cNvSpPr>
          <p:nvPr/>
        </p:nvSpPr>
        <p:spPr bwMode="auto">
          <a:xfrm>
            <a:off x="0" y="533400"/>
            <a:ext cx="9144000" cy="6324600"/>
          </a:xfrm>
          <a:prstGeom prst="flowChartMerge">
            <a:avLst/>
          </a:prstGeom>
          <a:gradFill rotWithShape="0">
            <a:gsLst>
              <a:gs pos="0">
                <a:srgbClr val="3B003B"/>
              </a:gs>
              <a:gs pos="100000">
                <a:srgbClr val="800080"/>
              </a:gs>
            </a:gsLst>
            <a:lin ang="5400000" scaled="1"/>
          </a:gra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Pゴシック" charset="0"/>
              <a:cs typeface="Arial" panose="020B0604020202020204" pitchFamily="34" charset="0"/>
            </a:endParaRPr>
          </a:p>
        </p:txBody>
      </p:sp>
      <p:sp>
        <p:nvSpPr>
          <p:cNvPr id="644099" name="WordArt 4">
            <a:extLst>
              <a:ext uri="{FF2B5EF4-FFF2-40B4-BE49-F238E27FC236}">
                <a16:creationId xmlns:a16="http://schemas.microsoft.com/office/drawing/2014/main" id="{D24D2988-82D8-E97C-7447-7A0C170DFBA2}"/>
              </a:ext>
            </a:extLst>
          </p:cNvPr>
          <p:cNvSpPr>
            <a:spLocks noChangeArrowheads="1" noChangeShapeType="1" noTextEdit="1"/>
          </p:cNvSpPr>
          <p:nvPr/>
        </p:nvSpPr>
        <p:spPr bwMode="auto">
          <a:xfrm>
            <a:off x="647700" y="1143000"/>
            <a:ext cx="7848600" cy="22288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12700">
                  <a:solidFill>
                    <a:srgbClr val="3333CC"/>
                  </a:solidFill>
                  <a:round/>
                  <a:headEnd/>
                  <a:tailEnd/>
                </a:ln>
                <a:solidFill>
                  <a:srgbClr val="B2B2B2">
                    <a:alpha val="50195"/>
                  </a:srgbClr>
                </a:solidFill>
                <a:effectLst>
                  <a:outerShdw blurRad="63500" dist="45791" dir="2021404" algn="ctr" rotWithShape="0">
                    <a:srgbClr val="9999FF"/>
                  </a:outerShdw>
                </a:effectLst>
                <a:uLnTx/>
                <a:uFillTx/>
                <a:latin typeface="Arial Black"/>
                <a:ea typeface="Arial Black"/>
                <a:cs typeface="Arial Black"/>
              </a:rPr>
              <a:t>سؤال العشرة مليون دولار</a:t>
            </a:r>
            <a:endParaRPr kumimoji="0" lang="en-US" sz="3600" b="0" i="0" u="none" strike="noStrike" kern="10" cap="none" spc="0" normalizeH="0" baseline="0" noProof="0" dirty="0">
              <a:ln w="12700">
                <a:solidFill>
                  <a:srgbClr val="3333CC"/>
                </a:solidFill>
                <a:round/>
                <a:headEnd/>
                <a:tailEnd/>
              </a:ln>
              <a:solidFill>
                <a:srgbClr val="B2B2B2">
                  <a:alpha val="50195"/>
                </a:srgbClr>
              </a:solidFill>
              <a:effectLst>
                <a:outerShdw blurRad="63500" dist="45791" dir="2021404" algn="ctr" rotWithShape="0">
                  <a:srgbClr val="9999FF"/>
                </a:outerShdw>
              </a:effectLst>
              <a:uLnTx/>
              <a:uFillTx/>
              <a:latin typeface="Arial Black"/>
              <a:ea typeface="Arial Black"/>
              <a:cs typeface="Arial Black"/>
            </a:endParaRPr>
          </a:p>
        </p:txBody>
      </p:sp>
      <p:sp>
        <p:nvSpPr>
          <p:cNvPr id="6" name="Rectangle 3">
            <a:extLst>
              <a:ext uri="{FF2B5EF4-FFF2-40B4-BE49-F238E27FC236}">
                <a16:creationId xmlns:a16="http://schemas.microsoft.com/office/drawing/2014/main" id="{CEA341D4-E974-8FBD-51D7-D9BE7E029216}"/>
              </a:ext>
            </a:extLst>
          </p:cNvPr>
          <p:cNvSpPr txBox="1">
            <a:spLocks noChangeArrowheads="1"/>
          </p:cNvSpPr>
          <p:nvPr/>
        </p:nvSpPr>
        <p:spPr bwMode="auto">
          <a:xfrm>
            <a:off x="0" y="3500438"/>
            <a:ext cx="9144000" cy="2574925"/>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Tx/>
              <a:buSzPct val="85000"/>
              <a:buFont typeface="Wingdings" pitchFamily="-128" charset="0"/>
              <a:buNone/>
              <a:tabLst/>
              <a:defRPr/>
            </a:pPr>
            <a:r>
              <a:rPr kumimoji="0" lang="ar-JO" sz="6000" b="1" u="none" strike="noStrike" kern="0" cap="none" spc="0" normalizeH="0" baseline="0" noProof="0" dirty="0">
                <a:ln>
                  <a:noFill/>
                </a:ln>
                <a:solidFill>
                  <a:srgbClr val="FFFFFF"/>
                </a:solidFill>
                <a:effectLst>
                  <a:glow rad="254000">
                    <a:srgbClr val="000000">
                      <a:alpha val="75000"/>
                    </a:srgbClr>
                  </a:glow>
                  <a:outerShdw dist="88900" dir="2700000" algn="tl" rotWithShape="0">
                    <a:srgbClr val="000000"/>
                  </a:outerShdw>
                </a:effectLst>
                <a:uLnTx/>
                <a:uFillTx/>
                <a:latin typeface="Arial" panose="020B0604020202020204" pitchFamily="34" charset="0"/>
                <a:ea typeface="MS Pゴシック"/>
                <a:cs typeface="Arial" panose="020B0604020202020204" pitchFamily="34" charset="0"/>
              </a:rPr>
              <a:t>كيف يجب أن نتجاوب</a:t>
            </a:r>
          </a:p>
          <a:p>
            <a:pPr marL="0" marR="0" lvl="0" indent="0" algn="ctr" defTabSz="914400" rtl="0" eaLnBrk="1" fontAlgn="base" latinLnBrk="0" hangingPunct="1">
              <a:lnSpc>
                <a:spcPct val="100000"/>
              </a:lnSpc>
              <a:spcBef>
                <a:spcPct val="20000"/>
              </a:spcBef>
              <a:spcAft>
                <a:spcPct val="0"/>
              </a:spcAft>
              <a:buClrTx/>
              <a:buSzPct val="85000"/>
              <a:buFont typeface="Wingdings" pitchFamily="-128" charset="0"/>
              <a:buNone/>
              <a:tabLst/>
              <a:defRPr/>
            </a:pPr>
            <a:r>
              <a:rPr kumimoji="0" lang="ar-JO" sz="6000" b="1" u="none" strike="noStrike" kern="0" cap="none" spc="0" normalizeH="0" baseline="0" noProof="0" dirty="0">
                <a:ln>
                  <a:noFill/>
                </a:ln>
                <a:solidFill>
                  <a:srgbClr val="FFFFFF"/>
                </a:solidFill>
                <a:effectLst>
                  <a:glow rad="254000">
                    <a:srgbClr val="000000">
                      <a:alpha val="75000"/>
                    </a:srgbClr>
                  </a:glow>
                  <a:outerShdw dist="88900" dir="2700000" algn="tl" rotWithShape="0">
                    <a:srgbClr val="000000"/>
                  </a:outerShdw>
                </a:effectLst>
                <a:uLnTx/>
                <a:uFillTx/>
                <a:latin typeface="Arial" panose="020B0604020202020204" pitchFamily="34" charset="0"/>
                <a:ea typeface="MS Pゴシック"/>
                <a:cs typeface="Arial" panose="020B0604020202020204" pitchFamily="34" charset="0"/>
              </a:rPr>
              <a:t>مع صلاح الله</a:t>
            </a:r>
          </a:p>
          <a:p>
            <a:pPr marL="0" marR="0" lvl="0" indent="0" algn="ctr" defTabSz="914400" rtl="0" eaLnBrk="1" fontAlgn="base" latinLnBrk="0" hangingPunct="1">
              <a:lnSpc>
                <a:spcPct val="100000"/>
              </a:lnSpc>
              <a:spcBef>
                <a:spcPct val="20000"/>
              </a:spcBef>
              <a:spcAft>
                <a:spcPct val="0"/>
              </a:spcAft>
              <a:buClrTx/>
              <a:buSzPct val="85000"/>
              <a:buFont typeface="Wingdings" pitchFamily="-128" charset="0"/>
              <a:buNone/>
              <a:tabLst/>
              <a:defRPr/>
            </a:pPr>
            <a:r>
              <a:rPr kumimoji="0" lang="ar-JO" sz="6000" b="1" u="none" strike="noStrike" kern="0" cap="none" spc="0" normalizeH="0" baseline="0" noProof="0" dirty="0">
                <a:ln>
                  <a:noFill/>
                </a:ln>
                <a:solidFill>
                  <a:srgbClr val="FFFFFF"/>
                </a:solidFill>
                <a:effectLst>
                  <a:glow rad="254000">
                    <a:srgbClr val="000000">
                      <a:alpha val="75000"/>
                    </a:srgbClr>
                  </a:glow>
                  <a:outerShdw dist="88900" dir="2700000" algn="tl" rotWithShape="0">
                    <a:srgbClr val="000000"/>
                  </a:outerShdw>
                </a:effectLst>
                <a:uLnTx/>
                <a:uFillTx/>
                <a:latin typeface="Arial" panose="020B0604020202020204" pitchFamily="34" charset="0"/>
                <a:ea typeface="MS Pゴシック"/>
                <a:cs typeface="Arial" panose="020B0604020202020204" pitchFamily="34" charset="0"/>
              </a:rPr>
              <a:t>بالرغم من خطيتنا؟</a:t>
            </a:r>
            <a:endParaRPr kumimoji="0" lang="en-US" sz="6000" b="1" u="none" strike="noStrike" kern="0" cap="none" spc="0" normalizeH="0" baseline="0" noProof="0" dirty="0">
              <a:ln>
                <a:noFill/>
              </a:ln>
              <a:solidFill>
                <a:srgbClr val="FFFFFF"/>
              </a:solidFill>
              <a:effectLst>
                <a:glow rad="254000">
                  <a:srgbClr val="000000">
                    <a:alpha val="75000"/>
                  </a:srgbClr>
                </a:glow>
                <a:outerShdw dist="88900" dir="2700000" algn="tl" rotWithShape="0">
                  <a:srgbClr val="000000"/>
                </a:outerShdw>
              </a:effectLst>
              <a:uLnTx/>
              <a:uFillTx/>
              <a:latin typeface="Arial" panose="020B0604020202020204" pitchFamily="34" charset="0"/>
              <a:ea typeface="MS Pゴシック"/>
              <a:cs typeface="Arial" panose="020B0604020202020204" pitchFamily="34" charset="0"/>
            </a:endParaRPr>
          </a:p>
        </p:txBody>
      </p:sp>
    </p:spTree>
    <p:extLst>
      <p:ext uri="{BB962C8B-B14F-4D97-AF65-F5344CB8AC3E}">
        <p14:creationId xmlns:p14="http://schemas.microsoft.com/office/powerpoint/2010/main" val="296168932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41" name="Picture 4" descr="Jonah and the Whal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87313" y="-242888"/>
            <a:ext cx="9417051" cy="7272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7026" name="Rectangle 2"/>
          <p:cNvSpPr>
            <a:spLocks noGrp="1" noChangeArrowheads="1"/>
          </p:cNvSpPr>
          <p:nvPr>
            <p:ph type="ctrTitle" idx="4294967295"/>
          </p:nvPr>
        </p:nvSpPr>
        <p:spPr>
          <a:xfrm>
            <a:off x="685800" y="44450"/>
            <a:ext cx="7772400" cy="2209800"/>
          </a:xfrm>
        </p:spPr>
        <p:txBody>
          <a:bodyPr anchor="b" anchorCtr="1"/>
          <a:lstStyle/>
          <a:p>
            <a:pPr algn="ctr" eaLnBrk="1" hangingPunct="1">
              <a:defRPr/>
            </a:pPr>
            <a:r>
              <a:rPr lang="ar-JO" sz="4800" dirty="0">
                <a:solidFill>
                  <a:srgbClr val="FFFF00"/>
                </a:solidFill>
                <a:cs typeface="Arial" panose="020B0604020202020204" pitchFamily="34" charset="0"/>
              </a:rPr>
              <a:t>شكر</a:t>
            </a:r>
            <a:r>
              <a:rPr lang="ar-JO" sz="4800" dirty="0">
                <a:cs typeface="Arial" panose="020B0604020202020204" pitchFamily="34" charset="0"/>
              </a:rPr>
              <a:t> يونان الله لإنقاذه من الغرق </a:t>
            </a:r>
            <a:br>
              <a:rPr lang="ar-JO" sz="4800" dirty="0">
                <a:cs typeface="Arial" panose="020B0604020202020204" pitchFamily="34" charset="0"/>
              </a:rPr>
            </a:br>
            <a:r>
              <a:rPr lang="ar-JO" sz="4800" dirty="0">
                <a:cs typeface="Arial" panose="020B0604020202020204" pitchFamily="34" charset="0"/>
              </a:rPr>
              <a:t>(1: 17-2: 10)</a:t>
            </a:r>
            <a:endParaRPr lang="en-US" sz="4000" dirty="0">
              <a:cs typeface="Arial" panose="020B0604020202020204" pitchFamily="34" charset="0"/>
            </a:endParaRPr>
          </a:p>
        </p:txBody>
      </p:sp>
      <p:sp>
        <p:nvSpPr>
          <p:cNvPr id="257027" name="Rectangle 3"/>
          <p:cNvSpPr>
            <a:spLocks noChangeArrowheads="1"/>
          </p:cNvSpPr>
          <p:nvPr/>
        </p:nvSpPr>
        <p:spPr bwMode="auto">
          <a:xfrm>
            <a:off x="2749550" y="4149725"/>
            <a:ext cx="6400800" cy="763588"/>
          </a:xfrm>
          <a:prstGeom prst="rect">
            <a:avLst/>
          </a:prstGeom>
          <a:noFill/>
          <a:ln>
            <a:noFill/>
          </a:ln>
          <a:effectLst>
            <a:outerShdw blurRad="68580" dist="25399" dir="2700000" algn="ctr" rotWithShape="0">
              <a:srgbClr val="000000">
                <a:alpha val="7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FFCC00"/>
              </a:buClr>
              <a:buSzPct val="120000"/>
              <a:buFontTx/>
              <a:buNone/>
              <a:tabLst/>
              <a:defRPr/>
            </a:pPr>
            <a:r>
              <a:rPr kumimoji="0" lang="ar-JO" sz="40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ألن تفعل؟</a:t>
            </a:r>
            <a:endParaRPr kumimoji="0" lang="en-US" sz="40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ar-SA"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المسيا</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اعتنى المسيح باليهود والأمم على حد سواء في موته ودفنه وقيامته المصوَّرة في محنة يونان التي استمرت ثلاثة أيام، حيث أن يونان هو النبي الوحيد الذي قارنه يسوع بنفسه (متى 12: 39-41).</a:t>
            </a:r>
          </a:p>
        </p:txBody>
      </p:sp>
      <p:sp>
        <p:nvSpPr>
          <p:cNvPr id="5" name="Text Box 3"/>
          <p:cNvSpPr txBox="1">
            <a:spLocks noChangeArrowheads="1"/>
          </p:cNvSpPr>
          <p:nvPr/>
        </p:nvSpPr>
        <p:spPr bwMode="auto">
          <a:xfrm>
            <a:off x="7947331" y="44450"/>
            <a:ext cx="109173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347ث</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يونان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47490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5" name="Rectangle 2"/>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 name="Title 2"/>
          <p:cNvSpPr>
            <a:spLocks noGrp="1"/>
          </p:cNvSpPr>
          <p:nvPr>
            <p:ph type="title" idx="4294967295"/>
          </p:nvPr>
        </p:nvSpPr>
        <p:spPr>
          <a:xfrm>
            <a:off x="0" y="549275"/>
            <a:ext cx="9144000" cy="1844675"/>
          </a:xfrm>
        </p:spPr>
        <p:txBody>
          <a:bodyPr/>
          <a:lstStyle/>
          <a:p>
            <a:pPr algn="ctr">
              <a:defRPr/>
            </a:pPr>
            <a:r>
              <a:rPr lang="ar-JO" sz="6600" dirty="0">
                <a:ea typeface="ＭＳ Ｐゴシック" pitchFamily="-112" charset="-128"/>
                <a:cs typeface="Arial" panose="020B0604020202020204" pitchFamily="34" charset="0"/>
              </a:rPr>
              <a:t>الدينونة؟</a:t>
            </a:r>
            <a:endParaRPr lang="en-US" sz="6600" dirty="0">
              <a:ea typeface="ＭＳ Ｐゴシック" pitchFamily="-112" charset="-128"/>
              <a:cs typeface="Arial" panose="020B0604020202020204" pitchFamily="34" charset="0"/>
            </a:endParaRPr>
          </a:p>
        </p:txBody>
      </p:sp>
      <p:sp>
        <p:nvSpPr>
          <p:cNvPr id="4" name="Title 2"/>
          <p:cNvSpPr txBox="1">
            <a:spLocks/>
          </p:cNvSpPr>
          <p:nvPr/>
        </p:nvSpPr>
        <p:spPr bwMode="auto">
          <a:xfrm rot="20483687">
            <a:off x="19246" y="3225813"/>
            <a:ext cx="9144001" cy="1536531"/>
          </a:xfrm>
          <a:prstGeom prst="rect">
            <a:avLst/>
          </a:prstGeom>
          <a:noFill/>
          <a:ln w="9525">
            <a:noFill/>
            <a:miter lim="800000"/>
            <a:headEnd/>
            <a:tailEnd/>
          </a:ln>
          <a:effectLst>
            <a:outerShdw blurRad="63500" dist="38099" dir="2700000" algn="ctr" rotWithShape="0">
              <a:srgbClr val="000000">
                <a:alpha val="75000"/>
              </a:srgbClr>
            </a:outerShdw>
          </a:effectLst>
        </p:spPr>
        <p:txBody>
          <a:bodyPr anchor="ct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6pPr>
            <a:lvl7pPr marL="914400"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7pPr>
            <a:lvl8pPr marL="1371600"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8pPr>
            <a:lvl9pPr marL="1828800"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15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rPr>
              <a:t>الإنقاذ؟</a:t>
            </a:r>
            <a:endParaRPr kumimoji="0" lang="en-US" sz="115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p:cNvSpPr>
            <a:spLocks noGrp="1" noChangeArrowheads="1"/>
          </p:cNvSpPr>
          <p:nvPr>
            <p:ph type="title" idx="4294967295"/>
          </p:nvPr>
        </p:nvSpPr>
        <p:spPr>
          <a:xfrm>
            <a:off x="4643438" y="-26988"/>
            <a:ext cx="4537075" cy="1679576"/>
          </a:xfrm>
          <a:solidFill>
            <a:srgbClr val="000000"/>
          </a:solidFill>
        </p:spPr>
        <p:txBody>
          <a:bodyPr/>
          <a:lstStyle/>
          <a:p>
            <a:pPr eaLnBrk="1" hangingPunct="1">
              <a:defRPr/>
            </a:pPr>
            <a:r>
              <a:rPr kumimoji="1" lang="ar-JO" sz="4800" b="1" dirty="0">
                <a:solidFill>
                  <a:srgbClr val="F5F5F2"/>
                </a:solidFill>
                <a:latin typeface="Arial" panose="020B0604020202020204" pitchFamily="34" charset="0"/>
                <a:ea typeface="+mj-ea"/>
                <a:cs typeface="Arial" panose="020B0604020202020204" pitchFamily="34" charset="0"/>
              </a:rPr>
              <a:t>مزمور </a:t>
            </a:r>
            <a:br>
              <a:rPr kumimoji="1" lang="ar-JO" sz="4800" b="1" dirty="0">
                <a:solidFill>
                  <a:srgbClr val="F5F5F2"/>
                </a:solidFill>
                <a:latin typeface="Arial" panose="020B0604020202020204" pitchFamily="34" charset="0"/>
                <a:ea typeface="+mj-ea"/>
                <a:cs typeface="Arial" panose="020B0604020202020204" pitchFamily="34" charset="0"/>
              </a:rPr>
            </a:br>
            <a:r>
              <a:rPr kumimoji="1" lang="ar-JO" sz="4800" b="1" dirty="0">
                <a:solidFill>
                  <a:srgbClr val="F5F5F2"/>
                </a:solidFill>
                <a:latin typeface="Arial" panose="020B0604020202020204" pitchFamily="34" charset="0"/>
                <a:ea typeface="+mj-ea"/>
                <a:cs typeface="Arial" panose="020B0604020202020204" pitchFamily="34" charset="0"/>
              </a:rPr>
              <a:t>شكر</a:t>
            </a:r>
            <a:endParaRPr kumimoji="1" lang="en-US" sz="4800" b="1" dirty="0">
              <a:solidFill>
                <a:srgbClr val="F5F5F2"/>
              </a:solidFill>
              <a:latin typeface="Arial" panose="020B0604020202020204" pitchFamily="34" charset="0"/>
              <a:ea typeface="+mj-ea"/>
              <a:cs typeface="Arial" panose="020B0604020202020204" pitchFamily="34" charset="0"/>
            </a:endParaRPr>
          </a:p>
        </p:txBody>
      </p:sp>
      <p:sp>
        <p:nvSpPr>
          <p:cNvPr id="6" name="Date Placeholder 3"/>
          <p:cNvSpPr txBox="1">
            <a:spLocks noGrp="1"/>
          </p:cNvSpPr>
          <p:nvPr/>
        </p:nvSpPr>
        <p:spPr bwMode="auto">
          <a:xfrm>
            <a:off x="685800" y="6248400"/>
            <a:ext cx="1905000" cy="457200"/>
          </a:xfrm>
          <a:prstGeom prst="rect">
            <a:avLst/>
          </a:prstGeom>
          <a:noFill/>
          <a:ln>
            <a:miter lim="800000"/>
            <a:headEnd/>
            <a:tailEnd/>
          </a:ln>
          <a:effectLst>
            <a:outerShdw blurRad="50800" dist="25399" dir="2700000" algn="ctr" rotWithShape="0">
              <a:srgbClr val="FFFFFF">
                <a:alpha val="99962"/>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MS Pゴシック"/>
              <a:cs typeface="Arial" panose="020B0604020202020204" pitchFamily="34" charset="0"/>
            </a:endParaRPr>
          </a:p>
        </p:txBody>
      </p:sp>
      <p:pic>
        <p:nvPicPr>
          <p:cNvPr id="627715"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6815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9798" name="Rectangle 6"/>
          <p:cNvSpPr>
            <a:spLocks noChangeArrowheads="1"/>
          </p:cNvSpPr>
          <p:nvPr/>
        </p:nvSpPr>
        <p:spPr bwMode="auto">
          <a:xfrm>
            <a:off x="0" y="6172200"/>
            <a:ext cx="1905000" cy="685800"/>
          </a:xfrm>
          <a:prstGeom prst="rect">
            <a:avLst/>
          </a:prstGeom>
          <a:noFill/>
          <a:ln w="9525">
            <a:noFill/>
            <a:miter lim="800000"/>
            <a:headEnd/>
            <a:tailEnd/>
          </a:ln>
          <a:effectLst>
            <a:outerShdw blurRad="50800" dist="25399" dir="2700000" algn="ctr" rotWithShape="0">
              <a:srgbClr val="FFFFFF">
                <a:alpha val="99962"/>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ar-SA" sz="2400" b="1" u="none" strike="noStrike" kern="1200" cap="none" spc="0" normalizeH="0" baseline="0" noProof="0" dirty="0">
                <a:ln>
                  <a:noFill/>
                </a:ln>
                <a:solidFill>
                  <a:srgbClr val="000000"/>
                </a:solidFill>
                <a:effectLst/>
                <a:uLnTx/>
                <a:uFillTx/>
                <a:latin typeface="Arial" panose="020B0604020202020204" pitchFamily="34" charset="0"/>
                <a:ea typeface="MS Pゴシック"/>
                <a:cs typeface="Arial" panose="020B0604020202020204" pitchFamily="34" charset="0"/>
              </a:rPr>
              <a:t>يونان 2</a:t>
            </a: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ea typeface="MS Pゴシック"/>
              <a:cs typeface="Arial" panose="020B0604020202020204" pitchFamily="34" charset="0"/>
            </a:endParaRPr>
          </a:p>
        </p:txBody>
      </p:sp>
      <p:sp>
        <p:nvSpPr>
          <p:cNvPr id="289795" name="Rectangle 3"/>
          <p:cNvSpPr>
            <a:spLocks noChangeArrowheads="1"/>
          </p:cNvSpPr>
          <p:nvPr/>
        </p:nvSpPr>
        <p:spPr bwMode="auto">
          <a:xfrm>
            <a:off x="4716016" y="2286000"/>
            <a:ext cx="4427984" cy="3200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marR="0" lvl="0" indent="-342900" algn="ctr" defTabSz="914400" rtl="0" eaLnBrk="1" fontAlgn="base" latinLnBrk="0" hangingPunct="1">
              <a:lnSpc>
                <a:spcPct val="100000"/>
              </a:lnSpc>
              <a:spcBef>
                <a:spcPct val="20000"/>
              </a:spcBef>
              <a:spcAft>
                <a:spcPct val="0"/>
              </a:spcAft>
              <a:buClrTx/>
              <a:buSzPct val="85000"/>
              <a:buFont typeface="Wingdings" pitchFamily="-112" charset="2"/>
              <a:buNone/>
              <a:tabLst/>
              <a:defRPr/>
            </a:pPr>
            <a:r>
              <a:rPr kumimoji="1" lang="ar-JO" sz="4400" b="1" u="none" strike="noStrike" kern="0" cap="none" spc="0" normalizeH="0" baseline="0" noProof="0" dirty="0">
                <a:ln>
                  <a:noFill/>
                </a:ln>
                <a:solidFill>
                  <a:srgbClr val="FFFF00"/>
                </a:solidFill>
                <a:effectLst>
                  <a:glow rad="254000">
                    <a:srgbClr val="0194C6">
                      <a:lumMod val="75000"/>
                      <a:alpha val="98000"/>
                    </a:srgbClr>
                  </a:glow>
                </a:effectLst>
                <a:uLnTx/>
                <a:uFillTx/>
                <a:latin typeface="Arial" panose="020B0604020202020204" pitchFamily="34" charset="0"/>
                <a:ea typeface="MS Pゴシック"/>
                <a:cs typeface="Arial" panose="020B0604020202020204" pitchFamily="34" charset="0"/>
              </a:rPr>
              <a:t>الصلاة (1-2)</a:t>
            </a:r>
          </a:p>
          <a:p>
            <a:pPr marL="342900" marR="0" lvl="0" indent="-342900" algn="ctr" defTabSz="914400" rtl="0" eaLnBrk="1" fontAlgn="base" latinLnBrk="0" hangingPunct="1">
              <a:lnSpc>
                <a:spcPct val="100000"/>
              </a:lnSpc>
              <a:spcBef>
                <a:spcPct val="20000"/>
              </a:spcBef>
              <a:spcAft>
                <a:spcPct val="0"/>
              </a:spcAft>
              <a:buClrTx/>
              <a:buSzPct val="85000"/>
              <a:buFont typeface="Wingdings" pitchFamily="-112" charset="2"/>
              <a:buNone/>
              <a:tabLst/>
              <a:defRPr/>
            </a:pPr>
            <a:r>
              <a:rPr kumimoji="1" lang="ar-JO" sz="4400" b="1" u="none" strike="noStrike" kern="0" cap="none" spc="0" normalizeH="0" baseline="0" noProof="0" dirty="0">
                <a:ln>
                  <a:noFill/>
                </a:ln>
                <a:solidFill>
                  <a:srgbClr val="FFFF00"/>
                </a:solidFill>
                <a:effectLst>
                  <a:glow rad="254000">
                    <a:srgbClr val="0194C6">
                      <a:lumMod val="75000"/>
                      <a:alpha val="98000"/>
                    </a:srgbClr>
                  </a:glow>
                </a:effectLst>
                <a:uLnTx/>
                <a:uFillTx/>
                <a:latin typeface="Arial" panose="020B0604020202020204" pitchFamily="34" charset="0"/>
                <a:ea typeface="MS Pゴシック"/>
                <a:cs typeface="Arial" panose="020B0604020202020204" pitchFamily="34" charset="0"/>
              </a:rPr>
              <a:t>الرثاء (3-7)</a:t>
            </a:r>
          </a:p>
          <a:p>
            <a:pPr marL="342900" marR="0" lvl="0" indent="-342900" algn="ctr" defTabSz="914400" rtl="0" eaLnBrk="1" fontAlgn="base" latinLnBrk="0" hangingPunct="1">
              <a:lnSpc>
                <a:spcPct val="100000"/>
              </a:lnSpc>
              <a:spcBef>
                <a:spcPct val="20000"/>
              </a:spcBef>
              <a:spcAft>
                <a:spcPct val="0"/>
              </a:spcAft>
              <a:buClrTx/>
              <a:buSzPct val="85000"/>
              <a:buFont typeface="Wingdings" pitchFamily="-112" charset="2"/>
              <a:buNone/>
              <a:tabLst/>
              <a:defRPr/>
            </a:pPr>
            <a:r>
              <a:rPr kumimoji="1" lang="ar-JO" sz="4400" b="1" u="none" strike="noStrike" kern="0" cap="none" spc="0" normalizeH="0" baseline="0" noProof="0" dirty="0">
                <a:ln>
                  <a:noFill/>
                </a:ln>
                <a:solidFill>
                  <a:srgbClr val="FFFF00"/>
                </a:solidFill>
                <a:effectLst>
                  <a:glow rad="254000">
                    <a:srgbClr val="0194C6">
                      <a:lumMod val="75000"/>
                      <a:alpha val="98000"/>
                    </a:srgbClr>
                  </a:glow>
                </a:effectLst>
                <a:uLnTx/>
                <a:uFillTx/>
                <a:latin typeface="Arial" panose="020B0604020202020204" pitchFamily="34" charset="0"/>
                <a:ea typeface="MS Pゴシック"/>
                <a:cs typeface="Arial" panose="020B0604020202020204" pitchFamily="34" charset="0"/>
              </a:rPr>
              <a:t>النذر (8-9)</a:t>
            </a:r>
            <a:endParaRPr kumimoji="1" lang="en-US" sz="4400" b="1" u="none" strike="noStrike" kern="0" cap="none" spc="0" normalizeH="0" baseline="0" noProof="0" dirty="0">
              <a:ln>
                <a:noFill/>
              </a:ln>
              <a:solidFill>
                <a:srgbClr val="FFFF00"/>
              </a:solidFill>
              <a:effectLst>
                <a:glow rad="254000">
                  <a:srgbClr val="0194C6">
                    <a:lumMod val="75000"/>
                    <a:alpha val="98000"/>
                  </a:srgbClr>
                </a:glow>
              </a:effectLst>
              <a:uLnTx/>
              <a:uFillTx/>
              <a:latin typeface="Arial" panose="020B0604020202020204" pitchFamily="34" charset="0"/>
              <a:ea typeface="MS Pゴシック"/>
              <a:cs typeface="Arial" panose="020B0604020202020204" pitchFamily="34"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txBox="1">
            <a:spLocks noGrp="1"/>
          </p:cNvSpPr>
          <p:nvPr/>
        </p:nvSpPr>
        <p:spPr bwMode="auto">
          <a:xfrm>
            <a:off x="685800" y="6248400"/>
            <a:ext cx="1905000" cy="457200"/>
          </a:xfrm>
          <a:prstGeom prst="rect">
            <a:avLst/>
          </a:prstGeom>
          <a:noFill/>
          <a:ln>
            <a:miter lim="800000"/>
            <a:headEnd/>
            <a:tailEnd/>
          </a:ln>
          <a:effectLst>
            <a:outerShdw blurRad="50800" dist="25399" dir="2700000" algn="ctr" rotWithShape="0">
              <a:srgbClr val="FFFFFF">
                <a:alpha val="99962"/>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MS Pゴシック"/>
              <a:cs typeface="Arial" panose="020B0604020202020204" pitchFamily="34" charset="0"/>
            </a:endParaRPr>
          </a:p>
        </p:txBody>
      </p:sp>
      <p:sp>
        <p:nvSpPr>
          <p:cNvPr id="289794" name="Rectangle 2"/>
          <p:cNvSpPr>
            <a:spLocks noGrp="1" noChangeArrowheads="1"/>
          </p:cNvSpPr>
          <p:nvPr>
            <p:ph type="title" idx="4294967295"/>
          </p:nvPr>
        </p:nvSpPr>
        <p:spPr>
          <a:xfrm>
            <a:off x="4643438" y="0"/>
            <a:ext cx="4500562" cy="1628775"/>
          </a:xfrm>
          <a:solidFill>
            <a:srgbClr val="000000"/>
          </a:solidFill>
        </p:spPr>
        <p:txBody>
          <a:bodyPr/>
          <a:lstStyle/>
          <a:p>
            <a:pPr eaLnBrk="1" hangingPunct="1">
              <a:defRPr/>
            </a:pPr>
            <a:r>
              <a:rPr kumimoji="1" lang="ar-JO" sz="4800" b="1" dirty="0">
                <a:solidFill>
                  <a:srgbClr val="F5F5F2"/>
                </a:solidFill>
                <a:latin typeface="Arial" panose="020B0604020202020204" pitchFamily="34" charset="0"/>
                <a:ea typeface="+mj-ea"/>
                <a:cs typeface="Arial" panose="020B0604020202020204" pitchFamily="34" charset="0"/>
              </a:rPr>
              <a:t>مزمور</a:t>
            </a:r>
            <a:br>
              <a:rPr kumimoji="1" lang="ar-JO" sz="4800" b="1" dirty="0">
                <a:solidFill>
                  <a:srgbClr val="F5F5F2"/>
                </a:solidFill>
                <a:latin typeface="Arial" panose="020B0604020202020204" pitchFamily="34" charset="0"/>
                <a:ea typeface="+mj-ea"/>
                <a:cs typeface="Arial" panose="020B0604020202020204" pitchFamily="34" charset="0"/>
              </a:rPr>
            </a:br>
            <a:r>
              <a:rPr kumimoji="1" lang="ar-JO" sz="4800" b="1" dirty="0">
                <a:solidFill>
                  <a:srgbClr val="F5F5F2"/>
                </a:solidFill>
                <a:latin typeface="Arial" panose="020B0604020202020204" pitchFamily="34" charset="0"/>
                <a:ea typeface="+mj-ea"/>
                <a:cs typeface="Arial" panose="020B0604020202020204" pitchFamily="34" charset="0"/>
              </a:rPr>
              <a:t>شكر</a:t>
            </a:r>
            <a:endParaRPr kumimoji="1" lang="en-US" sz="4800" b="1" dirty="0">
              <a:solidFill>
                <a:srgbClr val="F5F5F2"/>
              </a:solidFill>
              <a:latin typeface="Arial" panose="020B0604020202020204" pitchFamily="34" charset="0"/>
              <a:ea typeface="+mj-ea"/>
              <a:cs typeface="Arial" panose="020B0604020202020204" pitchFamily="34" charset="0"/>
            </a:endParaRPr>
          </a:p>
        </p:txBody>
      </p:sp>
      <p:pic>
        <p:nvPicPr>
          <p:cNvPr id="629763"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6815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9795" name="Rectangle 3"/>
          <p:cNvSpPr>
            <a:spLocks noChangeArrowheads="1"/>
          </p:cNvSpPr>
          <p:nvPr/>
        </p:nvSpPr>
        <p:spPr bwMode="auto">
          <a:xfrm>
            <a:off x="4716016" y="1872208"/>
            <a:ext cx="4427984" cy="498579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marR="0" lvl="0" indent="-342900" algn="ctr" defTabSz="914400" rtl="0" eaLnBrk="1" fontAlgn="base" latinLnBrk="0" hangingPunct="1">
              <a:lnSpc>
                <a:spcPct val="100000"/>
              </a:lnSpc>
              <a:spcBef>
                <a:spcPct val="20000"/>
              </a:spcBef>
              <a:spcAft>
                <a:spcPct val="0"/>
              </a:spcAft>
              <a:buClrTx/>
              <a:buSzPct val="85000"/>
              <a:buFont typeface="Wingdings" pitchFamily="-112" charset="2"/>
              <a:buNone/>
              <a:tabLst/>
              <a:defRPr/>
            </a:pPr>
            <a:r>
              <a:rPr kumimoji="1" lang="ar-JO" sz="4400" b="1" u="none" strike="noStrike" kern="0" cap="none" spc="0" normalizeH="0" baseline="0" noProof="0" dirty="0">
                <a:ln>
                  <a:noFill/>
                </a:ln>
                <a:solidFill>
                  <a:srgbClr val="FFFF00"/>
                </a:solidFill>
                <a:effectLst>
                  <a:glow rad="254000">
                    <a:srgbClr val="0194C6">
                      <a:lumMod val="75000"/>
                      <a:alpha val="98000"/>
                    </a:srgbClr>
                  </a:glow>
                </a:effectLst>
                <a:uLnTx/>
                <a:uFillTx/>
                <a:latin typeface="Arial" panose="020B0604020202020204" pitchFamily="34" charset="0"/>
                <a:ea typeface="MS Pゴシック"/>
                <a:cs typeface="Arial" panose="020B0604020202020204" pitchFamily="34" charset="0"/>
              </a:rPr>
              <a:t>الصلاة (1-2)</a:t>
            </a:r>
            <a:endParaRPr kumimoji="1" lang="en-US" sz="4400" b="1" u="none" strike="noStrike" kern="0" cap="none" spc="0" normalizeH="0" baseline="0" noProof="0" dirty="0">
              <a:ln>
                <a:noFill/>
              </a:ln>
              <a:solidFill>
                <a:srgbClr val="FFFF00"/>
              </a:solidFill>
              <a:effectLst>
                <a:glow rad="254000">
                  <a:srgbClr val="0194C6">
                    <a:lumMod val="75000"/>
                    <a:alpha val="98000"/>
                  </a:srgbClr>
                </a:glow>
              </a:effectLst>
              <a:uLnTx/>
              <a:uFillTx/>
              <a:latin typeface="Arial" panose="020B0604020202020204" pitchFamily="34" charset="0"/>
              <a:ea typeface="MS Pゴシック"/>
              <a:cs typeface="Arial" panose="020B0604020202020204" pitchFamily="34" charset="0"/>
            </a:endParaRPr>
          </a:p>
          <a:p>
            <a:pPr marL="342900" marR="0" lvl="0" indent="-342900" algn="ctr" defTabSz="914400" rtl="0" eaLnBrk="1" fontAlgn="base" latinLnBrk="0" hangingPunct="1">
              <a:lnSpc>
                <a:spcPct val="100000"/>
              </a:lnSpc>
              <a:spcBef>
                <a:spcPct val="20000"/>
              </a:spcBef>
              <a:spcAft>
                <a:spcPct val="0"/>
              </a:spcAft>
              <a:buClrTx/>
              <a:buSzPct val="85000"/>
              <a:buFont typeface="Wingdings" pitchFamily="-112" charset="2"/>
              <a:buNone/>
              <a:tabLst/>
              <a:defRPr/>
            </a:pPr>
            <a:endParaRPr kumimoji="1" lang="en-US" sz="4400" b="1" u="none" strike="noStrike" kern="0" cap="none" spc="0" normalizeH="0" baseline="0" noProof="0" dirty="0">
              <a:ln>
                <a:noFill/>
              </a:ln>
              <a:solidFill>
                <a:srgbClr val="FFFFFF"/>
              </a:solidFill>
              <a:effectLst>
                <a:glow rad="254000">
                  <a:srgbClr val="0194C6">
                    <a:lumMod val="75000"/>
                    <a:alpha val="98000"/>
                  </a:srgbClr>
                </a:glow>
              </a:effectLst>
              <a:uLnTx/>
              <a:uFillTx/>
              <a:latin typeface="Arial" panose="020B0604020202020204" pitchFamily="34" charset="0"/>
              <a:ea typeface="MS Pゴシック"/>
              <a:cs typeface="Arial" panose="020B0604020202020204" pitchFamily="34" charset="0"/>
            </a:endParaRPr>
          </a:p>
          <a:p>
            <a:pPr marL="342900" marR="0" lvl="0" indent="-342900" algn="ctr" defTabSz="914400" rtl="0" eaLnBrk="1" fontAlgn="base" latinLnBrk="0" hangingPunct="1">
              <a:lnSpc>
                <a:spcPct val="100000"/>
              </a:lnSpc>
              <a:spcBef>
                <a:spcPct val="20000"/>
              </a:spcBef>
              <a:spcAft>
                <a:spcPct val="0"/>
              </a:spcAft>
              <a:buClrTx/>
              <a:buSzPct val="85000"/>
              <a:buFont typeface="Wingdings" pitchFamily="-112" charset="2"/>
              <a:buNone/>
              <a:tabLst/>
              <a:defRPr/>
            </a:pPr>
            <a:r>
              <a:rPr kumimoji="1" lang="ar-JO" altLang="ja-JP" sz="4400" b="1" u="none" strike="noStrike" kern="0" cap="none" spc="0" normalizeH="0" baseline="0" noProof="0" dirty="0">
                <a:ln>
                  <a:noFill/>
                </a:ln>
                <a:solidFill>
                  <a:srgbClr val="FFFFFF"/>
                </a:solidFill>
                <a:effectLst>
                  <a:glow rad="254000">
                    <a:srgbClr val="0194C6">
                      <a:lumMod val="75000"/>
                      <a:alpha val="98000"/>
                    </a:srgbClr>
                  </a:glow>
                </a:effectLst>
                <a:uLnTx/>
                <a:uFillTx/>
                <a:latin typeface="Arial" panose="020B0604020202020204" pitchFamily="34" charset="0"/>
                <a:ea typeface="MS Pゴシック"/>
                <a:cs typeface="Arial" panose="020B0604020202020204" pitchFamily="34" charset="0"/>
              </a:rPr>
              <a:t>دعوت من </a:t>
            </a:r>
          </a:p>
          <a:p>
            <a:pPr marL="342900" marR="0" lvl="0" indent="-342900" algn="ctr" defTabSz="914400" rtl="0" eaLnBrk="1" fontAlgn="base" latinLnBrk="0" hangingPunct="1">
              <a:lnSpc>
                <a:spcPct val="100000"/>
              </a:lnSpc>
              <a:spcBef>
                <a:spcPct val="20000"/>
              </a:spcBef>
              <a:spcAft>
                <a:spcPct val="0"/>
              </a:spcAft>
              <a:buClrTx/>
              <a:buSzPct val="85000"/>
              <a:buFont typeface="Wingdings" pitchFamily="-112" charset="2"/>
              <a:buNone/>
              <a:tabLst/>
              <a:defRPr/>
            </a:pPr>
            <a:r>
              <a:rPr kumimoji="1" lang="ar-JO" altLang="ja-JP" sz="4400" b="1" u="none" strike="noStrike" kern="0" cap="none" spc="0" normalizeH="0" baseline="0" noProof="0" dirty="0">
                <a:ln>
                  <a:noFill/>
                </a:ln>
                <a:solidFill>
                  <a:srgbClr val="FFFFFF"/>
                </a:solidFill>
                <a:effectLst>
                  <a:glow rad="254000">
                    <a:srgbClr val="0194C6">
                      <a:lumMod val="75000"/>
                      <a:alpha val="98000"/>
                    </a:srgbClr>
                  </a:glow>
                </a:effectLst>
                <a:uLnTx/>
                <a:uFillTx/>
                <a:latin typeface="Arial" panose="020B0604020202020204" pitchFamily="34" charset="0"/>
                <a:ea typeface="MS Pゴシック"/>
                <a:cs typeface="Arial" panose="020B0604020202020204" pitchFamily="34" charset="0"/>
              </a:rPr>
              <a:t>ضيقي الرب </a:t>
            </a:r>
          </a:p>
          <a:p>
            <a:pPr marL="342900" marR="0" lvl="0" indent="-342900" algn="ctr" defTabSz="914400" rtl="0" eaLnBrk="1" fontAlgn="base" latinLnBrk="0" hangingPunct="1">
              <a:lnSpc>
                <a:spcPct val="100000"/>
              </a:lnSpc>
              <a:spcBef>
                <a:spcPct val="20000"/>
              </a:spcBef>
              <a:spcAft>
                <a:spcPct val="0"/>
              </a:spcAft>
              <a:buClrTx/>
              <a:buSzPct val="85000"/>
              <a:buFont typeface="Wingdings" pitchFamily="-112" charset="2"/>
              <a:buNone/>
              <a:tabLst/>
              <a:defRPr/>
            </a:pPr>
            <a:r>
              <a:rPr kumimoji="1" lang="ar-JO" altLang="ja-JP" sz="4400" b="1" u="none" strike="noStrike" kern="0" cap="none" spc="0" normalizeH="0" baseline="0" noProof="0" dirty="0">
                <a:ln>
                  <a:noFill/>
                </a:ln>
                <a:solidFill>
                  <a:srgbClr val="FFFFFF"/>
                </a:solidFill>
                <a:effectLst>
                  <a:glow rad="254000">
                    <a:srgbClr val="0194C6">
                      <a:lumMod val="75000"/>
                      <a:alpha val="98000"/>
                    </a:srgbClr>
                  </a:glow>
                </a:effectLst>
                <a:uLnTx/>
                <a:uFillTx/>
                <a:latin typeface="Arial" panose="020B0604020202020204" pitchFamily="34" charset="0"/>
                <a:ea typeface="MS Pゴシック"/>
                <a:cs typeface="Arial" panose="020B0604020202020204" pitchFamily="34" charset="0"/>
              </a:rPr>
              <a:t>فاستجابني</a:t>
            </a:r>
            <a:endParaRPr kumimoji="1" lang="en-US" sz="4400" b="1" u="none" strike="noStrike" kern="0" cap="none" spc="0" normalizeH="0" baseline="0" noProof="0" dirty="0">
              <a:ln>
                <a:noFill/>
              </a:ln>
              <a:solidFill>
                <a:srgbClr val="FFFFFF"/>
              </a:solidFill>
              <a:effectLst>
                <a:glow rad="254000">
                  <a:srgbClr val="0194C6">
                    <a:lumMod val="75000"/>
                    <a:alpha val="98000"/>
                  </a:srgbClr>
                </a:glow>
              </a:effectLst>
              <a:uLnTx/>
              <a:uFillTx/>
              <a:latin typeface="Arial" panose="020B0604020202020204" pitchFamily="34" charset="0"/>
              <a:ea typeface="MS Pゴシック"/>
              <a:cs typeface="Arial" panose="020B0604020202020204" pitchFamily="34" charset="0"/>
            </a:endParaRPr>
          </a:p>
        </p:txBody>
      </p:sp>
      <p:sp>
        <p:nvSpPr>
          <p:cNvPr id="7" name="Rectangle 6">
            <a:extLst>
              <a:ext uri="{FF2B5EF4-FFF2-40B4-BE49-F238E27FC236}">
                <a16:creationId xmlns:a16="http://schemas.microsoft.com/office/drawing/2014/main" id="{27C32175-DB0E-2E29-656B-0A661D4C6071}"/>
              </a:ext>
            </a:extLst>
          </p:cNvPr>
          <p:cNvSpPr>
            <a:spLocks noChangeArrowheads="1"/>
          </p:cNvSpPr>
          <p:nvPr/>
        </p:nvSpPr>
        <p:spPr bwMode="auto">
          <a:xfrm>
            <a:off x="0" y="6172200"/>
            <a:ext cx="1905000" cy="685800"/>
          </a:xfrm>
          <a:prstGeom prst="rect">
            <a:avLst/>
          </a:prstGeom>
          <a:noFill/>
          <a:ln w="9525">
            <a:noFill/>
            <a:miter lim="800000"/>
            <a:headEnd/>
            <a:tailEnd/>
          </a:ln>
          <a:effectLst>
            <a:outerShdw blurRad="50800" dist="25399" dir="2700000" algn="ctr" rotWithShape="0">
              <a:srgbClr val="FFFFFF">
                <a:alpha val="99962"/>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ar-SA" sz="2400" b="1" u="none" strike="noStrike" kern="1200" cap="none" spc="0" normalizeH="0" baseline="0" noProof="0" dirty="0">
                <a:ln>
                  <a:noFill/>
                </a:ln>
                <a:solidFill>
                  <a:srgbClr val="000000"/>
                </a:solidFill>
                <a:effectLst/>
                <a:uLnTx/>
                <a:uFillTx/>
                <a:latin typeface="Arial" panose="020B0604020202020204" pitchFamily="34" charset="0"/>
                <a:ea typeface="MS Pゴシック"/>
                <a:cs typeface="Arial" panose="020B0604020202020204" pitchFamily="34" charset="0"/>
              </a:rPr>
              <a:t>يونان 2</a:t>
            </a: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ea typeface="MS Pゴシック"/>
              <a:cs typeface="Arial" panose="020B0604020202020204" pitchFamily="34"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txBox="1">
            <a:spLocks noGrp="1"/>
          </p:cNvSpPr>
          <p:nvPr/>
        </p:nvSpPr>
        <p:spPr bwMode="auto">
          <a:xfrm>
            <a:off x="685800" y="6248400"/>
            <a:ext cx="1905000" cy="457200"/>
          </a:xfrm>
          <a:prstGeom prst="rect">
            <a:avLst/>
          </a:prstGeom>
          <a:noFill/>
          <a:ln>
            <a:miter lim="800000"/>
            <a:headEnd/>
            <a:tailEnd/>
          </a:ln>
          <a:effectLst>
            <a:outerShdw blurRad="50800" dist="25399" dir="2700000" algn="ctr" rotWithShape="0">
              <a:srgbClr val="FFFFFF">
                <a:alpha val="99962"/>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MS Pゴシック"/>
              <a:cs typeface="Arial" panose="020B0604020202020204" pitchFamily="34" charset="0"/>
            </a:endParaRPr>
          </a:p>
        </p:txBody>
      </p:sp>
      <p:sp>
        <p:nvSpPr>
          <p:cNvPr id="289794" name="Rectangle 2"/>
          <p:cNvSpPr>
            <a:spLocks noGrp="1" noChangeArrowheads="1"/>
          </p:cNvSpPr>
          <p:nvPr>
            <p:ph type="title" idx="4294967295"/>
          </p:nvPr>
        </p:nvSpPr>
        <p:spPr>
          <a:xfrm>
            <a:off x="4643438" y="0"/>
            <a:ext cx="4500562" cy="1557338"/>
          </a:xfrm>
          <a:solidFill>
            <a:srgbClr val="000000"/>
          </a:solidFill>
        </p:spPr>
        <p:txBody>
          <a:bodyPr/>
          <a:lstStyle/>
          <a:p>
            <a:pPr eaLnBrk="1" hangingPunct="1">
              <a:defRPr/>
            </a:pPr>
            <a:r>
              <a:rPr kumimoji="1" lang="ar-JO" sz="4800" b="1" dirty="0">
                <a:solidFill>
                  <a:srgbClr val="F5F5F2"/>
                </a:solidFill>
                <a:latin typeface="Arial" panose="020B0604020202020204" pitchFamily="34" charset="0"/>
                <a:ea typeface="+mj-ea"/>
                <a:cs typeface="Arial" panose="020B0604020202020204" pitchFamily="34" charset="0"/>
              </a:rPr>
              <a:t>مزمور</a:t>
            </a:r>
            <a:br>
              <a:rPr kumimoji="1" lang="ar-JO" sz="4800" b="1" dirty="0">
                <a:solidFill>
                  <a:srgbClr val="F5F5F2"/>
                </a:solidFill>
                <a:latin typeface="Arial" panose="020B0604020202020204" pitchFamily="34" charset="0"/>
                <a:ea typeface="+mj-ea"/>
                <a:cs typeface="Arial" panose="020B0604020202020204" pitchFamily="34" charset="0"/>
              </a:rPr>
            </a:br>
            <a:r>
              <a:rPr kumimoji="1" lang="ar-JO" sz="4800" b="1" dirty="0">
                <a:solidFill>
                  <a:srgbClr val="F5F5F2"/>
                </a:solidFill>
                <a:latin typeface="Arial" panose="020B0604020202020204" pitchFamily="34" charset="0"/>
                <a:ea typeface="+mj-ea"/>
                <a:cs typeface="Arial" panose="020B0604020202020204" pitchFamily="34" charset="0"/>
              </a:rPr>
              <a:t>شكر</a:t>
            </a:r>
            <a:endParaRPr kumimoji="1" lang="en-US" sz="4800" b="1" dirty="0">
              <a:solidFill>
                <a:srgbClr val="F5F5F2"/>
              </a:solidFill>
              <a:latin typeface="Arial" panose="020B0604020202020204" pitchFamily="34" charset="0"/>
              <a:ea typeface="+mj-ea"/>
              <a:cs typeface="Arial" panose="020B0604020202020204" pitchFamily="34" charset="0"/>
            </a:endParaRPr>
          </a:p>
        </p:txBody>
      </p:sp>
      <p:pic>
        <p:nvPicPr>
          <p:cNvPr id="631811"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6815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9795" name="Rectangle 3"/>
          <p:cNvSpPr>
            <a:spLocks noChangeArrowheads="1"/>
          </p:cNvSpPr>
          <p:nvPr/>
        </p:nvSpPr>
        <p:spPr bwMode="auto">
          <a:xfrm>
            <a:off x="4788024" y="1556792"/>
            <a:ext cx="4355976" cy="515835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marR="0" lvl="0" indent="-342900" algn="ctr" defTabSz="914400" rtl="0" eaLnBrk="1" fontAlgn="base" latinLnBrk="0" hangingPunct="1">
              <a:lnSpc>
                <a:spcPct val="100000"/>
              </a:lnSpc>
              <a:spcBef>
                <a:spcPct val="20000"/>
              </a:spcBef>
              <a:spcAft>
                <a:spcPct val="0"/>
              </a:spcAft>
              <a:buClrTx/>
              <a:buSzPct val="85000"/>
              <a:buFont typeface="Wingdings" pitchFamily="-112" charset="2"/>
              <a:buNone/>
              <a:tabLst/>
              <a:defRPr/>
            </a:pPr>
            <a:r>
              <a:rPr kumimoji="1" lang="ar-JO" sz="4400" b="1" u="none" strike="noStrike" kern="0" cap="none" spc="0" normalizeH="0" baseline="0" noProof="0" dirty="0">
                <a:ln>
                  <a:noFill/>
                </a:ln>
                <a:solidFill>
                  <a:srgbClr val="FFFFFF"/>
                </a:solidFill>
                <a:effectLst>
                  <a:glow rad="254000">
                    <a:srgbClr val="0194C6">
                      <a:lumMod val="75000"/>
                      <a:alpha val="98000"/>
                    </a:srgbClr>
                  </a:glow>
                </a:effectLst>
                <a:uLnTx/>
                <a:uFillTx/>
                <a:latin typeface="Arial" panose="020B0604020202020204" pitchFamily="34" charset="0"/>
                <a:ea typeface="MS Pゴシック"/>
                <a:cs typeface="Arial" panose="020B0604020202020204" pitchFamily="34" charset="0"/>
              </a:rPr>
              <a:t>مزمور (1-2)</a:t>
            </a:r>
            <a:endParaRPr kumimoji="1" lang="en-US" sz="4400" b="1" u="none" strike="noStrike" kern="0" cap="none" spc="0" normalizeH="0" baseline="0" noProof="0" dirty="0">
              <a:ln>
                <a:noFill/>
              </a:ln>
              <a:solidFill>
                <a:srgbClr val="FFFFFF"/>
              </a:solidFill>
              <a:effectLst>
                <a:glow rad="254000">
                  <a:srgbClr val="0194C6">
                    <a:lumMod val="75000"/>
                    <a:alpha val="98000"/>
                  </a:srgbClr>
                </a:glow>
              </a:effectLst>
              <a:uLnTx/>
              <a:uFillTx/>
              <a:latin typeface="Arial" panose="020B0604020202020204" pitchFamily="34" charset="0"/>
              <a:ea typeface="MS Pゴシック"/>
              <a:cs typeface="Arial" panose="020B0604020202020204" pitchFamily="34" charset="0"/>
            </a:endParaRPr>
          </a:p>
          <a:p>
            <a:pPr marL="342900" marR="0" lvl="0" indent="-342900" algn="ctr" defTabSz="914400" rtl="0" eaLnBrk="1" fontAlgn="base" latinLnBrk="0" hangingPunct="1">
              <a:lnSpc>
                <a:spcPct val="100000"/>
              </a:lnSpc>
              <a:spcBef>
                <a:spcPct val="20000"/>
              </a:spcBef>
              <a:spcAft>
                <a:spcPct val="0"/>
              </a:spcAft>
              <a:buClrTx/>
              <a:buSzPct val="85000"/>
              <a:buFont typeface="Wingdings" pitchFamily="-112" charset="2"/>
              <a:buNone/>
              <a:tabLst/>
              <a:defRPr/>
            </a:pPr>
            <a:r>
              <a:rPr kumimoji="1" lang="ar-JO" sz="4400" b="1" u="none" strike="noStrike" kern="0" cap="none" spc="0" normalizeH="0" baseline="0" noProof="0" dirty="0">
                <a:ln>
                  <a:noFill/>
                </a:ln>
                <a:solidFill>
                  <a:srgbClr val="FFFF00"/>
                </a:solidFill>
                <a:effectLst>
                  <a:glow rad="254000">
                    <a:srgbClr val="0194C6">
                      <a:lumMod val="75000"/>
                      <a:alpha val="98000"/>
                    </a:srgbClr>
                  </a:glow>
                </a:effectLst>
                <a:uLnTx/>
                <a:uFillTx/>
                <a:latin typeface="Arial" panose="020B0604020202020204" pitchFamily="34" charset="0"/>
                <a:ea typeface="MS Pゴシック"/>
                <a:cs typeface="Arial" panose="020B0604020202020204" pitchFamily="34" charset="0"/>
              </a:rPr>
              <a:t>الرثاء (3-7)</a:t>
            </a:r>
            <a:endParaRPr kumimoji="1" lang="en-US" sz="4400" b="1" u="none" strike="noStrike" kern="0" cap="none" spc="0" normalizeH="0" baseline="0" noProof="0" dirty="0">
              <a:ln>
                <a:noFill/>
              </a:ln>
              <a:solidFill>
                <a:srgbClr val="FFFF00"/>
              </a:solidFill>
              <a:effectLst>
                <a:glow rad="254000">
                  <a:srgbClr val="0194C6">
                    <a:lumMod val="75000"/>
                    <a:alpha val="98000"/>
                  </a:srgbClr>
                </a:glow>
              </a:effectLst>
              <a:uLnTx/>
              <a:uFillTx/>
              <a:latin typeface="Arial" panose="020B0604020202020204" pitchFamily="34" charset="0"/>
              <a:ea typeface="MS Pゴシック"/>
              <a:cs typeface="Arial" panose="020B0604020202020204" pitchFamily="34" charset="0"/>
            </a:endParaRPr>
          </a:p>
          <a:p>
            <a:pPr marL="342900" marR="0" lvl="0" indent="-342900" algn="ctr" defTabSz="914400" rtl="0" eaLnBrk="1" fontAlgn="base" latinLnBrk="0" hangingPunct="1">
              <a:lnSpc>
                <a:spcPct val="100000"/>
              </a:lnSpc>
              <a:spcBef>
                <a:spcPct val="20000"/>
              </a:spcBef>
              <a:spcAft>
                <a:spcPct val="0"/>
              </a:spcAft>
              <a:buClrTx/>
              <a:buSzPct val="85000"/>
              <a:buFont typeface="Wingdings" pitchFamily="-112" charset="2"/>
              <a:buNone/>
              <a:tabLst/>
              <a:defRPr/>
            </a:pPr>
            <a:endParaRPr kumimoji="1" lang="en-US" sz="4400" b="1" u="none" strike="noStrike" kern="0" cap="none" spc="0" normalizeH="0" baseline="0" noProof="0" dirty="0">
              <a:ln>
                <a:noFill/>
              </a:ln>
              <a:solidFill>
                <a:srgbClr val="FFFFFF"/>
              </a:solidFill>
              <a:effectLst>
                <a:glow rad="254000">
                  <a:srgbClr val="0194C6">
                    <a:lumMod val="75000"/>
                    <a:alpha val="98000"/>
                  </a:srgbClr>
                </a:glow>
              </a:effectLst>
              <a:uLnTx/>
              <a:uFillTx/>
              <a:latin typeface="Arial" panose="020B0604020202020204" pitchFamily="34" charset="0"/>
              <a:ea typeface="MS Pゴシック"/>
              <a:cs typeface="Arial" panose="020B0604020202020204" pitchFamily="34" charset="0"/>
            </a:endParaRPr>
          </a:p>
          <a:p>
            <a:pPr marL="342900" marR="0" lvl="0" indent="-342900" algn="ctr" defTabSz="914400" rtl="0" eaLnBrk="1" fontAlgn="base" latinLnBrk="0" hangingPunct="1">
              <a:lnSpc>
                <a:spcPct val="100000"/>
              </a:lnSpc>
              <a:spcBef>
                <a:spcPct val="20000"/>
              </a:spcBef>
              <a:spcAft>
                <a:spcPct val="0"/>
              </a:spcAft>
              <a:buClrTx/>
              <a:buSzPct val="85000"/>
              <a:buFont typeface="Wingdings" pitchFamily="-112" charset="2"/>
              <a:buNone/>
              <a:tabLst/>
              <a:defRPr/>
            </a:pPr>
            <a:r>
              <a:rPr kumimoji="1" lang="ar-JO" altLang="ja-JP" sz="4400" b="1" u="none" strike="noStrike" kern="0" cap="none" spc="0" normalizeH="0" baseline="0" noProof="0" dirty="0">
                <a:ln>
                  <a:noFill/>
                </a:ln>
                <a:solidFill>
                  <a:srgbClr val="FFFFFF"/>
                </a:solidFill>
                <a:effectLst>
                  <a:glow rad="254000">
                    <a:srgbClr val="0194C6">
                      <a:lumMod val="75000"/>
                      <a:alpha val="98000"/>
                    </a:srgbClr>
                  </a:glow>
                </a:effectLst>
                <a:uLnTx/>
                <a:uFillTx/>
                <a:latin typeface="Arial" panose="020B0604020202020204" pitchFamily="34" charset="0"/>
                <a:ea typeface="MS Pゴシック"/>
                <a:cs typeface="Arial" panose="020B0604020202020204" pitchFamily="34" charset="0"/>
              </a:rPr>
              <a:t>لأنك طرحتني</a:t>
            </a:r>
          </a:p>
          <a:p>
            <a:pPr marL="342900" marR="0" lvl="0" indent="-342900" algn="ctr" defTabSz="914400" rtl="0" eaLnBrk="1" fontAlgn="base" latinLnBrk="0" hangingPunct="1">
              <a:lnSpc>
                <a:spcPct val="100000"/>
              </a:lnSpc>
              <a:spcBef>
                <a:spcPct val="20000"/>
              </a:spcBef>
              <a:spcAft>
                <a:spcPct val="0"/>
              </a:spcAft>
              <a:buClrTx/>
              <a:buSzPct val="85000"/>
              <a:buFont typeface="Wingdings" pitchFamily="-112" charset="2"/>
              <a:buNone/>
              <a:tabLst/>
              <a:defRPr/>
            </a:pPr>
            <a:r>
              <a:rPr kumimoji="1" lang="ar-JO" sz="4400" b="1" u="none" strike="noStrike" kern="0" cap="none" spc="0" normalizeH="0" baseline="0" noProof="0" dirty="0">
                <a:ln>
                  <a:noFill/>
                </a:ln>
                <a:solidFill>
                  <a:srgbClr val="FFFFFF"/>
                </a:solidFill>
                <a:effectLst>
                  <a:glow rad="254000">
                    <a:srgbClr val="0194C6">
                      <a:lumMod val="75000"/>
                      <a:alpha val="98000"/>
                    </a:srgbClr>
                  </a:glow>
                </a:effectLst>
                <a:uLnTx/>
                <a:uFillTx/>
                <a:latin typeface="Arial" panose="020B0604020202020204" pitchFamily="34" charset="0"/>
                <a:ea typeface="MS Pゴシック"/>
                <a:cs typeface="Arial" panose="020B0604020202020204" pitchFamily="34" charset="0"/>
              </a:rPr>
              <a:t>(2: 3، 1: 4و5و12و15)</a:t>
            </a:r>
            <a:endParaRPr kumimoji="1" lang="en-US" sz="4400" b="1" u="none" strike="noStrike" kern="0" cap="none" spc="0" normalizeH="0" baseline="0" noProof="0" dirty="0">
              <a:ln>
                <a:noFill/>
              </a:ln>
              <a:solidFill>
                <a:srgbClr val="FFFFFF"/>
              </a:solidFill>
              <a:effectLst>
                <a:glow rad="254000">
                  <a:srgbClr val="0194C6">
                    <a:lumMod val="75000"/>
                    <a:alpha val="98000"/>
                  </a:srgbClr>
                </a:glow>
              </a:effectLst>
              <a:uLnTx/>
              <a:uFillTx/>
              <a:latin typeface="Arial" panose="020B0604020202020204" pitchFamily="34" charset="0"/>
              <a:ea typeface="MS Pゴシック"/>
              <a:cs typeface="Arial" panose="020B0604020202020204" pitchFamily="34" charset="0"/>
            </a:endParaRPr>
          </a:p>
        </p:txBody>
      </p:sp>
      <p:sp>
        <p:nvSpPr>
          <p:cNvPr id="7" name="Rectangle 6">
            <a:extLst>
              <a:ext uri="{FF2B5EF4-FFF2-40B4-BE49-F238E27FC236}">
                <a16:creationId xmlns:a16="http://schemas.microsoft.com/office/drawing/2014/main" id="{BE1D168C-3078-D556-A15B-558DC6B3F4F7}"/>
              </a:ext>
            </a:extLst>
          </p:cNvPr>
          <p:cNvSpPr>
            <a:spLocks noChangeArrowheads="1"/>
          </p:cNvSpPr>
          <p:nvPr/>
        </p:nvSpPr>
        <p:spPr bwMode="auto">
          <a:xfrm>
            <a:off x="0" y="6172200"/>
            <a:ext cx="1905000" cy="685800"/>
          </a:xfrm>
          <a:prstGeom prst="rect">
            <a:avLst/>
          </a:prstGeom>
          <a:noFill/>
          <a:ln w="9525">
            <a:noFill/>
            <a:miter lim="800000"/>
            <a:headEnd/>
            <a:tailEnd/>
          </a:ln>
          <a:effectLst>
            <a:outerShdw blurRad="50800" dist="25399" dir="2700000" algn="ctr" rotWithShape="0">
              <a:srgbClr val="FFFFFF">
                <a:alpha val="99962"/>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ar-SA" sz="2400" b="1" u="none" strike="noStrike" kern="1200" cap="none" spc="0" normalizeH="0" baseline="0" noProof="0" dirty="0">
                <a:ln>
                  <a:noFill/>
                </a:ln>
                <a:solidFill>
                  <a:srgbClr val="000000"/>
                </a:solidFill>
                <a:effectLst/>
                <a:uLnTx/>
                <a:uFillTx/>
                <a:latin typeface="Arial" panose="020B0604020202020204" pitchFamily="34" charset="0"/>
                <a:ea typeface="MS Pゴシック"/>
                <a:cs typeface="Arial" panose="020B0604020202020204" pitchFamily="34" charset="0"/>
              </a:rPr>
              <a:t>يونان 2</a:t>
            </a: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ea typeface="MS Pゴシック"/>
              <a:cs typeface="Arial" panose="020B0604020202020204" pitchFamily="34"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2"/>
          <p:cNvSpPr>
            <a:spLocks noChangeArrowheads="1"/>
          </p:cNvSpPr>
          <p:nvPr/>
        </p:nvSpPr>
        <p:spPr bwMode="auto">
          <a:xfrm>
            <a:off x="0" y="0"/>
            <a:ext cx="9144000" cy="6858000"/>
          </a:xfrm>
          <a:prstGeom prst="rect">
            <a:avLst/>
          </a:prstGeom>
          <a:solidFill>
            <a:srgbClr val="FFFFFF"/>
          </a:solidFill>
          <a:ln>
            <a:noFill/>
          </a:ln>
          <a:effectLst/>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defRPr/>
            </a:pPr>
            <a:endParaRPr lang="en-US" b="1" dirty="0">
              <a:solidFill>
                <a:srgbClr val="000000"/>
              </a:solidFill>
              <a:effectLst>
                <a:glow rad="177800">
                  <a:srgbClr val="FFFFFF">
                    <a:alpha val="99000"/>
                  </a:srgbClr>
                </a:glow>
              </a:effectLst>
              <a:latin typeface="Arial" panose="020B0604020202020204" pitchFamily="34" charset="0"/>
              <a:ea typeface="MS Pゴシック" charset="0"/>
              <a:cs typeface="Arial" panose="020B0604020202020204" pitchFamily="34" charset="0"/>
            </a:endParaRPr>
          </a:p>
        </p:txBody>
      </p:sp>
      <p:grpSp>
        <p:nvGrpSpPr>
          <p:cNvPr id="3" name="Group 16"/>
          <p:cNvGrpSpPr>
            <a:grpSpLocks/>
          </p:cNvGrpSpPr>
          <p:nvPr/>
        </p:nvGrpSpPr>
        <p:grpSpPr bwMode="auto">
          <a:xfrm>
            <a:off x="-152400" y="-228600"/>
            <a:ext cx="4419600" cy="3352800"/>
            <a:chOff x="-152400" y="-228600"/>
            <a:chExt cx="4419600" cy="3352800"/>
          </a:xfrm>
        </p:grpSpPr>
        <p:pic>
          <p:nvPicPr>
            <p:cNvPr id="633870" name="Picture 4"/>
            <p:cNvPicPr>
              <a:picLocks noChangeAspect="1" noChangeArrowheads="1"/>
            </p:cNvPicPr>
            <p:nvPr/>
          </p:nvPicPr>
          <p:blipFill>
            <a:blip r:embed="rId3" cstate="screen">
              <a:lum bright="22000"/>
              <a:extLst>
                <a:ext uri="{28A0092B-C50C-407E-A947-70E740481C1C}">
                  <a14:useLocalDpi xmlns:a14="http://schemas.microsoft.com/office/drawing/2010/main"/>
                </a:ext>
              </a:extLst>
            </a:blip>
            <a:srcRect/>
            <a:stretch>
              <a:fillRect/>
            </a:stretch>
          </p:blipFill>
          <p:spPr bwMode="auto">
            <a:xfrm>
              <a:off x="-152400" y="0"/>
              <a:ext cx="4419600" cy="312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1"/>
            <p:cNvSpPr txBox="1">
              <a:spLocks/>
            </p:cNvSpPr>
            <p:nvPr/>
          </p:nvSpPr>
          <p:spPr bwMode="auto">
            <a:xfrm>
              <a:off x="0" y="-228600"/>
              <a:ext cx="4191000" cy="1828800"/>
            </a:xfrm>
            <a:prstGeom prst="rect">
              <a:avLst/>
            </a:prstGeom>
            <a:no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kumimoji="1" lang="ar-JO" sz="4000" b="1" dirty="0">
                  <a:solidFill>
                    <a:srgbClr val="800080"/>
                  </a:solidFill>
                  <a:effectLst>
                    <a:glow rad="177800">
                      <a:srgbClr val="FFFFFF">
                        <a:alpha val="99000"/>
                      </a:srgbClr>
                    </a:glow>
                  </a:effectLst>
                  <a:latin typeface="Arial" panose="020B0604020202020204" pitchFamily="34" charset="0"/>
                  <a:ea typeface="MS Pゴシック" charset="0"/>
                  <a:cs typeface="Arial" panose="020B0604020202020204" pitchFamily="34" charset="0"/>
                </a:rPr>
                <a:t>أرسل</a:t>
              </a:r>
              <a:r>
                <a:rPr kumimoji="1" lang="ar-JO" sz="4000" b="1" dirty="0">
                  <a:solidFill>
                    <a:srgbClr val="000000"/>
                  </a:solidFill>
                  <a:effectLst>
                    <a:glow rad="177800">
                      <a:srgbClr val="FFFFFF">
                        <a:alpha val="99000"/>
                      </a:srgbClr>
                    </a:glow>
                  </a:effectLst>
                  <a:latin typeface="Arial" panose="020B0604020202020204" pitchFamily="34" charset="0"/>
                  <a:ea typeface="MS Pゴシック" charset="0"/>
                  <a:cs typeface="Arial" panose="020B0604020202020204" pitchFamily="34" charset="0"/>
                </a:rPr>
                <a:t> الرب عاصفة    (1: 4)</a:t>
              </a:r>
              <a:endParaRPr lang="en-US" sz="4000" b="1" dirty="0">
                <a:solidFill>
                  <a:srgbClr val="000000"/>
                </a:solidFill>
                <a:effectLst>
                  <a:glow rad="177800">
                    <a:srgbClr val="FFFFFF">
                      <a:alpha val="99000"/>
                    </a:srgbClr>
                  </a:glow>
                </a:effectLst>
                <a:latin typeface="Arial" panose="020B0604020202020204" pitchFamily="34" charset="0"/>
                <a:ea typeface="MS Pゴシック" charset="0"/>
                <a:cs typeface="Arial" panose="020B0604020202020204" pitchFamily="34" charset="0"/>
              </a:endParaRPr>
            </a:p>
          </p:txBody>
        </p:sp>
      </p:grpSp>
      <p:grpSp>
        <p:nvGrpSpPr>
          <p:cNvPr id="4" name="Group 17"/>
          <p:cNvGrpSpPr>
            <a:grpSpLocks/>
          </p:cNvGrpSpPr>
          <p:nvPr/>
        </p:nvGrpSpPr>
        <p:grpSpPr bwMode="auto">
          <a:xfrm>
            <a:off x="4876800" y="0"/>
            <a:ext cx="4343400" cy="3124200"/>
            <a:chOff x="4876800" y="0"/>
            <a:chExt cx="4343400" cy="3124200"/>
          </a:xfrm>
        </p:grpSpPr>
        <p:pic>
          <p:nvPicPr>
            <p:cNvPr id="633868" name="Picture 4"/>
            <p:cNvPicPr>
              <a:picLocks noChangeAspect="1" noChangeArrowheads="1"/>
            </p:cNvPicPr>
            <p:nvPr/>
          </p:nvPicPr>
          <p:blipFill>
            <a:blip r:embed="rId4" cstate="screen">
              <a:lum bright="22000"/>
              <a:extLst>
                <a:ext uri="{28A0092B-C50C-407E-A947-70E740481C1C}">
                  <a14:useLocalDpi xmlns:a14="http://schemas.microsoft.com/office/drawing/2010/main"/>
                </a:ext>
              </a:extLst>
            </a:blip>
            <a:srcRect/>
            <a:stretch>
              <a:fillRect/>
            </a:stretch>
          </p:blipFill>
          <p:spPr bwMode="auto">
            <a:xfrm>
              <a:off x="4876800" y="0"/>
              <a:ext cx="4343400" cy="312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itle 1"/>
            <p:cNvSpPr txBox="1">
              <a:spLocks/>
            </p:cNvSpPr>
            <p:nvPr/>
          </p:nvSpPr>
          <p:spPr bwMode="auto">
            <a:xfrm>
              <a:off x="4953000" y="0"/>
              <a:ext cx="4191000" cy="1371600"/>
            </a:xfrm>
            <a:prstGeom prst="rect">
              <a:avLst/>
            </a:prstGeom>
            <a:noFill/>
            <a:ln w="9525">
              <a:noFill/>
              <a:miter lim="800000"/>
              <a:headEnd/>
              <a:tailEnd/>
            </a:ln>
            <a:effectLst>
              <a:outerShdw blurRad="50800" dist="25399" dir="2700000" algn="ctr" rotWithShape="0">
                <a:srgbClr val="FFFFFF">
                  <a:alpha val="99962"/>
                </a:srgb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kumimoji="1" lang="ar-JO" sz="4000" b="1" dirty="0">
                  <a:solidFill>
                    <a:srgbClr val="800080"/>
                  </a:solidFill>
                  <a:effectLst>
                    <a:glow rad="177800">
                      <a:srgbClr val="FFFFFF">
                        <a:alpha val="99000"/>
                      </a:srgbClr>
                    </a:glow>
                  </a:effectLst>
                  <a:latin typeface="Arial" panose="020B0604020202020204" pitchFamily="34" charset="0"/>
                  <a:ea typeface="MS Pゴシック" charset="0"/>
                  <a:cs typeface="Arial" panose="020B0604020202020204" pitchFamily="34" charset="0"/>
                </a:rPr>
                <a:t>طرح</a:t>
              </a:r>
              <a:r>
                <a:rPr kumimoji="1" lang="ar-JO" sz="4000" b="1" dirty="0">
                  <a:solidFill>
                    <a:srgbClr val="000000"/>
                  </a:solidFill>
                  <a:effectLst>
                    <a:glow rad="177800">
                      <a:srgbClr val="FFFFFF">
                        <a:alpha val="99000"/>
                      </a:srgbClr>
                    </a:glow>
                  </a:effectLst>
                  <a:latin typeface="Arial" panose="020B0604020202020204" pitchFamily="34" charset="0"/>
                  <a:ea typeface="MS Pゴシック" charset="0"/>
                  <a:cs typeface="Arial" panose="020B0604020202020204" pitchFamily="34" charset="0"/>
                </a:rPr>
                <a:t> البحارة الأمتعة</a:t>
              </a:r>
            </a:p>
            <a:p>
              <a:pPr>
                <a:defRPr/>
              </a:pPr>
              <a:r>
                <a:rPr kumimoji="1" lang="ar-JO" sz="4000" b="1" dirty="0">
                  <a:solidFill>
                    <a:srgbClr val="000000"/>
                  </a:solidFill>
                  <a:effectLst>
                    <a:glow rad="177800">
                      <a:srgbClr val="FFFFFF">
                        <a:alpha val="99000"/>
                      </a:srgbClr>
                    </a:glow>
                  </a:effectLst>
                  <a:latin typeface="Arial" panose="020B0604020202020204" pitchFamily="34" charset="0"/>
                  <a:ea typeface="MS Pゴシック" charset="0"/>
                  <a:cs typeface="Arial" panose="020B0604020202020204" pitchFamily="34" charset="0"/>
                </a:rPr>
                <a:t>(1: 5)</a:t>
              </a:r>
              <a:endParaRPr lang="en-US" sz="4000" b="1" dirty="0">
                <a:solidFill>
                  <a:srgbClr val="000000"/>
                </a:solidFill>
                <a:effectLst>
                  <a:glow rad="177800">
                    <a:srgbClr val="FFFFFF">
                      <a:alpha val="99000"/>
                    </a:srgbClr>
                  </a:glow>
                </a:effectLst>
                <a:latin typeface="Arial" panose="020B0604020202020204" pitchFamily="34" charset="0"/>
                <a:ea typeface="MS Pゴシック" charset="0"/>
                <a:cs typeface="Arial" panose="020B0604020202020204" pitchFamily="34" charset="0"/>
              </a:endParaRPr>
            </a:p>
          </p:txBody>
        </p:sp>
      </p:grpSp>
      <p:sp>
        <p:nvSpPr>
          <p:cNvPr id="2" name="Title 1"/>
          <p:cNvSpPr>
            <a:spLocks noGrp="1"/>
          </p:cNvSpPr>
          <p:nvPr>
            <p:ph type="title" idx="4294967295"/>
          </p:nvPr>
        </p:nvSpPr>
        <p:spPr>
          <a:xfrm>
            <a:off x="152400" y="3124200"/>
            <a:ext cx="8991600" cy="609600"/>
          </a:xfrm>
          <a:effectLst/>
        </p:spPr>
        <p:txBody>
          <a:bodyPr/>
          <a:lstStyle/>
          <a:p>
            <a:pPr>
              <a:defRPr/>
            </a:pPr>
            <a:r>
              <a:rPr kumimoji="1" lang="ar-JO" altLang="ja-JP" b="1" dirty="0">
                <a:solidFill>
                  <a:srgbClr val="800080"/>
                </a:solidFill>
                <a:effectLst>
                  <a:glow rad="177800">
                    <a:srgbClr val="FFFFFF">
                      <a:alpha val="99000"/>
                    </a:srgbClr>
                  </a:glow>
                </a:effectLst>
                <a:latin typeface="Arial" panose="020B0604020202020204" pitchFamily="34" charset="0"/>
                <a:ea typeface="+mj-ea"/>
                <a:cs typeface="Arial" panose="020B0604020202020204" pitchFamily="34" charset="0"/>
              </a:rPr>
              <a:t>الطرح</a:t>
            </a:r>
            <a:r>
              <a:rPr kumimoji="1" lang="ar-JO" altLang="ja-JP" b="1" dirty="0">
                <a:solidFill>
                  <a:schemeClr val="tx1"/>
                </a:solidFill>
                <a:effectLst>
                  <a:glow rad="177800">
                    <a:srgbClr val="FFFFFF">
                      <a:alpha val="99000"/>
                    </a:srgbClr>
                  </a:glow>
                </a:effectLst>
                <a:latin typeface="Arial" panose="020B0604020202020204" pitchFamily="34" charset="0"/>
                <a:ea typeface="+mj-ea"/>
                <a:cs typeface="Arial" panose="020B0604020202020204" pitchFamily="34" charset="0"/>
              </a:rPr>
              <a:t> في يونان</a:t>
            </a:r>
            <a:endParaRPr lang="en-US" b="1" dirty="0">
              <a:solidFill>
                <a:schemeClr val="tx1"/>
              </a:solidFill>
              <a:effectLst>
                <a:glow rad="177800">
                  <a:srgbClr val="FFFFFF">
                    <a:alpha val="99000"/>
                  </a:srgbClr>
                </a:glow>
              </a:effectLst>
              <a:latin typeface="Arial" panose="020B0604020202020204" pitchFamily="34" charset="0"/>
              <a:ea typeface="+mj-ea"/>
              <a:cs typeface="Arial" panose="020B0604020202020204" pitchFamily="34" charset="0"/>
            </a:endParaRPr>
          </a:p>
        </p:txBody>
      </p:sp>
      <p:grpSp>
        <p:nvGrpSpPr>
          <p:cNvPr id="5" name="Group 18"/>
          <p:cNvGrpSpPr>
            <a:grpSpLocks/>
          </p:cNvGrpSpPr>
          <p:nvPr/>
        </p:nvGrpSpPr>
        <p:grpSpPr bwMode="auto">
          <a:xfrm>
            <a:off x="-152400" y="3581400"/>
            <a:ext cx="4419600" cy="3276600"/>
            <a:chOff x="-152400" y="3581400"/>
            <a:chExt cx="4419600" cy="3276600"/>
          </a:xfrm>
        </p:grpSpPr>
        <p:pic>
          <p:nvPicPr>
            <p:cNvPr id="633866" name="Picture 4"/>
            <p:cNvPicPr>
              <a:picLocks noChangeAspect="1" noChangeArrowheads="1"/>
            </p:cNvPicPr>
            <p:nvPr/>
          </p:nvPicPr>
          <p:blipFill>
            <a:blip r:embed="rId5" cstate="screen">
              <a:lum bright="22000"/>
              <a:extLst>
                <a:ext uri="{28A0092B-C50C-407E-A947-70E740481C1C}">
                  <a14:useLocalDpi xmlns:a14="http://schemas.microsoft.com/office/drawing/2010/main"/>
                </a:ext>
              </a:extLst>
            </a:blip>
            <a:srcRect/>
            <a:stretch>
              <a:fillRect/>
            </a:stretch>
          </p:blipFill>
          <p:spPr bwMode="auto">
            <a:xfrm>
              <a:off x="-152400" y="3810000"/>
              <a:ext cx="44196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Title 1"/>
            <p:cNvSpPr txBox="1">
              <a:spLocks/>
            </p:cNvSpPr>
            <p:nvPr/>
          </p:nvSpPr>
          <p:spPr bwMode="auto">
            <a:xfrm>
              <a:off x="76200" y="3581400"/>
              <a:ext cx="2743200" cy="1828800"/>
            </a:xfrm>
            <a:prstGeom prst="rect">
              <a:avLst/>
            </a:prstGeom>
            <a:noFill/>
            <a:ln w="9525">
              <a:noFill/>
              <a:miter lim="800000"/>
              <a:headEnd/>
              <a:tailEnd/>
            </a:ln>
            <a:effectLst>
              <a:outerShdw blurRad="50800" dist="25399" dir="2700000" algn="ctr" rotWithShape="0">
                <a:srgbClr val="FFFFFF">
                  <a:alpha val="99962"/>
                </a:srgb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kumimoji="1" lang="ar-JO" altLang="ja-JP" sz="4000" b="1" dirty="0">
                  <a:solidFill>
                    <a:srgbClr val="800080"/>
                  </a:solidFill>
                  <a:effectLst>
                    <a:glow rad="177800">
                      <a:srgbClr val="FFFFFF">
                        <a:alpha val="99000"/>
                      </a:srgbClr>
                    </a:glow>
                  </a:effectLst>
                  <a:latin typeface="Arial" panose="020B0604020202020204" pitchFamily="34" charset="0"/>
                  <a:ea typeface="MS Pゴシック" charset="0"/>
                  <a:cs typeface="Arial" panose="020B0604020202020204" pitchFamily="34" charset="0"/>
                </a:rPr>
                <a:t>اطرح</a:t>
              </a:r>
              <a:r>
                <a:rPr kumimoji="1" lang="ar-JO" altLang="ja-JP" sz="4000" b="1" dirty="0">
                  <a:solidFill>
                    <a:srgbClr val="000000"/>
                  </a:solidFill>
                  <a:effectLst>
                    <a:glow rad="177800">
                      <a:srgbClr val="FFFFFF">
                        <a:alpha val="99000"/>
                      </a:srgbClr>
                    </a:glow>
                  </a:effectLst>
                  <a:latin typeface="Arial" panose="020B0604020202020204" pitchFamily="34" charset="0"/>
                  <a:ea typeface="MS Pゴシック" charset="0"/>
                  <a:cs typeface="Arial" panose="020B0604020202020204" pitchFamily="34" charset="0"/>
                </a:rPr>
                <a:t>وني</a:t>
              </a:r>
              <a:br>
                <a:rPr kumimoji="1" lang="en-US" sz="4000" b="1" dirty="0">
                  <a:solidFill>
                    <a:srgbClr val="000000"/>
                  </a:solidFill>
                  <a:effectLst>
                    <a:glow rad="177800">
                      <a:srgbClr val="FFFFFF">
                        <a:alpha val="99000"/>
                      </a:srgbClr>
                    </a:glow>
                  </a:effectLst>
                  <a:latin typeface="Arial" panose="020B0604020202020204" pitchFamily="34" charset="0"/>
                  <a:ea typeface="MS Pゴシック" charset="0"/>
                  <a:cs typeface="Arial" panose="020B0604020202020204" pitchFamily="34" charset="0"/>
                </a:rPr>
              </a:br>
              <a:r>
                <a:rPr kumimoji="1" lang="en-US" sz="4000" b="1" dirty="0">
                  <a:solidFill>
                    <a:srgbClr val="000000"/>
                  </a:solidFill>
                  <a:effectLst>
                    <a:glow rad="177800">
                      <a:srgbClr val="FFFFFF">
                        <a:alpha val="99000"/>
                      </a:srgbClr>
                    </a:glow>
                  </a:effectLst>
                  <a:latin typeface="Arial" panose="020B0604020202020204" pitchFamily="34" charset="0"/>
                  <a:ea typeface="MS Pゴシック" charset="0"/>
                  <a:cs typeface="Arial" panose="020B0604020202020204" pitchFamily="34" charset="0"/>
                </a:rPr>
                <a:t>(</a:t>
              </a:r>
              <a:r>
                <a:rPr kumimoji="1" lang="ar-JO" sz="4000" b="1" dirty="0">
                  <a:solidFill>
                    <a:srgbClr val="000000"/>
                  </a:solidFill>
                  <a:effectLst>
                    <a:glow rad="177800">
                      <a:srgbClr val="FFFFFF">
                        <a:alpha val="99000"/>
                      </a:srgbClr>
                    </a:glow>
                  </a:effectLst>
                  <a:latin typeface="Arial" panose="020B0604020202020204" pitchFamily="34" charset="0"/>
                  <a:ea typeface="MS Pゴシック" charset="0"/>
                  <a:cs typeface="Arial" panose="020B0604020202020204" pitchFamily="34" charset="0"/>
                </a:rPr>
                <a:t>1: 12</a:t>
              </a:r>
              <a:r>
                <a:rPr kumimoji="1" lang="en-US" sz="4000" b="1" dirty="0">
                  <a:solidFill>
                    <a:srgbClr val="000000"/>
                  </a:solidFill>
                  <a:effectLst>
                    <a:glow rad="177800">
                      <a:srgbClr val="FFFFFF">
                        <a:alpha val="99000"/>
                      </a:srgbClr>
                    </a:glow>
                  </a:effectLst>
                  <a:latin typeface="Arial" panose="020B0604020202020204" pitchFamily="34" charset="0"/>
                  <a:ea typeface="MS Pゴシック" charset="0"/>
                  <a:cs typeface="Arial" panose="020B0604020202020204" pitchFamily="34" charset="0"/>
                </a:rPr>
                <a:t>)</a:t>
              </a:r>
              <a:endParaRPr lang="en-US" sz="4000" b="1" dirty="0">
                <a:solidFill>
                  <a:srgbClr val="000000"/>
                </a:solidFill>
                <a:effectLst>
                  <a:glow rad="177800">
                    <a:srgbClr val="FFFFFF">
                      <a:alpha val="99000"/>
                    </a:srgbClr>
                  </a:glow>
                </a:effectLst>
                <a:latin typeface="Arial" panose="020B0604020202020204" pitchFamily="34" charset="0"/>
                <a:ea typeface="MS Pゴシック" charset="0"/>
                <a:cs typeface="Arial" panose="020B0604020202020204" pitchFamily="34" charset="0"/>
              </a:endParaRPr>
            </a:p>
          </p:txBody>
        </p:sp>
      </p:grpSp>
      <p:grpSp>
        <p:nvGrpSpPr>
          <p:cNvPr id="6" name="Group 20"/>
          <p:cNvGrpSpPr>
            <a:grpSpLocks/>
          </p:cNvGrpSpPr>
          <p:nvPr/>
        </p:nvGrpSpPr>
        <p:grpSpPr bwMode="auto">
          <a:xfrm>
            <a:off x="4724400" y="3771900"/>
            <a:ext cx="4495800" cy="3086100"/>
            <a:chOff x="4724400" y="3771900"/>
            <a:chExt cx="4495800" cy="3086100"/>
          </a:xfrm>
        </p:grpSpPr>
        <p:pic>
          <p:nvPicPr>
            <p:cNvPr id="633864" name="Picture 4"/>
            <p:cNvPicPr>
              <a:picLocks noChangeAspect="1" noChangeArrowheads="1"/>
            </p:cNvPicPr>
            <p:nvPr/>
          </p:nvPicPr>
          <p:blipFill>
            <a:blip r:embed="rId6" cstate="screen">
              <a:lum bright="22000"/>
              <a:extLst>
                <a:ext uri="{28A0092B-C50C-407E-A947-70E740481C1C}">
                  <a14:useLocalDpi xmlns:a14="http://schemas.microsoft.com/office/drawing/2010/main"/>
                </a:ext>
              </a:extLst>
            </a:blip>
            <a:srcRect/>
            <a:stretch>
              <a:fillRect/>
            </a:stretch>
          </p:blipFill>
          <p:spPr bwMode="auto">
            <a:xfrm>
              <a:off x="4876800" y="3810000"/>
              <a:ext cx="43434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Title 1"/>
            <p:cNvSpPr txBox="1">
              <a:spLocks/>
            </p:cNvSpPr>
            <p:nvPr/>
          </p:nvSpPr>
          <p:spPr bwMode="auto">
            <a:xfrm>
              <a:off x="4724400" y="3771900"/>
              <a:ext cx="3810000" cy="1447800"/>
            </a:xfrm>
            <a:prstGeom prst="rect">
              <a:avLst/>
            </a:prstGeom>
            <a:noFill/>
            <a:ln w="9525">
              <a:noFill/>
              <a:miter lim="800000"/>
              <a:headEnd/>
              <a:tailEnd/>
            </a:ln>
            <a:effectLst>
              <a:outerShdw blurRad="50800" dist="25399" dir="2700000" algn="ctr" rotWithShape="0">
                <a:srgbClr val="FFFFFF">
                  <a:alpha val="99962"/>
                </a:srgb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kumimoji="1" lang="ar-JO" sz="4000" b="1" dirty="0">
                  <a:solidFill>
                    <a:srgbClr val="800080"/>
                  </a:solidFill>
                  <a:effectLst>
                    <a:glow rad="177800">
                      <a:srgbClr val="FFFFFF">
                        <a:alpha val="99000"/>
                      </a:srgbClr>
                    </a:glow>
                  </a:effectLst>
                  <a:latin typeface="Arial" panose="020B0604020202020204" pitchFamily="34" charset="0"/>
                  <a:ea typeface="MS Pゴシック" charset="0"/>
                  <a:cs typeface="Arial" panose="020B0604020202020204" pitchFamily="34" charset="0"/>
                </a:rPr>
                <a:t>طرح</a:t>
              </a:r>
              <a:r>
                <a:rPr kumimoji="1" lang="ar-JO" sz="4000" b="1" dirty="0">
                  <a:solidFill>
                    <a:srgbClr val="000000"/>
                  </a:solidFill>
                  <a:effectLst>
                    <a:glow rad="177800">
                      <a:srgbClr val="FFFFFF">
                        <a:alpha val="99000"/>
                      </a:srgbClr>
                    </a:glow>
                  </a:effectLst>
                  <a:latin typeface="Arial" panose="020B0604020202020204" pitchFamily="34" charset="0"/>
                  <a:ea typeface="MS Pゴシック" charset="0"/>
                  <a:cs typeface="Arial" panose="020B0604020202020204" pitchFamily="34" charset="0"/>
                </a:rPr>
                <a:t>وا يونان </a:t>
              </a:r>
            </a:p>
            <a:p>
              <a:pPr>
                <a:defRPr/>
              </a:pPr>
              <a:r>
                <a:rPr kumimoji="1" lang="ar-JO" sz="4000" b="1" dirty="0">
                  <a:solidFill>
                    <a:srgbClr val="000000"/>
                  </a:solidFill>
                  <a:effectLst>
                    <a:glow rad="177800">
                      <a:srgbClr val="FFFFFF">
                        <a:alpha val="99000"/>
                      </a:srgbClr>
                    </a:glow>
                  </a:effectLst>
                  <a:latin typeface="Arial" panose="020B0604020202020204" pitchFamily="34" charset="0"/>
                  <a:ea typeface="MS Pゴシック" charset="0"/>
                  <a:cs typeface="Arial" panose="020B0604020202020204" pitchFamily="34" charset="0"/>
                </a:rPr>
                <a:t>(1: 15)</a:t>
              </a:r>
              <a:endParaRPr lang="en-US" sz="4000" b="1" dirty="0">
                <a:solidFill>
                  <a:srgbClr val="000000"/>
                </a:solidFill>
                <a:effectLst>
                  <a:glow rad="177800">
                    <a:srgbClr val="FFFFFF">
                      <a:alpha val="99000"/>
                    </a:srgbClr>
                  </a:glow>
                </a:effectLst>
                <a:latin typeface="Arial" panose="020B0604020202020204" pitchFamily="34" charset="0"/>
                <a:ea typeface="MS Pゴシック" charset="0"/>
                <a:cs typeface="Arial" panose="020B0604020202020204" pitchFamily="34" charset="0"/>
              </a:endParaRPr>
            </a:p>
          </p:txBody>
        </p:sp>
      </p:grpSp>
      <p:sp>
        <p:nvSpPr>
          <p:cNvPr id="20" name="Title 1"/>
          <p:cNvSpPr txBox="1">
            <a:spLocks/>
          </p:cNvSpPr>
          <p:nvPr/>
        </p:nvSpPr>
        <p:spPr bwMode="auto">
          <a:xfrm>
            <a:off x="4876800" y="5181600"/>
            <a:ext cx="3810000" cy="1447800"/>
          </a:xfrm>
          <a:prstGeom prst="rect">
            <a:avLst/>
          </a:prstGeom>
          <a:no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rtl="1">
              <a:defRPr/>
            </a:pPr>
            <a:r>
              <a:rPr kumimoji="1" lang="ar-JO" sz="4000" b="1" dirty="0">
                <a:solidFill>
                  <a:srgbClr val="000000"/>
                </a:solidFill>
                <a:effectLst>
                  <a:glow rad="177800">
                    <a:srgbClr val="FFFFFF">
                      <a:alpha val="99000"/>
                    </a:srgbClr>
                  </a:glow>
                </a:effectLst>
                <a:latin typeface="Arial" panose="020B0604020202020204" pitchFamily="34" charset="0"/>
                <a:ea typeface="MS Pゴシック" charset="0"/>
                <a:cs typeface="Arial" panose="020B0604020202020204" pitchFamily="34" charset="0"/>
              </a:rPr>
              <a:t>أنت </a:t>
            </a:r>
            <a:r>
              <a:rPr kumimoji="1" lang="ar-JO" sz="4000" b="1" dirty="0">
                <a:solidFill>
                  <a:srgbClr val="800080"/>
                </a:solidFill>
                <a:effectLst>
                  <a:glow rad="177800">
                    <a:srgbClr val="FFFFFF">
                      <a:alpha val="99000"/>
                    </a:srgbClr>
                  </a:glow>
                </a:effectLst>
                <a:latin typeface="Arial" panose="020B0604020202020204" pitchFamily="34" charset="0"/>
                <a:ea typeface="MS Pゴシック" charset="0"/>
                <a:cs typeface="Arial" panose="020B0604020202020204" pitchFamily="34" charset="0"/>
              </a:rPr>
              <a:t>طرح</a:t>
            </a:r>
            <a:r>
              <a:rPr kumimoji="1" lang="ar-JO" sz="4000" b="1" dirty="0">
                <a:solidFill>
                  <a:srgbClr val="000000"/>
                </a:solidFill>
                <a:effectLst>
                  <a:glow rad="177800">
                    <a:srgbClr val="FFFFFF">
                      <a:alpha val="99000"/>
                    </a:srgbClr>
                  </a:glow>
                </a:effectLst>
                <a:latin typeface="Arial" panose="020B0604020202020204" pitchFamily="34" charset="0"/>
                <a:ea typeface="MS Pゴシック" charset="0"/>
                <a:cs typeface="Arial" panose="020B0604020202020204" pitchFamily="34" charset="0"/>
              </a:rPr>
              <a:t>تني</a:t>
            </a:r>
          </a:p>
          <a:p>
            <a:pPr rtl="1">
              <a:defRPr/>
            </a:pPr>
            <a:r>
              <a:rPr kumimoji="1" lang="ar-JO" sz="4000" b="1" dirty="0">
                <a:solidFill>
                  <a:srgbClr val="000000"/>
                </a:solidFill>
                <a:effectLst>
                  <a:glow rad="177800">
                    <a:srgbClr val="FFFFFF">
                      <a:alpha val="99000"/>
                    </a:srgbClr>
                  </a:glow>
                </a:effectLst>
                <a:latin typeface="Arial" panose="020B0604020202020204" pitchFamily="34" charset="0"/>
                <a:ea typeface="MS Pゴシック" charset="0"/>
                <a:cs typeface="Arial" panose="020B0604020202020204" pitchFamily="34" charset="0"/>
              </a:rPr>
              <a:t>(2: 3</a:t>
            </a:r>
            <a:r>
              <a:rPr kumimoji="1" lang="en-US" sz="4000" b="1" dirty="0">
                <a:solidFill>
                  <a:srgbClr val="000000"/>
                </a:solidFill>
                <a:effectLst>
                  <a:glow rad="177800">
                    <a:srgbClr val="FFFFFF">
                      <a:alpha val="99000"/>
                    </a:srgbClr>
                  </a:glow>
                </a:effectLst>
                <a:latin typeface="Arial" panose="020B0604020202020204" pitchFamily="34" charset="0"/>
                <a:ea typeface="MS Pゴシック" charset="0"/>
                <a:cs typeface="Arial" panose="020B0604020202020204" pitchFamily="34" charset="0"/>
              </a:rPr>
              <a:t>(</a:t>
            </a:r>
            <a:endParaRPr lang="en-US" sz="4000" b="1" dirty="0">
              <a:solidFill>
                <a:srgbClr val="000000"/>
              </a:solidFill>
              <a:effectLst>
                <a:glow rad="177800">
                  <a:srgbClr val="FFFFFF">
                    <a:alpha val="99000"/>
                  </a:srgbClr>
                </a:glow>
              </a:effectLst>
              <a:latin typeface="Arial" panose="020B0604020202020204" pitchFamily="34" charset="0"/>
              <a:ea typeface="MS P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1" name="Rectangle 2"/>
          <p:cNvSpPr>
            <a:spLocks noChangeArrowheads="1"/>
          </p:cNvSpPr>
          <p:nvPr/>
        </p:nvSpPr>
        <p:spPr bwMode="auto">
          <a:xfrm>
            <a:off x="0" y="0"/>
            <a:ext cx="91440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dirty="0">
              <a:solidFill>
                <a:srgbClr val="000000"/>
              </a:solidFill>
              <a:latin typeface="Arial" panose="020B0604020202020204" pitchFamily="34" charset="0"/>
              <a:ea typeface="MS Pゴシック" charset="0"/>
              <a:cs typeface="Arial" panose="020B0604020202020204" pitchFamily="34" charset="0"/>
            </a:endParaRPr>
          </a:p>
        </p:txBody>
      </p:sp>
      <p:grpSp>
        <p:nvGrpSpPr>
          <p:cNvPr id="3" name="Group 20"/>
          <p:cNvGrpSpPr>
            <a:grpSpLocks/>
          </p:cNvGrpSpPr>
          <p:nvPr/>
        </p:nvGrpSpPr>
        <p:grpSpPr bwMode="auto">
          <a:xfrm>
            <a:off x="0" y="3429000"/>
            <a:ext cx="4495800" cy="3600450"/>
            <a:chOff x="-152400" y="-228600"/>
            <a:chExt cx="4495800" cy="3600400"/>
          </a:xfrm>
        </p:grpSpPr>
        <p:pic>
          <p:nvPicPr>
            <p:cNvPr id="634888" name="Picture 4"/>
            <p:cNvPicPr>
              <a:picLocks noChangeAspect="1" noChangeArrowheads="1"/>
            </p:cNvPicPr>
            <p:nvPr/>
          </p:nvPicPr>
          <p:blipFill>
            <a:blip r:embed="rId2" cstate="screen">
              <a:lum bright="30000"/>
              <a:extLst>
                <a:ext uri="{28A0092B-C50C-407E-A947-70E740481C1C}">
                  <a14:useLocalDpi xmlns:a14="http://schemas.microsoft.com/office/drawing/2010/main"/>
                </a:ext>
              </a:extLst>
            </a:blip>
            <a:srcRect/>
            <a:stretch>
              <a:fillRect/>
            </a:stretch>
          </p:blipFill>
          <p:spPr bwMode="auto">
            <a:xfrm>
              <a:off x="0" y="781000"/>
              <a:ext cx="3717235" cy="259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1"/>
            <p:cNvSpPr txBox="1">
              <a:spLocks/>
            </p:cNvSpPr>
            <p:nvPr/>
          </p:nvSpPr>
          <p:spPr bwMode="auto">
            <a:xfrm>
              <a:off x="-152400" y="-228600"/>
              <a:ext cx="4495800" cy="1828775"/>
            </a:xfrm>
            <a:prstGeom prst="rect">
              <a:avLst/>
            </a:prstGeom>
            <a:noFill/>
            <a:ln w="9525">
              <a:noFill/>
              <a:miter lim="800000"/>
              <a:headEnd/>
              <a:tailEnd/>
            </a:ln>
            <a:effectLst>
              <a:outerShdw blurRad="50800" dist="25399" dir="2700000" algn="ctr" rotWithShape="0">
                <a:srgbClr val="FFFFFF">
                  <a:alpha val="99962"/>
                </a:srgb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kumimoji="1" lang="ar-JO" sz="4000" b="1" dirty="0">
                  <a:solidFill>
                    <a:srgbClr val="FF0000"/>
                  </a:solidFill>
                  <a:latin typeface="Arial" panose="020B0604020202020204" pitchFamily="34" charset="0"/>
                  <a:ea typeface="MS Pゴシック" charset="0"/>
                  <a:cs typeface="Arial" panose="020B0604020202020204" pitchFamily="34" charset="0"/>
                </a:rPr>
                <a:t>قم</a:t>
              </a:r>
              <a:r>
                <a:rPr kumimoji="1" lang="ar-JO" sz="4000" b="1" dirty="0">
                  <a:solidFill>
                    <a:srgbClr val="000000"/>
                  </a:solidFill>
                  <a:latin typeface="Arial" panose="020B0604020202020204" pitchFamily="34" charset="0"/>
                  <a:ea typeface="MS Pゴシック" charset="0"/>
                  <a:cs typeface="Arial" panose="020B0604020202020204" pitchFamily="34" charset="0"/>
                </a:rPr>
                <a:t> اذهب إلى نينوى     (1: 1)</a:t>
              </a:r>
              <a:endParaRPr lang="en-US" sz="4000" b="1" dirty="0">
                <a:solidFill>
                  <a:srgbClr val="000000"/>
                </a:solidFill>
                <a:latin typeface="Arial" panose="020B0604020202020204" pitchFamily="34" charset="0"/>
                <a:ea typeface="MS Pゴシック" charset="0"/>
                <a:cs typeface="Arial" panose="020B0604020202020204" pitchFamily="34" charset="0"/>
              </a:endParaRPr>
            </a:p>
          </p:txBody>
        </p:sp>
      </p:grpSp>
      <p:grpSp>
        <p:nvGrpSpPr>
          <p:cNvPr id="4" name="Group 21"/>
          <p:cNvGrpSpPr>
            <a:grpSpLocks/>
          </p:cNvGrpSpPr>
          <p:nvPr/>
        </p:nvGrpSpPr>
        <p:grpSpPr bwMode="auto">
          <a:xfrm>
            <a:off x="4135438" y="-26988"/>
            <a:ext cx="5029200" cy="3824288"/>
            <a:chOff x="3830978" y="-27322"/>
            <a:chExt cx="5029200" cy="3823788"/>
          </a:xfrm>
        </p:grpSpPr>
        <p:pic>
          <p:nvPicPr>
            <p:cNvPr id="634886" name="Picture 4"/>
            <p:cNvPicPr>
              <a:picLocks noChangeAspect="1" noChangeArrowheads="1"/>
            </p:cNvPicPr>
            <p:nvPr/>
          </p:nvPicPr>
          <p:blipFill>
            <a:blip r:embed="rId3" cstate="screen">
              <a:lum bright="30000"/>
              <a:extLst>
                <a:ext uri="{28A0092B-C50C-407E-A947-70E740481C1C}">
                  <a14:useLocalDpi xmlns:a14="http://schemas.microsoft.com/office/drawing/2010/main"/>
                </a:ext>
              </a:extLst>
            </a:blip>
            <a:srcRect/>
            <a:stretch>
              <a:fillRect/>
            </a:stretch>
          </p:blipFill>
          <p:spPr bwMode="auto">
            <a:xfrm>
              <a:off x="5202578" y="-27322"/>
              <a:ext cx="2956389" cy="3462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itle 1"/>
            <p:cNvSpPr txBox="1">
              <a:spLocks/>
            </p:cNvSpPr>
            <p:nvPr/>
          </p:nvSpPr>
          <p:spPr bwMode="auto">
            <a:xfrm>
              <a:off x="3830978" y="2348855"/>
              <a:ext cx="5029200" cy="1447611"/>
            </a:xfrm>
            <a:prstGeom prst="rect">
              <a:avLst/>
            </a:prstGeom>
            <a:noFill/>
            <a:ln w="9525">
              <a:noFill/>
              <a:miter lim="800000"/>
              <a:headEnd/>
              <a:tailEnd/>
            </a:ln>
            <a:effectLst>
              <a:outerShdw blurRad="50800" dist="25399" dir="2700000" algn="ctr" rotWithShape="0">
                <a:srgbClr val="FFFFFF">
                  <a:alpha val="99962"/>
                </a:srgb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kumimoji="1" lang="ar-JO" sz="4000" b="1" dirty="0">
                  <a:solidFill>
                    <a:srgbClr val="FF0000"/>
                  </a:solidFill>
                  <a:latin typeface="Arial" panose="020B0604020202020204" pitchFamily="34" charset="0"/>
                  <a:ea typeface="MS Pゴシック" charset="0"/>
                  <a:cs typeface="Arial" panose="020B0604020202020204" pitchFamily="34" charset="0"/>
                </a:rPr>
                <a:t>قم</a:t>
              </a:r>
              <a:r>
                <a:rPr kumimoji="1" lang="ar-JO" sz="4000" b="1" dirty="0">
                  <a:solidFill>
                    <a:srgbClr val="000000"/>
                  </a:solidFill>
                  <a:latin typeface="Arial" panose="020B0604020202020204" pitchFamily="34" charset="0"/>
                  <a:ea typeface="MS Pゴシック" charset="0"/>
                  <a:cs typeface="Arial" panose="020B0604020202020204" pitchFamily="34" charset="0"/>
                </a:rPr>
                <a:t> اصرخ إلى إلهك</a:t>
              </a:r>
            </a:p>
            <a:p>
              <a:pPr>
                <a:defRPr/>
              </a:pPr>
              <a:r>
                <a:rPr kumimoji="1" lang="ar-JO" sz="4000" b="1" dirty="0">
                  <a:solidFill>
                    <a:srgbClr val="000000"/>
                  </a:solidFill>
                  <a:latin typeface="Arial" panose="020B0604020202020204" pitchFamily="34" charset="0"/>
                  <a:ea typeface="MS Pゴシック" charset="0"/>
                  <a:cs typeface="Arial" panose="020B0604020202020204" pitchFamily="34" charset="0"/>
                </a:rPr>
                <a:t>(1: 6)</a:t>
              </a:r>
              <a:endParaRPr lang="en-US" sz="4000" b="1" dirty="0">
                <a:solidFill>
                  <a:srgbClr val="000000"/>
                </a:solidFill>
                <a:latin typeface="Arial" panose="020B0604020202020204" pitchFamily="34" charset="0"/>
                <a:ea typeface="MS Pゴシック" charset="0"/>
                <a:cs typeface="Arial" panose="020B0604020202020204" pitchFamily="34" charset="0"/>
              </a:endParaRPr>
            </a:p>
          </p:txBody>
        </p:sp>
      </p:grpSp>
      <p:sp>
        <p:nvSpPr>
          <p:cNvPr id="2" name="Title 1"/>
          <p:cNvSpPr>
            <a:spLocks noGrp="1"/>
          </p:cNvSpPr>
          <p:nvPr>
            <p:ph type="title" idx="4294967295"/>
          </p:nvPr>
        </p:nvSpPr>
        <p:spPr>
          <a:xfrm>
            <a:off x="4716463" y="4149725"/>
            <a:ext cx="3581400" cy="2438400"/>
          </a:xfrm>
        </p:spPr>
        <p:txBody>
          <a:bodyPr/>
          <a:lstStyle/>
          <a:p>
            <a:pPr>
              <a:defRPr/>
            </a:pPr>
            <a:r>
              <a:rPr kumimoji="1" lang="ar-JO" altLang="ja-JP" b="1" dirty="0">
                <a:solidFill>
                  <a:srgbClr val="FF0000"/>
                </a:solidFill>
                <a:latin typeface="Arial" panose="020B0604020202020204" pitchFamily="34" charset="0"/>
                <a:ea typeface="+mj-ea"/>
                <a:cs typeface="Arial" panose="020B0604020202020204" pitchFamily="34" charset="0"/>
              </a:rPr>
              <a:t>القيام</a:t>
            </a:r>
            <a:r>
              <a:rPr kumimoji="1" lang="ar-JO" altLang="ja-JP" b="1" dirty="0">
                <a:solidFill>
                  <a:schemeClr val="tx1"/>
                </a:solidFill>
                <a:latin typeface="Arial" panose="020B0604020202020204" pitchFamily="34" charset="0"/>
                <a:ea typeface="+mj-ea"/>
                <a:cs typeface="Arial" panose="020B0604020202020204" pitchFamily="34" charset="0"/>
              </a:rPr>
              <a:t> في يونان</a:t>
            </a:r>
            <a:endParaRPr lang="en-US" b="1" dirty="0">
              <a:solidFill>
                <a:schemeClr val="tx1"/>
              </a:solidFill>
              <a:latin typeface="Arial" panose="020B0604020202020204" pitchFamily="34" charset="0"/>
              <a:ea typeface="+mj-ea"/>
              <a:cs typeface="Arial" panose="020B0604020202020204" pitchFamily="34" charset="0"/>
            </a:endParaRPr>
          </a:p>
        </p:txBody>
      </p:sp>
      <p:sp>
        <p:nvSpPr>
          <p:cNvPr id="19" name="Right Arrow 18"/>
          <p:cNvSpPr>
            <a:spLocks noChangeArrowheads="1"/>
          </p:cNvSpPr>
          <p:nvPr/>
        </p:nvSpPr>
        <p:spPr bwMode="auto">
          <a:xfrm rot="-2663497">
            <a:off x="3540125" y="2822575"/>
            <a:ext cx="762000" cy="1066800"/>
          </a:xfrm>
          <a:prstGeom prst="rightArrow">
            <a:avLst>
              <a:gd name="adj1" fmla="val 50000"/>
              <a:gd name="adj2" fmla="val 50000"/>
            </a:avLst>
          </a:prstGeom>
          <a:solidFill>
            <a:srgbClr val="030201"/>
          </a:solidFill>
          <a:ln w="9525">
            <a:solidFill>
              <a:schemeClr val="tx1"/>
            </a:solidFill>
            <a:round/>
            <a:headEnd/>
            <a:tailEnd/>
          </a:ln>
        </p:spPr>
        <p:txBody>
          <a:bodyPr wrap="none" anchor="ctr"/>
          <a:lstStyle/>
          <a:p>
            <a:endParaRPr lang="en-US" b="1" dirty="0">
              <a:solidFill>
                <a:srgbClr val="000000"/>
              </a:solidFill>
              <a:latin typeface="Arial" panose="020B0604020202020204" pitchFamily="34" charset="0"/>
              <a:ea typeface="MS P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childTnLst>
                          </p:cTn>
                        </p:par>
                        <p:par>
                          <p:cTn id="13" fill="hold" nodeType="afterGroup">
                            <p:stCondLst>
                              <p:cond delay="500"/>
                            </p:stCondLst>
                            <p:childTnLst>
                              <p:par>
                                <p:cTn id="14" presetID="22" presetClass="entr" presetSubtype="1"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up)">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5" name="Rectangle 2"/>
          <p:cNvSpPr>
            <a:spLocks noChangeArrowheads="1"/>
          </p:cNvSpPr>
          <p:nvPr/>
        </p:nvSpPr>
        <p:spPr bwMode="auto">
          <a:xfrm>
            <a:off x="0" y="0"/>
            <a:ext cx="91440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Pゴシック" charset="0"/>
              <a:cs typeface="Arial" panose="020B0604020202020204" pitchFamily="34" charset="0"/>
            </a:endParaRPr>
          </a:p>
        </p:txBody>
      </p:sp>
      <p:grpSp>
        <p:nvGrpSpPr>
          <p:cNvPr id="3" name="Group 20"/>
          <p:cNvGrpSpPr>
            <a:grpSpLocks/>
          </p:cNvGrpSpPr>
          <p:nvPr/>
        </p:nvGrpSpPr>
        <p:grpSpPr bwMode="auto">
          <a:xfrm>
            <a:off x="-152400" y="-228600"/>
            <a:ext cx="4495800" cy="2971800"/>
            <a:chOff x="-152400" y="-228600"/>
            <a:chExt cx="4495800" cy="2971800"/>
          </a:xfrm>
        </p:grpSpPr>
        <p:pic>
          <p:nvPicPr>
            <p:cNvPr id="635916" name="Picture 4"/>
            <p:cNvPicPr>
              <a:picLocks noChangeAspect="1" noChangeArrowheads="1"/>
            </p:cNvPicPr>
            <p:nvPr/>
          </p:nvPicPr>
          <p:blipFill>
            <a:blip r:embed="rId2" cstate="screen">
              <a:lum bright="30000"/>
              <a:extLst>
                <a:ext uri="{28A0092B-C50C-407E-A947-70E740481C1C}">
                  <a14:useLocalDpi xmlns:a14="http://schemas.microsoft.com/office/drawing/2010/main"/>
                </a:ext>
              </a:extLst>
            </a:blip>
            <a:srcRect/>
            <a:stretch>
              <a:fillRect/>
            </a:stretch>
          </p:blipFill>
          <p:spPr bwMode="auto">
            <a:xfrm>
              <a:off x="0" y="152400"/>
              <a:ext cx="3717235" cy="259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1"/>
            <p:cNvSpPr txBox="1">
              <a:spLocks/>
            </p:cNvSpPr>
            <p:nvPr/>
          </p:nvSpPr>
          <p:spPr bwMode="auto">
            <a:xfrm>
              <a:off x="-152400" y="-228600"/>
              <a:ext cx="4495800" cy="1828800"/>
            </a:xfrm>
            <a:prstGeom prst="rect">
              <a:avLst/>
            </a:prstGeom>
            <a:noFill/>
            <a:ln w="9525">
              <a:noFill/>
              <a:miter lim="800000"/>
              <a:headEnd/>
              <a:tailEnd/>
            </a:ln>
            <a:effectLst>
              <a:outerShdw blurRad="50800" dist="25399" dir="2700000" algn="ctr" rotWithShape="0">
                <a:srgbClr val="FFFFFF">
                  <a:alpha val="99962"/>
                </a:srgb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altLang="ja-JP" sz="4000" b="1" u="none" strike="noStrike" kern="1200" cap="none" spc="0" normalizeH="0" baseline="0" noProof="0" dirty="0">
                  <a:ln>
                    <a:noFill/>
                  </a:ln>
                  <a:solidFill>
                    <a:srgbClr val="000000"/>
                  </a:solidFill>
                  <a:effectLst/>
                  <a:uLnTx/>
                  <a:uFillTx/>
                  <a:latin typeface="Arial" panose="020B0604020202020204" pitchFamily="34" charset="0"/>
                  <a:ea typeface="MS Pゴシック" charset="0"/>
                  <a:cs typeface="Arial" panose="020B0604020202020204" pitchFamily="34" charset="0"/>
                </a:rPr>
                <a:t>ف</a:t>
              </a:r>
              <a:r>
                <a:rPr kumimoji="1" lang="ar-JO" altLang="ja-JP" sz="4000" b="1" u="none" strike="noStrike" kern="1200" cap="none" spc="0" normalizeH="0" baseline="0" noProof="0" dirty="0">
                  <a:ln>
                    <a:noFill/>
                  </a:ln>
                  <a:solidFill>
                    <a:srgbClr val="0000FF"/>
                  </a:solidFill>
                  <a:effectLst/>
                  <a:uLnTx/>
                  <a:uFillTx/>
                  <a:latin typeface="Arial" panose="020B0604020202020204" pitchFamily="34" charset="0"/>
                  <a:ea typeface="MS Pゴシック" charset="0"/>
                  <a:cs typeface="Arial" panose="020B0604020202020204" pitchFamily="34" charset="0"/>
                </a:rPr>
                <a:t>نزل</a:t>
              </a:r>
              <a:r>
                <a:rPr kumimoji="1" lang="ar-JO" altLang="ja-JP" sz="4000" b="1" u="none" strike="noStrike" kern="1200" cap="none" spc="0" normalizeH="0" baseline="0" noProof="0" dirty="0">
                  <a:ln>
                    <a:noFill/>
                  </a:ln>
                  <a:solidFill>
                    <a:srgbClr val="000000"/>
                  </a:solidFill>
                  <a:effectLst/>
                  <a:uLnTx/>
                  <a:uFillTx/>
                  <a:latin typeface="Arial" panose="020B0604020202020204" pitchFamily="34" charset="0"/>
                  <a:ea typeface="MS Pゴシック" charset="0"/>
                  <a:cs typeface="Arial" panose="020B0604020202020204" pitchFamily="34" charset="0"/>
                </a:rPr>
                <a:t> إلى يافا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4000" b="1" u="none" strike="noStrike" kern="1200" cap="none" spc="0" normalizeH="0" baseline="0" noProof="0" dirty="0">
                  <a:ln>
                    <a:noFill/>
                  </a:ln>
                  <a:solidFill>
                    <a:srgbClr val="000000"/>
                  </a:solidFill>
                  <a:effectLst/>
                  <a:uLnTx/>
                  <a:uFillTx/>
                  <a:latin typeface="Arial" panose="020B0604020202020204" pitchFamily="34" charset="0"/>
                  <a:ea typeface="MS Pゴシック" charset="0"/>
                  <a:cs typeface="Arial" panose="020B0604020202020204" pitchFamily="34" charset="0"/>
                </a:rPr>
                <a:t>(1: 3أ)</a:t>
              </a:r>
              <a:endParaRPr kumimoji="0" lang="en-US" sz="4000" b="1" u="none" strike="noStrike" kern="1200" cap="none" spc="0" normalizeH="0" baseline="0" noProof="0" dirty="0">
                <a:ln>
                  <a:noFill/>
                </a:ln>
                <a:solidFill>
                  <a:srgbClr val="000000"/>
                </a:solidFill>
                <a:effectLst/>
                <a:uLnTx/>
                <a:uFillTx/>
                <a:latin typeface="Arial" panose="020B0604020202020204" pitchFamily="34" charset="0"/>
                <a:ea typeface="MS Pゴシック" charset="0"/>
                <a:cs typeface="Arial" panose="020B0604020202020204" pitchFamily="34" charset="0"/>
              </a:endParaRPr>
            </a:p>
          </p:txBody>
        </p:sp>
      </p:grpSp>
      <p:grpSp>
        <p:nvGrpSpPr>
          <p:cNvPr id="4" name="Group 21"/>
          <p:cNvGrpSpPr>
            <a:grpSpLocks/>
          </p:cNvGrpSpPr>
          <p:nvPr/>
        </p:nvGrpSpPr>
        <p:grpSpPr bwMode="auto">
          <a:xfrm>
            <a:off x="2438400" y="115888"/>
            <a:ext cx="5029200" cy="3846512"/>
            <a:chOff x="2133600" y="116682"/>
            <a:chExt cx="5029200" cy="3845491"/>
          </a:xfrm>
        </p:grpSpPr>
        <p:pic>
          <p:nvPicPr>
            <p:cNvPr id="635914" name="Picture 4"/>
            <p:cNvPicPr>
              <a:picLocks noChangeAspect="1" noChangeArrowheads="1"/>
            </p:cNvPicPr>
            <p:nvPr/>
          </p:nvPicPr>
          <p:blipFill>
            <a:blip r:embed="rId3" cstate="screen">
              <a:lum bright="30000"/>
              <a:extLst>
                <a:ext uri="{28A0092B-C50C-407E-A947-70E740481C1C}">
                  <a14:useLocalDpi xmlns:a14="http://schemas.microsoft.com/office/drawing/2010/main"/>
                </a:ext>
              </a:extLst>
            </a:blip>
            <a:srcRect/>
            <a:stretch>
              <a:fillRect/>
            </a:stretch>
          </p:blipFill>
          <p:spPr bwMode="auto">
            <a:xfrm>
              <a:off x="3903099" y="116682"/>
              <a:ext cx="2956389" cy="3462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itle 1"/>
            <p:cNvSpPr txBox="1">
              <a:spLocks/>
            </p:cNvSpPr>
            <p:nvPr/>
          </p:nvSpPr>
          <p:spPr bwMode="auto">
            <a:xfrm>
              <a:off x="2133600" y="2514757"/>
              <a:ext cx="5029200" cy="1447416"/>
            </a:xfrm>
            <a:prstGeom prst="rect">
              <a:avLst/>
            </a:prstGeom>
            <a:noFill/>
            <a:ln w="9525">
              <a:noFill/>
              <a:miter lim="800000"/>
              <a:headEnd/>
              <a:tailEnd/>
            </a:ln>
            <a:effectLst>
              <a:outerShdw blurRad="50800" dist="25399" dir="2700000" algn="ctr" rotWithShape="0">
                <a:srgbClr val="FFFFFF">
                  <a:alpha val="99962"/>
                </a:srgb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altLang="ja-JP" sz="4000" b="1" u="none" strike="noStrike" kern="1200" cap="none" spc="0" normalizeH="0" baseline="0" noProof="0" dirty="0">
                  <a:ln>
                    <a:noFill/>
                  </a:ln>
                  <a:solidFill>
                    <a:srgbClr val="0000FF"/>
                  </a:solidFill>
                  <a:effectLst/>
                  <a:uLnTx/>
                  <a:uFillTx/>
                  <a:latin typeface="Arial" panose="020B0604020202020204" pitchFamily="34" charset="0"/>
                  <a:ea typeface="MS Pゴシック" charset="0"/>
                  <a:cs typeface="Arial" panose="020B0604020202020204" pitchFamily="34" charset="0"/>
                </a:rPr>
                <a:t>نزل</a:t>
              </a:r>
              <a:r>
                <a:rPr kumimoji="1" lang="ar-JO" altLang="ja-JP" sz="4000" b="1" u="none" strike="noStrike" kern="1200" cap="none" spc="0" normalizeH="0" baseline="0" noProof="0" dirty="0">
                  <a:ln>
                    <a:noFill/>
                  </a:ln>
                  <a:solidFill>
                    <a:srgbClr val="000000"/>
                  </a:solidFill>
                  <a:effectLst/>
                  <a:uLnTx/>
                  <a:uFillTx/>
                  <a:latin typeface="Arial" panose="020B0604020202020204" pitchFamily="34" charset="0"/>
                  <a:ea typeface="MS Pゴシック" charset="0"/>
                  <a:cs typeface="Arial" panose="020B0604020202020204" pitchFamily="34" charset="0"/>
                </a:rPr>
                <a:t> إلى جوف السفينة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4000" b="1" u="none" strike="noStrike" kern="1200" cap="none" spc="0" normalizeH="0" baseline="0" noProof="0" dirty="0">
                  <a:ln>
                    <a:noFill/>
                  </a:ln>
                  <a:solidFill>
                    <a:srgbClr val="000000"/>
                  </a:solidFill>
                  <a:effectLst/>
                  <a:uLnTx/>
                  <a:uFillTx/>
                  <a:latin typeface="Arial" panose="020B0604020202020204" pitchFamily="34" charset="0"/>
                  <a:ea typeface="MS Pゴシック" charset="0"/>
                  <a:cs typeface="Arial" panose="020B0604020202020204" pitchFamily="34" charset="0"/>
                </a:rPr>
                <a:t>(1: 5)</a:t>
              </a:r>
              <a:endParaRPr kumimoji="0" lang="en-US" sz="4000" b="1" u="none" strike="noStrike" kern="1200" cap="none" spc="0" normalizeH="0" baseline="0" noProof="0" dirty="0">
                <a:ln>
                  <a:noFill/>
                </a:ln>
                <a:solidFill>
                  <a:srgbClr val="000000"/>
                </a:solidFill>
                <a:effectLst/>
                <a:uLnTx/>
                <a:uFillTx/>
                <a:latin typeface="Arial" panose="020B0604020202020204" pitchFamily="34" charset="0"/>
                <a:ea typeface="MS Pゴシック" charset="0"/>
                <a:cs typeface="Arial" panose="020B0604020202020204" pitchFamily="34" charset="0"/>
              </a:endParaRPr>
            </a:p>
          </p:txBody>
        </p:sp>
      </p:grpSp>
      <p:grpSp>
        <p:nvGrpSpPr>
          <p:cNvPr id="5" name="Group 24"/>
          <p:cNvGrpSpPr>
            <a:grpSpLocks/>
          </p:cNvGrpSpPr>
          <p:nvPr/>
        </p:nvGrpSpPr>
        <p:grpSpPr bwMode="auto">
          <a:xfrm>
            <a:off x="1187450" y="3810000"/>
            <a:ext cx="7993063" cy="3048000"/>
            <a:chOff x="1187624" y="3810000"/>
            <a:chExt cx="7992888" cy="3048000"/>
          </a:xfrm>
        </p:grpSpPr>
        <p:pic>
          <p:nvPicPr>
            <p:cNvPr id="635912" name="Picture 4"/>
            <p:cNvPicPr>
              <a:picLocks noChangeAspect="1" noChangeArrowheads="1"/>
            </p:cNvPicPr>
            <p:nvPr/>
          </p:nvPicPr>
          <p:blipFill>
            <a:blip r:embed="rId4" cstate="screen">
              <a:lum bright="22000"/>
              <a:extLst>
                <a:ext uri="{28A0092B-C50C-407E-A947-70E740481C1C}">
                  <a14:useLocalDpi xmlns:a14="http://schemas.microsoft.com/office/drawing/2010/main"/>
                </a:ext>
              </a:extLst>
            </a:blip>
            <a:srcRect/>
            <a:stretch>
              <a:fillRect/>
            </a:stretch>
          </p:blipFill>
          <p:spPr bwMode="auto">
            <a:xfrm>
              <a:off x="1187624" y="3810000"/>
              <a:ext cx="43434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Title 1"/>
            <p:cNvSpPr txBox="1">
              <a:spLocks/>
            </p:cNvSpPr>
            <p:nvPr/>
          </p:nvSpPr>
          <p:spPr bwMode="auto">
            <a:xfrm>
              <a:off x="4913405" y="5013325"/>
              <a:ext cx="4267107" cy="1752600"/>
            </a:xfrm>
            <a:prstGeom prst="rect">
              <a:avLst/>
            </a:prstGeom>
            <a:noFill/>
            <a:ln w="9525">
              <a:noFill/>
              <a:miter lim="800000"/>
              <a:headEnd/>
              <a:tailEnd/>
            </a:ln>
            <a:effectLst>
              <a:outerShdw blurRad="50800" dist="25399" dir="2700000" algn="ctr" rotWithShape="0">
                <a:srgbClr val="FFFFFF">
                  <a:alpha val="99962"/>
                </a:srgb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altLang="ja-JP" sz="4000" b="1" u="none" strike="noStrike" kern="1200" cap="none" spc="0" normalizeH="0" baseline="0" noProof="0" dirty="0">
                  <a:ln>
                    <a:noFill/>
                  </a:ln>
                  <a:solidFill>
                    <a:srgbClr val="0000FF"/>
                  </a:solidFill>
                  <a:effectLst/>
                  <a:uLnTx/>
                  <a:uFillTx/>
                  <a:latin typeface="Arial" panose="020B0604020202020204" pitchFamily="34" charset="0"/>
                  <a:ea typeface="MS Pゴシック" charset="0"/>
                  <a:cs typeface="Arial" panose="020B0604020202020204" pitchFamily="34" charset="0"/>
                </a:rPr>
                <a:t>نزلت</a:t>
              </a:r>
              <a:r>
                <a:rPr kumimoji="1" lang="ar-JO" altLang="ja-JP" sz="4000" b="1" u="none" strike="noStrike" kern="1200" cap="none" spc="0" normalizeH="0" baseline="0" noProof="0" dirty="0">
                  <a:ln>
                    <a:noFill/>
                  </a:ln>
                  <a:solidFill>
                    <a:srgbClr val="000000"/>
                  </a:solidFill>
                  <a:effectLst/>
                  <a:uLnTx/>
                  <a:uFillTx/>
                  <a:latin typeface="Arial" panose="020B0604020202020204" pitchFamily="34" charset="0"/>
                  <a:ea typeface="MS Pゴシック" charset="0"/>
                  <a:cs typeface="Arial" panose="020B0604020202020204" pitchFamily="34" charset="0"/>
                </a:rPr>
                <a:t> إلى أسافل الجبال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4000" b="1" u="none" strike="noStrike" kern="1200" cap="none" spc="0" normalizeH="0" baseline="0" noProof="0" dirty="0">
                  <a:ln>
                    <a:noFill/>
                  </a:ln>
                  <a:solidFill>
                    <a:srgbClr val="000000"/>
                  </a:solidFill>
                  <a:effectLst/>
                  <a:uLnTx/>
                  <a:uFillTx/>
                  <a:latin typeface="Arial" panose="020B0604020202020204" pitchFamily="34" charset="0"/>
                  <a:ea typeface="MS Pゴシック" charset="0"/>
                  <a:cs typeface="Arial" panose="020B0604020202020204" pitchFamily="34" charset="0"/>
                </a:rPr>
                <a:t>(2: 6)</a:t>
              </a:r>
              <a:endParaRPr kumimoji="0" lang="en-US" sz="4000" b="1" u="none" strike="noStrike" kern="1200" cap="none" spc="0" normalizeH="0" baseline="0" noProof="0" dirty="0">
                <a:ln>
                  <a:noFill/>
                </a:ln>
                <a:solidFill>
                  <a:srgbClr val="000000"/>
                </a:solidFill>
                <a:effectLst/>
                <a:uLnTx/>
                <a:uFillTx/>
                <a:latin typeface="Arial" panose="020B0604020202020204" pitchFamily="34" charset="0"/>
                <a:ea typeface="MS Pゴシック" charset="0"/>
                <a:cs typeface="Arial" panose="020B0604020202020204" pitchFamily="34" charset="0"/>
              </a:endParaRPr>
            </a:p>
          </p:txBody>
        </p:sp>
      </p:grpSp>
      <p:sp>
        <p:nvSpPr>
          <p:cNvPr id="19" name="Right Arrow 18"/>
          <p:cNvSpPr>
            <a:spLocks noChangeArrowheads="1"/>
          </p:cNvSpPr>
          <p:nvPr/>
        </p:nvSpPr>
        <p:spPr bwMode="auto">
          <a:xfrm rot="2899508">
            <a:off x="2816225" y="1873250"/>
            <a:ext cx="762000" cy="1066800"/>
          </a:xfrm>
          <a:prstGeom prst="rightArrow">
            <a:avLst>
              <a:gd name="adj1" fmla="val 50000"/>
              <a:gd name="adj2" fmla="val 50000"/>
            </a:avLst>
          </a:prstGeom>
          <a:solidFill>
            <a:srgbClr val="030201"/>
          </a:solidFill>
          <a:ln w="9525">
            <a:solidFill>
              <a:schemeClr val="tx1"/>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Pゴシック" charset="0"/>
              <a:cs typeface="Arial" panose="020B0604020202020204" pitchFamily="34" charset="0"/>
            </a:endParaRPr>
          </a:p>
        </p:txBody>
      </p:sp>
      <p:sp>
        <p:nvSpPr>
          <p:cNvPr id="24" name="Right Arrow 23"/>
          <p:cNvSpPr>
            <a:spLocks noChangeArrowheads="1"/>
          </p:cNvSpPr>
          <p:nvPr/>
        </p:nvSpPr>
        <p:spPr bwMode="auto">
          <a:xfrm rot="2899508">
            <a:off x="4538663" y="3916363"/>
            <a:ext cx="762000" cy="1066800"/>
          </a:xfrm>
          <a:prstGeom prst="rightArrow">
            <a:avLst>
              <a:gd name="adj1" fmla="val 50000"/>
              <a:gd name="adj2" fmla="val 50000"/>
            </a:avLst>
          </a:prstGeom>
          <a:solidFill>
            <a:srgbClr val="030201"/>
          </a:solidFill>
          <a:ln w="9525">
            <a:solidFill>
              <a:schemeClr val="tx1"/>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Pゴシック" charset="0"/>
              <a:cs typeface="Arial" panose="020B0604020202020204" pitchFamily="34" charset="0"/>
            </a:endParaRPr>
          </a:p>
        </p:txBody>
      </p:sp>
      <p:sp>
        <p:nvSpPr>
          <p:cNvPr id="2" name="Title 1"/>
          <p:cNvSpPr>
            <a:spLocks noGrp="1"/>
          </p:cNvSpPr>
          <p:nvPr>
            <p:ph type="title" idx="4294967295"/>
          </p:nvPr>
        </p:nvSpPr>
        <p:spPr>
          <a:xfrm>
            <a:off x="0" y="3141663"/>
            <a:ext cx="2835275" cy="2424112"/>
          </a:xfrm>
        </p:spPr>
        <p:txBody>
          <a:bodyPr/>
          <a:lstStyle/>
          <a:p>
            <a:pPr>
              <a:defRPr/>
            </a:pPr>
            <a:r>
              <a:rPr kumimoji="1" lang="ar-JO" b="1" dirty="0">
                <a:solidFill>
                  <a:srgbClr val="0000FF"/>
                </a:solidFill>
                <a:latin typeface="Arial" panose="020B0604020202020204" pitchFamily="34" charset="0"/>
                <a:ea typeface="+mj-ea"/>
                <a:cs typeface="Arial" panose="020B0604020202020204" pitchFamily="34" charset="0"/>
              </a:rPr>
              <a:t>النزول</a:t>
            </a:r>
            <a:br>
              <a:rPr kumimoji="1" lang="en-US" b="1" dirty="0">
                <a:solidFill>
                  <a:schemeClr val="tx1"/>
                </a:solidFill>
                <a:latin typeface="Arial" panose="020B0604020202020204" pitchFamily="34" charset="0"/>
                <a:ea typeface="+mj-ea"/>
                <a:cs typeface="Arial" panose="020B0604020202020204" pitchFamily="34" charset="0"/>
              </a:rPr>
            </a:br>
            <a:r>
              <a:rPr kumimoji="1" lang="ar-JO" b="1" dirty="0">
                <a:solidFill>
                  <a:schemeClr val="tx1"/>
                </a:solidFill>
                <a:latin typeface="Arial" panose="020B0604020202020204" pitchFamily="34" charset="0"/>
                <a:ea typeface="+mj-ea"/>
                <a:cs typeface="Arial" panose="020B0604020202020204" pitchFamily="34" charset="0"/>
              </a:rPr>
              <a:t>في يونان</a:t>
            </a:r>
            <a:endParaRPr lang="en-US" b="1" dirty="0">
              <a:solidFill>
                <a:schemeClr val="tx1"/>
              </a:solidFill>
              <a:latin typeface="Arial" panose="020B0604020202020204" pitchFamily="34" charset="0"/>
              <a:ea typeface="+mj-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childTnLst>
                          </p:cTn>
                        </p:par>
                        <p:par>
                          <p:cTn id="13" fill="hold" nodeType="afterGroup">
                            <p:stCondLst>
                              <p:cond delay="500"/>
                            </p:stCondLst>
                            <p:childTnLst>
                              <p:par>
                                <p:cTn id="14" presetID="22" presetClass="entr" presetSubtype="1"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up)">
                                      <p:cBhvr>
                                        <p:cTn id="16" dur="500"/>
                                        <p:tgtEl>
                                          <p:spTgt spid="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up)">
                                      <p:cBhvr>
                                        <p:cTn id="21" dur="500"/>
                                        <p:tgtEl>
                                          <p:spTgt spid="24"/>
                                        </p:tgtEl>
                                      </p:cBhvr>
                                    </p:animEffect>
                                  </p:childTnLst>
                                </p:cTn>
                              </p:par>
                            </p:childTnLst>
                          </p:cTn>
                        </p:par>
                        <p:par>
                          <p:cTn id="22" fill="hold" nodeType="afterGroup">
                            <p:stCondLst>
                              <p:cond delay="500"/>
                            </p:stCondLst>
                            <p:childTnLst>
                              <p:par>
                                <p:cTn id="23" presetID="1" presetClass="entr" presetSubtype="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4"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0"/>
            <a:ext cx="2057400" cy="1143000"/>
          </a:xfrm>
        </p:spPr>
        <p:txBody>
          <a:bodyPr/>
          <a:lstStyle/>
          <a:p>
            <a:pPr>
              <a:defRPr/>
            </a:pPr>
            <a:r>
              <a:rPr lang="en-US" dirty="0">
                <a:ea typeface="+mj-ea"/>
              </a:rPr>
              <a:t>Black</a:t>
            </a:r>
          </a:p>
        </p:txBody>
      </p:sp>
      <p:sp>
        <p:nvSpPr>
          <p:cNvPr id="636930" name="Rectangle 2"/>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a typeface="MS Pゴシック" charset="0"/>
              <a:cs typeface="MS Pゴシック"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p:cNvSpPr>
            <a:spLocks noGrp="1" noChangeArrowheads="1"/>
          </p:cNvSpPr>
          <p:nvPr>
            <p:ph type="title" idx="4294967295"/>
          </p:nvPr>
        </p:nvSpPr>
        <p:spPr>
          <a:xfrm>
            <a:off x="4643438" y="-26988"/>
            <a:ext cx="4537075" cy="1679576"/>
          </a:xfrm>
          <a:solidFill>
            <a:srgbClr val="000000"/>
          </a:solidFill>
        </p:spPr>
        <p:txBody>
          <a:bodyPr/>
          <a:lstStyle/>
          <a:p>
            <a:pPr eaLnBrk="1" hangingPunct="1">
              <a:defRPr/>
            </a:pPr>
            <a:r>
              <a:rPr kumimoji="1" lang="ar-JO" sz="4800" b="1" dirty="0">
                <a:solidFill>
                  <a:srgbClr val="F5F5F2"/>
                </a:solidFill>
                <a:latin typeface="Arial" panose="020B0604020202020204" pitchFamily="34" charset="0"/>
                <a:ea typeface="+mj-ea"/>
                <a:cs typeface="Arial" panose="020B0604020202020204" pitchFamily="34" charset="0"/>
              </a:rPr>
              <a:t>مزمور</a:t>
            </a:r>
            <a:br>
              <a:rPr kumimoji="1" lang="ar-JO" sz="4800" b="1" dirty="0">
                <a:solidFill>
                  <a:srgbClr val="F5F5F2"/>
                </a:solidFill>
                <a:latin typeface="Arial" panose="020B0604020202020204" pitchFamily="34" charset="0"/>
                <a:ea typeface="+mj-ea"/>
                <a:cs typeface="Arial" panose="020B0604020202020204" pitchFamily="34" charset="0"/>
              </a:rPr>
            </a:br>
            <a:r>
              <a:rPr kumimoji="1" lang="ar-JO" sz="4800" b="1" dirty="0">
                <a:solidFill>
                  <a:srgbClr val="F5F5F2"/>
                </a:solidFill>
                <a:latin typeface="Arial" panose="020B0604020202020204" pitchFamily="34" charset="0"/>
                <a:ea typeface="+mj-ea"/>
                <a:cs typeface="Arial" panose="020B0604020202020204" pitchFamily="34" charset="0"/>
              </a:rPr>
              <a:t>شكر</a:t>
            </a:r>
            <a:endParaRPr kumimoji="1" lang="en-US" sz="4800" b="1" dirty="0">
              <a:solidFill>
                <a:srgbClr val="F5F5F2"/>
              </a:solidFill>
              <a:latin typeface="Arial" panose="020B0604020202020204" pitchFamily="34" charset="0"/>
              <a:ea typeface="+mj-ea"/>
              <a:cs typeface="Arial" panose="020B0604020202020204" pitchFamily="34" charset="0"/>
            </a:endParaRPr>
          </a:p>
        </p:txBody>
      </p:sp>
      <p:sp>
        <p:nvSpPr>
          <p:cNvPr id="6" name="Date Placeholder 3"/>
          <p:cNvSpPr txBox="1">
            <a:spLocks noGrp="1"/>
          </p:cNvSpPr>
          <p:nvPr/>
        </p:nvSpPr>
        <p:spPr bwMode="auto">
          <a:xfrm>
            <a:off x="685800" y="6248400"/>
            <a:ext cx="1905000" cy="457200"/>
          </a:xfrm>
          <a:prstGeom prst="rect">
            <a:avLst/>
          </a:prstGeom>
          <a:noFill/>
          <a:ln>
            <a:miter lim="800000"/>
            <a:headEnd/>
            <a:tailEnd/>
          </a:ln>
          <a:effectLst>
            <a:outerShdw blurRad="50800" dist="25399" dir="2700000" algn="ctr" rotWithShape="0">
              <a:srgbClr val="FFFFFF">
                <a:alpha val="99962"/>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MS Pゴシック"/>
              <a:cs typeface="Arial" panose="020B0604020202020204" pitchFamily="34" charset="0"/>
            </a:endParaRPr>
          </a:p>
        </p:txBody>
      </p:sp>
      <p:pic>
        <p:nvPicPr>
          <p:cNvPr id="638979"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6815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9795" name="Rectangle 3"/>
          <p:cNvSpPr>
            <a:spLocks noChangeArrowheads="1"/>
          </p:cNvSpPr>
          <p:nvPr/>
        </p:nvSpPr>
        <p:spPr bwMode="auto">
          <a:xfrm>
            <a:off x="4716016" y="2286000"/>
            <a:ext cx="4427984" cy="3200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marR="0" lvl="0" indent="-342900" algn="ctr" defTabSz="914400" rtl="0" eaLnBrk="1" fontAlgn="base" latinLnBrk="0" hangingPunct="1">
              <a:lnSpc>
                <a:spcPct val="100000"/>
              </a:lnSpc>
              <a:spcBef>
                <a:spcPct val="20000"/>
              </a:spcBef>
              <a:spcAft>
                <a:spcPct val="0"/>
              </a:spcAft>
              <a:buClrTx/>
              <a:buSzPct val="85000"/>
              <a:buFont typeface="Wingdings" pitchFamily="-112" charset="2"/>
              <a:buNone/>
              <a:tabLst/>
              <a:defRPr/>
            </a:pPr>
            <a:r>
              <a:rPr kumimoji="1" lang="ar-JO" sz="4400" b="1" u="none" strike="noStrike" kern="0" cap="none" spc="0" normalizeH="0" baseline="0" noProof="0" dirty="0">
                <a:ln>
                  <a:noFill/>
                </a:ln>
                <a:solidFill>
                  <a:srgbClr val="FFFFFF"/>
                </a:solidFill>
                <a:effectLst>
                  <a:glow rad="254000">
                    <a:srgbClr val="0194C6">
                      <a:lumMod val="75000"/>
                      <a:alpha val="98000"/>
                    </a:srgbClr>
                  </a:glow>
                </a:effectLst>
                <a:uLnTx/>
                <a:uFillTx/>
                <a:latin typeface="Arial" panose="020B0604020202020204" pitchFamily="34" charset="0"/>
                <a:ea typeface="MS Pゴシック"/>
                <a:cs typeface="Arial" panose="020B0604020202020204" pitchFamily="34" charset="0"/>
              </a:rPr>
              <a:t>الصلاة (1-2)</a:t>
            </a:r>
            <a:endParaRPr kumimoji="1" lang="en-US" sz="4400" b="1" u="none" strike="noStrike" kern="0" cap="none" spc="0" normalizeH="0" baseline="0" noProof="0" dirty="0">
              <a:ln>
                <a:noFill/>
              </a:ln>
              <a:solidFill>
                <a:srgbClr val="FFFFFF"/>
              </a:solidFill>
              <a:effectLst>
                <a:glow rad="254000">
                  <a:srgbClr val="0194C6">
                    <a:lumMod val="75000"/>
                    <a:alpha val="98000"/>
                  </a:srgbClr>
                </a:glow>
              </a:effectLst>
              <a:uLnTx/>
              <a:uFillTx/>
              <a:latin typeface="Arial" panose="020B0604020202020204" pitchFamily="34" charset="0"/>
              <a:ea typeface="MS Pゴシック"/>
              <a:cs typeface="Arial" panose="020B0604020202020204" pitchFamily="34" charset="0"/>
            </a:endParaRPr>
          </a:p>
          <a:p>
            <a:pPr marL="342900" marR="0" lvl="0" indent="-342900" algn="ctr" defTabSz="914400" rtl="0" eaLnBrk="1" fontAlgn="base" latinLnBrk="0" hangingPunct="1">
              <a:lnSpc>
                <a:spcPct val="100000"/>
              </a:lnSpc>
              <a:spcBef>
                <a:spcPct val="20000"/>
              </a:spcBef>
              <a:spcAft>
                <a:spcPct val="0"/>
              </a:spcAft>
              <a:buClrTx/>
              <a:buSzPct val="85000"/>
              <a:buFont typeface="Wingdings" pitchFamily="-112" charset="2"/>
              <a:buNone/>
              <a:tabLst/>
              <a:defRPr/>
            </a:pPr>
            <a:r>
              <a:rPr kumimoji="1" lang="ar-JO" sz="4400" b="1" u="none" strike="noStrike" kern="0" cap="none" spc="0" normalizeH="0" baseline="0" noProof="0" dirty="0">
                <a:ln>
                  <a:noFill/>
                </a:ln>
                <a:solidFill>
                  <a:srgbClr val="FFFFFF"/>
                </a:solidFill>
                <a:effectLst>
                  <a:glow rad="254000">
                    <a:srgbClr val="0194C6">
                      <a:lumMod val="75000"/>
                      <a:alpha val="98000"/>
                    </a:srgbClr>
                  </a:glow>
                </a:effectLst>
                <a:uLnTx/>
                <a:uFillTx/>
                <a:latin typeface="Arial" panose="020B0604020202020204" pitchFamily="34" charset="0"/>
                <a:ea typeface="MS Pゴシック"/>
                <a:cs typeface="Arial" panose="020B0604020202020204" pitchFamily="34" charset="0"/>
              </a:rPr>
              <a:t>الرثاء (3-7)</a:t>
            </a:r>
            <a:endParaRPr kumimoji="1" lang="en-US" sz="4400" b="1" u="none" strike="noStrike" kern="0" cap="none" spc="0" normalizeH="0" baseline="0" noProof="0" dirty="0">
              <a:ln>
                <a:noFill/>
              </a:ln>
              <a:solidFill>
                <a:srgbClr val="FFFFFF"/>
              </a:solidFill>
              <a:effectLst>
                <a:glow rad="254000">
                  <a:srgbClr val="0194C6">
                    <a:lumMod val="75000"/>
                    <a:alpha val="98000"/>
                  </a:srgbClr>
                </a:glow>
              </a:effectLst>
              <a:uLnTx/>
              <a:uFillTx/>
              <a:latin typeface="Arial" panose="020B0604020202020204" pitchFamily="34" charset="0"/>
              <a:ea typeface="MS Pゴシック"/>
              <a:cs typeface="Arial" panose="020B0604020202020204" pitchFamily="34" charset="0"/>
            </a:endParaRPr>
          </a:p>
          <a:p>
            <a:pPr marL="342900" marR="0" lvl="0" indent="-342900" algn="ctr" defTabSz="914400" rtl="0" eaLnBrk="1" fontAlgn="base" latinLnBrk="0" hangingPunct="1">
              <a:lnSpc>
                <a:spcPct val="100000"/>
              </a:lnSpc>
              <a:spcBef>
                <a:spcPct val="20000"/>
              </a:spcBef>
              <a:spcAft>
                <a:spcPct val="0"/>
              </a:spcAft>
              <a:buClrTx/>
              <a:buSzPct val="85000"/>
              <a:buFont typeface="Wingdings" pitchFamily="-112" charset="2"/>
              <a:buNone/>
              <a:tabLst/>
              <a:defRPr/>
            </a:pPr>
            <a:r>
              <a:rPr kumimoji="1" lang="ar-JO" sz="4400" b="1" u="none" strike="noStrike" kern="0" cap="none" spc="0" normalizeH="0" baseline="0" noProof="0" dirty="0">
                <a:ln>
                  <a:noFill/>
                </a:ln>
                <a:solidFill>
                  <a:srgbClr val="FFFF00"/>
                </a:solidFill>
                <a:effectLst>
                  <a:glow rad="254000">
                    <a:srgbClr val="0194C6">
                      <a:lumMod val="75000"/>
                      <a:alpha val="98000"/>
                    </a:srgbClr>
                  </a:glow>
                </a:effectLst>
                <a:uLnTx/>
                <a:uFillTx/>
                <a:latin typeface="Arial" panose="020B0604020202020204" pitchFamily="34" charset="0"/>
                <a:ea typeface="MS Pゴシック"/>
                <a:cs typeface="Arial" panose="020B0604020202020204" pitchFamily="34" charset="0"/>
              </a:rPr>
              <a:t>النذر (8-9)</a:t>
            </a:r>
            <a:endParaRPr kumimoji="1" lang="en-US" sz="4400" b="1" u="none" strike="noStrike" kern="0" cap="none" spc="0" normalizeH="0" baseline="0" noProof="0" dirty="0">
              <a:ln>
                <a:noFill/>
              </a:ln>
              <a:solidFill>
                <a:srgbClr val="FFFF00"/>
              </a:solidFill>
              <a:effectLst>
                <a:glow rad="254000">
                  <a:srgbClr val="0194C6">
                    <a:lumMod val="75000"/>
                    <a:alpha val="98000"/>
                  </a:srgbClr>
                </a:glow>
              </a:effectLst>
              <a:uLnTx/>
              <a:uFillTx/>
              <a:latin typeface="Arial" panose="020B0604020202020204" pitchFamily="34" charset="0"/>
              <a:ea typeface="MS Pゴシック"/>
              <a:cs typeface="Arial" panose="020B0604020202020204" pitchFamily="34" charset="0"/>
            </a:endParaRPr>
          </a:p>
        </p:txBody>
      </p:sp>
      <p:sp>
        <p:nvSpPr>
          <p:cNvPr id="7" name="Rectangle 6">
            <a:extLst>
              <a:ext uri="{FF2B5EF4-FFF2-40B4-BE49-F238E27FC236}">
                <a16:creationId xmlns:a16="http://schemas.microsoft.com/office/drawing/2014/main" id="{7B05BE1E-0B8C-3ED9-9406-561967A79AA0}"/>
              </a:ext>
            </a:extLst>
          </p:cNvPr>
          <p:cNvSpPr>
            <a:spLocks noChangeArrowheads="1"/>
          </p:cNvSpPr>
          <p:nvPr/>
        </p:nvSpPr>
        <p:spPr bwMode="auto">
          <a:xfrm>
            <a:off x="0" y="6172200"/>
            <a:ext cx="1905000" cy="685800"/>
          </a:xfrm>
          <a:prstGeom prst="rect">
            <a:avLst/>
          </a:prstGeom>
          <a:noFill/>
          <a:ln w="9525">
            <a:noFill/>
            <a:miter lim="800000"/>
            <a:headEnd/>
            <a:tailEnd/>
          </a:ln>
          <a:effectLst>
            <a:outerShdw blurRad="50800" dist="25399" dir="2700000" algn="ctr" rotWithShape="0">
              <a:srgbClr val="FFFFFF">
                <a:alpha val="99962"/>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ar-SA" sz="2400" b="1" u="none" strike="noStrike" kern="1200" cap="none" spc="0" normalizeH="0" baseline="0" noProof="0" dirty="0">
                <a:ln>
                  <a:noFill/>
                </a:ln>
                <a:solidFill>
                  <a:srgbClr val="000000"/>
                </a:solidFill>
                <a:effectLst/>
                <a:uLnTx/>
                <a:uFillTx/>
                <a:latin typeface="Arial" panose="020B0604020202020204" pitchFamily="34" charset="0"/>
                <a:ea typeface="MS Pゴシック"/>
                <a:cs typeface="Arial" panose="020B0604020202020204" pitchFamily="34" charset="0"/>
              </a:rPr>
              <a:t>يونان 2</a:t>
            </a:r>
            <a:endParaRPr kumimoji="1" lang="en-US" sz="2400" b="1" u="none" strike="noStrike" kern="1200" cap="none" spc="0" normalizeH="0" baseline="0" noProof="0" dirty="0">
              <a:ln>
                <a:noFill/>
              </a:ln>
              <a:solidFill>
                <a:srgbClr val="000000"/>
              </a:solidFill>
              <a:effectLst/>
              <a:uLnTx/>
              <a:uFillTx/>
              <a:latin typeface="Arial" panose="020B0604020202020204" pitchFamily="34" charset="0"/>
              <a:ea typeface="MS Pゴシック"/>
              <a:cs typeface="Arial" panose="020B0604020202020204" pitchFamily="34"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641026" name="Picture 2" descr="Temple Alta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73025"/>
            <a:ext cx="9144000" cy="693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7987" name="Rectangle 3"/>
          <p:cNvSpPr>
            <a:spLocks noGrp="1" noChangeArrowheads="1"/>
          </p:cNvSpPr>
          <p:nvPr>
            <p:ph type="title" idx="4294967295"/>
          </p:nvPr>
        </p:nvSpPr>
        <p:spPr>
          <a:xfrm>
            <a:off x="152400" y="-274638"/>
            <a:ext cx="3276600" cy="1189038"/>
          </a:xfrm>
          <a:effectLst>
            <a:outerShdw blurRad="63500" dist="25400" dir="5100233" algn="ctr" rotWithShape="0">
              <a:schemeClr val="accent2">
                <a:alpha val="75000"/>
              </a:schemeClr>
            </a:outerShdw>
          </a:effectLst>
        </p:spPr>
        <p:txBody>
          <a:bodyPr/>
          <a:lstStyle/>
          <a:p>
            <a:pPr eaLnBrk="1" hangingPunct="1">
              <a:defRPr/>
            </a:pPr>
            <a:r>
              <a:rPr lang="ar-JO" b="1" dirty="0">
                <a:latin typeface="Arial" panose="020B0604020202020204" pitchFamily="34" charset="0"/>
                <a:ea typeface="Osaka" charset="0"/>
                <a:cs typeface="Arial" panose="020B0604020202020204" pitchFamily="34" charset="0"/>
              </a:rPr>
              <a:t>نذر يونان</a:t>
            </a:r>
            <a:endParaRPr lang="en-US" b="1" dirty="0">
              <a:solidFill>
                <a:schemeClr val="bg2"/>
              </a:solidFill>
              <a:latin typeface="Arial" panose="020B0604020202020204" pitchFamily="34" charset="0"/>
              <a:ea typeface="Osaka" charset="0"/>
              <a:cs typeface="Arial" panose="020B0604020202020204" pitchFamily="34" charset="0"/>
            </a:endParaRPr>
          </a:p>
        </p:txBody>
      </p:sp>
      <p:sp>
        <p:nvSpPr>
          <p:cNvPr id="297989" name="Text Box 5"/>
          <p:cNvSpPr txBox="1">
            <a:spLocks noChangeArrowheads="1"/>
          </p:cNvSpPr>
          <p:nvPr/>
        </p:nvSpPr>
        <p:spPr bwMode="auto">
          <a:xfrm>
            <a:off x="3276600" y="-76200"/>
            <a:ext cx="5486400" cy="1384995"/>
          </a:xfrm>
          <a:prstGeom prst="rect">
            <a:avLst/>
          </a:prstGeom>
          <a:solidFill>
            <a:srgbClr val="FF0000"/>
          </a:solidFill>
          <a:ln w="9525">
            <a:noFill/>
            <a:miter lim="800000"/>
            <a:headEnd/>
            <a:tailEnd/>
          </a:ln>
          <a:effectLst>
            <a:outerShdw blurRad="63500" dist="161645"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CC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rPr>
              <a:t>أما أنا فبصوت الحمد أذبح لك وأوفي بما نذرته للرب الخلاص</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CC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rPr>
              <a:t>(2: 9)</a:t>
            </a:r>
            <a:endParaRPr kumimoji="0" lang="en-US" altLang="zh-CN" sz="2800" b="1" u="none" strike="noStrike" kern="1200" cap="none" spc="0" normalizeH="0" baseline="0" noProof="0" dirty="0">
              <a:ln>
                <a:noFill/>
              </a:ln>
              <a:solidFill>
                <a:srgbClr val="CC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97989"/>
                                        </p:tgtEl>
                                        <p:attrNameLst>
                                          <p:attrName>style.visibility</p:attrName>
                                        </p:attrNameLst>
                                      </p:cBhvr>
                                      <p:to>
                                        <p:strVal val="visible"/>
                                      </p:to>
                                    </p:set>
                                    <p:anim calcmode="lin" valueType="num">
                                      <p:cBhvr additive="base">
                                        <p:cTn id="7" dur="500" fill="hold"/>
                                        <p:tgtEl>
                                          <p:spTgt spid="297989"/>
                                        </p:tgtEl>
                                        <p:attrNameLst>
                                          <p:attrName>ppt_x</p:attrName>
                                        </p:attrNameLst>
                                      </p:cBhvr>
                                      <p:tavLst>
                                        <p:tav tm="0">
                                          <p:val>
                                            <p:strVal val="0-#ppt_w/2"/>
                                          </p:val>
                                        </p:tav>
                                        <p:tav tm="100000">
                                          <p:val>
                                            <p:strVal val="#ppt_x"/>
                                          </p:val>
                                        </p:tav>
                                      </p:tavLst>
                                    </p:anim>
                                    <p:anim calcmode="lin" valueType="num">
                                      <p:cBhvr additive="base">
                                        <p:cTn id="8" dur="500" fill="hold"/>
                                        <p:tgtEl>
                                          <p:spTgt spid="29798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989" grpId="0" animBg="1" autoUpdateAnimBg="0"/>
    </p:bldLst>
  </p:timing>
</p:sld>
</file>

<file path=ppt/theme/_rels/theme5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image" Target="../media/image17.jpeg"/></Relationships>
</file>

<file path=ppt/theme/theme1.xml><?xml version="1.0" encoding="utf-8"?>
<a:theme xmlns:a="http://schemas.openxmlformats.org/drawingml/2006/main" name="Desk Lamp">
  <a:themeElements>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Desk Lamp">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05"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Textured">
  <a:themeElements>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2B5481"/>
        </a:dk2>
        <a:lt2>
          <a:srgbClr val="CCFF99"/>
        </a:lt2>
        <a:accent1>
          <a:srgbClr val="33CC33"/>
        </a:accent1>
        <a:accent2>
          <a:srgbClr val="46562A"/>
        </a:accent2>
        <a:accent3>
          <a:srgbClr val="ACB3C1"/>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2B5481"/>
        </a:dk2>
        <a:lt2>
          <a:srgbClr val="FFFFCC"/>
        </a:lt2>
        <a:accent1>
          <a:srgbClr val="5E5884"/>
        </a:accent1>
        <a:accent2>
          <a:srgbClr val="8AB29D"/>
        </a:accent2>
        <a:accent3>
          <a:srgbClr val="ACB3C1"/>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80808"/>
        </a:dk1>
        <a:lt1>
          <a:srgbClr val="FFFFFF"/>
        </a:lt1>
        <a:dk2>
          <a:srgbClr val="2B5481"/>
        </a:dk2>
        <a:lt2>
          <a:srgbClr val="FFFFFF"/>
        </a:lt2>
        <a:accent1>
          <a:srgbClr val="666699"/>
        </a:accent1>
        <a:accent2>
          <a:srgbClr val="3366CC"/>
        </a:accent2>
        <a:accent3>
          <a:srgbClr val="ACB3C1"/>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Northern Lights">
  <a:themeElements>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fontScheme name="Northern Light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Textured">
  <a:themeElements>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2B5481"/>
        </a:dk2>
        <a:lt2>
          <a:srgbClr val="CCFF99"/>
        </a:lt2>
        <a:accent1>
          <a:srgbClr val="33CC33"/>
        </a:accent1>
        <a:accent2>
          <a:srgbClr val="46562A"/>
        </a:accent2>
        <a:accent3>
          <a:srgbClr val="ACB3C1"/>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2B5481"/>
        </a:dk2>
        <a:lt2>
          <a:srgbClr val="FFFFCC"/>
        </a:lt2>
        <a:accent1>
          <a:srgbClr val="5E5884"/>
        </a:accent1>
        <a:accent2>
          <a:srgbClr val="8AB29D"/>
        </a:accent2>
        <a:accent3>
          <a:srgbClr val="ACB3C1"/>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80808"/>
        </a:dk1>
        <a:lt1>
          <a:srgbClr val="FFFFFF"/>
        </a:lt1>
        <a:dk2>
          <a:srgbClr val="2B5481"/>
        </a:dk2>
        <a:lt2>
          <a:srgbClr val="FFFFFF"/>
        </a:lt2>
        <a:accent1>
          <a:srgbClr val="666699"/>
        </a:accent1>
        <a:accent2>
          <a:srgbClr val="3366CC"/>
        </a:accent2>
        <a:accent3>
          <a:srgbClr val="ACB3C1"/>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000099"/>
        </a:dk2>
        <a:lt2>
          <a:srgbClr val="FFFFFF"/>
        </a:lt2>
        <a:accent1>
          <a:srgbClr val="6666FF"/>
        </a:accent1>
        <a:accent2>
          <a:srgbClr val="9999FF"/>
        </a:accent2>
        <a:accent3>
          <a:srgbClr val="AAAACA"/>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000099"/>
        </a:dk2>
        <a:lt2>
          <a:srgbClr val="FFFFFF"/>
        </a:lt2>
        <a:accent1>
          <a:srgbClr val="FF6600"/>
        </a:accent1>
        <a:accent2>
          <a:srgbClr val="FFCC00"/>
        </a:accent2>
        <a:accent3>
          <a:srgbClr val="AAAACA"/>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000099"/>
        </a:dk2>
        <a:lt2>
          <a:srgbClr val="FFFFFF"/>
        </a:lt2>
        <a:accent1>
          <a:srgbClr val="9966FF"/>
        </a:accent1>
        <a:accent2>
          <a:srgbClr val="00CC66"/>
        </a:accent2>
        <a:accent3>
          <a:srgbClr val="AAAA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Water and Light">
  <a:themeElements>
    <a:clrScheme name="Water and Light 1">
      <a:dk1>
        <a:srgbClr val="000000"/>
      </a:dk1>
      <a:lt1>
        <a:srgbClr val="00B8EF"/>
      </a:lt1>
      <a:dk2>
        <a:srgbClr val="000000"/>
      </a:dk2>
      <a:lt2>
        <a:srgbClr val="808080"/>
      </a:lt2>
      <a:accent1>
        <a:srgbClr val="60E2FA"/>
      </a:accent1>
      <a:accent2>
        <a:srgbClr val="01A4DB"/>
      </a:accent2>
      <a:accent3>
        <a:srgbClr val="AAD8F6"/>
      </a:accent3>
      <a:accent4>
        <a:srgbClr val="000000"/>
      </a:accent4>
      <a:accent5>
        <a:srgbClr val="B6EEFC"/>
      </a:accent5>
      <a:accent6>
        <a:srgbClr val="0194C6"/>
      </a:accent6>
      <a:hlink>
        <a:srgbClr val="0081CC"/>
      </a:hlink>
      <a:folHlink>
        <a:srgbClr val="AF67FF"/>
      </a:folHlink>
    </a:clrScheme>
    <a:fontScheme name="Water and Light">
      <a:majorFont>
        <a:latin typeface="Century Gothic"/>
        <a:ea typeface="MS Pゴシック"/>
        <a:cs typeface="MS Pゴシック"/>
      </a:majorFont>
      <a:minorFont>
        <a:latin typeface="Century Gothic"/>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ater and Light 1">
        <a:dk1>
          <a:srgbClr val="000000"/>
        </a:dk1>
        <a:lt1>
          <a:srgbClr val="00B8EF"/>
        </a:lt1>
        <a:dk2>
          <a:srgbClr val="000000"/>
        </a:dk2>
        <a:lt2>
          <a:srgbClr val="808080"/>
        </a:lt2>
        <a:accent1>
          <a:srgbClr val="60E2FA"/>
        </a:accent1>
        <a:accent2>
          <a:srgbClr val="01A4DB"/>
        </a:accent2>
        <a:accent3>
          <a:srgbClr val="AAD8F6"/>
        </a:accent3>
        <a:accent4>
          <a:srgbClr val="000000"/>
        </a:accent4>
        <a:accent5>
          <a:srgbClr val="B6EEFC"/>
        </a:accent5>
        <a:accent6>
          <a:srgbClr val="0194C6"/>
        </a:accent6>
        <a:hlink>
          <a:srgbClr val="0081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xtured">
  <a:themeElements>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2B5481"/>
        </a:dk2>
        <a:lt2>
          <a:srgbClr val="CCFF99"/>
        </a:lt2>
        <a:accent1>
          <a:srgbClr val="33CC33"/>
        </a:accent1>
        <a:accent2>
          <a:srgbClr val="46562A"/>
        </a:accent2>
        <a:accent3>
          <a:srgbClr val="ACB3C1"/>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2B5481"/>
        </a:dk2>
        <a:lt2>
          <a:srgbClr val="FFFFCC"/>
        </a:lt2>
        <a:accent1>
          <a:srgbClr val="5E5884"/>
        </a:accent1>
        <a:accent2>
          <a:srgbClr val="8AB29D"/>
        </a:accent2>
        <a:accent3>
          <a:srgbClr val="ACB3C1"/>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80808"/>
        </a:dk1>
        <a:lt1>
          <a:srgbClr val="FFFFFF"/>
        </a:lt1>
        <a:dk2>
          <a:srgbClr val="2B5481"/>
        </a:dk2>
        <a:lt2>
          <a:srgbClr val="FFFFFF"/>
        </a:lt2>
        <a:accent1>
          <a:srgbClr val="666699"/>
        </a:accent1>
        <a:accent2>
          <a:srgbClr val="3366CC"/>
        </a:accent2>
        <a:accent3>
          <a:srgbClr val="ACB3C1"/>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Desk Lamp">
  <a:themeElements>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Desk Lamp">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_Desk Lamp">
  <a:themeElements>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Desk Lamp">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Water and Light">
  <a:themeElements>
    <a:clrScheme name="Water and Light 1">
      <a:dk1>
        <a:srgbClr val="000000"/>
      </a:dk1>
      <a:lt1>
        <a:srgbClr val="00B8EF"/>
      </a:lt1>
      <a:dk2>
        <a:srgbClr val="000000"/>
      </a:dk2>
      <a:lt2>
        <a:srgbClr val="808080"/>
      </a:lt2>
      <a:accent1>
        <a:srgbClr val="60E2FA"/>
      </a:accent1>
      <a:accent2>
        <a:srgbClr val="01A4DB"/>
      </a:accent2>
      <a:accent3>
        <a:srgbClr val="AAD8F6"/>
      </a:accent3>
      <a:accent4>
        <a:srgbClr val="000000"/>
      </a:accent4>
      <a:accent5>
        <a:srgbClr val="B6EEFC"/>
      </a:accent5>
      <a:accent6>
        <a:srgbClr val="0194C6"/>
      </a:accent6>
      <a:hlink>
        <a:srgbClr val="0081CC"/>
      </a:hlink>
      <a:folHlink>
        <a:srgbClr val="AF67FF"/>
      </a:folHlink>
    </a:clrScheme>
    <a:fontScheme name="Water and Light">
      <a:majorFont>
        <a:latin typeface="Century Gothic"/>
        <a:ea typeface="MS Pゴシック"/>
        <a:cs typeface="MS Pゴシック"/>
      </a:majorFont>
      <a:minorFont>
        <a:latin typeface="Century Gothic"/>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ater and Light 1">
        <a:dk1>
          <a:srgbClr val="000000"/>
        </a:dk1>
        <a:lt1>
          <a:srgbClr val="00B8EF"/>
        </a:lt1>
        <a:dk2>
          <a:srgbClr val="000000"/>
        </a:dk2>
        <a:lt2>
          <a:srgbClr val="808080"/>
        </a:lt2>
        <a:accent1>
          <a:srgbClr val="60E2FA"/>
        </a:accent1>
        <a:accent2>
          <a:srgbClr val="01A4DB"/>
        </a:accent2>
        <a:accent3>
          <a:srgbClr val="AAD8F6"/>
        </a:accent3>
        <a:accent4>
          <a:srgbClr val="000000"/>
        </a:accent4>
        <a:accent5>
          <a:srgbClr val="B6EEFC"/>
        </a:accent5>
        <a:accent6>
          <a:srgbClr val="0194C6"/>
        </a:accent6>
        <a:hlink>
          <a:srgbClr val="0081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Warp">
  <a:themeElements>
    <a:clrScheme name="1_Warp 1">
      <a:dk1>
        <a:srgbClr val="000000"/>
      </a:dk1>
      <a:lt1>
        <a:srgbClr val="FFFFFF"/>
      </a:lt1>
      <a:dk2>
        <a:srgbClr val="238D89"/>
      </a:dk2>
      <a:lt2>
        <a:srgbClr val="FF9900"/>
      </a:lt2>
      <a:accent1>
        <a:srgbClr val="C87700"/>
      </a:accent1>
      <a:accent2>
        <a:srgbClr val="643C00"/>
      </a:accent2>
      <a:accent3>
        <a:srgbClr val="ACC5C4"/>
      </a:accent3>
      <a:accent4>
        <a:srgbClr val="DADADA"/>
      </a:accent4>
      <a:accent5>
        <a:srgbClr val="E0BDAA"/>
      </a:accent5>
      <a:accent6>
        <a:srgbClr val="5A3500"/>
      </a:accent6>
      <a:hlink>
        <a:srgbClr val="FF9933"/>
      </a:hlink>
      <a:folHlink>
        <a:srgbClr val="FFBE5F"/>
      </a:folHlink>
    </a:clrScheme>
    <a:fontScheme name="1_Warp">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Warp 1">
        <a:dk1>
          <a:srgbClr val="000000"/>
        </a:dk1>
        <a:lt1>
          <a:srgbClr val="FFFFFF"/>
        </a:lt1>
        <a:dk2>
          <a:srgbClr val="238D89"/>
        </a:dk2>
        <a:lt2>
          <a:srgbClr val="FF9900"/>
        </a:lt2>
        <a:accent1>
          <a:srgbClr val="C87700"/>
        </a:accent1>
        <a:accent2>
          <a:srgbClr val="643C00"/>
        </a:accent2>
        <a:accent3>
          <a:srgbClr val="ACC5C4"/>
        </a:accent3>
        <a:accent4>
          <a:srgbClr val="DADADA"/>
        </a:accent4>
        <a:accent5>
          <a:srgbClr val="E0BDAA"/>
        </a:accent5>
        <a:accent6>
          <a:srgbClr val="5A3500"/>
        </a:accent6>
        <a:hlink>
          <a:srgbClr val="FF9933"/>
        </a:hlink>
        <a:folHlink>
          <a:srgbClr val="FFBE5F"/>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3_Orbit">
  <a:themeElements>
    <a:clrScheme name="2_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2_Orbit">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2_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2_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2_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2_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2_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2_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2_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2_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_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Satin Taupe">
  <a:themeElements>
    <a:clrScheme name="Satin Taupe 1">
      <a:dk1>
        <a:srgbClr val="2D2015"/>
      </a:dk1>
      <a:lt1>
        <a:srgbClr val="F8F4EC"/>
      </a:lt1>
      <a:dk2>
        <a:srgbClr val="8D6E2D"/>
      </a:dk2>
      <a:lt2>
        <a:srgbClr val="F8F4EC"/>
      </a:lt2>
      <a:accent1>
        <a:srgbClr val="9F0101"/>
      </a:accent1>
      <a:accent2>
        <a:srgbClr val="316401"/>
      </a:accent2>
      <a:accent3>
        <a:srgbClr val="C5BAAD"/>
      </a:accent3>
      <a:accent4>
        <a:srgbClr val="D4D0C9"/>
      </a:accent4>
      <a:accent5>
        <a:srgbClr val="CDAAAA"/>
      </a:accent5>
      <a:accent6>
        <a:srgbClr val="2B5A01"/>
      </a:accent6>
      <a:hlink>
        <a:srgbClr val="CCB400"/>
      </a:hlink>
      <a:folHlink>
        <a:srgbClr val="8C9EA0"/>
      </a:folHlink>
    </a:clrScheme>
    <a:fontScheme name="Satin Taupe">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atin Taupe 1">
        <a:dk1>
          <a:srgbClr val="2D2015"/>
        </a:dk1>
        <a:lt1>
          <a:srgbClr val="F8F4EC"/>
        </a:lt1>
        <a:dk2>
          <a:srgbClr val="8D6E2D"/>
        </a:dk2>
        <a:lt2>
          <a:srgbClr val="F8F4EC"/>
        </a:lt2>
        <a:accent1>
          <a:srgbClr val="9F0101"/>
        </a:accent1>
        <a:accent2>
          <a:srgbClr val="316401"/>
        </a:accent2>
        <a:accent3>
          <a:srgbClr val="C5BAAD"/>
        </a:accent3>
        <a:accent4>
          <a:srgbClr val="D4D0C9"/>
        </a:accent4>
        <a:accent5>
          <a:srgbClr val="CDAAAA"/>
        </a:accent5>
        <a:accent6>
          <a:srgbClr val="2B5A01"/>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tarfish">
  <a:themeElements>
    <a:clrScheme name="Starfish 1">
      <a:dk1>
        <a:srgbClr val="336699"/>
      </a:dk1>
      <a:lt1>
        <a:srgbClr val="FFFF66"/>
      </a:lt1>
      <a:dk2>
        <a:srgbClr val="B42036"/>
      </a:dk2>
      <a:lt2>
        <a:srgbClr val="FFFF66"/>
      </a:lt2>
      <a:accent1>
        <a:srgbClr val="003399"/>
      </a:accent1>
      <a:accent2>
        <a:srgbClr val="468A4B"/>
      </a:accent2>
      <a:accent3>
        <a:srgbClr val="D6ABAE"/>
      </a:accent3>
      <a:accent4>
        <a:srgbClr val="DADA56"/>
      </a:accent4>
      <a:accent5>
        <a:srgbClr val="AAADCA"/>
      </a:accent5>
      <a:accent6>
        <a:srgbClr val="3F7D43"/>
      </a:accent6>
      <a:hlink>
        <a:srgbClr val="66CCFF"/>
      </a:hlink>
      <a:folHlink>
        <a:srgbClr val="F0E500"/>
      </a:folHlink>
    </a:clrScheme>
    <a:fontScheme name="Starfis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tarfish 1">
        <a:dk1>
          <a:srgbClr val="336699"/>
        </a:dk1>
        <a:lt1>
          <a:srgbClr val="FFFF66"/>
        </a:lt1>
        <a:dk2>
          <a:srgbClr val="B42036"/>
        </a:dk2>
        <a:lt2>
          <a:srgbClr val="FFFF66"/>
        </a:lt2>
        <a:accent1>
          <a:srgbClr val="003399"/>
        </a:accent1>
        <a:accent2>
          <a:srgbClr val="468A4B"/>
        </a:accent2>
        <a:accent3>
          <a:srgbClr val="D6ABAE"/>
        </a:accent3>
        <a:accent4>
          <a:srgbClr val="DADA56"/>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rfish 2">
        <a:dk1>
          <a:srgbClr val="3E3E5C"/>
        </a:dk1>
        <a:lt1>
          <a:srgbClr val="FFFF66"/>
        </a:lt1>
        <a:dk2>
          <a:srgbClr val="B42036"/>
        </a:dk2>
        <a:lt2>
          <a:srgbClr val="FFFF66"/>
        </a:lt2>
        <a:accent1>
          <a:srgbClr val="60597B"/>
        </a:accent1>
        <a:accent2>
          <a:srgbClr val="6666FF"/>
        </a:accent2>
        <a:accent3>
          <a:srgbClr val="D6ABAE"/>
        </a:accent3>
        <a:accent4>
          <a:srgbClr val="DADA56"/>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5_Textured">
  <a:themeElements>
    <a:clrScheme name="1_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1_Texture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1_Textured 2">
        <a:dk1>
          <a:srgbClr val="003300"/>
        </a:dk1>
        <a:lt1>
          <a:srgbClr val="FFFFFF"/>
        </a:lt1>
        <a:dk2>
          <a:srgbClr val="2B5481"/>
        </a:dk2>
        <a:lt2>
          <a:srgbClr val="CCFF99"/>
        </a:lt2>
        <a:accent1>
          <a:srgbClr val="33CC33"/>
        </a:accent1>
        <a:accent2>
          <a:srgbClr val="46562A"/>
        </a:accent2>
        <a:accent3>
          <a:srgbClr val="ACB3C1"/>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1_Textured 3">
        <a:dk1>
          <a:srgbClr val="4E4E74"/>
        </a:dk1>
        <a:lt1>
          <a:srgbClr val="FFFFFF"/>
        </a:lt1>
        <a:dk2>
          <a:srgbClr val="2B5481"/>
        </a:dk2>
        <a:lt2>
          <a:srgbClr val="FFFFCC"/>
        </a:lt2>
        <a:accent1>
          <a:srgbClr val="5E5884"/>
        </a:accent1>
        <a:accent2>
          <a:srgbClr val="8AB29D"/>
        </a:accent2>
        <a:accent3>
          <a:srgbClr val="ACB3C1"/>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1_Textured 4">
        <a:dk1>
          <a:srgbClr val="080808"/>
        </a:dk1>
        <a:lt1>
          <a:srgbClr val="FFFFFF"/>
        </a:lt1>
        <a:dk2>
          <a:srgbClr val="2B5481"/>
        </a:dk2>
        <a:lt2>
          <a:srgbClr val="FFFFFF"/>
        </a:lt2>
        <a:accent1>
          <a:srgbClr val="666699"/>
        </a:accent1>
        <a:accent2>
          <a:srgbClr val="3366CC"/>
        </a:accent2>
        <a:accent3>
          <a:srgbClr val="ACB3C1"/>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_Northern Lights">
  <a:themeElements>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fontScheme name="Northern Light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4_Desk Lamp">
  <a:themeElements>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Desk Lamp">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7_Default Design">
  <a:themeElements>
    <a:clrScheme name="7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7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Starfish">
  <a:themeElements>
    <a:clrScheme name="Starfish 1">
      <a:dk1>
        <a:srgbClr val="336699"/>
      </a:dk1>
      <a:lt1>
        <a:srgbClr val="FFFF66"/>
      </a:lt1>
      <a:dk2>
        <a:srgbClr val="B42036"/>
      </a:dk2>
      <a:lt2>
        <a:srgbClr val="FFFF66"/>
      </a:lt2>
      <a:accent1>
        <a:srgbClr val="003399"/>
      </a:accent1>
      <a:accent2>
        <a:srgbClr val="468A4B"/>
      </a:accent2>
      <a:accent3>
        <a:srgbClr val="D6ABAE"/>
      </a:accent3>
      <a:accent4>
        <a:srgbClr val="DADA56"/>
      </a:accent4>
      <a:accent5>
        <a:srgbClr val="AAADCA"/>
      </a:accent5>
      <a:accent6>
        <a:srgbClr val="3F7D43"/>
      </a:accent6>
      <a:hlink>
        <a:srgbClr val="66CCFF"/>
      </a:hlink>
      <a:folHlink>
        <a:srgbClr val="F0E500"/>
      </a:folHlink>
    </a:clrScheme>
    <a:fontScheme name="Starfis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arfish 1">
        <a:dk1>
          <a:srgbClr val="336699"/>
        </a:dk1>
        <a:lt1>
          <a:srgbClr val="FFFF66"/>
        </a:lt1>
        <a:dk2>
          <a:srgbClr val="B42036"/>
        </a:dk2>
        <a:lt2>
          <a:srgbClr val="FFFF66"/>
        </a:lt2>
        <a:accent1>
          <a:srgbClr val="003399"/>
        </a:accent1>
        <a:accent2>
          <a:srgbClr val="468A4B"/>
        </a:accent2>
        <a:accent3>
          <a:srgbClr val="D6ABAE"/>
        </a:accent3>
        <a:accent4>
          <a:srgbClr val="DADA56"/>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rfish 2">
        <a:dk1>
          <a:srgbClr val="3E3E5C"/>
        </a:dk1>
        <a:lt1>
          <a:srgbClr val="FFFF66"/>
        </a:lt1>
        <a:dk2>
          <a:srgbClr val="B42036"/>
        </a:dk2>
        <a:lt2>
          <a:srgbClr val="FFFF66"/>
        </a:lt2>
        <a:accent1>
          <a:srgbClr val="60597B"/>
        </a:accent1>
        <a:accent2>
          <a:srgbClr val="6666FF"/>
        </a:accent2>
        <a:accent3>
          <a:srgbClr val="D6ABAE"/>
        </a:accent3>
        <a:accent4>
          <a:srgbClr val="DADA56"/>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3_Refined">
  <a:themeElements>
    <a:clrScheme name="1_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1_Refined">
      <a:majorFont>
        <a:latin typeface="Times New Roman"/>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1_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1_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1_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1_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1_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1_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6_Textured">
  <a:themeElements>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2B5481"/>
        </a:dk2>
        <a:lt2>
          <a:srgbClr val="CCFF99"/>
        </a:lt2>
        <a:accent1>
          <a:srgbClr val="33CC33"/>
        </a:accent1>
        <a:accent2>
          <a:srgbClr val="46562A"/>
        </a:accent2>
        <a:accent3>
          <a:srgbClr val="ACB3C1"/>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2B5481"/>
        </a:dk2>
        <a:lt2>
          <a:srgbClr val="FFFFCC"/>
        </a:lt2>
        <a:accent1>
          <a:srgbClr val="5E5884"/>
        </a:accent1>
        <a:accent2>
          <a:srgbClr val="8AB29D"/>
        </a:accent2>
        <a:accent3>
          <a:srgbClr val="ACB3C1"/>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80808"/>
        </a:dk1>
        <a:lt1>
          <a:srgbClr val="FFFFFF"/>
        </a:lt1>
        <a:dk2>
          <a:srgbClr val="2B5481"/>
        </a:dk2>
        <a:lt2>
          <a:srgbClr val="FFFFFF"/>
        </a:lt2>
        <a:accent1>
          <a:srgbClr val="666699"/>
        </a:accent1>
        <a:accent2>
          <a:srgbClr val="3366CC"/>
        </a:accent2>
        <a:accent3>
          <a:srgbClr val="ACB3C1"/>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8_Default Design">
  <a:themeElements>
    <a:clrScheme name="8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8_Default Design">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8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8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8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8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8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Borealis">
  <a:themeElements>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fontScheme name="Borealis">
      <a:majorFont>
        <a:latin typeface="Trebuchet MS"/>
        <a:ea typeface="ヒラギノ角ゴ Pro W3"/>
        <a:cs typeface="ヒラギノ角ゴ Pro W3"/>
      </a:majorFont>
      <a:minorFont>
        <a:latin typeface="Trebuchet M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orealis 2">
        <a:dk1>
          <a:srgbClr val="000000"/>
        </a:dk1>
        <a:lt1>
          <a:srgbClr val="D480A4"/>
        </a:lt1>
        <a:dk2>
          <a:srgbClr val="000000"/>
        </a:dk2>
        <a:lt2>
          <a:srgbClr val="3E3E5C"/>
        </a:lt2>
        <a:accent1>
          <a:srgbClr val="60597B"/>
        </a:accent1>
        <a:accent2>
          <a:srgbClr val="6666FF"/>
        </a:accent2>
        <a:accent3>
          <a:srgbClr val="E6C0CF"/>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_Lilies">
  <a:themeElements>
    <a:clrScheme name="Lilies 1">
      <a:dk1>
        <a:srgbClr val="000000"/>
      </a:dk1>
      <a:lt1>
        <a:srgbClr val="F8EA47"/>
      </a:lt1>
      <a:dk2>
        <a:srgbClr val="643000"/>
      </a:dk2>
      <a:lt2>
        <a:srgbClr val="000000"/>
      </a:lt2>
      <a:accent1>
        <a:srgbClr val="C85F00"/>
      </a:accent1>
      <a:accent2>
        <a:srgbClr val="964700"/>
      </a:accent2>
      <a:accent3>
        <a:srgbClr val="FBF3B1"/>
      </a:accent3>
      <a:accent4>
        <a:srgbClr val="000000"/>
      </a:accent4>
      <a:accent5>
        <a:srgbClr val="E0B6AA"/>
      </a:accent5>
      <a:accent6>
        <a:srgbClr val="873F00"/>
      </a:accent6>
      <a:hlink>
        <a:srgbClr val="59300B"/>
      </a:hlink>
      <a:folHlink>
        <a:srgbClr val="77491F"/>
      </a:folHlink>
    </a:clrScheme>
    <a:fontScheme name="Lilies">
      <a:majorFont>
        <a:latin typeface="Times New Roman"/>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Lilies 1">
        <a:dk1>
          <a:srgbClr val="000000"/>
        </a:dk1>
        <a:lt1>
          <a:srgbClr val="F8EA47"/>
        </a:lt1>
        <a:dk2>
          <a:srgbClr val="643000"/>
        </a:dk2>
        <a:lt2>
          <a:srgbClr val="000000"/>
        </a:lt2>
        <a:accent1>
          <a:srgbClr val="C85F00"/>
        </a:accent1>
        <a:accent2>
          <a:srgbClr val="964700"/>
        </a:accent2>
        <a:accent3>
          <a:srgbClr val="FBF3B1"/>
        </a:accent3>
        <a:accent4>
          <a:srgbClr val="000000"/>
        </a:accent4>
        <a:accent5>
          <a:srgbClr val="E0B6AA"/>
        </a:accent5>
        <a:accent6>
          <a:srgbClr val="873F00"/>
        </a:accent6>
        <a:hlink>
          <a:srgbClr val="59300B"/>
        </a:hlink>
        <a:folHlink>
          <a:srgbClr val="77491F"/>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2_Lilies">
  <a:themeElements>
    <a:clrScheme name="1_Lilies 1">
      <a:dk1>
        <a:srgbClr val="000000"/>
      </a:dk1>
      <a:lt1>
        <a:srgbClr val="F8EA47"/>
      </a:lt1>
      <a:dk2>
        <a:srgbClr val="643000"/>
      </a:dk2>
      <a:lt2>
        <a:srgbClr val="000000"/>
      </a:lt2>
      <a:accent1>
        <a:srgbClr val="C85F00"/>
      </a:accent1>
      <a:accent2>
        <a:srgbClr val="964700"/>
      </a:accent2>
      <a:accent3>
        <a:srgbClr val="FBF3B1"/>
      </a:accent3>
      <a:accent4>
        <a:srgbClr val="000000"/>
      </a:accent4>
      <a:accent5>
        <a:srgbClr val="E0B6AA"/>
      </a:accent5>
      <a:accent6>
        <a:srgbClr val="873F00"/>
      </a:accent6>
      <a:hlink>
        <a:srgbClr val="59300B"/>
      </a:hlink>
      <a:folHlink>
        <a:srgbClr val="77491F"/>
      </a:folHlink>
    </a:clrScheme>
    <a:fontScheme name="1_Lilies">
      <a:majorFont>
        <a:latin typeface="Times New Roman"/>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Lilies 1">
        <a:dk1>
          <a:srgbClr val="000000"/>
        </a:dk1>
        <a:lt1>
          <a:srgbClr val="F8EA47"/>
        </a:lt1>
        <a:dk2>
          <a:srgbClr val="643000"/>
        </a:dk2>
        <a:lt2>
          <a:srgbClr val="000000"/>
        </a:lt2>
        <a:accent1>
          <a:srgbClr val="C85F00"/>
        </a:accent1>
        <a:accent2>
          <a:srgbClr val="964700"/>
        </a:accent2>
        <a:accent3>
          <a:srgbClr val="FBF3B1"/>
        </a:accent3>
        <a:accent4>
          <a:srgbClr val="000000"/>
        </a:accent4>
        <a:accent5>
          <a:srgbClr val="E0B6AA"/>
        </a:accent5>
        <a:accent6>
          <a:srgbClr val="873F00"/>
        </a:accent6>
        <a:hlink>
          <a:srgbClr val="59300B"/>
        </a:hlink>
        <a:folHlink>
          <a:srgbClr val="77491F"/>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2_Desk Lamp">
  <a:themeElements>
    <a:clrScheme name="1_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1_Desk Lamp">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1_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_Marble Top">
  <a:themeElements>
    <a:clrScheme name="Marble Top 1">
      <a:dk1>
        <a:srgbClr val="000000"/>
      </a:dk1>
      <a:lt1>
        <a:srgbClr val="CAAF8B"/>
      </a:lt1>
      <a:dk2>
        <a:srgbClr val="000000"/>
      </a:dk2>
      <a:lt2>
        <a:srgbClr val="777777"/>
      </a:lt2>
      <a:accent1>
        <a:srgbClr val="909082"/>
      </a:accent1>
      <a:accent2>
        <a:srgbClr val="809EA8"/>
      </a:accent2>
      <a:accent3>
        <a:srgbClr val="E1D4C4"/>
      </a:accent3>
      <a:accent4>
        <a:srgbClr val="000000"/>
      </a:accent4>
      <a:accent5>
        <a:srgbClr val="C6C6C1"/>
      </a:accent5>
      <a:accent6>
        <a:srgbClr val="738F98"/>
      </a:accent6>
      <a:hlink>
        <a:srgbClr val="FFCC66"/>
      </a:hlink>
      <a:folHlink>
        <a:srgbClr val="E9DCB9"/>
      </a:folHlink>
    </a:clrScheme>
    <a:fontScheme name="Marble Top">
      <a:majorFont>
        <a:latin typeface="Copperplate Gothic Light"/>
        <a:ea typeface="MS Pゴシック"/>
        <a:cs typeface="MS Pゴシック"/>
      </a:majorFont>
      <a:minorFont>
        <a:latin typeface="Copperplate Gothic Light"/>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Marble Top 1">
        <a:dk1>
          <a:srgbClr val="000000"/>
        </a:dk1>
        <a:lt1>
          <a:srgbClr val="CAAF8B"/>
        </a:lt1>
        <a:dk2>
          <a:srgbClr val="000000"/>
        </a:dk2>
        <a:lt2>
          <a:srgbClr val="777777"/>
        </a:lt2>
        <a:accent1>
          <a:srgbClr val="909082"/>
        </a:accent1>
        <a:accent2>
          <a:srgbClr val="809EA8"/>
        </a:accent2>
        <a:accent3>
          <a:srgbClr val="E1D4C4"/>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2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_Lightbar">
  <a:themeElements>
    <a:clrScheme name="1_Lightbar 1">
      <a:dk1>
        <a:srgbClr val="000000"/>
      </a:dk1>
      <a:lt1>
        <a:srgbClr val="B3D1F0"/>
      </a:lt1>
      <a:dk2>
        <a:srgbClr val="1822CD"/>
      </a:dk2>
      <a:lt2>
        <a:srgbClr val="000000"/>
      </a:lt2>
      <a:accent1>
        <a:srgbClr val="3568C7"/>
      </a:accent1>
      <a:accent2>
        <a:srgbClr val="F06157"/>
      </a:accent2>
      <a:accent3>
        <a:srgbClr val="D6E5F6"/>
      </a:accent3>
      <a:accent4>
        <a:srgbClr val="000000"/>
      </a:accent4>
      <a:accent5>
        <a:srgbClr val="AEB9E0"/>
      </a:accent5>
      <a:accent6>
        <a:srgbClr val="D9574E"/>
      </a:accent6>
      <a:hlink>
        <a:srgbClr val="FF9218"/>
      </a:hlink>
      <a:folHlink>
        <a:srgbClr val="CCCCCC"/>
      </a:folHlink>
    </a:clrScheme>
    <a:fontScheme name="1_Lightbar">
      <a:majorFont>
        <a:latin typeface="Lucida Grande"/>
        <a:ea typeface="ＭＳ Ｐゴシック"/>
        <a:cs typeface="ＭＳ Ｐゴシック"/>
      </a:majorFont>
      <a:minorFont>
        <a:latin typeface="Lucida Grand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Lightbar 1">
        <a:dk1>
          <a:srgbClr val="000000"/>
        </a:dk1>
        <a:lt1>
          <a:srgbClr val="B3D1F0"/>
        </a:lt1>
        <a:dk2>
          <a:srgbClr val="1822CD"/>
        </a:dk2>
        <a:lt2>
          <a:srgbClr val="000000"/>
        </a:lt2>
        <a:accent1>
          <a:srgbClr val="3568C7"/>
        </a:accent1>
        <a:accent2>
          <a:srgbClr val="F06157"/>
        </a:accent2>
        <a:accent3>
          <a:srgbClr val="D6E5F6"/>
        </a:accent3>
        <a:accent4>
          <a:srgbClr val="000000"/>
        </a:accent4>
        <a:accent5>
          <a:srgbClr val="AEB9E0"/>
        </a:accent5>
        <a:accent6>
          <a:srgbClr val="D9574E"/>
        </a:accent6>
        <a:hlink>
          <a:srgbClr val="FF9218"/>
        </a:hlink>
        <a:folHlink>
          <a:srgbClr val="CCCCCC"/>
        </a:folHlink>
      </a:clrScheme>
      <a:clrMap bg1="lt1" tx1="dk1" bg2="lt2" tx2="dk2" accent1="accent1" accent2="accent2" accent3="accent3" accent4="accent4" accent5="accent5" accent6="accent6" hlink="hlink" folHlink="folHlink"/>
    </a:extraClrScheme>
    <a:extraClrScheme>
      <a:clrScheme name="1_Lightbar 2">
        <a:dk1>
          <a:srgbClr val="000000"/>
        </a:dk1>
        <a:lt1>
          <a:srgbClr val="DCD1EB"/>
        </a:lt1>
        <a:dk2>
          <a:srgbClr val="6C18B0"/>
        </a:dk2>
        <a:lt2>
          <a:srgbClr val="000000"/>
        </a:lt2>
        <a:accent1>
          <a:srgbClr val="9968CC"/>
        </a:accent1>
        <a:accent2>
          <a:srgbClr val="FFAF18"/>
        </a:accent2>
        <a:accent3>
          <a:srgbClr val="EBE5F3"/>
        </a:accent3>
        <a:accent4>
          <a:srgbClr val="000000"/>
        </a:accent4>
        <a:accent5>
          <a:srgbClr val="CAB9E2"/>
        </a:accent5>
        <a:accent6>
          <a:srgbClr val="E79E15"/>
        </a:accent6>
        <a:hlink>
          <a:srgbClr val="1822CD"/>
        </a:hlink>
        <a:folHlink>
          <a:srgbClr val="CCCCCC"/>
        </a:folHlink>
      </a:clrScheme>
      <a:clrMap bg1="lt1" tx1="dk1" bg2="lt2" tx2="dk2" accent1="accent1" accent2="accent2" accent3="accent3" accent4="accent4" accent5="accent5" accent6="accent6" hlink="hlink" folHlink="folHlink"/>
    </a:extraClrScheme>
    <a:extraClrScheme>
      <a:clrScheme name="1_Lightbar 3">
        <a:dk1>
          <a:srgbClr val="000000"/>
        </a:dk1>
        <a:lt1>
          <a:srgbClr val="EECAE1"/>
        </a:lt1>
        <a:dk2>
          <a:srgbClr val="DC54AD"/>
        </a:dk2>
        <a:lt2>
          <a:srgbClr val="000000"/>
        </a:lt2>
        <a:accent1>
          <a:srgbClr val="DC359C"/>
        </a:accent1>
        <a:accent2>
          <a:srgbClr val="FFAF18"/>
        </a:accent2>
        <a:accent3>
          <a:srgbClr val="F5E1EE"/>
        </a:accent3>
        <a:accent4>
          <a:srgbClr val="000000"/>
        </a:accent4>
        <a:accent5>
          <a:srgbClr val="EBAECB"/>
        </a:accent5>
        <a:accent6>
          <a:srgbClr val="E79E15"/>
        </a:accent6>
        <a:hlink>
          <a:srgbClr val="1822CD"/>
        </a:hlink>
        <a:folHlink>
          <a:srgbClr val="CCCCCC"/>
        </a:folHlink>
      </a:clrScheme>
      <a:clrMap bg1="lt1" tx1="dk1" bg2="lt2" tx2="dk2" accent1="accent1" accent2="accent2" accent3="accent3" accent4="accent4" accent5="accent5" accent6="accent6" hlink="hlink" folHlink="folHlink"/>
    </a:extraClrScheme>
    <a:extraClrScheme>
      <a:clrScheme name="1_Lightbar 4">
        <a:dk1>
          <a:srgbClr val="000000"/>
        </a:dk1>
        <a:lt1>
          <a:srgbClr val="D7E6C5"/>
        </a:lt1>
        <a:dk2>
          <a:srgbClr val="2F8B20"/>
        </a:dk2>
        <a:lt2>
          <a:srgbClr val="000000"/>
        </a:lt2>
        <a:accent1>
          <a:srgbClr val="7ABA05"/>
        </a:accent1>
        <a:accent2>
          <a:srgbClr val="FFAF18"/>
        </a:accent2>
        <a:accent3>
          <a:srgbClr val="E8F0DF"/>
        </a:accent3>
        <a:accent4>
          <a:srgbClr val="000000"/>
        </a:accent4>
        <a:accent5>
          <a:srgbClr val="BED9AA"/>
        </a:accent5>
        <a:accent6>
          <a:srgbClr val="E79E15"/>
        </a:accent6>
        <a:hlink>
          <a:srgbClr val="1822CD"/>
        </a:hlink>
        <a:folHlink>
          <a:srgbClr val="CCCCCC"/>
        </a:folHlink>
      </a:clrScheme>
      <a:clrMap bg1="lt1" tx1="dk1" bg2="lt2" tx2="dk2" accent1="accent1" accent2="accent2" accent3="accent3" accent4="accent4" accent5="accent5" accent6="accent6" hlink="hlink" folHlink="folHlink"/>
    </a:extraClrScheme>
    <a:extraClrScheme>
      <a:clrScheme name="1_Lightbar 5">
        <a:dk1>
          <a:srgbClr val="000000"/>
        </a:dk1>
        <a:lt1>
          <a:srgbClr val="F8D1A8"/>
        </a:lt1>
        <a:dk2>
          <a:srgbClr val="FF9218"/>
        </a:dk2>
        <a:lt2>
          <a:srgbClr val="000000"/>
        </a:lt2>
        <a:accent1>
          <a:srgbClr val="FFAF18"/>
        </a:accent1>
        <a:accent2>
          <a:srgbClr val="F06157"/>
        </a:accent2>
        <a:accent3>
          <a:srgbClr val="FBE5D1"/>
        </a:accent3>
        <a:accent4>
          <a:srgbClr val="000000"/>
        </a:accent4>
        <a:accent5>
          <a:srgbClr val="FFD4AB"/>
        </a:accent5>
        <a:accent6>
          <a:srgbClr val="D9574E"/>
        </a:accent6>
        <a:hlink>
          <a:srgbClr val="FF9218"/>
        </a:hlink>
        <a:folHlink>
          <a:srgbClr val="CCCCCC"/>
        </a:folHlink>
      </a:clrScheme>
      <a:clrMap bg1="lt1" tx1="dk1" bg2="lt2" tx2="dk2" accent1="accent1" accent2="accent2" accent3="accent3" accent4="accent4" accent5="accent5" accent6="accent6" hlink="hlink" folHlink="folHlink"/>
    </a:extraClrScheme>
    <a:extraClrScheme>
      <a:clrScheme name="1_Lightbar 6">
        <a:dk1>
          <a:srgbClr val="000000"/>
        </a:dk1>
        <a:lt1>
          <a:srgbClr val="CCCCCC"/>
        </a:lt1>
        <a:dk2>
          <a:srgbClr val="555555"/>
        </a:dk2>
        <a:lt2>
          <a:srgbClr val="000000"/>
        </a:lt2>
        <a:accent1>
          <a:srgbClr val="AAAAAA"/>
        </a:accent1>
        <a:accent2>
          <a:srgbClr val="888888"/>
        </a:accent2>
        <a:accent3>
          <a:srgbClr val="E2E2E2"/>
        </a:accent3>
        <a:accent4>
          <a:srgbClr val="000000"/>
        </a:accent4>
        <a:accent5>
          <a:srgbClr val="D2D2D2"/>
        </a:accent5>
        <a:accent6>
          <a:srgbClr val="7B7B7B"/>
        </a:accent6>
        <a:hlink>
          <a:srgbClr val="333333"/>
        </a:hlink>
        <a:folHlink>
          <a:srgbClr val="888888"/>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8.xml><?xml version="1.0" encoding="utf-8"?>
<a:theme xmlns:a="http://schemas.openxmlformats.org/drawingml/2006/main" name="8_Desk Lamp">
  <a:themeElements>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Desk Lamp">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Zig Zag">
  <a:themeElements>
    <a:clrScheme name="Zig Zag 1">
      <a:dk1>
        <a:srgbClr val="003366"/>
      </a:dk1>
      <a:lt1>
        <a:srgbClr val="FFFF66"/>
      </a:lt1>
      <a:dk2>
        <a:srgbClr val="C26570"/>
      </a:dk2>
      <a:lt2>
        <a:srgbClr val="FFFF66"/>
      </a:lt2>
      <a:accent1>
        <a:srgbClr val="3366CC"/>
      </a:accent1>
      <a:accent2>
        <a:srgbClr val="00B000"/>
      </a:accent2>
      <a:accent3>
        <a:srgbClr val="DDB8BB"/>
      </a:accent3>
      <a:accent4>
        <a:srgbClr val="DADA56"/>
      </a:accent4>
      <a:accent5>
        <a:srgbClr val="ADB8E2"/>
      </a:accent5>
      <a:accent6>
        <a:srgbClr val="009F00"/>
      </a:accent6>
      <a:hlink>
        <a:srgbClr val="66CCFF"/>
      </a:hlink>
      <a:folHlink>
        <a:srgbClr val="8000FF"/>
      </a:folHlink>
    </a:clrScheme>
    <a:fontScheme name="Zig Zag">
      <a:majorFont>
        <a:latin typeface="Verdana"/>
        <a:ea typeface="MS Pゴシック"/>
        <a:cs typeface="MS Pゴシック"/>
      </a:majorFont>
      <a:minorFont>
        <a:latin typeface="Verdana"/>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Zig Zag 1">
        <a:dk1>
          <a:srgbClr val="003366"/>
        </a:dk1>
        <a:lt1>
          <a:srgbClr val="FFFF66"/>
        </a:lt1>
        <a:dk2>
          <a:srgbClr val="C26570"/>
        </a:dk2>
        <a:lt2>
          <a:srgbClr val="FFFF66"/>
        </a:lt2>
        <a:accent1>
          <a:srgbClr val="3366CC"/>
        </a:accent1>
        <a:accent2>
          <a:srgbClr val="00B000"/>
        </a:accent2>
        <a:accent3>
          <a:srgbClr val="DDB8BB"/>
        </a:accent3>
        <a:accent4>
          <a:srgbClr val="DADA56"/>
        </a:accent4>
        <a:accent5>
          <a:srgbClr val="ADB8E2"/>
        </a:accent5>
        <a:accent6>
          <a:srgbClr val="009F00"/>
        </a:accent6>
        <a:hlink>
          <a:srgbClr val="66CCFF"/>
        </a:hlink>
        <a:folHlink>
          <a:srgbClr val="8000FF"/>
        </a:folHlink>
      </a:clrScheme>
      <a:clrMap bg1="dk2" tx1="lt1" bg2="dk1" tx2="lt2" accent1="accent1" accent2="accent2" accent3="accent3" accent4="accent4" accent5="accent5" accent6="accent6" hlink="hlink" folHlink="folHlink"/>
    </a:extraClrScheme>
    <a:extraClrScheme>
      <a:clrScheme name="Zig Zag 2">
        <a:dk1>
          <a:srgbClr val="3E3E5C"/>
        </a:dk1>
        <a:lt1>
          <a:srgbClr val="FFFF66"/>
        </a:lt1>
        <a:dk2>
          <a:srgbClr val="C26570"/>
        </a:dk2>
        <a:lt2>
          <a:srgbClr val="FFFF66"/>
        </a:lt2>
        <a:accent1>
          <a:srgbClr val="60597B"/>
        </a:accent1>
        <a:accent2>
          <a:srgbClr val="6666FF"/>
        </a:accent2>
        <a:accent3>
          <a:srgbClr val="DDB8BB"/>
        </a:accent3>
        <a:accent4>
          <a:srgbClr val="DADA56"/>
        </a:accent4>
        <a:accent5>
          <a:srgbClr val="B6B5BF"/>
        </a:accent5>
        <a:accent6>
          <a:srgbClr val="5C5CE7"/>
        </a:accent6>
        <a:hlink>
          <a:srgbClr val="99CCFF"/>
        </a:hlink>
        <a:folHlink>
          <a:srgbClr val="CC66FF"/>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1.xml><?xml version="1.0" encoding="utf-8"?>
<a:theme xmlns:a="http://schemas.openxmlformats.org/drawingml/2006/main" name="2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2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_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54.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2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1_Bright Balloons">
  <a:themeElements>
    <a:clrScheme name="Bright Balloons 1">
      <a:dk1>
        <a:srgbClr val="808080"/>
      </a:dk1>
      <a:lt1>
        <a:srgbClr val="FFFF00"/>
      </a:lt1>
      <a:dk2>
        <a:srgbClr val="2D315E"/>
      </a:dk2>
      <a:lt2>
        <a:srgbClr val="FFFF00"/>
      </a:lt2>
      <a:accent1>
        <a:srgbClr val="A43433"/>
      </a:accent1>
      <a:accent2>
        <a:srgbClr val="4E5684"/>
      </a:accent2>
      <a:accent3>
        <a:srgbClr val="ADADB6"/>
      </a:accent3>
      <a:accent4>
        <a:srgbClr val="DADA00"/>
      </a:accent4>
      <a:accent5>
        <a:srgbClr val="CFAEAD"/>
      </a:accent5>
      <a:accent6>
        <a:srgbClr val="464D77"/>
      </a:accent6>
      <a:hlink>
        <a:srgbClr val="E5A254"/>
      </a:hlink>
      <a:folHlink>
        <a:srgbClr val="EC84DB"/>
      </a:folHlink>
    </a:clrScheme>
    <a:fontScheme name="Bright Balloons">
      <a:majorFont>
        <a:latin typeface="Lucida Handwriting"/>
        <a:ea typeface="MS Pゴシック"/>
        <a:cs typeface="MS Pゴシック"/>
      </a:majorFont>
      <a:minorFont>
        <a:latin typeface="Arial"/>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right Balloons 1">
        <a:dk1>
          <a:srgbClr val="808080"/>
        </a:dk1>
        <a:lt1>
          <a:srgbClr val="FFFF00"/>
        </a:lt1>
        <a:dk2>
          <a:srgbClr val="2D315E"/>
        </a:dk2>
        <a:lt2>
          <a:srgbClr val="FFFF00"/>
        </a:lt2>
        <a:accent1>
          <a:srgbClr val="A43433"/>
        </a:accent1>
        <a:accent2>
          <a:srgbClr val="4E5684"/>
        </a:accent2>
        <a:accent3>
          <a:srgbClr val="ADADB6"/>
        </a:accent3>
        <a:accent4>
          <a:srgbClr val="DADA00"/>
        </a:accent4>
        <a:accent5>
          <a:srgbClr val="CFAEAD"/>
        </a:accent5>
        <a:accent6>
          <a:srgbClr val="464D77"/>
        </a:accent6>
        <a:hlink>
          <a:srgbClr val="E5A254"/>
        </a:hlink>
        <a:folHlink>
          <a:srgbClr val="EC84DB"/>
        </a:folHlink>
      </a:clrScheme>
      <a:clrMap bg1="dk2" tx1="lt1" bg2="dk1" tx2="lt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4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Lilies">
  <a:themeElements>
    <a:clrScheme name="Lilies 1">
      <a:dk1>
        <a:srgbClr val="000000"/>
      </a:dk1>
      <a:lt1>
        <a:srgbClr val="F8EA47"/>
      </a:lt1>
      <a:dk2>
        <a:srgbClr val="643000"/>
      </a:dk2>
      <a:lt2>
        <a:srgbClr val="000000"/>
      </a:lt2>
      <a:accent1>
        <a:srgbClr val="C85F00"/>
      </a:accent1>
      <a:accent2>
        <a:srgbClr val="964700"/>
      </a:accent2>
      <a:accent3>
        <a:srgbClr val="FBF3B1"/>
      </a:accent3>
      <a:accent4>
        <a:srgbClr val="000000"/>
      </a:accent4>
      <a:accent5>
        <a:srgbClr val="E0B6AA"/>
      </a:accent5>
      <a:accent6>
        <a:srgbClr val="873F00"/>
      </a:accent6>
      <a:hlink>
        <a:srgbClr val="59300B"/>
      </a:hlink>
      <a:folHlink>
        <a:srgbClr val="77491F"/>
      </a:folHlink>
    </a:clrScheme>
    <a:fontScheme name="Lilie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Lilies 1">
        <a:dk1>
          <a:srgbClr val="000000"/>
        </a:dk1>
        <a:lt1>
          <a:srgbClr val="F8EA47"/>
        </a:lt1>
        <a:dk2>
          <a:srgbClr val="643000"/>
        </a:dk2>
        <a:lt2>
          <a:srgbClr val="000000"/>
        </a:lt2>
        <a:accent1>
          <a:srgbClr val="C85F00"/>
        </a:accent1>
        <a:accent2>
          <a:srgbClr val="964700"/>
        </a:accent2>
        <a:accent3>
          <a:srgbClr val="FBF3B1"/>
        </a:accent3>
        <a:accent4>
          <a:srgbClr val="000000"/>
        </a:accent4>
        <a:accent5>
          <a:srgbClr val="E0B6AA"/>
        </a:accent5>
        <a:accent6>
          <a:srgbClr val="873F00"/>
        </a:accent6>
        <a:hlink>
          <a:srgbClr val="59300B"/>
        </a:hlink>
        <a:folHlink>
          <a:srgbClr val="77491F"/>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3_Ocean">
  <a:themeElements>
    <a:clrScheme name="1_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1_Ocea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1_Ocean 2">
        <a:dk1>
          <a:srgbClr val="000066"/>
        </a:dk1>
        <a:lt1>
          <a:srgbClr val="FFFFFF"/>
        </a:lt1>
        <a:dk2>
          <a:srgbClr val="000099"/>
        </a:dk2>
        <a:lt2>
          <a:srgbClr val="FFFFFF"/>
        </a:lt2>
        <a:accent1>
          <a:srgbClr val="6666FF"/>
        </a:accent1>
        <a:accent2>
          <a:srgbClr val="9999FF"/>
        </a:accent2>
        <a:accent3>
          <a:srgbClr val="AAAACA"/>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1_Ocean 3">
        <a:dk1>
          <a:srgbClr val="000000"/>
        </a:dk1>
        <a:lt1>
          <a:srgbClr val="FFFFFF"/>
        </a:lt1>
        <a:dk2>
          <a:srgbClr val="000099"/>
        </a:dk2>
        <a:lt2>
          <a:srgbClr val="FFFFFF"/>
        </a:lt2>
        <a:accent1>
          <a:srgbClr val="FF6600"/>
        </a:accent1>
        <a:accent2>
          <a:srgbClr val="FFCC00"/>
        </a:accent2>
        <a:accent3>
          <a:srgbClr val="AAAACA"/>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1_Ocean 4">
        <a:dk1>
          <a:srgbClr val="003366"/>
        </a:dk1>
        <a:lt1>
          <a:srgbClr val="FFFFFF"/>
        </a:lt1>
        <a:dk2>
          <a:srgbClr val="000099"/>
        </a:dk2>
        <a:lt2>
          <a:srgbClr val="FFFFFF"/>
        </a:lt2>
        <a:accent1>
          <a:srgbClr val="9966FF"/>
        </a:accent1>
        <a:accent2>
          <a:srgbClr val="00CC66"/>
        </a:accent2>
        <a:accent3>
          <a:srgbClr val="AAAA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3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6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5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4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5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71.xml><?xml version="1.0" encoding="utf-8"?>
<a:theme xmlns:a="http://schemas.openxmlformats.org/drawingml/2006/main" name="1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72.xml><?xml version="1.0" encoding="utf-8"?>
<a:theme xmlns:a="http://schemas.openxmlformats.org/drawingml/2006/main" name="2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7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2_Beach">
  <a:themeElements>
    <a:clrScheme name="Beach 1">
      <a:dk1>
        <a:srgbClr val="000000"/>
      </a:dk1>
      <a:lt1>
        <a:srgbClr val="EADEA6"/>
      </a:lt1>
      <a:dk2>
        <a:srgbClr val="000000"/>
      </a:dk2>
      <a:lt2>
        <a:srgbClr val="808080"/>
      </a:lt2>
      <a:accent1>
        <a:srgbClr val="20CD02"/>
      </a:accent1>
      <a:accent2>
        <a:srgbClr val="EBEF13"/>
      </a:accent2>
      <a:accent3>
        <a:srgbClr val="F3ECD0"/>
      </a:accent3>
      <a:accent4>
        <a:srgbClr val="000000"/>
      </a:accent4>
      <a:accent5>
        <a:srgbClr val="ABE3AA"/>
      </a:accent5>
      <a:accent6>
        <a:srgbClr val="D5D910"/>
      </a:accent6>
      <a:hlink>
        <a:srgbClr val="FF0000"/>
      </a:hlink>
      <a:folHlink>
        <a:srgbClr val="0E18F3"/>
      </a:folHlink>
    </a:clrScheme>
    <a:fontScheme name="Beach">
      <a:majorFont>
        <a:latin typeface="Century Gothic"/>
        <a:ea typeface="Osaka"/>
        <a:cs typeface="Osaka"/>
      </a:majorFont>
      <a:minorFont>
        <a:latin typeface="Century Gothic"/>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each 1">
        <a:dk1>
          <a:srgbClr val="000000"/>
        </a:dk1>
        <a:lt1>
          <a:srgbClr val="EADEA6"/>
        </a:lt1>
        <a:dk2>
          <a:srgbClr val="000000"/>
        </a:dk2>
        <a:lt2>
          <a:srgbClr val="808080"/>
        </a:lt2>
        <a:accent1>
          <a:srgbClr val="20CD02"/>
        </a:accent1>
        <a:accent2>
          <a:srgbClr val="EBEF13"/>
        </a:accent2>
        <a:accent3>
          <a:srgbClr val="F3ECD0"/>
        </a:accent3>
        <a:accent4>
          <a:srgbClr val="000000"/>
        </a:accent4>
        <a:accent5>
          <a:srgbClr val="ABE3AA"/>
        </a:accent5>
        <a:accent6>
          <a:srgbClr val="D5D910"/>
        </a:accent6>
        <a:hlink>
          <a:srgbClr val="FF0000"/>
        </a:hlink>
        <a:folHlink>
          <a:srgbClr val="0E18F3"/>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Mac HD:Documents:CD Backups:Office 2004 Mac:Microsoft Office 2004:Templates:Presentations:Designs:Lightbar</Template>
  <TotalTime>21571</TotalTime>
  <Words>12702</Words>
  <Application>Microsoft Macintosh PowerPoint</Application>
  <PresentationFormat>On-screen Show (4:3)</PresentationFormat>
  <Paragraphs>1670</Paragraphs>
  <Slides>215</Slides>
  <Notes>187</Notes>
  <HiddenSlides>0</HiddenSlides>
  <MMClips>0</MMClips>
  <ScaleCrop>false</ScaleCrop>
  <HeadingPairs>
    <vt:vector size="8" baseType="variant">
      <vt:variant>
        <vt:lpstr>Fonts Used</vt:lpstr>
      </vt:variant>
      <vt:variant>
        <vt:i4>25</vt:i4>
      </vt:variant>
      <vt:variant>
        <vt:lpstr>Theme</vt:lpstr>
      </vt:variant>
      <vt:variant>
        <vt:i4>72</vt:i4>
      </vt:variant>
      <vt:variant>
        <vt:lpstr>Embedded OLE Servers</vt:lpstr>
      </vt:variant>
      <vt:variant>
        <vt:i4>1</vt:i4>
      </vt:variant>
      <vt:variant>
        <vt:lpstr>Slide Titles</vt:lpstr>
      </vt:variant>
      <vt:variant>
        <vt:i4>215</vt:i4>
      </vt:variant>
    </vt:vector>
  </HeadingPairs>
  <TitlesOfParts>
    <vt:vector size="313" baseType="lpstr">
      <vt:lpstr>Monotype Koufi</vt:lpstr>
      <vt:lpstr>ＭＳ Ｐゴシック</vt:lpstr>
      <vt:lpstr>ＭＳ Ｐゴシック</vt:lpstr>
      <vt:lpstr>MS Pゴシック</vt:lpstr>
      <vt:lpstr>Osaka</vt:lpstr>
      <vt:lpstr>Times</vt:lpstr>
      <vt:lpstr>Arial</vt:lpstr>
      <vt:lpstr>Arial Black</vt:lpstr>
      <vt:lpstr>Calibri</vt:lpstr>
      <vt:lpstr>Century Gothic</vt:lpstr>
      <vt:lpstr>Comic Sans MS</vt:lpstr>
      <vt:lpstr>Copperplate Gothic Light</vt:lpstr>
      <vt:lpstr>Garamond</vt:lpstr>
      <vt:lpstr>Helvetica</vt:lpstr>
      <vt:lpstr>Impact</vt:lpstr>
      <vt:lpstr>Lucida Grande</vt:lpstr>
      <vt:lpstr>Lucida Handwriting</vt:lpstr>
      <vt:lpstr>Monotype Sorts</vt:lpstr>
      <vt:lpstr>Tahoma</vt:lpstr>
      <vt:lpstr>Times New Roman</vt:lpstr>
      <vt:lpstr>Trebuchet MS</vt:lpstr>
      <vt:lpstr>Tw Cen MT</vt:lpstr>
      <vt:lpstr>Verdana</vt:lpstr>
      <vt:lpstr>Wingdings</vt:lpstr>
      <vt:lpstr>Wingdings 2</vt:lpstr>
      <vt:lpstr>Desk Lamp</vt:lpstr>
      <vt:lpstr>Textured</vt:lpstr>
      <vt:lpstr>Starfish</vt:lpstr>
      <vt:lpstr>Refined</vt:lpstr>
      <vt:lpstr>Zig Zag</vt:lpstr>
      <vt:lpstr>Lilies</vt:lpstr>
      <vt:lpstr>Blank Presentation</vt:lpstr>
      <vt:lpstr>2_Beach</vt:lpstr>
      <vt:lpstr>1_Default Design</vt:lpstr>
      <vt:lpstr>2_Blank Presentation</vt:lpstr>
      <vt:lpstr>2_Default Design</vt:lpstr>
      <vt:lpstr>Stream</vt:lpstr>
      <vt:lpstr>3_Blank Presentation</vt:lpstr>
      <vt:lpstr>1_Textured</vt:lpstr>
      <vt:lpstr>1_Northern Lights</vt:lpstr>
      <vt:lpstr>2_Textured</vt:lpstr>
      <vt:lpstr>1_Refined</vt:lpstr>
      <vt:lpstr>1_Ocean</vt:lpstr>
      <vt:lpstr>1_Water and Light</vt:lpstr>
      <vt:lpstr>5_Blank Presentation</vt:lpstr>
      <vt:lpstr>2_Orbit</vt:lpstr>
      <vt:lpstr>1_Desk Lamp</vt:lpstr>
      <vt:lpstr>3_Desk Lamp</vt:lpstr>
      <vt:lpstr>Orbit</vt:lpstr>
      <vt:lpstr>Water and Light</vt:lpstr>
      <vt:lpstr>1_Warp</vt:lpstr>
      <vt:lpstr>3_Orbit</vt:lpstr>
      <vt:lpstr>2_Refined</vt:lpstr>
      <vt:lpstr>Satin Taupe</vt:lpstr>
      <vt:lpstr>5_Textured</vt:lpstr>
      <vt:lpstr>2_Northern Lights</vt:lpstr>
      <vt:lpstr>4_Desk Lamp</vt:lpstr>
      <vt:lpstr>7_Default Design</vt:lpstr>
      <vt:lpstr>1_Starfish</vt:lpstr>
      <vt:lpstr>3_Refined</vt:lpstr>
      <vt:lpstr>6_Textured</vt:lpstr>
      <vt:lpstr>8_Default Design</vt:lpstr>
      <vt:lpstr>Borealis</vt:lpstr>
      <vt:lpstr>Crumple</vt:lpstr>
      <vt:lpstr>1_Lilies</vt:lpstr>
      <vt:lpstr>2_Lilies</vt:lpstr>
      <vt:lpstr>49_Blank Presentation</vt:lpstr>
      <vt:lpstr>2_Desk Lamp</vt:lpstr>
      <vt:lpstr>1_Marble Top</vt:lpstr>
      <vt:lpstr>2_Balance</vt:lpstr>
      <vt:lpstr>1_Lightbar</vt:lpstr>
      <vt:lpstr>Office Theme</vt:lpstr>
      <vt:lpstr>8_Desk Lamp</vt:lpstr>
      <vt:lpstr>50_Blank Presentation</vt:lpstr>
      <vt:lpstr>2_Office Theme</vt:lpstr>
      <vt:lpstr>2_untitled 1</vt:lpstr>
      <vt:lpstr>22_Default Design</vt:lpstr>
      <vt:lpstr>1_Median</vt:lpstr>
      <vt:lpstr>4_Default Design</vt:lpstr>
      <vt:lpstr>25_Default Design</vt:lpstr>
      <vt:lpstr>7_Blank Presentation</vt:lpstr>
      <vt:lpstr>3_Default Design</vt:lpstr>
      <vt:lpstr>1_Bright Balloons</vt:lpstr>
      <vt:lpstr>4_Orbit</vt:lpstr>
      <vt:lpstr>3_Ocean</vt:lpstr>
      <vt:lpstr>6_Blank Presentation</vt:lpstr>
      <vt:lpstr>3_Balance</vt:lpstr>
      <vt:lpstr>61_Default Design</vt:lpstr>
      <vt:lpstr>MEADOW</vt:lpstr>
      <vt:lpstr>55_Blank Presentation</vt:lpstr>
      <vt:lpstr>5_Default Design</vt:lpstr>
      <vt:lpstr>Azure</vt:lpstr>
      <vt:lpstr>4_Balance</vt:lpstr>
      <vt:lpstr>5_Balance</vt:lpstr>
      <vt:lpstr>Fireworks</vt:lpstr>
      <vt:lpstr>1_Strategic</vt:lpstr>
      <vt:lpstr>2_Radar</vt:lpstr>
      <vt:lpstr>Slide</vt:lpstr>
      <vt:lpstr>Title Slide</vt:lpstr>
      <vt:lpstr>كلمه المفتاحية</vt:lpstr>
      <vt:lpstr>الموضوع</vt:lpstr>
      <vt:lpstr>الآية المفتاحية</vt:lpstr>
      <vt:lpstr>بيان الملكوت</vt:lpstr>
      <vt:lpstr>البيان الموجز</vt:lpstr>
      <vt:lpstr>العهد</vt:lpstr>
      <vt:lpstr>الفداء</vt:lpstr>
      <vt:lpstr>المسيا</vt:lpstr>
      <vt:lpstr>Book Chart</vt:lpstr>
      <vt:lpstr>باري هادلستون، الكتاب المقدس الملخص بالأحرف الصوتية (غراند رابيدز: بيكر، 1992)</vt:lpstr>
      <vt:lpstr>كن مهتماً</vt:lpstr>
      <vt:lpstr>كيف يريدنا الله أن نتجاوب مع الأشخاص غير المتجاوبين؟</vt:lpstr>
      <vt:lpstr>اذهب، لا، إذاً تأديب يونان 1</vt:lpstr>
      <vt:lpstr>يونان 2</vt:lpstr>
      <vt:lpstr>اذهب أنت، قف يونان 3</vt:lpstr>
      <vt:lpstr>أوه، لا يونان 4</vt:lpstr>
      <vt:lpstr>نقطة يونان :</vt:lpstr>
      <vt:lpstr>أسئلة للتفكير</vt:lpstr>
      <vt:lpstr>Black</vt:lpstr>
      <vt:lpstr>ما هو الأكثر أهمية؟</vt:lpstr>
      <vt:lpstr>ما هو الأكثر أهمية؟</vt:lpstr>
      <vt:lpstr>رؤيتنا</vt:lpstr>
      <vt:lpstr>كن مهتماً</vt:lpstr>
      <vt:lpstr>فرصة ضائعة</vt:lpstr>
      <vt:lpstr>هل تهتم بالناس؟</vt:lpstr>
      <vt:lpstr>كيف يريدنا الله أن نتجاوب مع الأشخاص غير المتجاوبين؟</vt:lpstr>
      <vt:lpstr>الإثنا عشر</vt:lpstr>
      <vt:lpstr>كن ...</vt:lpstr>
      <vt:lpstr>Minor Prophets—Major Points</vt:lpstr>
      <vt:lpstr>Title Slide</vt:lpstr>
      <vt:lpstr>Unique Elements in Jonah</vt:lpstr>
      <vt:lpstr>اذهب، لا، إذاً تأديب يونان 1</vt:lpstr>
      <vt:lpstr>يونان 1، اذهب</vt:lpstr>
      <vt:lpstr>Assyrian Brutality</vt:lpstr>
      <vt:lpstr>معاملة الملوك الأسرى</vt:lpstr>
      <vt:lpstr>Siege &amp; Attack</vt:lpstr>
      <vt:lpstr>غرور آسرحدون (660 ق.م)</vt:lpstr>
      <vt:lpstr>التوسع الآشوري</vt:lpstr>
      <vt:lpstr>التطورات الآشورية</vt:lpstr>
      <vt:lpstr>الإطار : القوة الآشورية</vt:lpstr>
      <vt:lpstr>التوسع  تحت حكم يربعام 2</vt:lpstr>
      <vt:lpstr>الله يحبك ويقدم خطة رائعة لحياتك?</vt:lpstr>
      <vt:lpstr>يا لها من رسالة ...</vt:lpstr>
      <vt:lpstr>موقع إسرائيل  الإستراتيجي</vt:lpstr>
      <vt:lpstr>Ivory Comb</vt:lpstr>
      <vt:lpstr>ملخص زمن يونان</vt:lpstr>
      <vt:lpstr>يونان 1 : اذهب، لا</vt:lpstr>
      <vt:lpstr>أين سيذهب يونان؟</vt:lpstr>
      <vt:lpstr>كانت يافا ميناء بحري هام</vt:lpstr>
      <vt:lpstr>س. كيف تغلب الله على التحيز الموجود في كنيسة أورشليم؟</vt:lpstr>
      <vt:lpstr>لم يكن بطرس مثل يونان في يافا</vt:lpstr>
      <vt:lpstr>قم يا بطرس اذبح  وكل</vt:lpstr>
      <vt:lpstr>ماذا سيفعل الله بهؤلاء الرجال النجسين؟</vt:lpstr>
      <vt:lpstr>منح الله روحه لكرنيليوس</vt:lpstr>
      <vt:lpstr>أ. كان على كنيسة أورشليم أن تقبل اهتداء الأمم لأن هذا التغيير كان من الله (10: 45- 11: 18)</vt:lpstr>
      <vt:lpstr>Black</vt:lpstr>
      <vt:lpstr>يونان 1: اذهب، لا، إذاً تأديب</vt:lpstr>
      <vt:lpstr>Raging Sea</vt:lpstr>
      <vt:lpstr>Ship Threatened to Break</vt:lpstr>
      <vt:lpstr>Cargo Overboard</vt:lpstr>
      <vt:lpstr>Jonah Sleeping</vt:lpstr>
      <vt:lpstr>Black</vt:lpstr>
      <vt:lpstr>Black</vt:lpstr>
      <vt:lpstr>Sailors Rowing</vt:lpstr>
      <vt:lpstr>Jonah Overboard</vt:lpstr>
      <vt:lpstr>الشتات  اليهودي</vt:lpstr>
      <vt:lpstr>الفكرة الرئيسية في يونان 1</vt:lpstr>
      <vt:lpstr>كثيراً ما استخدم الله غزوات شعبه لتحويل الغزاة.</vt:lpstr>
      <vt:lpstr>89ر4 مليون شخص 68ر1 مليون أجنبي</vt:lpstr>
      <vt:lpstr>رؤيتنا</vt:lpstr>
      <vt:lpstr>مرسيدس بينز</vt:lpstr>
      <vt:lpstr>Black</vt:lpstr>
      <vt:lpstr>اسئلة ضمن المجموعات الصغيرة حول يونان 1</vt:lpstr>
      <vt:lpstr>مسائل مهمة</vt:lpstr>
      <vt:lpstr>Placing the Prophets</vt:lpstr>
      <vt:lpstr>Book Chart</vt:lpstr>
      <vt:lpstr>يونان 2</vt:lpstr>
      <vt:lpstr>يونان 1: 17</vt:lpstr>
      <vt:lpstr>سمكة عظيمة؟</vt:lpstr>
      <vt:lpstr>داخل الحوت</vt:lpstr>
      <vt:lpstr>داخل الحوت</vt:lpstr>
      <vt:lpstr>Black</vt:lpstr>
      <vt:lpstr>إنجيليين غير مؤمنين</vt:lpstr>
      <vt:lpstr>Is Jonah simply just a good story for kids?</vt:lpstr>
      <vt:lpstr>لماذا يوجد عدم قبول لسفر يونان</vt:lpstr>
      <vt:lpstr>ردود متوقعة؟</vt:lpstr>
      <vt:lpstr>The Ten Million Dollar Question</vt:lpstr>
      <vt:lpstr>شكر يونان الله لإنقاذه من الغرق  (1: 17-2: 10)</vt:lpstr>
      <vt:lpstr>الدينونة؟</vt:lpstr>
      <vt:lpstr>مزمور  شكر</vt:lpstr>
      <vt:lpstr>مزمور شكر</vt:lpstr>
      <vt:lpstr>مزمور شكر</vt:lpstr>
      <vt:lpstr>الطرح في يونان</vt:lpstr>
      <vt:lpstr>القيام في يونان</vt:lpstr>
      <vt:lpstr>النزول في يونان</vt:lpstr>
      <vt:lpstr>Black</vt:lpstr>
      <vt:lpstr>مزمور شكر</vt:lpstr>
      <vt:lpstr>نذر يونان</vt:lpstr>
      <vt:lpstr>النتيجة : تقيأ الحوت يونان</vt:lpstr>
      <vt:lpstr>The Ten Million Dollar Question</vt:lpstr>
      <vt:lpstr> يجب أن نشكر الله الذي يحفظنا بالرغم من عصياننا</vt:lpstr>
      <vt:lpstr>ما هو أفضل حافز لك للتصرف السليم؟</vt:lpstr>
      <vt:lpstr>تمييز بعض المصطلحات الأساسية</vt:lpstr>
      <vt:lpstr>Black</vt:lpstr>
      <vt:lpstr>هذه حياتي</vt:lpstr>
      <vt:lpstr>الزواج</vt:lpstr>
      <vt:lpstr>ريكي  الطفل</vt:lpstr>
      <vt:lpstr>نمت العائلة وتحركت</vt:lpstr>
      <vt:lpstr>سان فرانسيسكو منطقة الخليج</vt:lpstr>
      <vt:lpstr>الطلاق</vt:lpstr>
      <vt:lpstr>طلاق  أمي  كان  قاسياً</vt:lpstr>
      <vt:lpstr>التجديد مع بيل</vt:lpstr>
      <vt:lpstr>سنة واحدة من التزلج على الماء</vt:lpstr>
      <vt:lpstr>طلاق آخر</vt:lpstr>
      <vt:lpstr>لكن كان لدينا بعضنا البعض</vt:lpstr>
      <vt:lpstr>عائلتنا المكونة من 5 (1972)</vt:lpstr>
      <vt:lpstr>School Pictures</vt:lpstr>
      <vt:lpstr>البيسبول</vt:lpstr>
      <vt:lpstr>الرياضة المفعمة بالحيوية</vt:lpstr>
      <vt:lpstr>رحلتي الروحية</vt:lpstr>
      <vt:lpstr>البحث في السبعينيات</vt:lpstr>
      <vt:lpstr>تأثير الأصدقاء</vt:lpstr>
      <vt:lpstr>أخيراً فهمت</vt:lpstr>
      <vt:lpstr>ما تعلمته خلال السنين ...</vt:lpstr>
      <vt:lpstr>Black</vt:lpstr>
      <vt:lpstr>The Big Idea</vt:lpstr>
      <vt:lpstr>Black</vt:lpstr>
      <vt:lpstr>أسئلة ضمن المجموعات الصغيرة حول يونان 2</vt:lpstr>
      <vt:lpstr>أسئلة ضمن المجموعات الصغيرة حول يونان 2</vt:lpstr>
      <vt:lpstr>Only By Grace 1/5</vt:lpstr>
      <vt:lpstr>Only by Grace 1 of 4</vt:lpstr>
      <vt:lpstr>Only by Grace 2 of 4</vt:lpstr>
      <vt:lpstr>Only by Grace 3 of 4</vt:lpstr>
      <vt:lpstr>Only by Grace 4 of 4</vt:lpstr>
      <vt:lpstr>Black</vt:lpstr>
      <vt:lpstr>اذهب أنت، قف يونان 3</vt:lpstr>
      <vt:lpstr>Success - Failure</vt:lpstr>
      <vt:lpstr>Failure of Logic</vt:lpstr>
      <vt:lpstr>عندما يكون أفضل ما عندك غير كافٍ</vt:lpstr>
      <vt:lpstr>If at first you don't succeed,  failure may be your style </vt:lpstr>
      <vt:lpstr>لا يمكنك تهجئة كلمة الفشل بدونك</vt:lpstr>
      <vt:lpstr>في بعض الأحيان لا يكون لديك عذر</vt:lpstr>
      <vt:lpstr>هل تخاف</vt:lpstr>
      <vt:lpstr>يخشى الكثيرون الكرازة</vt:lpstr>
      <vt:lpstr>كيف ينظر الله إلى الفشل – خصوصاً في الكرازة؟</vt:lpstr>
      <vt:lpstr>فشل يونان  في الذهاب أولاً</vt:lpstr>
      <vt:lpstr>Book Chart</vt:lpstr>
      <vt:lpstr>يونان 3 : اذهب</vt:lpstr>
      <vt:lpstr>لا يمكنك العثور على مكان واحد في الكتاب المقدس حيث تم إرسال رجل للقيام بعمل فشل فيه</vt:lpstr>
      <vt:lpstr>الخبرة أمر رائع فهي تعرفك على الخطأ عندما ترتكبه مرة أخرى</vt:lpstr>
      <vt:lpstr>إله الفرصة الثانية</vt:lpstr>
      <vt:lpstr>الفشل حدث – وليس شخص</vt:lpstr>
      <vt:lpstr>يونان 3 : اذهب</vt:lpstr>
      <vt:lpstr>Black</vt:lpstr>
      <vt:lpstr>مدينة نينوى</vt:lpstr>
      <vt:lpstr>بعد أربعين يوماً   تنقلب نينوى  (رسالة عبرية من  خمس كلمات)</vt:lpstr>
      <vt:lpstr>ما هو الأكثر أهمية؟</vt:lpstr>
      <vt:lpstr>رؤيتنا</vt:lpstr>
      <vt:lpstr>الشمعة</vt:lpstr>
      <vt:lpstr>أفضل مبشر هو ...</vt:lpstr>
      <vt:lpstr>يونان 3 : اذهب</vt:lpstr>
      <vt:lpstr>التاريخية</vt:lpstr>
      <vt:lpstr>ماذا فعلت؟</vt:lpstr>
      <vt:lpstr>يونان في بلاد العجائب</vt:lpstr>
      <vt:lpstr>التحضير للتوبة</vt:lpstr>
      <vt:lpstr> كان يونان  آية لنينوى  (لوقا 11: 30)</vt:lpstr>
      <vt:lpstr>إله  المفاجآت</vt:lpstr>
      <vt:lpstr>Black</vt:lpstr>
      <vt:lpstr>الناس أكثر تجاوباً مما تعتقد</vt:lpstr>
      <vt:lpstr>Your failures do not define you</vt:lpstr>
      <vt:lpstr>Black</vt:lpstr>
      <vt:lpstr>أسئلة ضمن المجموعات الصغيرة حول يونان 3</vt:lpstr>
      <vt:lpstr>Black</vt:lpstr>
      <vt:lpstr>أخيراً فهمت</vt:lpstr>
      <vt:lpstr>الحركة الكبيرة</vt:lpstr>
      <vt:lpstr>بداية جديدة</vt:lpstr>
      <vt:lpstr>Black</vt:lpstr>
      <vt:lpstr>Unique Elements in Jonah</vt:lpstr>
      <vt:lpstr>أوه ، لا يونان ٤</vt:lpstr>
      <vt:lpstr>Black</vt:lpstr>
      <vt:lpstr>كيف نظهر الرحمة؟</vt:lpstr>
      <vt:lpstr>أين سيذهب يونان؟</vt:lpstr>
      <vt:lpstr>مزمور  شكر</vt:lpstr>
      <vt:lpstr>النتيجة : تقيأ الحوت يونان</vt:lpstr>
      <vt:lpstr>ماذا فعلت؟</vt:lpstr>
      <vt:lpstr>Book Chart</vt:lpstr>
      <vt:lpstr>مشكلة أولويات النبي يونان</vt:lpstr>
      <vt:lpstr>تشبث يونان في الأشياء  ونسي الناس (4: 1-9).</vt:lpstr>
      <vt:lpstr>أ. اهتمام الله كان بخصوص نينوى لكن خلاصها جعل     يونان غاضباً (4: 1-4)</vt:lpstr>
      <vt:lpstr>عزيزي الله، أرجوك</vt:lpstr>
      <vt:lpstr>هدسون تايلور</vt:lpstr>
      <vt:lpstr>عبوس يونان</vt:lpstr>
      <vt:lpstr>ذهب يونان شرقي المدينة</vt:lpstr>
      <vt:lpstr>لماذا جلس يونان شرقي المدينة؟</vt:lpstr>
      <vt:lpstr>عيد المظال (السقائف)</vt:lpstr>
      <vt:lpstr>مهاجمة واحتراق</vt:lpstr>
      <vt:lpstr>التلاعب بالكلمات</vt:lpstr>
      <vt:lpstr>مهاجمة واحتراق</vt:lpstr>
      <vt:lpstr>يا له من تحول في الأحداث</vt:lpstr>
      <vt:lpstr>ضع الناس فوق الأشياء (4: 10-11)</vt:lpstr>
      <vt:lpstr>الأشياء؟ أم الأشخاص؟</vt:lpstr>
      <vt:lpstr>4:10 NLT </vt:lpstr>
      <vt:lpstr>ثلاثة أمور فقط هي أبدية :</vt:lpstr>
      <vt:lpstr>أفلا أشفق أنا على نينوى المدينة العظيمة التي يوجد فيها أكثر من اثنتي عشرة ربوة من الناس</vt:lpstr>
      <vt:lpstr>كيف يمكنك أن تمتلك رحمة الله على الناس؟</vt:lpstr>
      <vt:lpstr>الفكرة الرئيسية في يونان</vt:lpstr>
      <vt:lpstr>The Life-Saving Station</vt:lpstr>
      <vt:lpstr>Black</vt:lpstr>
      <vt:lpstr>مسح العهد القديم   •  BibleStudyDownloads.org</vt:lpstr>
      <vt:lpstr>من خلال الأسئلة</vt:lpstr>
      <vt:lpstr>PowerPoint Presentation</vt:lpstr>
      <vt:lpstr>بعد 100 سنة</vt:lpstr>
      <vt:lpstr>Black</vt:lpstr>
      <vt:lpstr>مسح العهد القديم • BibleStudyDownloads.org</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Grace To</dc:creator>
  <cp:lastModifiedBy>Rick Griffith</cp:lastModifiedBy>
  <cp:revision>530</cp:revision>
  <dcterms:created xsi:type="dcterms:W3CDTF">2009-09-24T00:05:00Z</dcterms:created>
  <dcterms:modified xsi:type="dcterms:W3CDTF">2024-02-16T02:55:58Z</dcterms:modified>
</cp:coreProperties>
</file>