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0.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1.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2.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3.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4.xml" ContentType="application/vnd.openxmlformats-officedocument.theme+xml"/>
  <Override PartName="/ppt/theme/themeOverride1.xml" ContentType="application/vnd.openxmlformats-officedocument.themeOverrid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5.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6.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7.xml" ContentType="application/vnd.openxmlformats-officedocument.theme+xml"/>
  <Override PartName="/ppt/slideLayouts/slideLayout305.xml" ContentType="application/vnd.openxmlformats-officedocument.presentationml.slideLayout+xml"/>
  <Override PartName="/ppt/theme/theme28.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29.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30.xml" ContentType="application/vnd.openxmlformats-officedocument.theme+xml"/>
  <Override PartName="/ppt/slideLayouts/slideLayout328.xml" ContentType="application/vnd.openxmlformats-officedocument.presentationml.slideLayout+xml"/>
  <Override PartName="/ppt/theme/theme31.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32.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3.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4.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5.xml" ContentType="application/vnd.openxmlformats-officedocument.theme+xml"/>
  <Override PartName="/ppt/slideLayouts/slideLayout375.xml" ContentType="application/vnd.openxmlformats-officedocument.presentationml.slideLayout+xml"/>
  <Override PartName="/ppt/theme/theme36.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7.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38.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39.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40.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41.xml" ContentType="application/vnd.openxmlformats-officedocument.theme+xml"/>
  <Override PartName="/ppt/slideLayouts/slideLayout428.xml" ContentType="application/vnd.openxmlformats-officedocument.presentationml.slideLayout+xml"/>
  <Override PartName="/ppt/theme/theme42.xml" ContentType="application/vnd.openxmlformats-officedocument.theme+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theme/theme43.xml" ContentType="application/vnd.openxmlformats-officedocument.theme+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44.xml" ContentType="application/vnd.openxmlformats-officedocument.theme+xml"/>
  <Override PartName="/ppt/theme/theme4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3.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theme/themeOverride4.xml" ContentType="application/vnd.openxmlformats-officedocument.themeOverr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5" r:id="rId2"/>
    <p:sldMasterId id="2147484083" r:id="rId3"/>
    <p:sldMasterId id="2147484165" r:id="rId4"/>
    <p:sldMasterId id="2147484531" r:id="rId5"/>
    <p:sldMasterId id="2147484926" r:id="rId6"/>
    <p:sldMasterId id="2147485025" r:id="rId7"/>
    <p:sldMasterId id="2147485061" r:id="rId8"/>
    <p:sldMasterId id="2147485123" r:id="rId9"/>
    <p:sldMasterId id="2147485164" r:id="rId10"/>
    <p:sldMasterId id="2147485176" r:id="rId11"/>
    <p:sldMasterId id="2147485188" r:id="rId12"/>
    <p:sldMasterId id="2147485200" r:id="rId13"/>
    <p:sldMasterId id="2147485212" r:id="rId14"/>
    <p:sldMasterId id="2147485336" r:id="rId15"/>
    <p:sldMasterId id="2147485348" r:id="rId16"/>
    <p:sldMasterId id="2147485360" r:id="rId17"/>
    <p:sldMasterId id="2147485372" r:id="rId18"/>
    <p:sldMasterId id="2147485384" r:id="rId19"/>
    <p:sldMasterId id="2147485396" r:id="rId20"/>
    <p:sldMasterId id="2147485408" r:id="rId21"/>
    <p:sldMasterId id="2147485422" r:id="rId22"/>
    <p:sldMasterId id="2147485434" r:id="rId23"/>
    <p:sldMasterId id="2147485447" r:id="rId24"/>
    <p:sldMasterId id="2147485459" r:id="rId25"/>
    <p:sldMasterId id="2147485471" r:id="rId26"/>
    <p:sldMasterId id="2147485483" r:id="rId27"/>
    <p:sldMasterId id="2147485495" r:id="rId28"/>
    <p:sldMasterId id="2147485509" r:id="rId29"/>
    <p:sldMasterId id="2147485521" r:id="rId30"/>
    <p:sldMasterId id="2147485535" r:id="rId31"/>
    <p:sldMasterId id="2147485537" r:id="rId32"/>
    <p:sldMasterId id="2147485550" r:id="rId33"/>
    <p:sldMasterId id="2147485563" r:id="rId34"/>
    <p:sldMasterId id="2147485587" r:id="rId35"/>
    <p:sldMasterId id="2147485599" r:id="rId36"/>
    <p:sldMasterId id="2147485601" r:id="rId37"/>
    <p:sldMasterId id="2147485613" r:id="rId38"/>
    <p:sldMasterId id="2147485627" r:id="rId39"/>
    <p:sldMasterId id="2147485639" r:id="rId40"/>
    <p:sldMasterId id="2147485652" r:id="rId41"/>
    <p:sldMasterId id="2147485660" r:id="rId42"/>
    <p:sldMasterId id="2147485662" r:id="rId43"/>
    <p:sldMasterId id="2147485674" r:id="rId44"/>
  </p:sldMasterIdLst>
  <p:notesMasterIdLst>
    <p:notesMasterId r:id="rId249"/>
  </p:notesMasterIdLst>
  <p:sldIdLst>
    <p:sldId id="5417" r:id="rId45"/>
    <p:sldId id="5418" r:id="rId46"/>
    <p:sldId id="5419" r:id="rId47"/>
    <p:sldId id="5420" r:id="rId48"/>
    <p:sldId id="5421" r:id="rId49"/>
    <p:sldId id="5422" r:id="rId50"/>
    <p:sldId id="1247" r:id="rId51"/>
    <p:sldId id="5423" r:id="rId52"/>
    <p:sldId id="5424" r:id="rId53"/>
    <p:sldId id="5425" r:id="rId54"/>
    <p:sldId id="5426" r:id="rId55"/>
    <p:sldId id="5427" r:id="rId56"/>
    <p:sldId id="5428" r:id="rId57"/>
    <p:sldId id="5429" r:id="rId58"/>
    <p:sldId id="5430" r:id="rId59"/>
    <p:sldId id="5431" r:id="rId60"/>
    <p:sldId id="5432" r:id="rId61"/>
    <p:sldId id="5433" r:id="rId62"/>
    <p:sldId id="5434" r:id="rId63"/>
    <p:sldId id="563" r:id="rId64"/>
    <p:sldId id="843" r:id="rId65"/>
    <p:sldId id="4953" r:id="rId66"/>
    <p:sldId id="4954" r:id="rId67"/>
    <p:sldId id="4955" r:id="rId68"/>
    <p:sldId id="4956" r:id="rId69"/>
    <p:sldId id="4760" r:id="rId70"/>
    <p:sldId id="307" r:id="rId71"/>
    <p:sldId id="308" r:id="rId72"/>
    <p:sldId id="4952" r:id="rId73"/>
    <p:sldId id="4927" r:id="rId74"/>
    <p:sldId id="373" r:id="rId75"/>
    <p:sldId id="383" r:id="rId76"/>
    <p:sldId id="4926" r:id="rId77"/>
    <p:sldId id="4786" r:id="rId78"/>
    <p:sldId id="4787" r:id="rId79"/>
    <p:sldId id="4957" r:id="rId80"/>
    <p:sldId id="4916" r:id="rId81"/>
    <p:sldId id="4958" r:id="rId82"/>
    <p:sldId id="4915" r:id="rId83"/>
    <p:sldId id="4959" r:id="rId84"/>
    <p:sldId id="256" r:id="rId85"/>
    <p:sldId id="4991" r:id="rId86"/>
    <p:sldId id="270" r:id="rId87"/>
    <p:sldId id="4992" r:id="rId88"/>
    <p:sldId id="4993" r:id="rId89"/>
    <p:sldId id="4994" r:id="rId90"/>
    <p:sldId id="4995" r:id="rId91"/>
    <p:sldId id="279" r:id="rId92"/>
    <p:sldId id="543" r:id="rId93"/>
    <p:sldId id="431" r:id="rId94"/>
    <p:sldId id="4965" r:id="rId95"/>
    <p:sldId id="4966" r:id="rId96"/>
    <p:sldId id="428" r:id="rId97"/>
    <p:sldId id="429" r:id="rId98"/>
    <p:sldId id="474" r:id="rId99"/>
    <p:sldId id="4967" r:id="rId100"/>
    <p:sldId id="4968" r:id="rId101"/>
    <p:sldId id="258" r:id="rId102"/>
    <p:sldId id="4985" r:id="rId103"/>
    <p:sldId id="4889" r:id="rId104"/>
    <p:sldId id="4890" r:id="rId105"/>
    <p:sldId id="4891" r:id="rId106"/>
    <p:sldId id="4892" r:id="rId107"/>
    <p:sldId id="4893" r:id="rId108"/>
    <p:sldId id="4969" r:id="rId109"/>
    <p:sldId id="4970" r:id="rId110"/>
    <p:sldId id="382" r:id="rId111"/>
    <p:sldId id="5435" r:id="rId112"/>
    <p:sldId id="391" r:id="rId113"/>
    <p:sldId id="4894" r:id="rId114"/>
    <p:sldId id="4972" r:id="rId115"/>
    <p:sldId id="388" r:id="rId116"/>
    <p:sldId id="380" r:id="rId117"/>
    <p:sldId id="400" r:id="rId118"/>
    <p:sldId id="5416" r:id="rId119"/>
    <p:sldId id="259" r:id="rId120"/>
    <p:sldId id="401" r:id="rId121"/>
    <p:sldId id="4996" r:id="rId122"/>
    <p:sldId id="403" r:id="rId123"/>
    <p:sldId id="4961" r:id="rId124"/>
    <p:sldId id="4962" r:id="rId125"/>
    <p:sldId id="406" r:id="rId126"/>
    <p:sldId id="407" r:id="rId127"/>
    <p:sldId id="408" r:id="rId128"/>
    <p:sldId id="4963" r:id="rId129"/>
    <p:sldId id="410" r:id="rId130"/>
    <p:sldId id="411" r:id="rId131"/>
    <p:sldId id="412" r:id="rId132"/>
    <p:sldId id="413" r:id="rId133"/>
    <p:sldId id="414" r:id="rId134"/>
    <p:sldId id="415" r:id="rId135"/>
    <p:sldId id="416" r:id="rId136"/>
    <p:sldId id="417" r:id="rId137"/>
    <p:sldId id="5441" r:id="rId138"/>
    <p:sldId id="5442" r:id="rId139"/>
    <p:sldId id="5443" r:id="rId140"/>
    <p:sldId id="472" r:id="rId141"/>
    <p:sldId id="293" r:id="rId142"/>
    <p:sldId id="296" r:id="rId143"/>
    <p:sldId id="1252" r:id="rId144"/>
    <p:sldId id="1253" r:id="rId145"/>
    <p:sldId id="1254" r:id="rId146"/>
    <p:sldId id="280" r:id="rId147"/>
    <p:sldId id="264" r:id="rId148"/>
    <p:sldId id="1255" r:id="rId149"/>
    <p:sldId id="290" r:id="rId150"/>
    <p:sldId id="1256" r:id="rId151"/>
    <p:sldId id="299" r:id="rId152"/>
    <p:sldId id="288" r:id="rId153"/>
    <p:sldId id="1257" r:id="rId154"/>
    <p:sldId id="287" r:id="rId155"/>
    <p:sldId id="1258" r:id="rId156"/>
    <p:sldId id="300" r:id="rId157"/>
    <p:sldId id="1259" r:id="rId158"/>
    <p:sldId id="266" r:id="rId159"/>
    <p:sldId id="263" r:id="rId160"/>
    <p:sldId id="303" r:id="rId161"/>
    <p:sldId id="389" r:id="rId162"/>
    <p:sldId id="395" r:id="rId163"/>
    <p:sldId id="4973" r:id="rId164"/>
    <p:sldId id="4974" r:id="rId165"/>
    <p:sldId id="4975" r:id="rId166"/>
    <p:sldId id="4976" r:id="rId167"/>
    <p:sldId id="463" r:id="rId168"/>
    <p:sldId id="392" r:id="rId169"/>
    <p:sldId id="4986" r:id="rId170"/>
    <p:sldId id="4987" r:id="rId171"/>
    <p:sldId id="4988" r:id="rId172"/>
    <p:sldId id="4989" r:id="rId173"/>
    <p:sldId id="4990" r:id="rId174"/>
    <p:sldId id="475" r:id="rId175"/>
    <p:sldId id="4977" r:id="rId176"/>
    <p:sldId id="393" r:id="rId177"/>
    <p:sldId id="394" r:id="rId178"/>
    <p:sldId id="471" r:id="rId179"/>
    <p:sldId id="470" r:id="rId180"/>
    <p:sldId id="436" r:id="rId181"/>
    <p:sldId id="324" r:id="rId182"/>
    <p:sldId id="473" r:id="rId183"/>
    <p:sldId id="4978" r:id="rId184"/>
    <p:sldId id="4979" r:id="rId185"/>
    <p:sldId id="5437" r:id="rId186"/>
    <p:sldId id="4980" r:id="rId187"/>
    <p:sldId id="260" r:id="rId188"/>
    <p:sldId id="497" r:id="rId189"/>
    <p:sldId id="5436" r:id="rId190"/>
    <p:sldId id="397" r:id="rId191"/>
    <p:sldId id="453" r:id="rId192"/>
    <p:sldId id="379" r:id="rId193"/>
    <p:sldId id="433" r:id="rId194"/>
    <p:sldId id="4981" r:id="rId195"/>
    <p:sldId id="435" r:id="rId196"/>
    <p:sldId id="5457" r:id="rId197"/>
    <p:sldId id="455" r:id="rId198"/>
    <p:sldId id="456" r:id="rId199"/>
    <p:sldId id="345" r:id="rId200"/>
    <p:sldId id="4944" r:id="rId201"/>
    <p:sldId id="4945" r:id="rId202"/>
    <p:sldId id="4946" r:id="rId203"/>
    <p:sldId id="4947" r:id="rId204"/>
    <p:sldId id="289" r:id="rId205"/>
    <p:sldId id="4948" r:id="rId206"/>
    <p:sldId id="291" r:id="rId207"/>
    <p:sldId id="292" r:id="rId208"/>
    <p:sldId id="294" r:id="rId209"/>
    <p:sldId id="295" r:id="rId210"/>
    <p:sldId id="4949" r:id="rId211"/>
    <p:sldId id="297" r:id="rId212"/>
    <p:sldId id="298" r:id="rId213"/>
    <p:sldId id="4982" r:id="rId214"/>
    <p:sldId id="317" r:id="rId215"/>
    <p:sldId id="332" r:id="rId216"/>
    <p:sldId id="331" r:id="rId217"/>
    <p:sldId id="330" r:id="rId218"/>
    <p:sldId id="5456" r:id="rId219"/>
    <p:sldId id="5440" r:id="rId220"/>
    <p:sldId id="5438" r:id="rId221"/>
    <p:sldId id="5439" r:id="rId222"/>
    <p:sldId id="466" r:id="rId223"/>
    <p:sldId id="269" r:id="rId224"/>
    <p:sldId id="326" r:id="rId225"/>
    <p:sldId id="468" r:id="rId226"/>
    <p:sldId id="469" r:id="rId227"/>
    <p:sldId id="467" r:id="rId228"/>
    <p:sldId id="1246" r:id="rId229"/>
    <p:sldId id="4030" r:id="rId230"/>
    <p:sldId id="448" r:id="rId231"/>
    <p:sldId id="449" r:id="rId232"/>
    <p:sldId id="267" r:id="rId233"/>
    <p:sldId id="268" r:id="rId234"/>
    <p:sldId id="275" r:id="rId235"/>
    <p:sldId id="276" r:id="rId236"/>
    <p:sldId id="320" r:id="rId237"/>
    <p:sldId id="321" r:id="rId238"/>
    <p:sldId id="322" r:id="rId239"/>
    <p:sldId id="323" r:id="rId240"/>
    <p:sldId id="282" r:id="rId241"/>
    <p:sldId id="283" r:id="rId242"/>
    <p:sldId id="284" r:id="rId243"/>
    <p:sldId id="285" r:id="rId244"/>
    <p:sldId id="286" r:id="rId245"/>
    <p:sldId id="316" r:id="rId246"/>
    <p:sldId id="319" r:id="rId247"/>
    <p:sldId id="4031" r:id="rId24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00B7B303-A958-A948-885F-0E2F3CF1CA96}">
          <p14:sldIdLst>
            <p14:sldId id="5417"/>
            <p14:sldId id="5418"/>
            <p14:sldId id="5419"/>
            <p14:sldId id="5420"/>
            <p14:sldId id="5421"/>
            <p14:sldId id="5422"/>
            <p14:sldId id="1247"/>
            <p14:sldId id="5423"/>
            <p14:sldId id="5424"/>
            <p14:sldId id="5425"/>
            <p14:sldId id="5426"/>
            <p14:sldId id="5427"/>
            <p14:sldId id="5428"/>
            <p14:sldId id="5429"/>
            <p14:sldId id="5430"/>
            <p14:sldId id="5431"/>
            <p14:sldId id="5432"/>
            <p14:sldId id="5433"/>
            <p14:sldId id="5434"/>
            <p14:sldId id="563"/>
          </p14:sldIdLst>
        </p14:section>
        <p14:section name="Introduction" id="{8FEEB624-BAF4-9A42-9234-97D6C08D3BF7}">
          <p14:sldIdLst>
            <p14:sldId id="843"/>
            <p14:sldId id="4953"/>
            <p14:sldId id="4954"/>
            <p14:sldId id="4955"/>
            <p14:sldId id="4956"/>
            <p14:sldId id="4760"/>
            <p14:sldId id="307"/>
            <p14:sldId id="308"/>
            <p14:sldId id="4952"/>
            <p14:sldId id="4927"/>
            <p14:sldId id="373"/>
            <p14:sldId id="383"/>
            <p14:sldId id="4926"/>
            <p14:sldId id="4786"/>
            <p14:sldId id="4787"/>
            <p14:sldId id="4957"/>
            <p14:sldId id="4916"/>
            <p14:sldId id="4958"/>
            <p14:sldId id="4915"/>
            <p14:sldId id="4959"/>
            <p14:sldId id="256"/>
            <p14:sldId id="4991"/>
            <p14:sldId id="270"/>
            <p14:sldId id="4992"/>
            <p14:sldId id="4993"/>
            <p14:sldId id="4994"/>
            <p14:sldId id="4995"/>
            <p14:sldId id="279"/>
          </p14:sldIdLst>
        </p14:section>
        <p14:section name="Sermon" id="{D5CEB8A8-9CE3-9746-ADE3-A3688A638A2F}">
          <p14:sldIdLst>
            <p14:sldId id="543"/>
            <p14:sldId id="431"/>
            <p14:sldId id="4965"/>
            <p14:sldId id="4966"/>
            <p14:sldId id="428"/>
            <p14:sldId id="429"/>
            <p14:sldId id="474"/>
            <p14:sldId id="4967"/>
            <p14:sldId id="4968"/>
            <p14:sldId id="258"/>
            <p14:sldId id="4985"/>
            <p14:sldId id="4889"/>
            <p14:sldId id="4890"/>
            <p14:sldId id="4891"/>
            <p14:sldId id="4892"/>
            <p14:sldId id="4893"/>
            <p14:sldId id="4969"/>
            <p14:sldId id="4970"/>
          </p14:sldIdLst>
        </p14:section>
        <p14:section name="Chapters" id="{94B52AA7-2730-B143-8606-8EE683BD8DF6}">
          <p14:sldIdLst>
            <p14:sldId id="382"/>
            <p14:sldId id="5435"/>
            <p14:sldId id="391"/>
            <p14:sldId id="4894"/>
            <p14:sldId id="4972"/>
            <p14:sldId id="388"/>
            <p14:sldId id="380"/>
            <p14:sldId id="400"/>
            <p14:sldId id="5416"/>
            <p14:sldId id="259"/>
            <p14:sldId id="401"/>
            <p14:sldId id="4996"/>
            <p14:sldId id="403"/>
            <p14:sldId id="4961"/>
            <p14:sldId id="4962"/>
            <p14:sldId id="406"/>
            <p14:sldId id="407"/>
            <p14:sldId id="408"/>
            <p14:sldId id="4963"/>
            <p14:sldId id="410"/>
            <p14:sldId id="411"/>
            <p14:sldId id="412"/>
            <p14:sldId id="413"/>
            <p14:sldId id="414"/>
            <p14:sldId id="415"/>
            <p14:sldId id="416"/>
            <p14:sldId id="417"/>
            <p14:sldId id="5441"/>
            <p14:sldId id="5442"/>
            <p14:sldId id="5443"/>
            <p14:sldId id="472"/>
            <p14:sldId id="293"/>
            <p14:sldId id="296"/>
            <p14:sldId id="1252"/>
            <p14:sldId id="1253"/>
            <p14:sldId id="1254"/>
            <p14:sldId id="280"/>
            <p14:sldId id="264"/>
            <p14:sldId id="1255"/>
            <p14:sldId id="290"/>
            <p14:sldId id="1256"/>
            <p14:sldId id="299"/>
            <p14:sldId id="288"/>
            <p14:sldId id="1257"/>
            <p14:sldId id="287"/>
            <p14:sldId id="1258"/>
            <p14:sldId id="300"/>
            <p14:sldId id="1259"/>
            <p14:sldId id="266"/>
            <p14:sldId id="263"/>
            <p14:sldId id="303"/>
            <p14:sldId id="389"/>
            <p14:sldId id="395"/>
            <p14:sldId id="4973"/>
            <p14:sldId id="4974"/>
            <p14:sldId id="4975"/>
            <p14:sldId id="4976"/>
            <p14:sldId id="463"/>
            <p14:sldId id="392"/>
            <p14:sldId id="4986"/>
            <p14:sldId id="4987"/>
            <p14:sldId id="4988"/>
            <p14:sldId id="4989"/>
            <p14:sldId id="4990"/>
            <p14:sldId id="475"/>
            <p14:sldId id="4977"/>
            <p14:sldId id="393"/>
            <p14:sldId id="394"/>
            <p14:sldId id="471"/>
            <p14:sldId id="470"/>
            <p14:sldId id="436"/>
            <p14:sldId id="324"/>
            <p14:sldId id="473"/>
            <p14:sldId id="4978"/>
            <p14:sldId id="4979"/>
            <p14:sldId id="5437"/>
            <p14:sldId id="4980"/>
            <p14:sldId id="260"/>
            <p14:sldId id="497"/>
            <p14:sldId id="5436"/>
            <p14:sldId id="397"/>
            <p14:sldId id="453"/>
            <p14:sldId id="379"/>
            <p14:sldId id="433"/>
            <p14:sldId id="4981"/>
            <p14:sldId id="435"/>
            <p14:sldId id="5457"/>
            <p14:sldId id="455"/>
            <p14:sldId id="456"/>
            <p14:sldId id="345"/>
            <p14:sldId id="4944"/>
            <p14:sldId id="4945"/>
            <p14:sldId id="4946"/>
            <p14:sldId id="4947"/>
            <p14:sldId id="289"/>
            <p14:sldId id="4948"/>
            <p14:sldId id="291"/>
            <p14:sldId id="292"/>
            <p14:sldId id="294"/>
            <p14:sldId id="295"/>
            <p14:sldId id="4949"/>
            <p14:sldId id="297"/>
            <p14:sldId id="298"/>
            <p14:sldId id="4982"/>
            <p14:sldId id="317"/>
            <p14:sldId id="332"/>
            <p14:sldId id="331"/>
            <p14:sldId id="330"/>
            <p14:sldId id="5456"/>
          </p14:sldIdLst>
        </p14:section>
        <p14:section name="Conclusion" id="{D97F3A8E-77FB-7C45-891F-04EF05CA70D0}">
          <p14:sldIdLst>
            <p14:sldId id="5440"/>
            <p14:sldId id="5438"/>
            <p14:sldId id="5439"/>
            <p14:sldId id="466"/>
            <p14:sldId id="269"/>
            <p14:sldId id="326"/>
            <p14:sldId id="468"/>
            <p14:sldId id="469"/>
            <p14:sldId id="467"/>
            <p14:sldId id="1246"/>
            <p14:sldId id="4030"/>
          </p14:sldIdLst>
        </p14:section>
        <p14:section name="Supplements" id="{EFE55F25-86A7-4A4A-8934-B8D64A88D1A5}">
          <p14:sldIdLst>
            <p14:sldId id="448"/>
            <p14:sldId id="449"/>
            <p14:sldId id="267"/>
            <p14:sldId id="268"/>
            <p14:sldId id="275"/>
            <p14:sldId id="276"/>
            <p14:sldId id="320"/>
            <p14:sldId id="321"/>
            <p14:sldId id="322"/>
            <p14:sldId id="323"/>
            <p14:sldId id="282"/>
            <p14:sldId id="283"/>
            <p14:sldId id="284"/>
            <p14:sldId id="285"/>
            <p14:sldId id="286"/>
            <p14:sldId id="316"/>
            <p14:sldId id="319"/>
            <p14:sldId id="403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BF9"/>
    <a:srgbClr val="6600CC"/>
    <a:srgbClr val="660066"/>
    <a:srgbClr val="F87A31"/>
    <a:srgbClr val="F56324"/>
    <a:srgbClr val="CDFFFF"/>
    <a:srgbClr val="CC3300"/>
    <a:srgbClr val="666633"/>
    <a:srgbClr val="CCCC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519" autoAdjust="0"/>
    <p:restoredTop sz="72319" autoAdjust="0"/>
  </p:normalViewPr>
  <p:slideViewPr>
    <p:cSldViewPr>
      <p:cViewPr varScale="1">
        <p:scale>
          <a:sx n="92" d="100"/>
          <a:sy n="92" d="100"/>
        </p:scale>
        <p:origin x="176" y="664"/>
      </p:cViewPr>
      <p:guideLst>
        <p:guide orient="horz" pos="2160"/>
        <p:guide pos="2880"/>
      </p:guideLst>
    </p:cSldViewPr>
  </p:slideViewPr>
  <p:outlineViewPr>
    <p:cViewPr>
      <p:scale>
        <a:sx n="33" d="100"/>
        <a:sy n="33" d="100"/>
      </p:scale>
      <p:origin x="0" y="2472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Lst>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3.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9.xml"/><Relationship Id="rId84" Type="http://schemas.openxmlformats.org/officeDocument/2006/relationships/slide" Target="slides/slide40.xml"/><Relationship Id="rId138" Type="http://schemas.openxmlformats.org/officeDocument/2006/relationships/slide" Target="slides/slide94.xml"/><Relationship Id="rId159" Type="http://schemas.openxmlformats.org/officeDocument/2006/relationships/slide" Target="slides/slide115.xml"/><Relationship Id="rId170" Type="http://schemas.openxmlformats.org/officeDocument/2006/relationships/slide" Target="slides/slide126.xml"/><Relationship Id="rId191" Type="http://schemas.openxmlformats.org/officeDocument/2006/relationships/slide" Target="slides/slide147.xml"/><Relationship Id="rId205" Type="http://schemas.openxmlformats.org/officeDocument/2006/relationships/slide" Target="slides/slide161.xml"/><Relationship Id="rId226" Type="http://schemas.openxmlformats.org/officeDocument/2006/relationships/slide" Target="slides/slide182.xml"/><Relationship Id="rId247" Type="http://schemas.openxmlformats.org/officeDocument/2006/relationships/slide" Target="slides/slide203.xml"/><Relationship Id="rId107" Type="http://schemas.openxmlformats.org/officeDocument/2006/relationships/slide" Target="slides/slide6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9.xml"/><Relationship Id="rId74" Type="http://schemas.openxmlformats.org/officeDocument/2006/relationships/slide" Target="slides/slide30.xml"/><Relationship Id="rId128" Type="http://schemas.openxmlformats.org/officeDocument/2006/relationships/slide" Target="slides/slide84.xml"/><Relationship Id="rId149" Type="http://schemas.openxmlformats.org/officeDocument/2006/relationships/slide" Target="slides/slide105.xml"/><Relationship Id="rId5" Type="http://schemas.openxmlformats.org/officeDocument/2006/relationships/slideMaster" Target="slideMasters/slideMaster5.xml"/><Relationship Id="rId95" Type="http://schemas.openxmlformats.org/officeDocument/2006/relationships/slide" Target="slides/slide51.xml"/><Relationship Id="rId160" Type="http://schemas.openxmlformats.org/officeDocument/2006/relationships/slide" Target="slides/slide116.xml"/><Relationship Id="rId181" Type="http://schemas.openxmlformats.org/officeDocument/2006/relationships/slide" Target="slides/slide137.xml"/><Relationship Id="rId216" Type="http://schemas.openxmlformats.org/officeDocument/2006/relationships/slide" Target="slides/slide172.xml"/><Relationship Id="rId237" Type="http://schemas.openxmlformats.org/officeDocument/2006/relationships/slide" Target="slides/slide193.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20.xml"/><Relationship Id="rId118" Type="http://schemas.openxmlformats.org/officeDocument/2006/relationships/slide" Target="slides/slide74.xml"/><Relationship Id="rId139" Type="http://schemas.openxmlformats.org/officeDocument/2006/relationships/slide" Target="slides/slide95.xml"/><Relationship Id="rId85" Type="http://schemas.openxmlformats.org/officeDocument/2006/relationships/slide" Target="slides/slide41.xml"/><Relationship Id="rId150" Type="http://schemas.openxmlformats.org/officeDocument/2006/relationships/slide" Target="slides/slide106.xml"/><Relationship Id="rId171" Type="http://schemas.openxmlformats.org/officeDocument/2006/relationships/slide" Target="slides/slide127.xml"/><Relationship Id="rId192" Type="http://schemas.openxmlformats.org/officeDocument/2006/relationships/slide" Target="slides/slide148.xml"/><Relationship Id="rId206" Type="http://schemas.openxmlformats.org/officeDocument/2006/relationships/slide" Target="slides/slide162.xml"/><Relationship Id="rId227" Type="http://schemas.openxmlformats.org/officeDocument/2006/relationships/slide" Target="slides/slide183.xml"/><Relationship Id="rId248" Type="http://schemas.openxmlformats.org/officeDocument/2006/relationships/slide" Target="slides/slide204.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4.xml"/><Relationship Id="rId129" Type="http://schemas.openxmlformats.org/officeDocument/2006/relationships/slide" Target="slides/slide85.xml"/><Relationship Id="rId54" Type="http://schemas.openxmlformats.org/officeDocument/2006/relationships/slide" Target="slides/slide10.xml"/><Relationship Id="rId75" Type="http://schemas.openxmlformats.org/officeDocument/2006/relationships/slide" Target="slides/slide31.xml"/><Relationship Id="rId96" Type="http://schemas.openxmlformats.org/officeDocument/2006/relationships/slide" Target="slides/slide52.xml"/><Relationship Id="rId140" Type="http://schemas.openxmlformats.org/officeDocument/2006/relationships/slide" Target="slides/slide96.xml"/><Relationship Id="rId161" Type="http://schemas.openxmlformats.org/officeDocument/2006/relationships/slide" Target="slides/slide117.xml"/><Relationship Id="rId182" Type="http://schemas.openxmlformats.org/officeDocument/2006/relationships/slide" Target="slides/slide138.xml"/><Relationship Id="rId217" Type="http://schemas.openxmlformats.org/officeDocument/2006/relationships/slide" Target="slides/slide173.xml"/><Relationship Id="rId6" Type="http://schemas.openxmlformats.org/officeDocument/2006/relationships/slideMaster" Target="slideMasters/slideMaster6.xml"/><Relationship Id="rId238" Type="http://schemas.openxmlformats.org/officeDocument/2006/relationships/slide" Target="slides/slide194.xml"/><Relationship Id="rId23" Type="http://schemas.openxmlformats.org/officeDocument/2006/relationships/slideMaster" Target="slideMasters/slideMaster23.xml"/><Relationship Id="rId119" Type="http://schemas.openxmlformats.org/officeDocument/2006/relationships/slide" Target="slides/slide75.xml"/><Relationship Id="rId44" Type="http://schemas.openxmlformats.org/officeDocument/2006/relationships/slideMaster" Target="slideMasters/slideMaster44.xml"/><Relationship Id="rId65" Type="http://schemas.openxmlformats.org/officeDocument/2006/relationships/slide" Target="slides/slide21.xml"/><Relationship Id="rId86" Type="http://schemas.openxmlformats.org/officeDocument/2006/relationships/slide" Target="slides/slide42.xml"/><Relationship Id="rId130" Type="http://schemas.openxmlformats.org/officeDocument/2006/relationships/slide" Target="slides/slide86.xml"/><Relationship Id="rId151" Type="http://schemas.openxmlformats.org/officeDocument/2006/relationships/slide" Target="slides/slide107.xml"/><Relationship Id="rId172" Type="http://schemas.openxmlformats.org/officeDocument/2006/relationships/slide" Target="slides/slide128.xml"/><Relationship Id="rId193" Type="http://schemas.openxmlformats.org/officeDocument/2006/relationships/slide" Target="slides/slide149.xml"/><Relationship Id="rId207" Type="http://schemas.openxmlformats.org/officeDocument/2006/relationships/slide" Target="slides/slide163.xml"/><Relationship Id="rId228" Type="http://schemas.openxmlformats.org/officeDocument/2006/relationships/slide" Target="slides/slide184.xml"/><Relationship Id="rId249" Type="http://schemas.openxmlformats.org/officeDocument/2006/relationships/notesMaster" Target="notesMasters/notesMaster1.xml"/><Relationship Id="rId13" Type="http://schemas.openxmlformats.org/officeDocument/2006/relationships/slideMaster" Target="slideMasters/slideMaster13.xml"/><Relationship Id="rId109" Type="http://schemas.openxmlformats.org/officeDocument/2006/relationships/slide" Target="slides/slide65.xml"/><Relationship Id="rId34" Type="http://schemas.openxmlformats.org/officeDocument/2006/relationships/slideMaster" Target="slideMasters/slideMaster34.xml"/><Relationship Id="rId55" Type="http://schemas.openxmlformats.org/officeDocument/2006/relationships/slide" Target="slides/slide11.xml"/><Relationship Id="rId76" Type="http://schemas.openxmlformats.org/officeDocument/2006/relationships/slide" Target="slides/slide32.xml"/><Relationship Id="rId97" Type="http://schemas.openxmlformats.org/officeDocument/2006/relationships/slide" Target="slides/slide53.xml"/><Relationship Id="rId120" Type="http://schemas.openxmlformats.org/officeDocument/2006/relationships/slide" Target="slides/slide76.xml"/><Relationship Id="rId141" Type="http://schemas.openxmlformats.org/officeDocument/2006/relationships/slide" Target="slides/slide97.xml"/><Relationship Id="rId7" Type="http://schemas.openxmlformats.org/officeDocument/2006/relationships/slideMaster" Target="slideMasters/slideMaster7.xml"/><Relationship Id="rId162" Type="http://schemas.openxmlformats.org/officeDocument/2006/relationships/slide" Target="slides/slide118.xml"/><Relationship Id="rId183" Type="http://schemas.openxmlformats.org/officeDocument/2006/relationships/slide" Target="slides/slide139.xml"/><Relationship Id="rId218" Type="http://schemas.openxmlformats.org/officeDocument/2006/relationships/slide" Target="slides/slide174.xml"/><Relationship Id="rId239" Type="http://schemas.openxmlformats.org/officeDocument/2006/relationships/slide" Target="slides/slide195.xml"/><Relationship Id="rId250" Type="http://schemas.openxmlformats.org/officeDocument/2006/relationships/presProps" Target="presProps.xml"/><Relationship Id="rId24" Type="http://schemas.openxmlformats.org/officeDocument/2006/relationships/slideMaster" Target="slideMasters/slideMaster24.xml"/><Relationship Id="rId45" Type="http://schemas.openxmlformats.org/officeDocument/2006/relationships/slide" Target="slides/slide1.xml"/><Relationship Id="rId66" Type="http://schemas.openxmlformats.org/officeDocument/2006/relationships/slide" Target="slides/slide22.xml"/><Relationship Id="rId87" Type="http://schemas.openxmlformats.org/officeDocument/2006/relationships/slide" Target="slides/slide43.xml"/><Relationship Id="rId110" Type="http://schemas.openxmlformats.org/officeDocument/2006/relationships/slide" Target="slides/slide66.xml"/><Relationship Id="rId131" Type="http://schemas.openxmlformats.org/officeDocument/2006/relationships/slide" Target="slides/slide87.xml"/><Relationship Id="rId152" Type="http://schemas.openxmlformats.org/officeDocument/2006/relationships/slide" Target="slides/slide108.xml"/><Relationship Id="rId173" Type="http://schemas.openxmlformats.org/officeDocument/2006/relationships/slide" Target="slides/slide129.xml"/><Relationship Id="rId194" Type="http://schemas.openxmlformats.org/officeDocument/2006/relationships/slide" Target="slides/slide150.xml"/><Relationship Id="rId208" Type="http://schemas.openxmlformats.org/officeDocument/2006/relationships/slide" Target="slides/slide164.xml"/><Relationship Id="rId229" Type="http://schemas.openxmlformats.org/officeDocument/2006/relationships/slide" Target="slides/slide185.xml"/><Relationship Id="rId240" Type="http://schemas.openxmlformats.org/officeDocument/2006/relationships/slide" Target="slides/slide196.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2.xml"/><Relationship Id="rId77" Type="http://schemas.openxmlformats.org/officeDocument/2006/relationships/slide" Target="slides/slide33.xml"/><Relationship Id="rId100" Type="http://schemas.openxmlformats.org/officeDocument/2006/relationships/slide" Target="slides/slide56.xml"/><Relationship Id="rId8" Type="http://schemas.openxmlformats.org/officeDocument/2006/relationships/slideMaster" Target="slideMasters/slideMaster8.xml"/><Relationship Id="rId98" Type="http://schemas.openxmlformats.org/officeDocument/2006/relationships/slide" Target="slides/slide54.xml"/><Relationship Id="rId121" Type="http://schemas.openxmlformats.org/officeDocument/2006/relationships/slide" Target="slides/slide77.xml"/><Relationship Id="rId142" Type="http://schemas.openxmlformats.org/officeDocument/2006/relationships/slide" Target="slides/slide98.xml"/><Relationship Id="rId163" Type="http://schemas.openxmlformats.org/officeDocument/2006/relationships/slide" Target="slides/slide119.xml"/><Relationship Id="rId184" Type="http://schemas.openxmlformats.org/officeDocument/2006/relationships/slide" Target="slides/slide140.xml"/><Relationship Id="rId219" Type="http://schemas.openxmlformats.org/officeDocument/2006/relationships/slide" Target="slides/slide175.xml"/><Relationship Id="rId230" Type="http://schemas.openxmlformats.org/officeDocument/2006/relationships/slide" Target="slides/slide186.xml"/><Relationship Id="rId251" Type="http://schemas.openxmlformats.org/officeDocument/2006/relationships/viewProps" Target="viewProps.xml"/><Relationship Id="rId25" Type="http://schemas.openxmlformats.org/officeDocument/2006/relationships/slideMaster" Target="slideMasters/slideMaster25.xml"/><Relationship Id="rId46" Type="http://schemas.openxmlformats.org/officeDocument/2006/relationships/slide" Target="slides/slide2.xml"/><Relationship Id="rId67" Type="http://schemas.openxmlformats.org/officeDocument/2006/relationships/slide" Target="slides/slide23.xml"/><Relationship Id="rId88" Type="http://schemas.openxmlformats.org/officeDocument/2006/relationships/slide" Target="slides/slide44.xml"/><Relationship Id="rId111" Type="http://schemas.openxmlformats.org/officeDocument/2006/relationships/slide" Target="slides/slide67.xml"/><Relationship Id="rId132" Type="http://schemas.openxmlformats.org/officeDocument/2006/relationships/slide" Target="slides/slide88.xml"/><Relationship Id="rId153" Type="http://schemas.openxmlformats.org/officeDocument/2006/relationships/slide" Target="slides/slide109.xml"/><Relationship Id="rId174" Type="http://schemas.openxmlformats.org/officeDocument/2006/relationships/slide" Target="slides/slide130.xml"/><Relationship Id="rId195" Type="http://schemas.openxmlformats.org/officeDocument/2006/relationships/slide" Target="slides/slide151.xml"/><Relationship Id="rId209" Type="http://schemas.openxmlformats.org/officeDocument/2006/relationships/slide" Target="slides/slide165.xml"/><Relationship Id="rId220" Type="http://schemas.openxmlformats.org/officeDocument/2006/relationships/slide" Target="slides/slide176.xml"/><Relationship Id="rId241" Type="http://schemas.openxmlformats.org/officeDocument/2006/relationships/slide" Target="slides/slide19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3.xml"/><Relationship Id="rId78" Type="http://schemas.openxmlformats.org/officeDocument/2006/relationships/slide" Target="slides/slide34.xml"/><Relationship Id="rId99" Type="http://schemas.openxmlformats.org/officeDocument/2006/relationships/slide" Target="slides/slide55.xml"/><Relationship Id="rId101" Type="http://schemas.openxmlformats.org/officeDocument/2006/relationships/slide" Target="slides/slide57.xml"/><Relationship Id="rId122" Type="http://schemas.openxmlformats.org/officeDocument/2006/relationships/slide" Target="slides/slide78.xml"/><Relationship Id="rId143" Type="http://schemas.openxmlformats.org/officeDocument/2006/relationships/slide" Target="slides/slide99.xml"/><Relationship Id="rId164" Type="http://schemas.openxmlformats.org/officeDocument/2006/relationships/slide" Target="slides/slide120.xml"/><Relationship Id="rId185" Type="http://schemas.openxmlformats.org/officeDocument/2006/relationships/slide" Target="slides/slide141.xml"/><Relationship Id="rId9" Type="http://schemas.openxmlformats.org/officeDocument/2006/relationships/slideMaster" Target="slideMasters/slideMaster9.xml"/><Relationship Id="rId210" Type="http://schemas.openxmlformats.org/officeDocument/2006/relationships/slide" Target="slides/slide166.xml"/><Relationship Id="rId26" Type="http://schemas.openxmlformats.org/officeDocument/2006/relationships/slideMaster" Target="slideMasters/slideMaster26.xml"/><Relationship Id="rId231" Type="http://schemas.openxmlformats.org/officeDocument/2006/relationships/slide" Target="slides/slide187.xml"/><Relationship Id="rId252" Type="http://schemas.openxmlformats.org/officeDocument/2006/relationships/theme" Target="theme/theme1.xml"/><Relationship Id="rId47" Type="http://schemas.openxmlformats.org/officeDocument/2006/relationships/slide" Target="slides/slide3.xml"/><Relationship Id="rId68" Type="http://schemas.openxmlformats.org/officeDocument/2006/relationships/slide" Target="slides/slide24.xml"/><Relationship Id="rId89" Type="http://schemas.openxmlformats.org/officeDocument/2006/relationships/slide" Target="slides/slide45.xml"/><Relationship Id="rId112" Type="http://schemas.openxmlformats.org/officeDocument/2006/relationships/slide" Target="slides/slide68.xml"/><Relationship Id="rId133" Type="http://schemas.openxmlformats.org/officeDocument/2006/relationships/slide" Target="slides/slide89.xml"/><Relationship Id="rId154" Type="http://schemas.openxmlformats.org/officeDocument/2006/relationships/slide" Target="slides/slide110.xml"/><Relationship Id="rId175" Type="http://schemas.openxmlformats.org/officeDocument/2006/relationships/slide" Target="slides/slide131.xml"/><Relationship Id="rId196" Type="http://schemas.openxmlformats.org/officeDocument/2006/relationships/slide" Target="slides/slide152.xml"/><Relationship Id="rId200" Type="http://schemas.openxmlformats.org/officeDocument/2006/relationships/slide" Target="slides/slide156.xml"/><Relationship Id="rId16" Type="http://schemas.openxmlformats.org/officeDocument/2006/relationships/slideMaster" Target="slideMasters/slideMaster16.xml"/><Relationship Id="rId221" Type="http://schemas.openxmlformats.org/officeDocument/2006/relationships/slide" Target="slides/slide177.xml"/><Relationship Id="rId242" Type="http://schemas.openxmlformats.org/officeDocument/2006/relationships/slide" Target="slides/slide198.xml"/><Relationship Id="rId37" Type="http://schemas.openxmlformats.org/officeDocument/2006/relationships/slideMaster" Target="slideMasters/slideMaster37.xml"/><Relationship Id="rId58" Type="http://schemas.openxmlformats.org/officeDocument/2006/relationships/slide" Target="slides/slide14.xml"/><Relationship Id="rId79" Type="http://schemas.openxmlformats.org/officeDocument/2006/relationships/slide" Target="slides/slide35.xml"/><Relationship Id="rId102" Type="http://schemas.openxmlformats.org/officeDocument/2006/relationships/slide" Target="slides/slide58.xml"/><Relationship Id="rId123" Type="http://schemas.openxmlformats.org/officeDocument/2006/relationships/slide" Target="slides/slide79.xml"/><Relationship Id="rId144" Type="http://schemas.openxmlformats.org/officeDocument/2006/relationships/slide" Target="slides/slide100.xml"/><Relationship Id="rId90" Type="http://schemas.openxmlformats.org/officeDocument/2006/relationships/slide" Target="slides/slide46.xml"/><Relationship Id="rId165" Type="http://schemas.openxmlformats.org/officeDocument/2006/relationships/slide" Target="slides/slide121.xml"/><Relationship Id="rId186" Type="http://schemas.openxmlformats.org/officeDocument/2006/relationships/slide" Target="slides/slide142.xml"/><Relationship Id="rId211" Type="http://schemas.openxmlformats.org/officeDocument/2006/relationships/slide" Target="slides/slide167.xml"/><Relationship Id="rId232" Type="http://schemas.openxmlformats.org/officeDocument/2006/relationships/slide" Target="slides/slide188.xml"/><Relationship Id="rId253" Type="http://schemas.openxmlformats.org/officeDocument/2006/relationships/tableStyles" Target="tableStyles.xml"/><Relationship Id="rId27" Type="http://schemas.openxmlformats.org/officeDocument/2006/relationships/slideMaster" Target="slideMasters/slideMaster27.xml"/><Relationship Id="rId48" Type="http://schemas.openxmlformats.org/officeDocument/2006/relationships/slide" Target="slides/slide4.xml"/><Relationship Id="rId69" Type="http://schemas.openxmlformats.org/officeDocument/2006/relationships/slide" Target="slides/slide25.xml"/><Relationship Id="rId113" Type="http://schemas.openxmlformats.org/officeDocument/2006/relationships/slide" Target="slides/slide69.xml"/><Relationship Id="rId134" Type="http://schemas.openxmlformats.org/officeDocument/2006/relationships/slide" Target="slides/slide90.xml"/><Relationship Id="rId80" Type="http://schemas.openxmlformats.org/officeDocument/2006/relationships/slide" Target="slides/slide36.xml"/><Relationship Id="rId155" Type="http://schemas.openxmlformats.org/officeDocument/2006/relationships/slide" Target="slides/slide111.xml"/><Relationship Id="rId176" Type="http://schemas.openxmlformats.org/officeDocument/2006/relationships/slide" Target="slides/slide132.xml"/><Relationship Id="rId197" Type="http://schemas.openxmlformats.org/officeDocument/2006/relationships/slide" Target="slides/slide153.xml"/><Relationship Id="rId201" Type="http://schemas.openxmlformats.org/officeDocument/2006/relationships/slide" Target="slides/slide157.xml"/><Relationship Id="rId222" Type="http://schemas.openxmlformats.org/officeDocument/2006/relationships/slide" Target="slides/slide178.xml"/><Relationship Id="rId243" Type="http://schemas.openxmlformats.org/officeDocument/2006/relationships/slide" Target="slides/slide199.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5.xml"/><Relationship Id="rId103" Type="http://schemas.openxmlformats.org/officeDocument/2006/relationships/slide" Target="slides/slide59.xml"/><Relationship Id="rId124" Type="http://schemas.openxmlformats.org/officeDocument/2006/relationships/slide" Target="slides/slide80.xml"/><Relationship Id="rId70" Type="http://schemas.openxmlformats.org/officeDocument/2006/relationships/slide" Target="slides/slide26.xml"/><Relationship Id="rId91" Type="http://schemas.openxmlformats.org/officeDocument/2006/relationships/slide" Target="slides/slide47.xml"/><Relationship Id="rId145" Type="http://schemas.openxmlformats.org/officeDocument/2006/relationships/slide" Target="slides/slide101.xml"/><Relationship Id="rId166" Type="http://schemas.openxmlformats.org/officeDocument/2006/relationships/slide" Target="slides/slide122.xml"/><Relationship Id="rId187" Type="http://schemas.openxmlformats.org/officeDocument/2006/relationships/slide" Target="slides/slide143.xml"/><Relationship Id="rId1" Type="http://schemas.openxmlformats.org/officeDocument/2006/relationships/slideMaster" Target="slideMasters/slideMaster1.xml"/><Relationship Id="rId212" Type="http://schemas.openxmlformats.org/officeDocument/2006/relationships/slide" Target="slides/slide168.xml"/><Relationship Id="rId233" Type="http://schemas.openxmlformats.org/officeDocument/2006/relationships/slide" Target="slides/slide189.xml"/><Relationship Id="rId28" Type="http://schemas.openxmlformats.org/officeDocument/2006/relationships/slideMaster" Target="slideMasters/slideMaster28.xml"/><Relationship Id="rId49" Type="http://schemas.openxmlformats.org/officeDocument/2006/relationships/slide" Target="slides/slide5.xml"/><Relationship Id="rId114" Type="http://schemas.openxmlformats.org/officeDocument/2006/relationships/slide" Target="slides/slide70.xml"/><Relationship Id="rId60" Type="http://schemas.openxmlformats.org/officeDocument/2006/relationships/slide" Target="slides/slide16.xml"/><Relationship Id="rId81" Type="http://schemas.openxmlformats.org/officeDocument/2006/relationships/slide" Target="slides/slide37.xml"/><Relationship Id="rId135" Type="http://schemas.openxmlformats.org/officeDocument/2006/relationships/slide" Target="slides/slide91.xml"/><Relationship Id="rId156" Type="http://schemas.openxmlformats.org/officeDocument/2006/relationships/slide" Target="slides/slide112.xml"/><Relationship Id="rId177" Type="http://schemas.openxmlformats.org/officeDocument/2006/relationships/slide" Target="slides/slide133.xml"/><Relationship Id="rId198" Type="http://schemas.openxmlformats.org/officeDocument/2006/relationships/slide" Target="slides/slide154.xml"/><Relationship Id="rId202" Type="http://schemas.openxmlformats.org/officeDocument/2006/relationships/slide" Target="slides/slide158.xml"/><Relationship Id="rId223" Type="http://schemas.openxmlformats.org/officeDocument/2006/relationships/slide" Target="slides/slide179.xml"/><Relationship Id="rId244" Type="http://schemas.openxmlformats.org/officeDocument/2006/relationships/slide" Target="slides/slide200.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6.xml"/><Relationship Id="rId104" Type="http://schemas.openxmlformats.org/officeDocument/2006/relationships/slide" Target="slides/slide60.xml"/><Relationship Id="rId125" Type="http://schemas.openxmlformats.org/officeDocument/2006/relationships/slide" Target="slides/slide81.xml"/><Relationship Id="rId146" Type="http://schemas.openxmlformats.org/officeDocument/2006/relationships/slide" Target="slides/slide102.xml"/><Relationship Id="rId167" Type="http://schemas.openxmlformats.org/officeDocument/2006/relationships/slide" Target="slides/slide123.xml"/><Relationship Id="rId188" Type="http://schemas.openxmlformats.org/officeDocument/2006/relationships/slide" Target="slides/slide144.xml"/><Relationship Id="rId71" Type="http://schemas.openxmlformats.org/officeDocument/2006/relationships/slide" Target="slides/slide27.xml"/><Relationship Id="rId92" Type="http://schemas.openxmlformats.org/officeDocument/2006/relationships/slide" Target="slides/slide48.xml"/><Relationship Id="rId213" Type="http://schemas.openxmlformats.org/officeDocument/2006/relationships/slide" Target="slides/slide169.xml"/><Relationship Id="rId234" Type="http://schemas.openxmlformats.org/officeDocument/2006/relationships/slide" Target="slides/slide19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71.xml"/><Relationship Id="rId136" Type="http://schemas.openxmlformats.org/officeDocument/2006/relationships/slide" Target="slides/slide92.xml"/><Relationship Id="rId157" Type="http://schemas.openxmlformats.org/officeDocument/2006/relationships/slide" Target="slides/slide113.xml"/><Relationship Id="rId178" Type="http://schemas.openxmlformats.org/officeDocument/2006/relationships/slide" Target="slides/slide134.xml"/><Relationship Id="rId61" Type="http://schemas.openxmlformats.org/officeDocument/2006/relationships/slide" Target="slides/slide17.xml"/><Relationship Id="rId82" Type="http://schemas.openxmlformats.org/officeDocument/2006/relationships/slide" Target="slides/slide38.xml"/><Relationship Id="rId199" Type="http://schemas.openxmlformats.org/officeDocument/2006/relationships/slide" Target="slides/slide155.xml"/><Relationship Id="rId203" Type="http://schemas.openxmlformats.org/officeDocument/2006/relationships/slide" Target="slides/slide159.xml"/><Relationship Id="rId19" Type="http://schemas.openxmlformats.org/officeDocument/2006/relationships/slideMaster" Target="slideMasters/slideMaster19.xml"/><Relationship Id="rId224" Type="http://schemas.openxmlformats.org/officeDocument/2006/relationships/slide" Target="slides/slide180.xml"/><Relationship Id="rId245" Type="http://schemas.openxmlformats.org/officeDocument/2006/relationships/slide" Target="slides/slide201.xml"/><Relationship Id="rId30" Type="http://schemas.openxmlformats.org/officeDocument/2006/relationships/slideMaster" Target="slideMasters/slideMaster30.xml"/><Relationship Id="rId105" Type="http://schemas.openxmlformats.org/officeDocument/2006/relationships/slide" Target="slides/slide61.xml"/><Relationship Id="rId126" Type="http://schemas.openxmlformats.org/officeDocument/2006/relationships/slide" Target="slides/slide82.xml"/><Relationship Id="rId147" Type="http://schemas.openxmlformats.org/officeDocument/2006/relationships/slide" Target="slides/slide103.xml"/><Relationship Id="rId168" Type="http://schemas.openxmlformats.org/officeDocument/2006/relationships/slide" Target="slides/slide124.xml"/><Relationship Id="rId51" Type="http://schemas.openxmlformats.org/officeDocument/2006/relationships/slide" Target="slides/slide7.xml"/><Relationship Id="rId72" Type="http://schemas.openxmlformats.org/officeDocument/2006/relationships/slide" Target="slides/slide28.xml"/><Relationship Id="rId93" Type="http://schemas.openxmlformats.org/officeDocument/2006/relationships/slide" Target="slides/slide49.xml"/><Relationship Id="rId189" Type="http://schemas.openxmlformats.org/officeDocument/2006/relationships/slide" Target="slides/slide145.xml"/><Relationship Id="rId3" Type="http://schemas.openxmlformats.org/officeDocument/2006/relationships/slideMaster" Target="slideMasters/slideMaster3.xml"/><Relationship Id="rId214" Type="http://schemas.openxmlformats.org/officeDocument/2006/relationships/slide" Target="slides/slide170.xml"/><Relationship Id="rId235" Type="http://schemas.openxmlformats.org/officeDocument/2006/relationships/slide" Target="slides/slide191.xml"/><Relationship Id="rId116" Type="http://schemas.openxmlformats.org/officeDocument/2006/relationships/slide" Target="slides/slide72.xml"/><Relationship Id="rId137" Type="http://schemas.openxmlformats.org/officeDocument/2006/relationships/slide" Target="slides/slide93.xml"/><Relationship Id="rId158" Type="http://schemas.openxmlformats.org/officeDocument/2006/relationships/slide" Target="slides/slide11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8.xml"/><Relationship Id="rId83" Type="http://schemas.openxmlformats.org/officeDocument/2006/relationships/slide" Target="slides/slide39.xml"/><Relationship Id="rId179" Type="http://schemas.openxmlformats.org/officeDocument/2006/relationships/slide" Target="slides/slide135.xml"/><Relationship Id="rId190" Type="http://schemas.openxmlformats.org/officeDocument/2006/relationships/slide" Target="slides/slide146.xml"/><Relationship Id="rId204" Type="http://schemas.openxmlformats.org/officeDocument/2006/relationships/slide" Target="slides/slide160.xml"/><Relationship Id="rId225" Type="http://schemas.openxmlformats.org/officeDocument/2006/relationships/slide" Target="slides/slide181.xml"/><Relationship Id="rId246" Type="http://schemas.openxmlformats.org/officeDocument/2006/relationships/slide" Target="slides/slide202.xml"/><Relationship Id="rId106" Type="http://schemas.openxmlformats.org/officeDocument/2006/relationships/slide" Target="slides/slide62.xml"/><Relationship Id="rId127" Type="http://schemas.openxmlformats.org/officeDocument/2006/relationships/slide" Target="slides/slide8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8.xml"/><Relationship Id="rId73" Type="http://schemas.openxmlformats.org/officeDocument/2006/relationships/slide" Target="slides/slide29.xml"/><Relationship Id="rId94" Type="http://schemas.openxmlformats.org/officeDocument/2006/relationships/slide" Target="slides/slide50.xml"/><Relationship Id="rId148" Type="http://schemas.openxmlformats.org/officeDocument/2006/relationships/slide" Target="slides/slide104.xml"/><Relationship Id="rId169" Type="http://schemas.openxmlformats.org/officeDocument/2006/relationships/slide" Target="slides/slide125.xml"/><Relationship Id="rId4" Type="http://schemas.openxmlformats.org/officeDocument/2006/relationships/slideMaster" Target="slideMasters/slideMaster4.xml"/><Relationship Id="rId180" Type="http://schemas.openxmlformats.org/officeDocument/2006/relationships/slide" Target="slides/slide136.xml"/><Relationship Id="rId215" Type="http://schemas.openxmlformats.org/officeDocument/2006/relationships/slide" Target="slides/slide171.xml"/><Relationship Id="rId236" Type="http://schemas.openxmlformats.org/officeDocument/2006/relationships/slide" Target="slides/slide192.xml"/></Relationships>
</file>

<file path=ppt/_rels/viewProps.xml.rels><?xml version="1.0" encoding="UTF-8" standalone="yes"?>
<Relationships xmlns="http://schemas.openxmlformats.org/package/2006/relationships"><Relationship Id="rId8" Type="http://schemas.openxmlformats.org/officeDocument/2006/relationships/slide" Target="slides/slide144.xml"/><Relationship Id="rId13" Type="http://schemas.openxmlformats.org/officeDocument/2006/relationships/slide" Target="slides/slide192.xml"/><Relationship Id="rId18" Type="http://schemas.openxmlformats.org/officeDocument/2006/relationships/slide" Target="slides/slide201.xml"/><Relationship Id="rId3" Type="http://schemas.openxmlformats.org/officeDocument/2006/relationships/slide" Target="slides/slide45.xml"/><Relationship Id="rId7" Type="http://schemas.openxmlformats.org/officeDocument/2006/relationships/slide" Target="slides/slide58.xml"/><Relationship Id="rId12" Type="http://schemas.openxmlformats.org/officeDocument/2006/relationships/slide" Target="slides/slide191.xml"/><Relationship Id="rId17" Type="http://schemas.openxmlformats.org/officeDocument/2006/relationships/slide" Target="slides/slide200.xml"/><Relationship Id="rId2" Type="http://schemas.openxmlformats.org/officeDocument/2006/relationships/slide" Target="slides/slide44.xml"/><Relationship Id="rId16" Type="http://schemas.openxmlformats.org/officeDocument/2006/relationships/slide" Target="slides/slide199.xml"/><Relationship Id="rId1" Type="http://schemas.openxmlformats.org/officeDocument/2006/relationships/slide" Target="slides/slide42.xml"/><Relationship Id="rId6" Type="http://schemas.openxmlformats.org/officeDocument/2006/relationships/slide" Target="slides/slide48.xml"/><Relationship Id="rId11" Type="http://schemas.openxmlformats.org/officeDocument/2006/relationships/slide" Target="slides/slide190.xml"/><Relationship Id="rId5" Type="http://schemas.openxmlformats.org/officeDocument/2006/relationships/slide" Target="slides/slide47.xml"/><Relationship Id="rId15" Type="http://schemas.openxmlformats.org/officeDocument/2006/relationships/slide" Target="slides/slide198.xml"/><Relationship Id="rId10" Type="http://schemas.openxmlformats.org/officeDocument/2006/relationships/slide" Target="slides/slide189.xml"/><Relationship Id="rId19" Type="http://schemas.openxmlformats.org/officeDocument/2006/relationships/slide" Target="slides/slide202.xml"/><Relationship Id="rId4" Type="http://schemas.openxmlformats.org/officeDocument/2006/relationships/slide" Target="slides/slide46.xml"/><Relationship Id="rId9" Type="http://schemas.openxmlformats.org/officeDocument/2006/relationships/slide" Target="slides/slide180.xml"/><Relationship Id="rId14" Type="http://schemas.openxmlformats.org/officeDocument/2006/relationships/slide" Target="slides/slide19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6656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b="1" i="0">
                <a:latin typeface="Arial" panose="020B0604020202020204" pitchFamily="34" charset="0"/>
                <a:ea typeface="+mn-ea"/>
                <a:cs typeface="+mn-cs"/>
              </a:defRPr>
            </a:lvl1pPr>
          </a:lstStyle>
          <a:p>
            <a:pPr>
              <a:defRPr/>
            </a:pPr>
            <a:endParaRPr lang="en-US" dirty="0"/>
          </a:p>
        </p:txBody>
      </p:sp>
      <p:sp>
        <p:nvSpPr>
          <p:cNvPr id="1034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656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656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6656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pPr>
              <a:defRPr/>
            </a:pPr>
            <a:fld id="{F81DD3F3-53D3-A84B-A27B-1FDB08CA216B}" type="slidenum">
              <a:rPr lang="en-US" smtClean="0"/>
              <a:pPr>
                <a:defRPr/>
              </a:pPr>
              <a:t>‹#›</a:t>
            </a:fld>
            <a:endParaRPr lang="en-US" dirty="0"/>
          </a:p>
        </p:txBody>
      </p:sp>
    </p:spTree>
    <p:extLst>
      <p:ext uri="{BB962C8B-B14F-4D97-AF65-F5344CB8AC3E}">
        <p14:creationId xmlns:p14="http://schemas.microsoft.com/office/powerpoint/2010/main" val="8381413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0"/>
        <a:cs typeface="Geneva" charset="-128"/>
      </a:defRPr>
    </a:lvl1pPr>
    <a:lvl2pPr marL="457200" algn="l" rtl="0" eaLnBrk="0" fontAlgn="base" hangingPunct="0">
      <a:spcBef>
        <a:spcPct val="30000"/>
      </a:spcBef>
      <a:spcAft>
        <a:spcPct val="0"/>
      </a:spcAft>
      <a:defRPr sz="1200" b="1" i="0" kern="1200">
        <a:solidFill>
          <a:schemeClr val="tx1"/>
        </a:solidFill>
        <a:latin typeface="Arial" panose="020B0604020202020204" pitchFamily="34" charset="0"/>
        <a:ea typeface="Geneva" pitchFamily="-108" charset="-128"/>
        <a:cs typeface="Geneva" charset="0"/>
      </a:defRPr>
    </a:lvl2pPr>
    <a:lvl3pPr marL="9144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ＭＳ Ｐゴシック" charset="-128"/>
      </a:defRPr>
    </a:lvl3pPr>
    <a:lvl4pPr marL="13716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4pPr>
    <a:lvl5pPr marL="18288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A2FAB3-36AD-7B4B-8A3F-B48BC90D6E03}"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cs typeface="Geneva" charset="0"/>
              </a:rPr>
              <a:t>Perhaps the root of all sin is PRIDE. </a:t>
            </a:r>
          </a:p>
          <a:p>
            <a:pPr eaLnBrk="1" hangingPunct="1"/>
            <a:r>
              <a:rPr lang="en-US" dirty="0">
                <a:cs typeface="Geneva" charset="0"/>
              </a:rPr>
              <a:t>Pride goes back to Lucifer who wanted to be God, and Eve sought to be like God.</a:t>
            </a:r>
          </a:p>
          <a:p>
            <a:pPr eaLnBrk="1" hangingPunct="1"/>
            <a:r>
              <a:rPr lang="en-US" dirty="0">
                <a:cs typeface="Geneva" charset="0"/>
              </a:rPr>
              <a:t>Israel was so proud that the nation worshipped idols, which is actually the worship of self since idols don't complain about it!</a:t>
            </a:r>
          </a:p>
          <a:p>
            <a:pPr eaLnBrk="1" hangingPunct="1"/>
            <a:endParaRPr lang="en-US" dirty="0">
              <a:cs typeface="Geneva"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AD8F2EC-27CA-B545-8280-4EF5557328BB}"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Geneva" charset="0"/>
              </a:rPr>
              <a:t>The smaller judgment of a single nation (Edom) up to verse 14 will expand to the Day of the LORD judgment on all nations when Judah (Israel) is blessed at the return of Christ (verses 15-21).</a:t>
            </a:r>
          </a:p>
          <a:p>
            <a:pPr eaLnBrk="1" hangingPunct="1"/>
            <a:endParaRPr lang="en-US" dirty="0">
              <a:cs typeface="Geneva"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75C3C8-7044-4211-8AAB-48953F525167}" type="slidenum">
              <a:rPr kumimoji="0" lang="fr-FR"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fr-FR" alt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dirty="0">
              <a:ea typeface="ＭＳ Ｐゴシック" pitchFamily="34" charset="-128"/>
            </a:endParaRPr>
          </a:p>
        </p:txBody>
      </p:sp>
    </p:spTree>
    <p:extLst>
      <p:ext uri="{BB962C8B-B14F-4D97-AF65-F5344CB8AC3E}">
        <p14:creationId xmlns:p14="http://schemas.microsoft.com/office/powerpoint/2010/main" val="422383894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F72915-0CEF-430E-B9E9-FFA0EDD75F08}" type="slidenum">
              <a:rPr kumimoji="0" lang="fr-FR"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fr-FR" alt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dirty="0">
              <a:ea typeface="ＭＳ Ｐゴシック" pitchFamily="34" charset="-128"/>
            </a:endParaRPr>
          </a:p>
        </p:txBody>
      </p:sp>
    </p:spTree>
    <p:extLst>
      <p:ext uri="{BB962C8B-B14F-4D97-AF65-F5344CB8AC3E}">
        <p14:creationId xmlns:p14="http://schemas.microsoft.com/office/powerpoint/2010/main" val="137405745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2F9022-1B23-4C75-BC2B-9AD287E7C96C}" type="slidenum">
              <a:rPr kumimoji="0" lang="fr-FR"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fr-FR" alt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dirty="0">
              <a:ea typeface="ＭＳ Ｐゴシック" pitchFamily="34" charset="-128"/>
            </a:endParaRPr>
          </a:p>
        </p:txBody>
      </p:sp>
    </p:spTree>
    <p:extLst>
      <p:ext uri="{BB962C8B-B14F-4D97-AF65-F5344CB8AC3E}">
        <p14:creationId xmlns:p14="http://schemas.microsoft.com/office/powerpoint/2010/main" val="426417961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CB5A65-BF60-46F1-AECE-AE820B8B75CF}" type="slidenum">
              <a:rPr kumimoji="0" lang="fr-FR"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fr-FR" alt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dirty="0">
              <a:ea typeface="ＭＳ Ｐゴシック" pitchFamily="34" charset="-128"/>
            </a:endParaRPr>
          </a:p>
        </p:txBody>
      </p:sp>
    </p:spTree>
    <p:extLst>
      <p:ext uri="{BB962C8B-B14F-4D97-AF65-F5344CB8AC3E}">
        <p14:creationId xmlns:p14="http://schemas.microsoft.com/office/powerpoint/2010/main" val="360991550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1D8BCC-2916-447B-8A7C-8FB6C9F1BAA3}" type="slidenum">
              <a:rPr kumimoji="0" lang="fr-FR"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fr-FR" alt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dirty="0">
              <a:ea typeface="ＭＳ Ｐゴシック" pitchFamily="34" charset="-128"/>
            </a:endParaRPr>
          </a:p>
        </p:txBody>
      </p:sp>
    </p:spTree>
    <p:extLst>
      <p:ext uri="{BB962C8B-B14F-4D97-AF65-F5344CB8AC3E}">
        <p14:creationId xmlns:p14="http://schemas.microsoft.com/office/powerpoint/2010/main" val="91330509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B71C73-13B6-4EDF-837D-242DE5D87568}" type="slidenum">
              <a:rPr kumimoji="0" lang="fr-FR"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fr-FR" alt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dirty="0">
              <a:ea typeface="ＭＳ Ｐゴシック" pitchFamily="34" charset="-128"/>
            </a:endParaRPr>
          </a:p>
        </p:txBody>
      </p:sp>
    </p:spTree>
    <p:extLst>
      <p:ext uri="{BB962C8B-B14F-4D97-AF65-F5344CB8AC3E}">
        <p14:creationId xmlns:p14="http://schemas.microsoft.com/office/powerpoint/2010/main" val="316403234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5A5F13-364B-4DD4-9F56-6ECE1B2166C3}" type="slidenum">
              <a:rPr kumimoji="0" lang="fr-FR"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fr-FR" alt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dirty="0">
              <a:ea typeface="ＭＳ Ｐゴシック" pitchFamily="34" charset="-128"/>
            </a:endParaRPr>
          </a:p>
        </p:txBody>
      </p:sp>
    </p:spTree>
    <p:extLst>
      <p:ext uri="{BB962C8B-B14F-4D97-AF65-F5344CB8AC3E}">
        <p14:creationId xmlns:p14="http://schemas.microsoft.com/office/powerpoint/2010/main" val="62043154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A7F1A4-2DF0-4527-9C3E-110FC45B4E74}" type="slidenum">
              <a:rPr kumimoji="0" lang="fr-FR"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fr-FR" alt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dirty="0">
              <a:ea typeface="ＭＳ Ｐゴシック" pitchFamily="34" charset="-128"/>
            </a:endParaRPr>
          </a:p>
        </p:txBody>
      </p:sp>
    </p:spTree>
    <p:extLst>
      <p:ext uri="{BB962C8B-B14F-4D97-AF65-F5344CB8AC3E}">
        <p14:creationId xmlns:p14="http://schemas.microsoft.com/office/powerpoint/2010/main" val="311622111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9FB923-233A-43C9-AB4B-A38528C8A380}" type="slidenum">
              <a:rPr kumimoji="0" lang="fr-FR"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fr-FR" alt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dirty="0">
              <a:ea typeface="ＭＳ Ｐゴシック" pitchFamily="34" charset="-128"/>
            </a:endParaRPr>
          </a:p>
        </p:txBody>
      </p:sp>
    </p:spTree>
    <p:extLst>
      <p:ext uri="{BB962C8B-B14F-4D97-AF65-F5344CB8AC3E}">
        <p14:creationId xmlns:p14="http://schemas.microsoft.com/office/powerpoint/2010/main" val="156043662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F138D3-B38F-4572-82B4-A5FD9153055A}" type="slidenum">
              <a:rPr kumimoji="0" lang="fr-FR"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fr-FR" alt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dirty="0">
              <a:ea typeface="ＭＳ Ｐゴシック" pitchFamily="34" charset="-128"/>
            </a:endParaRPr>
          </a:p>
        </p:txBody>
      </p:sp>
    </p:spTree>
    <p:extLst>
      <p:ext uri="{BB962C8B-B14F-4D97-AF65-F5344CB8AC3E}">
        <p14:creationId xmlns:p14="http://schemas.microsoft.com/office/powerpoint/2010/main" val="3025113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Esau—the "Red Man"—lived in the "red area" of Edom, a treacherous terrain, just like his unpredictable temperament.</a:t>
            </a:r>
          </a:p>
          <a:p>
            <a:r>
              <a:rPr lang="en-US" dirty="0"/>
              <a:t>The doom of his people (1-9) due to their betrayal of their brothers in Israel (10-14) depicts worldwide judgment (15-16) but blessing on Israel (17-21).</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064744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4813CE-3075-4AD7-B772-AD21CA753AA8}" type="slidenum">
              <a:rPr kumimoji="0" lang="fr-FR"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fr-FR" alt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dirty="0">
              <a:ea typeface="ＭＳ Ｐゴシック" pitchFamily="34" charset="-128"/>
            </a:endParaRPr>
          </a:p>
        </p:txBody>
      </p:sp>
    </p:spTree>
    <p:extLst>
      <p:ext uri="{BB962C8B-B14F-4D97-AF65-F5344CB8AC3E}">
        <p14:creationId xmlns:p14="http://schemas.microsoft.com/office/powerpoint/2010/main" val="71002285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7CF5EA-9D0E-4706-AA75-CB3C0480BB2D}" type="slidenum">
              <a:rPr kumimoji="0" lang="fr-FR"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fr-FR" alt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dirty="0">
              <a:ea typeface="ＭＳ Ｐゴシック" pitchFamily="34" charset="-128"/>
            </a:endParaRPr>
          </a:p>
        </p:txBody>
      </p:sp>
    </p:spTree>
    <p:extLst>
      <p:ext uri="{BB962C8B-B14F-4D97-AF65-F5344CB8AC3E}">
        <p14:creationId xmlns:p14="http://schemas.microsoft.com/office/powerpoint/2010/main" val="207726073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812973-A38D-451F-A480-A9C40F71A9A1}" type="slidenum">
              <a:rPr kumimoji="0" lang="fr-FR"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fr-FR" alt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dirty="0">
              <a:ea typeface="ＭＳ Ｐゴシック" pitchFamily="34" charset="-128"/>
            </a:endParaRPr>
          </a:p>
        </p:txBody>
      </p:sp>
    </p:spTree>
    <p:extLst>
      <p:ext uri="{BB962C8B-B14F-4D97-AF65-F5344CB8AC3E}">
        <p14:creationId xmlns:p14="http://schemas.microsoft.com/office/powerpoint/2010/main" val="241921833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A2FAB3-36AD-7B4B-8A3F-B48BC90D6E03}"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Geneva" charset="0"/>
              </a:rPr>
              <a:t>Pride is one of the stupidest of all sins, for how can man even begin to compare himself with God?</a:t>
            </a:r>
          </a:p>
          <a:p>
            <a:pPr eaLnBrk="1" hangingPunct="1"/>
            <a:endParaRPr lang="ar-JO" dirty="0">
              <a:cs typeface="Geneva"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25259130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14730036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44551173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62421528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58669017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74504997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96064838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73C010-2D26-5649-ADE3-69E75CD5359E}"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eaLnBrk="1" hangingPunct="1"/>
            <a:r>
              <a:rPr lang="ar-JO" dirty="0">
                <a:cs typeface="Geneva" charset="0"/>
              </a:rPr>
              <a:t>ومع ذلك قد تكون هناك فجوات بين القمم. هذه لم ترى من قبل الأنبياء الذين عرفوا أنهم تحدثوا عن المستقبل فقط، لكنهم لم يعرفوا إلى أي مدى تشير نبوءاتهم. بشكل عام وجد هناك خمس فترات زمنية، تخللت عصر النبي نفسه.</a:t>
            </a:r>
            <a:endParaRPr lang="en-US" dirty="0">
              <a:cs typeface="Geneva" charset="0"/>
            </a:endParaRPr>
          </a:p>
          <a:p>
            <a:pPr algn="r" eaLnBrk="1" hangingPunct="1"/>
            <a:endParaRPr lang="en-US" dirty="0">
              <a:cs typeface="Geneva" charset="0"/>
            </a:endParaRPr>
          </a:p>
          <a:p>
            <a:pPr eaLnBrk="1" hangingPunct="1"/>
            <a:r>
              <a:rPr lang="en-US" dirty="0">
                <a:cs typeface="Geneva" charset="0"/>
              </a:rPr>
              <a:t>The prophets often looked to the future, </a:t>
            </a:r>
            <a:r>
              <a:rPr lang="en-US" baseline="0" dirty="0">
                <a:cs typeface="Geneva" charset="0"/>
              </a:rPr>
              <a:t>but did not know how far their prophecies referred. It is like a person standing on mountain looking into the distance and seeing what appears to be the same mountain. However, the person standing at these same mountains from the side can clearly see significant gaps between the peaks. Such is the viewpoint that we have thousands of years later. Generally there existed five time periods, including the prophet’s own era.</a:t>
            </a:r>
          </a:p>
          <a:p>
            <a:pPr eaLnBrk="1" hangingPunct="1"/>
            <a:r>
              <a:rPr lang="en-US" baseline="0" dirty="0">
                <a:cs typeface="Geneva" charset="0"/>
              </a:rPr>
              <a:t>____________</a:t>
            </a:r>
          </a:p>
          <a:p>
            <a:pPr eaLnBrk="1" hangingPunct="1"/>
            <a:r>
              <a:rPr lang="en-US" baseline="0" dirty="0">
                <a:cs typeface="Geneva" charset="0"/>
              </a:rPr>
              <a:t>Common Slides English-151</a:t>
            </a:r>
          </a:p>
          <a:p>
            <a:pPr eaLnBrk="1" hangingPunct="1"/>
            <a:r>
              <a:rPr lang="en-US" baseline="0" dirty="0">
                <a:cs typeface="Geneva" charset="0"/>
              </a:rPr>
              <a:t>BE-31-Obadiah-64</a:t>
            </a:r>
          </a:p>
          <a:p>
            <a:pPr eaLnBrk="1" hangingPunct="1"/>
            <a:r>
              <a:rPr lang="en-US" baseline="0" dirty="0">
                <a:cs typeface="Geneva" charset="0"/>
              </a:rPr>
              <a:t>OS-OT_Book_Overviews-782_pp42a_and_347a-613</a:t>
            </a:r>
          </a:p>
          <a:p>
            <a:pPr eaLnBrk="1" hangingPunct="1"/>
            <a:r>
              <a:rPr lang="en-US" baseline="0" dirty="0">
                <a:cs typeface="Geneva" charset="0"/>
              </a:rPr>
              <a:t>OS-23-Prophets_Introduction-19</a:t>
            </a:r>
          </a:p>
          <a:p>
            <a:pPr eaLnBrk="1" hangingPunct="1"/>
            <a:r>
              <a:rPr lang="en-US" baseline="0" dirty="0">
                <a:cs typeface="Geneva" charset="0"/>
              </a:rPr>
              <a:t>OS-31-Obadiah-13</a:t>
            </a:r>
          </a:p>
          <a:p>
            <a:pPr algn="r" eaLnBrk="1" hangingPunct="1"/>
            <a:endParaRPr lang="en-US" dirty="0">
              <a:cs typeface="Geneva"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C81849-8812-F54A-A804-D4905F8CCD42}"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399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3997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dirty="0"/>
              <a:t>BE-31-Obadiah-54</a:t>
            </a:r>
          </a:p>
          <a:p>
            <a:pPr eaLnBrk="1" hangingPunct="1">
              <a:spcBef>
                <a:spcPct val="0"/>
              </a:spcBef>
            </a:pPr>
            <a:r>
              <a:rPr lang="en-US" dirty="0"/>
              <a:t>OS-04-Numbers-272</a:t>
            </a:r>
          </a:p>
          <a:p>
            <a:pPr eaLnBrk="1" hangingPunct="1">
              <a:spcBef>
                <a:spcPct val="0"/>
              </a:spcBef>
            </a:pPr>
            <a:r>
              <a:rPr lang="en-US" dirty="0"/>
              <a:t>OS-31-Obadiah-129</a:t>
            </a: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6C9586-130C-BB40-B009-36287BE66FB6}"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420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42019"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BE-31-Obadiah-55</a:t>
            </a:r>
          </a:p>
          <a:p>
            <a:pPr eaLnBrk="1" hangingPunct="1">
              <a:spcBef>
                <a:spcPct val="0"/>
              </a:spcBef>
            </a:pPr>
            <a:r>
              <a:rPr lang="en-US" dirty="0"/>
              <a:t>OS-04-Numbers-273</a:t>
            </a:r>
          </a:p>
          <a:p>
            <a:pPr eaLnBrk="1" hangingPunct="1">
              <a:spcBef>
                <a:spcPct val="0"/>
              </a:spcBef>
            </a:pPr>
            <a:r>
              <a:rPr lang="en-US" dirty="0"/>
              <a:t>OS-31-Obadiah-130</a:t>
            </a:r>
          </a:p>
          <a:p>
            <a:pPr eaLnBrk="1" hangingPunct="1">
              <a:spcBef>
                <a:spcPct val="0"/>
              </a:spcBef>
            </a:pPr>
            <a:endParaRPr lang="en-US"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dirty="0"/>
              <a:t>الله ينزل الذين يرفعون من أنفسهم.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1DD3F3-53D3-A84B-A27B-1FDB08CA216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779259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3A552F-9C9C-D54F-A115-E05924B2E570}"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cs typeface="Geneva"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LORD honors those who see their rightful, meek position beneath him.</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04449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325E1D-E49F-7747-A79C-CAC8D6308096}"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Osaka" charset="0"/>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ea typeface="ＭＳ Ｐゴシック" charset="0"/>
                <a:cs typeface="ＭＳ Ｐゴシック" charset="0"/>
              </a:rPr>
              <a:t>When we approach</a:t>
            </a:r>
            <a:r>
              <a:rPr lang="en-US" baseline="0" dirty="0">
                <a:ea typeface="ＭＳ Ｐゴシック" charset="0"/>
                <a:cs typeface="ＭＳ Ｐゴシック" charset="0"/>
              </a:rPr>
              <a:t> the summit of a mountain range, it looks like the peaks continually go upward.</a:t>
            </a:r>
            <a:endParaRPr lang="en-US" dirty="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prophets ministered all over the place geographically.</a:t>
            </a:r>
          </a:p>
          <a:p>
            <a:r>
              <a:rPr lang="en-US" dirty="0"/>
              <a:t>____________</a:t>
            </a:r>
          </a:p>
          <a:p>
            <a:r>
              <a:rPr lang="en-US" dirty="0"/>
              <a:t>Common Arabic-143</a:t>
            </a:r>
          </a:p>
          <a:p>
            <a:r>
              <a:rPr lang="en-US" dirty="0"/>
              <a:t>OS-12-Prophets Intro-14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OS-31-Obadiah-14, 40</a:t>
            </a:r>
          </a:p>
          <a:p>
            <a:endParaRPr lang="en-US" dirty="0"/>
          </a:p>
          <a:p>
            <a:endParaRPr lang="en-US" dirty="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73C010-2D26-5649-ADE3-69E75CD5359E}"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cs typeface="Geneva" charset="0"/>
              </a:rPr>
              <a:t>The prophets often looked to the future, </a:t>
            </a:r>
            <a:r>
              <a:rPr lang="en-US" baseline="0" dirty="0">
                <a:cs typeface="Geneva" charset="0"/>
              </a:rPr>
              <a:t>but did not know how far their prophecies referred. It is like a person standing on mountain looking into the distance and seeing what appears to be the same mountain. However, the person standing at these same mountains from the side can clearly see significant gaps between the peaks. Such is the viewpoint that we have thousands of years later. Generally there existed five time periods, including the prophet’s own era.</a:t>
            </a:r>
          </a:p>
          <a:p>
            <a:pPr eaLnBrk="1" hangingPunct="1"/>
            <a:r>
              <a:rPr lang="en-US" baseline="0" dirty="0">
                <a:cs typeface="Geneva" charset="0"/>
              </a:rPr>
              <a:t>____________</a:t>
            </a:r>
          </a:p>
          <a:p>
            <a:pPr eaLnBrk="1" hangingPunct="1"/>
            <a:r>
              <a:rPr lang="en-US" baseline="0" dirty="0">
                <a:cs typeface="Geneva" charset="0"/>
              </a:rPr>
              <a:t>Common Slides English-151</a:t>
            </a:r>
          </a:p>
          <a:p>
            <a:pPr eaLnBrk="1" hangingPunct="1"/>
            <a:r>
              <a:rPr lang="en-US" baseline="0" dirty="0">
                <a:cs typeface="Geneva" charset="0"/>
              </a:rPr>
              <a:t>BE-31-Obadiah-64</a:t>
            </a:r>
          </a:p>
          <a:p>
            <a:pPr eaLnBrk="1" hangingPunct="1"/>
            <a:r>
              <a:rPr lang="en-US" baseline="0" dirty="0">
                <a:cs typeface="Geneva" charset="0"/>
              </a:rPr>
              <a:t>OS-OT_Book_Overviews-782_pp42a_and_347a-613</a:t>
            </a:r>
          </a:p>
          <a:p>
            <a:pPr eaLnBrk="1" hangingPunct="1"/>
            <a:r>
              <a:rPr lang="en-US" baseline="0" dirty="0">
                <a:cs typeface="Geneva" charset="0"/>
              </a:rPr>
              <a:t>OS-23-Prophets_Introduction-19</a:t>
            </a:r>
          </a:p>
          <a:p>
            <a:pPr eaLnBrk="1" hangingPunct="1"/>
            <a:r>
              <a:rPr lang="en-US" baseline="0" dirty="0">
                <a:cs typeface="Geneva" charset="0"/>
              </a:rPr>
              <a:t>OS-31-Obadiah-13</a:t>
            </a: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325E1D-E49F-7747-A79C-CAC8D6308096}"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Osaka" charset="0"/>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a:p>
            <a:r>
              <a:rPr lang="en-US" dirty="0">
                <a:ea typeface="ＭＳ Ｐゴシック" charset="0"/>
                <a:cs typeface="ＭＳ Ｐゴシック" charset="0"/>
              </a:rPr>
              <a:t>From our vantage point, we clearly see that the Messiah would come twice. It</a:t>
            </a:r>
            <a:r>
              <a:rPr lang="mr-IN" dirty="0">
                <a:ea typeface="ＭＳ Ｐゴシック" charset="0"/>
                <a:cs typeface="ＭＳ Ｐゴシック" charset="0"/>
              </a:rPr>
              <a:t>'</a:t>
            </a:r>
            <a:r>
              <a:rPr lang="en-US" dirty="0">
                <a:ea typeface="ＭＳ Ｐゴシック" charset="0"/>
                <a:cs typeface="ＭＳ Ｐゴシック" charset="0"/>
              </a:rPr>
              <a:t>s like being able to see the valleys</a:t>
            </a:r>
            <a:r>
              <a:rPr lang="en-US" baseline="0" dirty="0">
                <a:ea typeface="ＭＳ Ｐゴシック" charset="0"/>
                <a:cs typeface="ＭＳ Ｐゴシック" charset="0"/>
              </a:rPr>
              <a:t> between each set of peaks. However, the prophets did not see these valleys but only saw the future as a whole.</a:t>
            </a:r>
            <a:endParaRPr lang="en-US" dirty="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153</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153</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a:extLst>
        </p:spPr>
        <p:txBody>
          <a:bodyPr anchor="ctr"/>
          <a:lstStyle/>
          <a:p>
            <a:pPr eaLnBrk="1" hangingPunct="1"/>
            <a:r>
              <a:rPr lang="en-US" altLang="zh-CN" dirty="0">
                <a:ea typeface="ＭＳ Ｐゴシック" charset="0"/>
                <a:cs typeface="ＭＳ Ｐゴシック" charset="0"/>
              </a:rPr>
              <a:t>The next event on God's prophetic calendar is for the church age to end with the Rapture. Shortly after this, the Day of the Lord will begin with the Antichrist signing a covenant with Israel (Dan 9:27; 2 Thess 2:1-12). Jeremiah 30:7 called this "Day" or period the "time of Jacob's trouble" or era of great persecution of Jews. Yet the second coming will bring in phase 2 of the "Day of the Lord" where all Israel at that time will be saved (Rom 11:26-27). This 1000 years of blessing on earth will be preceded and followed by two major battles and ending in the Great White Throne Judgment.</a:t>
            </a:r>
          </a:p>
          <a:p>
            <a:pPr eaLnBrk="1" hangingPunct="1"/>
            <a:endParaRPr lang="en-US" altLang="zh-CN" dirty="0">
              <a:ea typeface="ＭＳ Ｐゴシック" charset="0"/>
              <a:cs typeface="ＭＳ Ｐゴシック" charset="0"/>
            </a:endParaRPr>
          </a:p>
          <a:p>
            <a:r>
              <a:rPr lang="en-US" dirty="0">
                <a:ea typeface="ＭＳ Ｐゴシック" charset="0"/>
                <a:cs typeface="ＭＳ Ｐゴシック" charset="0"/>
              </a:rPr>
              <a:t>So how does this give you hope?</a:t>
            </a:r>
          </a:p>
          <a:p>
            <a:r>
              <a:rPr lang="en-US" dirty="0">
                <a:ea typeface="ＭＳ Ｐゴシック" charset="0"/>
                <a:cs typeface="ＭＳ Ｐゴシック" charset="0"/>
              </a:rPr>
              <a:t>Does it affect how you use your money? Do you "lay up for yourself treasures in heaven” as a result?</a:t>
            </a:r>
          </a:p>
          <a:p>
            <a:r>
              <a:rPr lang="en-US" dirty="0">
                <a:ea typeface="ＭＳ Ｐゴシック" charset="0"/>
                <a:cs typeface="ＭＳ Ｐゴシック" charset="0"/>
              </a:rPr>
              <a:t>How does it impact your use of time? Do you say, "That movie isn’t necessarily wrong, but I could use my time much better by investing God’s Word into others!”</a:t>
            </a:r>
          </a:p>
          <a:p>
            <a:endParaRPr lang="en-US" altLang="zh-CN" dirty="0">
              <a:ea typeface="ＭＳ Ｐゴシック" charset="0"/>
              <a:cs typeface="ＭＳ Ｐゴシック" charset="0"/>
            </a:endParaRPr>
          </a:p>
          <a:p>
            <a:r>
              <a:rPr kumimoji="1" lang="en-US" sz="1200" kern="1200" dirty="0">
                <a:solidFill>
                  <a:schemeClr val="tx1"/>
                </a:solidFill>
                <a:effectLst/>
                <a:ea typeface="ＭＳ Ｐゴシック" pitchFamily="-112" charset="-128"/>
                <a:cs typeface="Arial" panose="020B0604020202020204" pitchFamily="34" charset="0"/>
              </a:rPr>
              <a:t>Fear God by realizing that the future day of the LORD (Tribulation and Millennium) will exclude the wicked but heal the righteous (Mal 4:1-3).</a:t>
            </a:r>
            <a:r>
              <a:rPr lang="en-SG" dirty="0">
                <a:effectLst/>
                <a:cs typeface="Arial" panose="020B0604020202020204" pitchFamily="34" charset="0"/>
              </a:rPr>
              <a:t> </a:t>
            </a:r>
            <a:endParaRPr lang="en-US" dirty="0">
              <a:ea typeface="ＭＳ Ｐゴシック" charset="0"/>
              <a:cs typeface="Arial" panose="020B0604020202020204" pitchFamily="34" charset="0"/>
            </a:endParaRPr>
          </a:p>
          <a:p>
            <a:pPr eaLnBrk="1" hangingPunct="1"/>
            <a:r>
              <a:rPr lang="en-US" altLang="zh-CN" dirty="0">
                <a:ea typeface="ＭＳ Ｐゴシック" charset="0"/>
                <a:cs typeface="ＭＳ Ｐゴシック" charset="0"/>
              </a:rPr>
              <a:t>______</a:t>
            </a:r>
          </a:p>
          <a:p>
            <a:pPr eaLnBrk="1" hangingPunct="1"/>
            <a:r>
              <a:rPr lang="en-US" altLang="zh-CN" dirty="0">
                <a:ea typeface="ＭＳ Ｐゴシック" charset="0"/>
                <a:cs typeface="ＭＳ Ｐゴシック" charset="0"/>
              </a:rPr>
              <a:t>Common-342</a:t>
            </a:r>
          </a:p>
          <a:p>
            <a:pPr eaLnBrk="1" hangingPunct="1"/>
            <a:r>
              <a:rPr lang="en-US" altLang="zh-CN" dirty="0">
                <a:ea typeface="ＭＳ Ｐゴシック" charset="0"/>
                <a:cs typeface="ＭＳ Ｐゴシック" charset="0"/>
              </a:rPr>
              <a:t>BG-13-Present &amp; Future Geography-57</a:t>
            </a:r>
          </a:p>
          <a:p>
            <a:r>
              <a:rPr lang="en-US" dirty="0">
                <a:ea typeface="ＭＳ Ｐゴシック" charset="0"/>
                <a:cs typeface="Arial" panose="020B0604020202020204" pitchFamily="34" charset="0"/>
              </a:rPr>
              <a:t>ES-16-Kingdom &amp; Millennialism Part 2—slides 15, 72</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ea typeface="ＭＳ Ｐゴシック" charset="0"/>
                <a:cs typeface="Arial" panose="020B0604020202020204" pitchFamily="34" charset="0"/>
              </a:rPr>
              <a:t>ES-25-Shared Land Theology-18</a:t>
            </a:r>
          </a:p>
          <a:p>
            <a:r>
              <a:rPr lang="en-US" dirty="0">
                <a:ea typeface="ＭＳ Ｐゴシック" charset="0"/>
                <a:cs typeface="Arial" panose="020B0604020202020204" pitchFamily="34" charset="0"/>
              </a:rPr>
              <a:t>ES-26-Restoration of Israel-284</a:t>
            </a:r>
            <a:endParaRPr lang="ar-SA" dirty="0">
              <a:ea typeface="ＭＳ Ｐゴシック" charset="0"/>
              <a:cs typeface="Arial" panose="020B0604020202020204" pitchFamily="34" charset="0"/>
            </a:endParaRPr>
          </a:p>
          <a:p>
            <a:r>
              <a:rPr lang="en-US" dirty="0">
                <a:ea typeface="ＭＳ Ｐゴシック" charset="0"/>
                <a:cs typeface="Arial" panose="020B0604020202020204" pitchFamily="34" charset="0"/>
              </a:rPr>
              <a:t>JE-09-Return of Christ-36</a:t>
            </a:r>
          </a:p>
          <a:p>
            <a:r>
              <a:rPr lang="en-US" dirty="0">
                <a:ea typeface="ＭＳ Ｐゴシック" charset="0"/>
                <a:cs typeface="Arial" panose="020B0604020202020204" pitchFamily="34" charset="0"/>
              </a:rPr>
              <a:t>JE-10-Christ's Rule-40</a:t>
            </a:r>
          </a:p>
          <a:p>
            <a:r>
              <a:rPr lang="en-US" dirty="0">
                <a:ea typeface="ＭＳ Ｐゴシック" charset="0"/>
                <a:cs typeface="Arial" panose="020B0604020202020204" pitchFamily="34" charset="0"/>
              </a:rPr>
              <a:t>OS-23-Isaiah 1-12-Slide 87</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ea typeface="ＭＳ Ｐゴシック" charset="0"/>
                <a:cs typeface="Arial" panose="020B0604020202020204" pitchFamily="34" charset="0"/>
              </a:rPr>
              <a:t>OS-24-Jeremiah-161</a:t>
            </a:r>
          </a:p>
          <a:p>
            <a:r>
              <a:rPr lang="en-US" dirty="0">
                <a:ea typeface="ＭＳ Ｐゴシック" charset="0"/>
                <a:cs typeface="Arial" panose="020B0604020202020204" pitchFamily="34" charset="0"/>
              </a:rPr>
              <a:t>OS-26-Ezekiel 1-39-Slide 247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Arial" panose="020B0604020202020204" pitchFamily="34" charset="0"/>
              </a:rPr>
              <a:t>OS-26-Ezekiel_33-39—slide 102</a:t>
            </a:r>
          </a:p>
          <a:p>
            <a:r>
              <a:rPr lang="en-US" dirty="0">
                <a:ea typeface="ＭＳ Ｐゴシック" charset="0"/>
                <a:cs typeface="Arial" panose="020B0604020202020204" pitchFamily="34" charset="0"/>
              </a:rPr>
              <a:t>OS-26-Ezekiel 40-43-Slide 24</a:t>
            </a:r>
          </a:p>
          <a:p>
            <a:r>
              <a:rPr lang="en-US" dirty="0">
                <a:ea typeface="ＭＳ Ｐゴシック" charset="0"/>
                <a:cs typeface="Arial" panose="020B0604020202020204" pitchFamily="34" charset="0"/>
              </a:rPr>
              <a:t>OS-28-Hosea-199</a:t>
            </a:r>
          </a:p>
          <a:p>
            <a:r>
              <a:rPr lang="en-US" dirty="0">
                <a:ea typeface="ＭＳ Ｐゴシック" charset="0"/>
                <a:cs typeface="Arial" panose="020B0604020202020204" pitchFamily="34" charset="0"/>
              </a:rPr>
              <a:t>OS-29-Joel-87</a:t>
            </a:r>
          </a:p>
          <a:p>
            <a:r>
              <a:rPr lang="en-US" dirty="0">
                <a:ea typeface="ＭＳ Ｐゴシック" charset="0"/>
                <a:cs typeface="Arial" panose="020B0604020202020204" pitchFamily="34" charset="0"/>
              </a:rPr>
              <a:t>OS-31-Obadiah-154</a:t>
            </a:r>
            <a:r>
              <a:rPr lang="ar-SA" dirty="0">
                <a:ea typeface="ＭＳ Ｐゴシック" charset="0"/>
                <a:cs typeface="Arial" panose="020B0604020202020204" pitchFamily="34" charset="0"/>
              </a:rPr>
              <a:t> </a:t>
            </a:r>
            <a:endParaRPr lang="en-US" dirty="0">
              <a:ea typeface="ＭＳ Ｐゴシック" charset="0"/>
              <a:cs typeface="Arial" panose="020B0604020202020204" pitchFamily="34"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altLang="zh-CN" dirty="0">
                <a:ea typeface="ＭＳ Ｐゴシック" charset="0"/>
                <a:cs typeface="ＭＳ Ｐゴシック" charset="0"/>
              </a:rPr>
              <a:t>OS-36-Zephaniah-86</a:t>
            </a:r>
            <a:endParaRPr lang="en-US" dirty="0">
              <a:ea typeface="ＭＳ Ｐゴシック" charset="0"/>
              <a:cs typeface="Arial" panose="020B0604020202020204" pitchFamily="34" charset="0"/>
            </a:endParaRPr>
          </a:p>
          <a:p>
            <a:r>
              <a:rPr lang="en-US" dirty="0">
                <a:ea typeface="ＭＳ Ｐゴシック" charset="0"/>
                <a:cs typeface="Arial" panose="020B0604020202020204" pitchFamily="34" charset="0"/>
              </a:rPr>
              <a:t>OS-38-Zechariah-158, 167, 184</a:t>
            </a:r>
          </a:p>
          <a:p>
            <a:r>
              <a:rPr lang="en-US" dirty="0">
                <a:ea typeface="ＭＳ Ｐゴシック" charset="0"/>
                <a:cs typeface="Arial" panose="020B0604020202020204" pitchFamily="34" charset="0"/>
              </a:rPr>
              <a:t>OS-39-Malachi-137</a:t>
            </a:r>
          </a:p>
          <a:p>
            <a:r>
              <a:rPr lang="en-US" dirty="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Arial" panose="020B0604020202020204" pitchFamily="34" charset="0"/>
              </a:rPr>
              <a:t>NS-22-Rev20-22-slide 137</a:t>
            </a:r>
          </a:p>
          <a:p>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37826736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1E426B-BF85-094B-AC72-1E666C4E53BB}" type="slidenum">
              <a:rPr kumimoji="0" lang="en-US" sz="1200" u="none" strike="noStrike" kern="1200" cap="none" spc="0" normalizeH="0" baseline="0" noProof="0">
                <a:ln>
                  <a:noFill/>
                </a:ln>
                <a:solidFill>
                  <a:prstClr val="black"/>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sz="1200" u="none" strike="noStrike" kern="1200" cap="none" spc="0" normalizeH="0" baseline="0" noProof="0" dirty="0">
              <a:ln>
                <a:noFill/>
              </a:ln>
              <a:solidFill>
                <a:prstClr val="black"/>
              </a:solidFill>
              <a:effectLst/>
              <a:uLnTx/>
              <a:uFillTx/>
              <a:ea typeface="ＭＳ Ｐゴシック" charset="0"/>
            </a:endParaRPr>
          </a:p>
        </p:txBody>
      </p:sp>
      <p:sp>
        <p:nvSpPr>
          <p:cNvPr id="891907" name="Rectangle 2"/>
          <p:cNvSpPr>
            <a:spLocks noGrp="1" noRot="1" noChangeAspect="1" noChangeArrowheads="1"/>
          </p:cNvSpPr>
          <p:nvPr>
            <p:ph type="sldImg"/>
          </p:nvPr>
        </p:nvSpPr>
        <p:spPr>
          <a:solidFill>
            <a:srgbClr val="FFFFFF"/>
          </a:solidFill>
          <a:ln/>
        </p:spPr>
      </p:sp>
      <p:sp>
        <p:nvSpPr>
          <p:cNvPr id="8919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xfrm>
            <a:off x="1150938" y="692150"/>
            <a:ext cx="4556125" cy="3416300"/>
          </a:xfrm>
          <a:ln/>
        </p:spPr>
      </p:sp>
      <p:sp>
        <p:nvSpPr>
          <p:cNvPr id="63490" name="Rectangle 3"/>
          <p:cNvSpPr>
            <a:spLocks noGrp="1" noChangeArrowheads="1"/>
          </p:cNvSpPr>
          <p:nvPr>
            <p:ph type="body" idx="1"/>
          </p:nvPr>
        </p:nvSpPr>
        <p:spPr>
          <a:noFill/>
        </p:spPr>
        <p:txBody>
          <a:bodyPr/>
          <a:lstStyle/>
          <a:p>
            <a:pPr algn="just" rtl="1"/>
            <a:r>
              <a:rPr lang="ar-JO" b="1" dirty="0">
                <a:latin typeface="Times" charset="0"/>
              </a:rPr>
              <a:t>لذا ... تظهر الحروف إ و إ (إسماعيل وإسحاق)في مجلد ملف إبراهيم. من ابني ابراهيم .... اسماعيل واسحق ...</a:t>
            </a:r>
          </a:p>
          <a:p>
            <a:pPr algn="just" rtl="1"/>
            <a:r>
              <a:rPr lang="ar-JO" b="1" dirty="0">
                <a:latin typeface="Times" charset="0"/>
              </a:rPr>
              <a:t>هنا في هذه النقطة التاريخية الحاسمة ... بدأ الصراع اليهودي العربي الرهيب في عصرنا منذ حوالي ٤٠٠٠  عام ... حوالي ٢٠٠٠ ق. م</a:t>
            </a:r>
            <a:endParaRPr lang="en-US" b="1" dirty="0">
              <a:latin typeface="Times"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ChangeArrowheads="1" noTextEdit="1"/>
          </p:cNvSpPr>
          <p:nvPr>
            <p:ph type="sldImg"/>
          </p:nvPr>
        </p:nvSpPr>
        <p:spPr>
          <a:xfrm>
            <a:off x="1150938" y="692150"/>
            <a:ext cx="4556125" cy="3416300"/>
          </a:xfrm>
          <a:ln/>
        </p:spPr>
      </p:sp>
      <p:sp>
        <p:nvSpPr>
          <p:cNvPr id="65538" name="Rectangle 3"/>
          <p:cNvSpPr>
            <a:spLocks noGrp="1" noChangeArrowheads="1"/>
          </p:cNvSpPr>
          <p:nvPr>
            <p:ph type="body" idx="1"/>
          </p:nvPr>
        </p:nvSpPr>
        <p:spPr>
          <a:noFill/>
        </p:spPr>
        <p:txBody>
          <a:bodyPr/>
          <a:lstStyle/>
          <a:p>
            <a:pPr algn="just" rtl="1"/>
            <a:r>
              <a:rPr lang="ar-JO" b="1" dirty="0">
                <a:latin typeface="Times" charset="0"/>
              </a:rPr>
              <a:t>لأن...</a:t>
            </a:r>
          </a:p>
          <a:p>
            <a:pPr algn="just" rtl="1"/>
            <a:r>
              <a:rPr lang="ar-JO" b="1" dirty="0">
                <a:latin typeface="Times" charset="0"/>
              </a:rPr>
              <a:t>////… إسماعيل معترف به اليوم كأب الأمم العربية ... من خلال إبراهيم ...</a:t>
            </a:r>
          </a:p>
          <a:p>
            <a:pPr algn="just" rtl="1"/>
            <a:r>
              <a:rPr lang="ar-JO" b="1" dirty="0">
                <a:latin typeface="Times" charset="0"/>
              </a:rPr>
              <a:t>//// في حين أن إسحاق ، بالطبع ، يحظى بالاحترام باعتباره أحد الآباء المؤسسين لليهود ... أيضًا من خلال إبراهيم!</a:t>
            </a:r>
            <a:endParaRPr lang="en-US" b="1" dirty="0">
              <a:latin typeface="Times"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a:xfrm>
            <a:off x="1150938" y="692150"/>
            <a:ext cx="4556125" cy="3416300"/>
          </a:xfrm>
          <a:ln/>
        </p:spPr>
      </p:sp>
      <p:sp>
        <p:nvSpPr>
          <p:cNvPr id="67586" name="Rectangle 3"/>
          <p:cNvSpPr>
            <a:spLocks noGrp="1" noChangeArrowheads="1"/>
          </p:cNvSpPr>
          <p:nvPr>
            <p:ph type="body" idx="1"/>
          </p:nvPr>
        </p:nvSpPr>
        <p:spPr>
          <a:noFill/>
        </p:spPr>
        <p:txBody>
          <a:bodyPr/>
          <a:lstStyle/>
          <a:p>
            <a:pPr algn="just" rtl="1"/>
            <a:r>
              <a:rPr lang="ar-JO" b="1" dirty="0">
                <a:latin typeface="Times" charset="0"/>
              </a:rPr>
              <a:t>هناك صراع هائل بين الأخوين غير الأشقاء وأمهاتهم. وبينما نشاهد أو نقرأ أخبار اليوم ، نرى أن الاضطرابات القديمة التي بدأت في خيمة إبراهيم منذ ٤٠٠٠  عام ما زالت مستمرة حتى اليوم! يدعي كل من اليهود والعرب أن أبراهام هو نقطة البداية لشعوبهم!</a:t>
            </a:r>
            <a:endParaRPr lang="en-US" b="1" dirty="0">
              <a:latin typeface="Times"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a:xfrm>
            <a:off x="1150938" y="692150"/>
            <a:ext cx="4556125" cy="3416300"/>
          </a:xfrm>
          <a:ln/>
        </p:spPr>
      </p:sp>
      <p:sp>
        <p:nvSpPr>
          <p:cNvPr id="69634" name="Rectangle 3"/>
          <p:cNvSpPr>
            <a:spLocks noGrp="1" noChangeArrowheads="1"/>
          </p:cNvSpPr>
          <p:nvPr>
            <p:ph type="body" idx="1"/>
          </p:nvPr>
        </p:nvSpPr>
        <p:spPr>
          <a:noFill/>
        </p:spPr>
        <p:txBody>
          <a:bodyPr/>
          <a:lstStyle/>
          <a:p>
            <a:pPr algn="just" rtl="1"/>
            <a:r>
              <a:rPr lang="ar-JO" b="1" dirty="0">
                <a:latin typeface="Times" charset="0"/>
              </a:rPr>
              <a:t>ثم يطرح السؤال التالي: كيف نعرف أي ابن كان حقاً وريثاً للوعود الإبراهيمية؟ انظر إلى تك ٢٢ : ٢...</a:t>
            </a:r>
          </a:p>
          <a:p>
            <a:pPr algn="just" rtl="1"/>
            <a:r>
              <a:rPr lang="ar-JO" b="1" dirty="0">
                <a:latin typeface="Times" charset="0"/>
              </a:rPr>
              <a:t>//// "قال الله:" خذ ابنك وحيدك إسحق الذي تحبه ، واذهب إلى منطقة المريا. ضحي به هناك كمحرقة ، على أحد الجبال سأخبرك ".</a:t>
            </a:r>
          </a:p>
          <a:p>
            <a:pPr algn="just" rtl="1"/>
            <a:r>
              <a:rPr lang="ar-JO" b="1" dirty="0">
                <a:latin typeface="Times" charset="0"/>
              </a:rPr>
              <a:t>//// انظر إلى ملاحظة الدراسة هذه من ترجمة </a:t>
            </a:r>
            <a:r>
              <a:rPr lang="en-US" b="1" dirty="0">
                <a:latin typeface="Times" charset="0"/>
              </a:rPr>
              <a:t>NIV: "</a:t>
            </a:r>
            <a:r>
              <a:rPr lang="ar-JO" b="1" dirty="0">
                <a:latin typeface="Times" charset="0"/>
              </a:rPr>
              <a:t>في النص العبري ، يتبع" إسحاق "جملة" من تحبه "، من أجل زيادة التأثير:" ابنك ، ابنك الوحيد ، من تحبه - اسحق "كان إسحاق" ابن الموعد "الوحيد.</a:t>
            </a:r>
          </a:p>
          <a:p>
            <a:pPr algn="just" rtl="1"/>
            <a:r>
              <a:rPr lang="ar-JO" b="1" dirty="0">
                <a:latin typeface="Times" charset="0"/>
              </a:rPr>
              <a:t>//// هنا أيضًا ، ستجد في  ٢ أخ ٣: ١ أن الله يعرّف موريا بجبل الهيكل ، وهو اليوم موقع قبة الصخرة المسلمة. " .</a:t>
            </a:r>
            <a:endParaRPr lang="en-US" b="1" dirty="0">
              <a:latin typeface="Times"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42FF2C9-5EE5-124A-BB05-2803BDBB6A0C}"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145410" name="Rectangle 2"/>
          <p:cNvSpPr>
            <a:spLocks noGrp="1" noRot="1" noChangeAspect="1" noChangeArrowheads="1"/>
          </p:cNvSpPr>
          <p:nvPr>
            <p:ph type="sldImg"/>
          </p:nvPr>
        </p:nvSpPr>
        <p:spPr>
          <a:solidFill>
            <a:srgbClr val="FFFFFF"/>
          </a:solidFill>
          <a:ln/>
        </p:spPr>
      </p:sp>
      <p:sp>
        <p:nvSpPr>
          <p:cNvPr id="145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ea typeface="ＭＳ Ｐゴシック" charset="0"/>
                <a:cs typeface="ＭＳ Ｐゴシック" charset="0"/>
              </a:rPr>
              <a:t>سلايد عوبديا 14، وسلايد إرميا 28</a:t>
            </a:r>
          </a:p>
          <a:p>
            <a:pPr algn="r"/>
            <a:r>
              <a:rPr lang="ar-JO" dirty="0">
                <a:ea typeface="ＭＳ Ｐゴシック" charset="0"/>
                <a:cs typeface="ＭＳ Ｐゴシック" charset="0"/>
              </a:rPr>
              <a:t>كلن لدى المملكة المتحدة الملوك شاول وداود وسليمان. ومع ذلك كانت لدى المملكة المتحدة اشارات تحذيرية مثل (أس دي أس) التي تشبه تقريباً اشارة التحذير (أس أو أس). بالتأكيد لأن المملكة المتحدة انقسمت مع إسرائيل، في خروجها في الشمال (بريكست) هذا بدأ في زمن أنبياء ما قبل السبي. </a:t>
            </a:r>
          </a:p>
          <a:p>
            <a:pPr algn="r"/>
            <a:r>
              <a:rPr lang="ar-JO" dirty="0">
                <a:ea typeface="ＭＳ Ｐゴシック" charset="0"/>
                <a:cs typeface="ＭＳ Ｐゴシック" charset="0"/>
              </a:rPr>
              <a:t>كان إسرائيل أول من قال (آه) للرب رفضاً لذلك أرسل الله هوشع وعاموس. في هذا الأثناء كانت آشور في حال أسوأ. وبعد التوبة الأولى في زمن يونان، قالوا لاحقا (لا) فأرسل لهم الله كل من يونان وناحوم لتحذيرهم.</a:t>
            </a:r>
          </a:p>
          <a:p>
            <a:pPr algn="r"/>
            <a:r>
              <a:rPr lang="ar-JO" dirty="0">
                <a:ea typeface="ＭＳ Ｐゴシック" charset="0"/>
                <a:cs typeface="ＭＳ Ｐゴシック" charset="0"/>
              </a:rPr>
              <a:t>بالطبع، أدوم كانوا قرابة دم لإسرائيل، وكان عليهم أن يعرفوا ذلك بشكل أفضل، لكنهم كانوا سيئين حقاً، لذلك أرسل لهم الله عوبديا.</a:t>
            </a:r>
          </a:p>
          <a:p>
            <a:pPr algn="r"/>
            <a:r>
              <a:rPr lang="ar-JO" dirty="0">
                <a:ea typeface="ＭＳ Ｐゴシック" charset="0"/>
                <a:cs typeface="ＭＳ Ｐゴシック" charset="0"/>
              </a:rPr>
              <a:t>اليهود الذين كانوا في السبي، كان لهم النبيين حزقيال ودانيال، النبيين الوحيدين في السبي اللذين حمل أسميهما حرفان تعني السبي.</a:t>
            </a:r>
          </a:p>
          <a:p>
            <a:pPr algn="r"/>
            <a:r>
              <a:rPr lang="ar-JO" dirty="0">
                <a:ea typeface="ＭＳ Ｐゴシック" charset="0"/>
                <a:cs typeface="ＭＳ Ｐゴシック" charset="0"/>
              </a:rPr>
              <a:t>لكن الله أعاد شعب يهوذا كيهود إلى أورشليم وأقام لهم ثلاثة أنبياء (حجي وزكريا وملاخي). </a:t>
            </a:r>
          </a:p>
          <a:p>
            <a:pPr algn="r"/>
            <a:r>
              <a:rPr lang="ar-JO" dirty="0">
                <a:ea typeface="ＭＳ Ｐゴシック" charset="0"/>
                <a:cs typeface="ＭＳ Ｐゴシック" charset="0"/>
              </a:rPr>
              <a:t>لكننا لا يمكن أن ننسى المجموعة الكبيرة من الأنبياء في زمن ما قبل السبي، لكن كيف يمكننا تذكر جميع السبعة أنبياء منهم؟ </a:t>
            </a:r>
          </a:p>
          <a:p>
            <a:pPr algn="r"/>
            <a:r>
              <a:rPr lang="ar-JO" dirty="0">
                <a:ea typeface="ＭＳ Ｐゴシック" charset="0"/>
                <a:cs typeface="ＭＳ Ｐゴシック" charset="0"/>
              </a:rPr>
              <a:t>لحسن الحظ توجد أغنية للأطفال تقول (متلألئ.. متلألئ) (تونكل.. تونكل باللغة الإنجليزية) تتضمن حروفاً من أسمائهم الأولى (في الإنجليزية) التي تغني مراراً وتكراراً ولا يمكن أن تنسى.</a:t>
            </a:r>
          </a:p>
          <a:p>
            <a:r>
              <a:rPr lang="en-US" baseline="0" dirty="0">
                <a:ea typeface="ＭＳ Ｐゴシック" charset="0"/>
                <a:cs typeface="ＭＳ Ｐゴシック" charset="0"/>
              </a:rPr>
              <a:t>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charset="0"/>
                <a:cs typeface="ＭＳ Ｐゴシック" charset="0"/>
              </a:rPr>
              <a:t>Common Slides English-189</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charset="0"/>
                <a:cs typeface="ＭＳ Ｐゴシック" charset="0"/>
              </a:rPr>
              <a:t>OS-00-OT Book Overviews-616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charset="0"/>
                <a:cs typeface="ＭＳ Ｐゴシック" charset="0"/>
              </a:rPr>
              <a:t>OS-12-Kings &amp; Prophets Charts-18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charset="0"/>
                <a:cs typeface="ＭＳ Ｐゴシック" charset="0"/>
              </a:rPr>
              <a:t>OS-23-Prophets Intro-12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charset="0"/>
                <a:cs typeface="ＭＳ Ｐゴシック" charset="0"/>
              </a:rPr>
              <a:t>OS-24-Jeremiah-28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charset="0"/>
                <a:cs typeface="ＭＳ Ｐゴシック" charset="0"/>
              </a:rPr>
              <a:t>OS-31-Obadiah-14</a:t>
            </a: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ChangeArrowheads="1" noTextEdit="1"/>
          </p:cNvSpPr>
          <p:nvPr>
            <p:ph type="sldImg"/>
          </p:nvPr>
        </p:nvSpPr>
        <p:spPr>
          <a:xfrm>
            <a:off x="1150938" y="692150"/>
            <a:ext cx="4556125" cy="3416300"/>
          </a:xfrm>
          <a:ln/>
        </p:spPr>
      </p:sp>
      <p:sp>
        <p:nvSpPr>
          <p:cNvPr id="71682" name="Rectangle 3"/>
          <p:cNvSpPr>
            <a:spLocks noGrp="1" noChangeArrowheads="1"/>
          </p:cNvSpPr>
          <p:nvPr>
            <p:ph type="body" idx="1"/>
          </p:nvPr>
        </p:nvSpPr>
        <p:spPr>
          <a:noFill/>
        </p:spPr>
        <p:txBody>
          <a:bodyPr/>
          <a:lstStyle/>
          <a:p>
            <a:pPr algn="just" rtl="1"/>
            <a:r>
              <a:rPr lang="ar-JO" b="1" dirty="0">
                <a:latin typeface="Times" charset="0"/>
              </a:rPr>
              <a:t>لكن إسماعيل لم ينسى ... لا إطلاقا!</a:t>
            </a:r>
          </a:p>
          <a:p>
            <a:pPr algn="just" rtl="1"/>
            <a:r>
              <a:rPr lang="ar-JO" b="1" dirty="0">
                <a:latin typeface="Times" charset="0"/>
              </a:rPr>
              <a:t>//// تك ١٧: ٢٠- ٢١... "وأما إسماعيل ، فقد سمعتك. ها أنا أباركه ، وأثمره ، وأكثره كثيرًا. جدًا. . أثني عشر رئيسًا يلد، وأجعله أُمّة كبيرة. .</a:t>
            </a:r>
          </a:p>
          <a:p>
            <a:pPr algn="just" rtl="1"/>
            <a:r>
              <a:rPr lang="ar-JO" b="1" dirty="0">
                <a:latin typeface="Times" charset="0"/>
              </a:rPr>
              <a:t>//// لكن عهدي سأقيمه مع إسحاق ، الذي تلده لك سارة في هذا الوقت في السنة الآتية".</a:t>
            </a:r>
            <a:endParaRPr lang="en-US" b="1" dirty="0">
              <a:latin typeface="Times"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ChangeArrowheads="1" noTextEdit="1"/>
          </p:cNvSpPr>
          <p:nvPr>
            <p:ph type="sldImg"/>
          </p:nvPr>
        </p:nvSpPr>
        <p:spPr>
          <a:xfrm>
            <a:off x="1150938" y="692150"/>
            <a:ext cx="4556125" cy="3416300"/>
          </a:xfrm>
          <a:ln/>
        </p:spPr>
      </p:sp>
      <p:sp>
        <p:nvSpPr>
          <p:cNvPr id="73730" name="Rectangle 3"/>
          <p:cNvSpPr>
            <a:spLocks noGrp="1" noChangeArrowheads="1"/>
          </p:cNvSpPr>
          <p:nvPr>
            <p:ph type="body" idx="1"/>
          </p:nvPr>
        </p:nvSpPr>
        <p:spPr>
          <a:noFill/>
        </p:spPr>
        <p:txBody>
          <a:bodyPr/>
          <a:lstStyle/>
          <a:p>
            <a:pPr algn="just" rtl="1"/>
            <a:r>
              <a:rPr lang="ar-JO" b="1" dirty="0">
                <a:latin typeface="Times" charset="0"/>
              </a:rPr>
              <a:t>من المثير للاهتمام مقارنة تلك العطايا اليوم ...</a:t>
            </a:r>
          </a:p>
          <a:p>
            <a:pPr algn="just" rtl="1"/>
            <a:r>
              <a:rPr lang="ar-JO" b="1" dirty="0">
                <a:latin typeface="Times" charset="0"/>
              </a:rPr>
              <a:t>//// بشكل عام… ها هي الأراضي التي يسكنها اليوم أحفاد إسماعيل .. أراضي الشرق الأوسط.</a:t>
            </a:r>
          </a:p>
          <a:p>
            <a:pPr algn="just" rtl="1"/>
            <a:r>
              <a:rPr lang="ar-JO" b="1" dirty="0">
                <a:latin typeface="Times" charset="0"/>
              </a:rPr>
              <a:t>//// لكن بعد ذلك… قارن ذلك بأحفاد إسحاق في الشرق الأوسط ... هناك في إسرائيل الصغيرة.</a:t>
            </a:r>
          </a:p>
          <a:p>
            <a:pPr algn="just" rtl="1"/>
            <a:r>
              <a:rPr lang="ar-JO" b="1" dirty="0">
                <a:latin typeface="Times" charset="0"/>
              </a:rPr>
              <a:t>//// لماذا الاختلاف الهائل؟</a:t>
            </a:r>
            <a:endParaRPr lang="en-US" b="1" dirty="0">
              <a:latin typeface="Times"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xfrm>
            <a:off x="1150938" y="692150"/>
            <a:ext cx="4556125" cy="3416300"/>
          </a:xfrm>
          <a:ln/>
        </p:spPr>
      </p:sp>
      <p:sp>
        <p:nvSpPr>
          <p:cNvPr id="75778" name="Rectangle 3"/>
          <p:cNvSpPr>
            <a:spLocks noGrp="1" noChangeArrowheads="1"/>
          </p:cNvSpPr>
          <p:nvPr>
            <p:ph type="body" idx="1"/>
          </p:nvPr>
        </p:nvSpPr>
        <p:spPr>
          <a:noFill/>
        </p:spPr>
        <p:txBody>
          <a:bodyPr/>
          <a:lstStyle/>
          <a:p>
            <a:pPr algn="just" rtl="1"/>
            <a:r>
              <a:rPr lang="ar-JO" b="1" dirty="0">
                <a:latin typeface="Times" charset="0"/>
              </a:rPr>
              <a:t>عمليًا .. قارن بين الجغرافيا .. إسرائيل اليوم مقابل بقية العالم العربي!</a:t>
            </a: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ChangeArrowheads="1" noTextEdit="1"/>
          </p:cNvSpPr>
          <p:nvPr>
            <p:ph type="sldImg"/>
          </p:nvPr>
        </p:nvSpPr>
        <p:spPr>
          <a:xfrm>
            <a:off x="1150938" y="692150"/>
            <a:ext cx="4556125" cy="3416300"/>
          </a:xfrm>
          <a:ln/>
        </p:spPr>
      </p:sp>
      <p:sp>
        <p:nvSpPr>
          <p:cNvPr id="77826" name="Rectangle 3"/>
          <p:cNvSpPr>
            <a:spLocks noGrp="1" noChangeArrowheads="1"/>
          </p:cNvSpPr>
          <p:nvPr>
            <p:ph type="body" idx="1"/>
          </p:nvPr>
        </p:nvSpPr>
        <p:spPr>
          <a:noFill/>
        </p:spPr>
        <p:txBody>
          <a:bodyPr/>
          <a:lstStyle/>
          <a:p>
            <a:pPr algn="just" rtl="1"/>
            <a:r>
              <a:rPr lang="ar-JO" dirty="0">
                <a:latin typeface="Times" charset="0"/>
              </a:rPr>
              <a:t>لكن هناك شيء آخر في العمل هنا. قارن تأثير الشرق الأوسط من نسل إسماعيل ، محمد ، مؤسس الإسلام ... مع تأثير إسحاق ، بطريرك إسرائيل العظيم ، وشقيق إسماعيل!</a:t>
            </a:r>
            <a:endParaRPr lang="en-US" dirty="0">
              <a:latin typeface="Times"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a:xfrm>
            <a:off x="1150938" y="692150"/>
            <a:ext cx="4556125" cy="3416300"/>
          </a:xfrm>
          <a:ln/>
        </p:spPr>
      </p:sp>
      <p:sp>
        <p:nvSpPr>
          <p:cNvPr id="81922" name="Rectangle 3"/>
          <p:cNvSpPr>
            <a:spLocks noGrp="1" noChangeArrowheads="1"/>
          </p:cNvSpPr>
          <p:nvPr>
            <p:ph type="body" idx="1"/>
          </p:nvPr>
        </p:nvSpPr>
        <p:spPr>
          <a:noFill/>
        </p:spPr>
        <p:txBody>
          <a:bodyPr/>
          <a:lstStyle/>
          <a:p>
            <a:pPr lvl="1" algn="just" rtl="1"/>
            <a:r>
              <a:rPr lang="ar-JO" b="1" dirty="0">
                <a:latin typeface="Times" charset="0"/>
                <a:ea typeface="ＭＳ Ｐゴシック" charset="0"/>
              </a:rPr>
              <a:t>في عالم اليوم الجيوسياسي ... قارن حجم إسرائيل الصغيرة بأستراليا ...</a:t>
            </a:r>
          </a:p>
          <a:p>
            <a:pPr lvl="1" algn="just" rtl="1"/>
            <a:r>
              <a:rPr lang="ar-JO" b="1" dirty="0">
                <a:latin typeface="Times" charset="0"/>
                <a:ea typeface="ＭＳ Ｐゴシック" charset="0"/>
              </a:rPr>
              <a:t>//// إسرائيل مع فرنسا ...</a:t>
            </a:r>
          </a:p>
          <a:p>
            <a:pPr lvl="1" algn="just" rtl="1"/>
            <a:r>
              <a:rPr lang="ar-JO" b="1" dirty="0">
                <a:latin typeface="Times" charset="0"/>
                <a:ea typeface="ＭＳ Ｐゴシック" charset="0"/>
              </a:rPr>
              <a:t>//// إسرائيل والولايات المتحدة دولة مين… أو</a:t>
            </a:r>
          </a:p>
          <a:p>
            <a:pPr lvl="1" algn="just" rtl="1"/>
            <a:r>
              <a:rPr lang="ar-JO" b="1" dirty="0">
                <a:latin typeface="Times" charset="0"/>
                <a:ea typeface="ＭＳ Ｐゴシック" charset="0"/>
              </a:rPr>
              <a:t>//// إسرائيل وكاليفورنيا.</a:t>
            </a:r>
          </a:p>
          <a:p>
            <a:pPr lvl="1" algn="just" rtl="1"/>
            <a:r>
              <a:rPr lang="ar-JO" b="1" dirty="0">
                <a:latin typeface="Times" charset="0"/>
                <a:ea typeface="ＭＳ Ｐゴシック" charset="0"/>
              </a:rPr>
              <a:t>//// عرض سنغافورة وإسرائيل متماثلان تقريبًا.</a:t>
            </a:r>
            <a:endParaRPr lang="en-US" b="1" dirty="0">
              <a:latin typeface="Times"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ChangeArrowheads="1" noTextEdit="1"/>
          </p:cNvSpPr>
          <p:nvPr>
            <p:ph type="sldImg"/>
          </p:nvPr>
        </p:nvSpPr>
        <p:spPr>
          <a:xfrm>
            <a:off x="1150938" y="692150"/>
            <a:ext cx="4556125" cy="3416300"/>
          </a:xfrm>
          <a:ln/>
        </p:spPr>
      </p:sp>
      <p:sp>
        <p:nvSpPr>
          <p:cNvPr id="83970" name="Rectangle 3"/>
          <p:cNvSpPr>
            <a:spLocks noGrp="1" noChangeArrowheads="1"/>
          </p:cNvSpPr>
          <p:nvPr>
            <p:ph type="body" idx="1"/>
          </p:nvPr>
        </p:nvSpPr>
        <p:spPr>
          <a:noFill/>
        </p:spPr>
        <p:txBody>
          <a:bodyPr/>
          <a:lstStyle/>
          <a:p>
            <a:pPr algn="just" rtl="1"/>
            <a:r>
              <a:rPr lang="ar-JO" dirty="0">
                <a:latin typeface="Times" charset="0"/>
              </a:rPr>
              <a:t>وأخيرًا ... حتى عند مقارنة إسرائيل بالولايات المتحدة بأكملها ... من الشمال إلى الجنوب ... من الشرق إلى الغرب: عندما يتعلق الأمر بالحجم وحده ، هناك تفاوت كبير بين إسحاق وإسماعيل! لماذا هو كذلك؟ كيف نفسر ذلك؟</a:t>
            </a:r>
            <a:endParaRPr lang="en-US" dirty="0">
              <a:latin typeface="Times"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a:xfrm>
            <a:off x="1150938" y="692150"/>
            <a:ext cx="4556125" cy="3416300"/>
          </a:xfrm>
          <a:ln/>
        </p:spPr>
      </p:sp>
      <p:sp>
        <p:nvSpPr>
          <p:cNvPr id="86018" name="Rectangle 3"/>
          <p:cNvSpPr>
            <a:spLocks noGrp="1" noChangeArrowheads="1"/>
          </p:cNvSpPr>
          <p:nvPr>
            <p:ph type="body" idx="1"/>
          </p:nvPr>
        </p:nvSpPr>
        <p:spPr>
          <a:noFill/>
        </p:spPr>
        <p:txBody>
          <a:bodyPr/>
          <a:lstStyle/>
          <a:p>
            <a:pPr algn="just" rtl="1"/>
            <a:r>
              <a:rPr lang="ar-JO" b="1" dirty="0">
                <a:latin typeface="Times" charset="0"/>
              </a:rPr>
              <a:t>انظر إلى هذا المقطع من كتاب هال ليندسي عام ٢٠٠٢  ، الكراهية الأبدية: جذور الجهاد:"... حصل الإسماعيليون على المزيد من الأراضي وثروة أكبر من الإسرائيليين في نهاية المطاف. وكان هذا صحيحًا في تاريخهم الماضي ، ناهيك عن الثروة النفطية الهائلة في العصر الحديث. وكان الخلاص الروحي دائمًا مفتوحًا للإسماعيليين."[تابع إلى الجزء التالي من المقطع أدناه.]</a:t>
            </a:r>
          </a:p>
          <a:p>
            <a:pPr algn="just" rtl="1"/>
            <a:r>
              <a:rPr lang="ar-JO" b="1" dirty="0">
                <a:latin typeface="Times" charset="0"/>
              </a:rPr>
              <a:t>الكتاب باللغة الإنجليزية (</a:t>
            </a:r>
            <a:r>
              <a:rPr lang="en-US" b="1" dirty="0">
                <a:latin typeface="Times" charset="0"/>
              </a:rPr>
              <a:t>The Everlasting Hatred: The Roots of Jihad</a:t>
            </a:r>
            <a:r>
              <a:rPr lang="ar-JO" b="1" dirty="0">
                <a:latin typeface="Times" charset="0"/>
              </a:rPr>
              <a:t>).</a:t>
            </a:r>
            <a:endParaRPr lang="en-US" dirty="0">
              <a:latin typeface="Times"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a:xfrm>
            <a:off x="1150938" y="692150"/>
            <a:ext cx="4556125" cy="3416300"/>
          </a:xfrm>
          <a:ln/>
        </p:spPr>
      </p:sp>
      <p:sp>
        <p:nvSpPr>
          <p:cNvPr id="88066" name="Rectangle 3"/>
          <p:cNvSpPr>
            <a:spLocks noGrp="1" noChangeArrowheads="1"/>
          </p:cNvSpPr>
          <p:nvPr>
            <p:ph type="body" idx="1"/>
          </p:nvPr>
        </p:nvSpPr>
        <p:spPr>
          <a:noFill/>
        </p:spPr>
        <p:txBody>
          <a:bodyPr/>
          <a:lstStyle/>
          <a:p>
            <a:pPr algn="just" rtl="1"/>
            <a:r>
              <a:rPr lang="ar-JO" altLang="ja-JP" b="1" dirty="0">
                <a:latin typeface="Times" charset="0"/>
              </a:rPr>
              <a:t>"لكن عهد الله ، الذي يتعلق بأهدافه الروحية ، كان فقط لإسحاق ونسله. كانت البركات الجسدية التي وعد بها إسحاق لتسهيل دعوة الله الروحية للأمة التي ستأتي منه."</a:t>
            </a:r>
            <a:endParaRPr lang="en-US" b="1" dirty="0">
              <a:latin typeface="Times"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ChangeArrowheads="1" noTextEdit="1"/>
          </p:cNvSpPr>
          <p:nvPr>
            <p:ph type="sldImg"/>
          </p:nvPr>
        </p:nvSpPr>
        <p:spPr>
          <a:xfrm>
            <a:off x="1150938" y="692150"/>
            <a:ext cx="4556125" cy="3416300"/>
          </a:xfrm>
          <a:ln/>
        </p:spPr>
      </p:sp>
      <p:sp>
        <p:nvSpPr>
          <p:cNvPr id="90114" name="Rectangle 3"/>
          <p:cNvSpPr>
            <a:spLocks noGrp="1" noChangeArrowheads="1"/>
          </p:cNvSpPr>
          <p:nvPr>
            <p:ph type="body" idx="1"/>
          </p:nvPr>
        </p:nvSpPr>
        <p:spPr>
          <a:noFill/>
        </p:spPr>
        <p:txBody>
          <a:bodyPr/>
          <a:lstStyle/>
          <a:p>
            <a:pPr algn="just" rtl="1"/>
            <a:r>
              <a:rPr lang="ar-JO" b="1" dirty="0">
                <a:latin typeface="Times" charset="0"/>
              </a:rPr>
              <a:t>وداخل الأرض القديمة الآن ...</a:t>
            </a:r>
          </a:p>
          <a:p>
            <a:pPr algn="just" rtl="1"/>
            <a:r>
              <a:rPr lang="ar-JO" b="1" dirty="0">
                <a:latin typeface="Times" charset="0"/>
              </a:rPr>
              <a:t>//// هنا ، من نسل إسحاق</a:t>
            </a:r>
          </a:p>
          <a:p>
            <a:pPr algn="just" rtl="1"/>
            <a:r>
              <a:rPr lang="ar-JO" b="1" dirty="0">
                <a:latin typeface="Times" charset="0"/>
              </a:rPr>
              <a:t>//// ويستمر أحفاد إسماعيل اليوم - ذلك الصراع اللامتناهي الذي بدأ في خيمة إبراهيم في فلسطين القديمة أو كنعان - أو إسرائيل - منذ زمن بعيد. إسرائيل اليهودية تجتاحها أحفاد إسماعيل في البلدان المجاورة من كل جانب! إن الآثار المترتبة على هذا الظرف في أيامنا هذه هائلة.</a:t>
            </a:r>
            <a:endParaRPr lang="en-US" b="1" dirty="0">
              <a:latin typeface="Times"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lgn="r" eaLnBrk="1" hangingPunct="1"/>
            <a:r>
              <a:rPr lang="ar-JO" altLang="zh-CN" dirty="0">
                <a:ea typeface="ＭＳ Ｐゴシック" charset="0"/>
                <a:cs typeface="Arial" panose="020B0604020202020204" pitchFamily="34" charset="0"/>
              </a:rPr>
              <a:t>امتدت أرض الله الموعودة نحو الشمال من وادي مصر الصغير جنوبًا في سيناء إلى نهر الفرات الكبير في أقصى الشمال – قطعة كبيرة جدًا من الممتلكات! عندما يتم تعيين حدود اليوم على الأرض، نستطيع أن نرى الصراع الذي يتعين على إسرائيل الحديثة أن تخوضه للمطالبة بأراضٍ من مصر، ولبنان، وسوريا وحتى من الأردن على الجانب الآخر من نهر الأردن.</a:t>
            </a:r>
            <a:endParaRPr lang="en-US" altLang="zh-CN" dirty="0">
              <a:ea typeface="ＭＳ Ｐゴシック" charset="0"/>
              <a:cs typeface="Arial" panose="020B0604020202020204" pitchFamily="34" charset="0"/>
            </a:endParaRPr>
          </a:p>
          <a:p>
            <a:pPr algn="r" eaLnBrk="1" hangingPunct="1"/>
            <a:endParaRPr lang="en-US" altLang="zh-CN" dirty="0">
              <a:ea typeface="ＭＳ Ｐゴシック" charset="0"/>
              <a:cs typeface="Arial" panose="020B0604020202020204" pitchFamily="34" charset="0"/>
            </a:endParaRPr>
          </a:p>
          <a:p>
            <a:pPr eaLnBrk="1" hangingPunct="1"/>
            <a:endParaRPr lang="en-US" altLang="zh-CN" baseline="0" dirty="0">
              <a:ea typeface="ＭＳ Ｐゴシック" charset="0"/>
              <a:cs typeface="Arial" panose="020B0604020202020204" pitchFamily="34" charset="0"/>
            </a:endParaRPr>
          </a:p>
          <a:p>
            <a:r>
              <a:rPr lang="en-US" altLang="zh-CN" baseline="0" dirty="0">
                <a:ea typeface="ＭＳ Ｐゴシック" charset="0"/>
                <a:cs typeface="Arial" panose="020B0604020202020204" pitchFamily="34" charset="0"/>
              </a:rPr>
              <a:t>"</a:t>
            </a:r>
            <a:r>
              <a:rPr lang="en-US" dirty="0">
                <a:effectLst/>
                <a:latin typeface="Helvetica" pitchFamily="2" charset="0"/>
              </a:rPr>
              <a:t>The promise of the land to Abraham and the patriarchs of Israel is widely attested (Gen 12:1; 15:18–21; 17:8; 26:3; 28:4, 13; 35:12; 48:6, 16, 21–22; Exod 3:8, 17; 6:8; 13:5; 23:23, 28–33; 33:1–3; 34:11; Num 34:29; Deut 1:7–8; 3:21; 7:16, 19; 9:1–3; 11:23–25; 31:3–8; Josh 1:2–5)."</a:t>
            </a:r>
          </a:p>
          <a:p>
            <a:r>
              <a:rPr lang="en-US" dirty="0">
                <a:effectLst/>
                <a:latin typeface="Calibri" panose="020F0502020204030204" pitchFamily="34" charset="0"/>
              </a:rPr>
              <a:t> Mark F. Rooker, “The Book of Joshua,”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284–285.</a:t>
            </a:r>
            <a:endParaRPr lang="en-US" altLang="zh-CN" baseline="0" dirty="0">
              <a:ea typeface="ＭＳ Ｐゴシック" charset="0"/>
              <a:cs typeface="Arial" panose="020B0604020202020204" pitchFamily="34" charset="0"/>
            </a:endParaRPr>
          </a:p>
          <a:p>
            <a:pPr eaLnBrk="1" hangingPunct="1"/>
            <a:r>
              <a:rPr lang="en-US" altLang="zh-CN" dirty="0">
                <a:cs typeface="Arial" panose="020B0604020202020204" pitchFamily="34" charset="0"/>
              </a:rPr>
              <a:t>_____________</a:t>
            </a:r>
          </a:p>
          <a:p>
            <a:pPr eaLnBrk="1" hangingPunct="1"/>
            <a:r>
              <a:rPr lang="en-US" altLang="zh-CN" dirty="0">
                <a:cs typeface="Arial" panose="020B0604020202020204" pitchFamily="34" charset="0"/>
              </a:rPr>
              <a:t>Common Arabic-136</a:t>
            </a:r>
          </a:p>
          <a:p>
            <a:pPr eaLnBrk="1" hangingPunct="1"/>
            <a:r>
              <a:rPr lang="en-US" altLang="zh-CN" dirty="0">
                <a:cs typeface="Arial" panose="020B0604020202020204" pitchFamily="34" charset="0"/>
              </a:rPr>
              <a:t>BE-31-Obadiah-83</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aseline="0" dirty="0">
                <a:ea typeface="ＭＳ Ｐゴシック" charset="0"/>
                <a:cs typeface="Arial" panose="020B0604020202020204" pitchFamily="34" charset="0"/>
              </a:rPr>
              <a:t>BG-13-Present &amp; Future-6</a:t>
            </a:r>
          </a:p>
          <a:p>
            <a:pPr eaLnBrk="1" hangingPunct="1"/>
            <a:r>
              <a:rPr lang="en-US" altLang="zh-CN" dirty="0">
                <a:cs typeface="Arial" panose="020B0604020202020204" pitchFamily="34" charset="0"/>
              </a:rPr>
              <a:t>OC-19-Daniel Authorship-?</a:t>
            </a:r>
          </a:p>
          <a:p>
            <a:pPr eaLnBrk="1" hangingPunct="1"/>
            <a:r>
              <a:rPr lang="en-US" altLang="zh-CN" dirty="0">
                <a:cs typeface="Arial" panose="020B0604020202020204" pitchFamily="34" charset="0"/>
              </a:rPr>
              <a:t>OS-01-Gen12</a:t>
            </a:r>
          </a:p>
          <a:p>
            <a:pPr eaLnBrk="1" hangingPunct="1"/>
            <a:r>
              <a:rPr lang="en-US" altLang="zh-CN" dirty="0">
                <a:cs typeface="Arial" panose="020B0604020202020204" pitchFamily="34" charset="0"/>
              </a:rPr>
              <a:t>OS-04-Numbers-235</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aseline="0" dirty="0">
                <a:ea typeface="ＭＳ Ｐゴシック" charset="0"/>
                <a:cs typeface="Arial" panose="020B0604020202020204" pitchFamily="34" charset="0"/>
              </a:rPr>
              <a:t>OS-06-Joshua-21</a:t>
            </a:r>
            <a:endParaRPr lang="en-US" altLang="zh-CN" dirty="0">
              <a:cs typeface="Arial" panose="020B0604020202020204" pitchFamily="34" charset="0"/>
            </a:endParaRPr>
          </a:p>
          <a:p>
            <a:pPr eaLnBrk="1" hangingPunct="1"/>
            <a:r>
              <a:rPr lang="en-US" altLang="zh-CN" dirty="0">
                <a:cs typeface="Arial" panose="020B0604020202020204" pitchFamily="34" charset="0"/>
              </a:rPr>
              <a:t>OS-17-Esther-16</a:t>
            </a:r>
          </a:p>
          <a:p>
            <a:pPr eaLnBrk="1" hangingPunct="1"/>
            <a:r>
              <a:rPr lang="en-US" altLang="zh-CN" dirty="0">
                <a:cs typeface="Arial" panose="020B0604020202020204" pitchFamily="34" charset="0"/>
              </a:rPr>
              <a:t>OS-31-Obadiah-171</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The middle letter in English of the word PRIDE shows the focus of this sin: I. Pride concerns itself with me, myself, and I alone.</a:t>
            </a:r>
          </a:p>
          <a:p>
            <a:endParaRPr lang="en-US" dirty="0">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51C7AD-D219-1F42-8046-DC9412F62EB2}"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5410" name="Rectangle 2"/>
          <p:cNvSpPr>
            <a:spLocks noGrp="1" noRot="1" noChangeAspect="1" noChangeArrowheads="1"/>
          </p:cNvSpPr>
          <p:nvPr>
            <p:ph type="sldImg"/>
          </p:nvPr>
        </p:nvSpPr>
        <p:spPr>
          <a:solidFill>
            <a:srgbClr val="FFFFFF"/>
          </a:solidFill>
          <a:ln/>
        </p:spPr>
      </p:sp>
      <p:sp>
        <p:nvSpPr>
          <p:cNvPr id="145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cs typeface="Geneva"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noRot="1" noChangeAspect="1" noChangeArrowheads="1" noTextEdit="1"/>
          </p:cNvSpPr>
          <p:nvPr>
            <p:ph type="sldImg"/>
          </p:nvPr>
        </p:nvSpPr>
        <p:spPr>
          <a:xfrm>
            <a:off x="1150938" y="692150"/>
            <a:ext cx="4556125" cy="3416300"/>
          </a:xfrm>
          <a:ln/>
        </p:spPr>
      </p:sp>
      <p:sp>
        <p:nvSpPr>
          <p:cNvPr id="14745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mr-IN" dirty="0">
                <a:cs typeface="Geneva" charset="0"/>
              </a:rPr>
              <a:t>"</a:t>
            </a:r>
            <a:r>
              <a:rPr lang="en-US" altLang="ja-JP" dirty="0">
                <a:cs typeface="Geneva" charset="0"/>
              </a:rPr>
              <a:t>Others exiled from Jerusalem to </a:t>
            </a:r>
            <a:r>
              <a:rPr lang="en-US" altLang="ja-JP" dirty="0" err="1">
                <a:cs typeface="Geneva" charset="0"/>
              </a:rPr>
              <a:t>Sepharad</a:t>
            </a:r>
            <a:r>
              <a:rPr lang="en-US" altLang="ja-JP" dirty="0">
                <a:cs typeface="Geneva" charset="0"/>
              </a:rPr>
              <a:t>, will possess ... the Negev. Suggestions on the location of </a:t>
            </a:r>
            <a:r>
              <a:rPr lang="en-US" altLang="ja-JP" dirty="0" err="1">
                <a:cs typeface="Geneva" charset="0"/>
              </a:rPr>
              <a:t>Sepharad</a:t>
            </a:r>
            <a:r>
              <a:rPr lang="en-US" altLang="ja-JP" dirty="0">
                <a:cs typeface="Geneva" charset="0"/>
              </a:rPr>
              <a:t> include two countries (Spain, Media) and two cities (</a:t>
            </a:r>
            <a:r>
              <a:rPr lang="en-US" altLang="ja-JP" dirty="0" err="1">
                <a:cs typeface="Geneva" charset="0"/>
              </a:rPr>
              <a:t>Hesperides</a:t>
            </a:r>
            <a:r>
              <a:rPr lang="en-US" altLang="ja-JP" dirty="0">
                <a:cs typeface="Geneva" charset="0"/>
              </a:rPr>
              <a:t> in Libya, and Sardis in Asia Minor). Sardis seems preferable. It may be the same as the </a:t>
            </a:r>
            <a:r>
              <a:rPr lang="en-US" altLang="ja-JP" dirty="0" err="1">
                <a:cs typeface="Geneva" charset="0"/>
              </a:rPr>
              <a:t>Akkadian</a:t>
            </a:r>
            <a:r>
              <a:rPr lang="en-US" altLang="ja-JP" dirty="0">
                <a:cs typeface="Geneva" charset="0"/>
              </a:rPr>
              <a:t> </a:t>
            </a:r>
            <a:r>
              <a:rPr lang="en-US" altLang="ja-JP" dirty="0" err="1">
                <a:cs typeface="Geneva" charset="0"/>
              </a:rPr>
              <a:t>Sapardu</a:t>
            </a:r>
            <a:r>
              <a:rPr lang="en-US" altLang="ja-JP" dirty="0">
                <a:cs typeface="Geneva" charset="0"/>
              </a:rPr>
              <a:t>. If </a:t>
            </a:r>
            <a:r>
              <a:rPr lang="en-US" altLang="ja-JP" dirty="0" err="1">
                <a:cs typeface="Geneva" charset="0"/>
              </a:rPr>
              <a:t>Sepharad</a:t>
            </a:r>
            <a:r>
              <a:rPr lang="en-US" altLang="ja-JP" dirty="0">
                <a:cs typeface="Geneva" charset="0"/>
              </a:rPr>
              <a:t> is to be identified with Sardis, then Jews there will be returning a distance of almost 400 miles to the Negev. At the beginning of the Millennium Israelites will return to their land from these and other lands, and their territory will be expanded</a:t>
            </a:r>
            <a:r>
              <a:rPr lang="mr-IN" dirty="0">
                <a:cs typeface="Geneva" charset="0"/>
              </a:rPr>
              <a:t>"</a:t>
            </a:r>
            <a:r>
              <a:rPr lang="en-US" altLang="ja-JP" dirty="0">
                <a:cs typeface="Geneva" charset="0"/>
              </a:rPr>
              <a:t> (Walter L. Baker, </a:t>
            </a:r>
            <a:r>
              <a:rPr lang="mr-IN" dirty="0">
                <a:cs typeface="Geneva" charset="0"/>
              </a:rPr>
              <a:t>"</a:t>
            </a:r>
            <a:r>
              <a:rPr lang="en-US" altLang="ja-JP" dirty="0">
                <a:cs typeface="Geneva" charset="0"/>
              </a:rPr>
              <a:t>Obadiah,</a:t>
            </a:r>
            <a:r>
              <a:rPr lang="mr-IN" dirty="0">
                <a:cs typeface="Geneva" charset="0"/>
              </a:rPr>
              <a:t>"</a:t>
            </a:r>
            <a:r>
              <a:rPr lang="en-US" altLang="ja-JP" dirty="0">
                <a:cs typeface="Geneva" charset="0"/>
              </a:rPr>
              <a:t> in The Bible Knowledge Commentary, on Obadiah v. 20). </a:t>
            </a:r>
            <a:endParaRPr lang="en-US" dirty="0">
              <a:cs typeface="Geneva"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4EE4A9-F473-A845-A4B3-52989D8352C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9506" name="Rectangle 2"/>
          <p:cNvSpPr>
            <a:spLocks noGrp="1" noRot="1" noChangeAspect="1" noChangeArrowheads="1"/>
          </p:cNvSpPr>
          <p:nvPr>
            <p:ph type="sldImg"/>
          </p:nvPr>
        </p:nvSpPr>
        <p:spPr>
          <a:solidFill>
            <a:srgbClr val="FFFFFF"/>
          </a:solidFill>
          <a:ln/>
        </p:spPr>
      </p:sp>
      <p:sp>
        <p:nvSpPr>
          <p:cNvPr id="149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cs typeface="Geneva"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34C021-FDB7-7940-8809-E0BD6879055F}"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51554" name="Rectangle 2"/>
          <p:cNvSpPr>
            <a:spLocks noGrp="1" noRot="1" noChangeAspect="1" noChangeArrowheads="1"/>
          </p:cNvSpPr>
          <p:nvPr>
            <p:ph type="sldImg"/>
          </p:nvPr>
        </p:nvSpPr>
        <p:spPr>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cs typeface="Geneva"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175</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pPr algn="r" rtl="1">
              <a:spcBef>
                <a:spcPts val="0"/>
              </a:spcBef>
              <a:spcAft>
                <a:spcPts val="0"/>
              </a:spcAft>
            </a:pPr>
            <a:r>
              <a:rPr lang="ar-JO" sz="1800" u="none" strike="noStrike" dirty="0">
                <a:solidFill>
                  <a:srgbClr val="000000"/>
                </a:solidFill>
                <a:effectLst/>
              </a:rPr>
              <a:t>يجمع هذا المخطَّط المعقَّد ما بين موضوعَي "الملكوت" و"العهود". يُقدِّم اللهُ للبشريَّة عبْرَ العصور السلطانَ للاشتراك معه في حُكْمِ ملكوته (انظرْ إلى النصِّ باللون الأبيض في أعلى السلايد- تحت العنوان). لكنَّ الجزء الأساسيَّ من السلايد يُبيِّن ظهورَ وعود "العهد الإبراهيميِّ" للعيان في "عهد الأرض"، وفي وعود "العهد الداوديّ"، ووعود "العهد الجديد"- التي جرى تحقيقها جزئيًّا في الوقت الحاضر، ولكنَّها ستُتَمَّم كلِّيًّا في الملكوت المسيانيّ. سيحدث هذا في زمن "المُلْك الألفيّ"، وسيحدث على نحوٍ أوضح بعد ذلك في "الحالة الأبديَّة".</a:t>
            </a:r>
            <a:endParaRPr lang="ar-JO" dirty="0">
              <a:effectLst/>
            </a:endParaRPr>
          </a:p>
          <a:p>
            <a:pPr algn="r" rtl="1">
              <a:spcBef>
                <a:spcPts val="0"/>
              </a:spcBef>
              <a:spcAft>
                <a:spcPts val="0"/>
              </a:spcAft>
            </a:pPr>
            <a:r>
              <a:rPr lang="ar-JO" sz="1800" u="none" strike="noStrike" dirty="0">
                <a:solidFill>
                  <a:srgbClr val="000000"/>
                </a:solidFill>
                <a:effectLst/>
              </a:rPr>
              <a:t>• يُظهِر هذا الرسم البيانيُّ أيضًا أنَّ العهد الجديد قد حلَّ محلَّ العهد القديم (الموسويّ).</a:t>
            </a:r>
            <a:endParaRPr lang="ar-JO" dirty="0">
              <a:effectLst/>
            </a:endParaRPr>
          </a:p>
          <a:p>
            <a:pPr algn="r" rtl="1">
              <a:spcBef>
                <a:spcPts val="400"/>
              </a:spcBef>
              <a:spcAft>
                <a:spcPts val="0"/>
              </a:spcAft>
            </a:pPr>
            <a:r>
              <a:rPr lang="ar-JO" sz="1800" u="none" strike="noStrike" dirty="0">
                <a:solidFill>
                  <a:srgbClr val="000000"/>
                </a:solidFill>
                <a:effectLst/>
              </a:rPr>
              <a:t>يتَّفق الجميع على أنَّ تحقيقًا جزئيًّا للعهد المُعطَى لإبراهيم موجودٌ الآن للكنيسة في الروح القدس الساكن فيها وغفران الخطايا (إرميا 31: 31-34)- وأنَّ الإتمام النهائيَّ سيكون في "الحالة الأبديَّة".</a:t>
            </a:r>
            <a:endParaRPr lang="ar-JO" dirty="0">
              <a:effectLst/>
            </a:endParaRPr>
          </a:p>
          <a:p>
            <a:pPr algn="r" rtl="1">
              <a:spcBef>
                <a:spcPts val="400"/>
              </a:spcBef>
              <a:spcAft>
                <a:spcPts val="0"/>
              </a:spcAft>
            </a:pPr>
            <a:r>
              <a:rPr lang="ar-JO" sz="1800" u="none" strike="noStrike" dirty="0">
                <a:solidFill>
                  <a:srgbClr val="000000"/>
                </a:solidFill>
                <a:effectLst/>
              </a:rPr>
              <a:t>يتعلَّق مجال الخلاف الرئيسيِّ بشأن الفترة الزمنيَّة الممتدَّة من الوقت الحاضر إلى وقت بدء الحالة الأبديَّة. هل ستكون هناك أمورٌ تتحقَّق حرفيًّا مِثْل أرضٍ وعرشٍ وبَرَكةٍ على مستوى العالم لإسرائيل القوميَّة (العِرْقيَّة) قبْلَ بدء الملكوت الأبديّ؟ يُظهِر هذا المخطَّط البيانيُّ المقاطعَ الكتابيَّة التي تعطي بصورةٍ مدوِّيةٍ إجابةَ "نعم" عن هذا السؤال، وذلك في تتميمٍ جزئيٍّ في الوقت الحاضر وتتميمٍ كلِّيٍّ في المستقبل. وسنحصل على إجابة "نعم" تلك إذا قرأنا المقاطع الكتابيَّة المذكورة بالمعنى اللغويِّ الطبيعيِّ للكلمات المستخدَمة في تلك المقاطع. لكنَّ الملكوت المسيانيَّ سيكون على مرحلتين- الأولى في المُلْك الألفيِّ الذي سيدوم 1000 سنة. ثمَّ بعد ذلك تأتي المرحلة الثانية- "الحالة الأبديَّة"- في أورشليم الجديدة بعد تدمير السماوات الحاليَّة والأرض الحاليَّة (رؤيا يوحنَّا 21-22). يا له من مستقبلٍ رائعٍ ينتظر أولئك الذين يثقون بيسوع!</a:t>
            </a:r>
            <a:endParaRPr lang="ar-JO" dirty="0">
              <a:effectLs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complicated chart combines the two themes of Kingdom and Covenants. God's kingdom rule extends to humanity across the ages at the top. But the major part shows the unfolding of the Abrahamic Covenant in its Land Covenant, Davidic Covenant,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This chart also shows that the Old (Mosaic) Covenant was replaced by the New Covenant.</a:t>
            </a:r>
          </a:p>
          <a:p>
            <a:endParaRPr lang="en-US" dirty="0">
              <a:ea typeface="ＭＳ Ｐゴシック" charset="0"/>
              <a:cs typeface="Arial" panose="020B0604020202020204" pitchFamily="34" charset="0"/>
            </a:endParaRPr>
          </a:p>
          <a:p>
            <a:r>
              <a:rPr lang="en-US" dirty="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dirty="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dirty="0">
                <a:ea typeface="ＭＳ Ｐゴシック" charset="0"/>
                <a:cs typeface="Arial" panose="020B0604020202020204" pitchFamily="34" charset="0"/>
              </a:rPr>
              <a:t>____________</a:t>
            </a:r>
          </a:p>
          <a:p>
            <a:pPr eaLnBrk="1" hangingPunct="1"/>
            <a:r>
              <a:rPr lang="en-US" altLang="zh-CN" dirty="0">
                <a:ea typeface="SimSun" charset="0"/>
                <a:cs typeface="SimSun" charset="0"/>
              </a:rPr>
              <a:t>Common-151</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ea typeface="SimSun" charset="0"/>
                <a:cs typeface="SimSun" charset="0"/>
              </a:rPr>
              <a:t>BG-13-Present &amp; Future Geog-74</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ea typeface="SimSun" charset="0"/>
                <a:cs typeface="SimSun" charset="0"/>
              </a:rPr>
              <a:t>BS-14-OT_Literature-55</a:t>
            </a:r>
          </a:p>
          <a:p>
            <a:pPr eaLnBrk="1" hangingPunct="1"/>
            <a:r>
              <a:rPr lang="en-US" altLang="zh-CN" dirty="0">
                <a:ea typeface="SimSun" charset="0"/>
                <a:cs typeface="SimSun" charset="0"/>
              </a:rPr>
              <a:t>BT-01-OT Biblical Theology-25</a:t>
            </a:r>
          </a:p>
          <a:p>
            <a:pPr eaLnBrk="1" hangingPunct="1"/>
            <a:r>
              <a:rPr lang="en-US" altLang="zh-CN" dirty="0">
                <a:ea typeface="SimSun" charset="0"/>
                <a:cs typeface="SimSun" charset="0"/>
              </a:rPr>
              <a:t>CH-02-Nature-103-p34a</a:t>
            </a:r>
          </a:p>
          <a:p>
            <a:pPr eaLnBrk="1" hangingPunct="1"/>
            <a:r>
              <a:rPr lang="en-US" altLang="zh-CN" dirty="0">
                <a:ea typeface="SimSun" charset="0"/>
                <a:cs typeface="SimSun" charset="0"/>
              </a:rPr>
              <a:t>LC-01-Intro-40</a:t>
            </a:r>
          </a:p>
          <a:p>
            <a:pPr eaLnBrk="1" hangingPunct="1"/>
            <a:r>
              <a:rPr lang="en-US" altLang="zh-CN" dirty="0">
                <a:ea typeface="SimSun" charset="0"/>
                <a:cs typeface="SimSun" charset="0"/>
              </a:rPr>
              <a:t>OC-10-Chronology-42</a:t>
            </a:r>
          </a:p>
          <a:p>
            <a:pPr eaLnBrk="1" hangingPunct="1"/>
            <a:r>
              <a:rPr lang="en-US" altLang="zh-CN" dirty="0">
                <a:ea typeface="SimSun" charset="0"/>
                <a:cs typeface="SimSun" charset="0"/>
              </a:rPr>
              <a:t>OS-00-Intro &amp; Biblical Theology-40 &amp; 103</a:t>
            </a:r>
          </a:p>
          <a:p>
            <a:pPr eaLnBrk="1" hangingPunct="1"/>
            <a:r>
              <a:rPr lang="en-US" altLang="zh-CN" dirty="0">
                <a:ea typeface="SimSun" charset="0"/>
                <a:cs typeface="SimSun" charset="0"/>
              </a:rPr>
              <a:t>OS-02-Exodus-267-p22</a:t>
            </a:r>
          </a:p>
          <a:p>
            <a:pPr eaLnBrk="1" hangingPunct="1"/>
            <a:r>
              <a:rPr lang="en-US" altLang="zh-CN" dirty="0">
                <a:ea typeface="SimSun" charset="0"/>
                <a:cs typeface="SimSun" charset="0"/>
              </a:rPr>
              <a:t>OS-05-Deut-279, 300</a:t>
            </a:r>
          </a:p>
          <a:p>
            <a:pPr eaLnBrk="1" hangingPunct="1"/>
            <a:r>
              <a:rPr lang="en-US" altLang="zh-CN" dirty="0">
                <a:ea typeface="SimSun" charset="0"/>
                <a:cs typeface="SimSun" charset="0"/>
              </a:rPr>
              <a:t>OS-10-2Sam-96-p22</a:t>
            </a:r>
          </a:p>
          <a:p>
            <a:pPr eaLnBrk="1" hangingPunct="1"/>
            <a:r>
              <a:rPr lang="en-US" dirty="0">
                <a:ea typeface="ＭＳ Ｐゴシック" charset="0"/>
                <a:cs typeface="ＭＳ Ｐゴシック" charset="0"/>
              </a:rPr>
              <a:t>OS-12-Kings &amp; Prophets Charts-25</a:t>
            </a:r>
            <a:endParaRPr lang="en-US" altLang="zh-CN" dirty="0">
              <a:ea typeface="SimSun" charset="0"/>
              <a:cs typeface="SimSun" charset="0"/>
            </a:endParaRPr>
          </a:p>
          <a:p>
            <a:pPr eaLnBrk="1" hangingPunct="1"/>
            <a:r>
              <a:rPr lang="en-US" altLang="zh-CN" dirty="0">
                <a:ea typeface="SimSun" charset="0"/>
                <a:cs typeface="SimSun" charset="0"/>
              </a:rPr>
              <a:t>OS-13-1 Chron-46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ea typeface="SimSun" charset="0"/>
                <a:cs typeface="SimSun" charset="0"/>
              </a:rPr>
              <a:t>OS-23-Isaiah-97-p337</a:t>
            </a:r>
          </a:p>
          <a:p>
            <a:pPr eaLnBrk="1" hangingPunct="1"/>
            <a:r>
              <a:rPr lang="en-US" altLang="zh-CN" dirty="0">
                <a:ea typeface="SimSun" charset="0"/>
                <a:cs typeface="SimSun" charset="0"/>
              </a:rPr>
              <a:t>OS-24-Jeremiah-174-p337</a:t>
            </a:r>
          </a:p>
          <a:p>
            <a:pPr eaLnBrk="1" hangingPunct="1"/>
            <a:r>
              <a:rPr lang="en-US" altLang="zh-CN" dirty="0">
                <a:ea typeface="SimSun" charset="0"/>
                <a:cs typeface="SimSun" charset="0"/>
              </a:rPr>
              <a:t>OS-23-Isaiah-97-p337</a:t>
            </a:r>
          </a:p>
          <a:p>
            <a:pPr eaLnBrk="1" hangingPunct="1"/>
            <a:r>
              <a:rPr lang="en-US" altLang="zh-CN" dirty="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ea typeface="SimSun" charset="0"/>
                <a:cs typeface="SimSun" charset="0"/>
              </a:rPr>
              <a:t>OS-31-Obadiah-175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ea typeface="SimSun" charset="0"/>
                <a:cs typeface="SimSun" charset="0"/>
              </a:rPr>
              <a:t>NS-09-Gal-148-p9g</a:t>
            </a:r>
          </a:p>
          <a:p>
            <a:pPr eaLnBrk="1" hangingPunct="1"/>
            <a:r>
              <a:rPr lang="en-US" altLang="zh-CN" dirty="0">
                <a:ea typeface="SimSun" charset="0"/>
                <a:cs typeface="SimSun" charset="0"/>
              </a:rPr>
              <a:t>NS-19-Hebrews-342-p9g</a:t>
            </a:r>
          </a:p>
          <a:p>
            <a:pPr eaLnBrk="1" hangingPunct="1"/>
            <a:r>
              <a:rPr lang="en-US" altLang="zh-CN" dirty="0">
                <a:ea typeface="SimSun" charset="0"/>
                <a:cs typeface="SimSun" charset="0"/>
              </a:rPr>
              <a:t>NS-27-Rev20-22-slide 189</a:t>
            </a:r>
          </a:p>
          <a:p>
            <a:pPr eaLnBrk="1" hangingPunct="1"/>
            <a:r>
              <a:rPr lang="en-US" altLang="zh-CN" dirty="0">
                <a:ea typeface="SimSun" charset="0"/>
                <a:cs typeface="SimSun" charset="0"/>
              </a:rPr>
              <a:t>SA-08-Mosaic Law-19-p38a</a:t>
            </a:r>
            <a:endParaRPr lang="zh-CN" altLang="en-US" dirty="0">
              <a:ea typeface="SimSun" charset="0"/>
              <a:cs typeface="SimSun" charset="0"/>
            </a:endParaRPr>
          </a:p>
          <a:p>
            <a:pPr eaLnBrk="1" hangingPunct="1"/>
            <a:endParaRPr lang="zh-CN" altLang="en-US" dirty="0">
              <a:ea typeface="SimSun" charset="0"/>
              <a:cs typeface="SimSun" charset="0"/>
            </a:endParaRPr>
          </a:p>
        </p:txBody>
      </p:sp>
    </p:spTree>
    <p:extLst>
      <p:ext uri="{BB962C8B-B14F-4D97-AF65-F5344CB8AC3E}">
        <p14:creationId xmlns:p14="http://schemas.microsoft.com/office/powerpoint/2010/main" val="324260841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78621326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dirty="0"/>
              <a:t>الله ينزل الذين يرفعون من أنفسهم.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1DD3F3-53D3-A84B-A27B-1FDB08CA216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011885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LORD honors those who see their rightful, meek position beneath him.</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291392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B73DFC-A067-3B45-92B9-9337637DFD06}"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cs typeface="Geneva"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dirty="0"/>
              <a:t>الله ينزل الذين يرفعون من أنفسهم.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1DD3F3-53D3-A84B-A27B-1FDB08CA216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952786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186</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OP Arabic OT Preaching</a:t>
            </a:r>
          </a:p>
        </p:txBody>
      </p:sp>
    </p:spTree>
    <p:extLst>
      <p:ext uri="{BB962C8B-B14F-4D97-AF65-F5344CB8AC3E}">
        <p14:creationId xmlns:p14="http://schemas.microsoft.com/office/powerpoint/2010/main" val="11884575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5F18C3-E336-7A41-A2A5-626228CC7419}"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440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4406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dirty="0"/>
              <a:t>BE-31-Obadiah-89</a:t>
            </a:r>
          </a:p>
          <a:p>
            <a:pPr eaLnBrk="1" hangingPunct="1">
              <a:spcBef>
                <a:spcPct val="0"/>
              </a:spcBef>
            </a:pPr>
            <a:r>
              <a:rPr lang="en-US" dirty="0"/>
              <a:t>OS-04-Numbers-274</a:t>
            </a:r>
          </a:p>
          <a:p>
            <a:pPr eaLnBrk="1" hangingPunct="1">
              <a:spcBef>
                <a:spcPct val="0"/>
              </a:spcBef>
            </a:pPr>
            <a:r>
              <a:rPr lang="en-US" dirty="0"/>
              <a:t>OS-31-Obadiah-176</a:t>
            </a: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18EDA6-048D-0C48-998B-6EE2375FE487}"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461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4611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dirty="0"/>
              <a:t>BE-31-Obadiah-90</a:t>
            </a:r>
          </a:p>
          <a:p>
            <a:pPr eaLnBrk="1" hangingPunct="1">
              <a:spcBef>
                <a:spcPct val="0"/>
              </a:spcBef>
            </a:pPr>
            <a:r>
              <a:rPr lang="en-US" dirty="0"/>
              <a:t>OS-04-Numbers-275</a:t>
            </a:r>
          </a:p>
          <a:p>
            <a:pPr eaLnBrk="1" hangingPunct="1">
              <a:spcBef>
                <a:spcPct val="0"/>
              </a:spcBef>
            </a:pPr>
            <a:r>
              <a:rPr lang="en-US" dirty="0"/>
              <a:t>OS-31-Obadiah-177</a:t>
            </a: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DD146E-7B14-EA4D-AF1A-ABD7AAEF2176}" type="slidenum">
              <a:rPr lang="en-US" sz="1200">
                <a:latin typeface="Arial" panose="020B0604020202020204" pitchFamily="34" charset="0"/>
              </a:rPr>
              <a:pPr eaLnBrk="1" hangingPunct="1"/>
              <a:t>189</a:t>
            </a:fld>
            <a:endParaRPr lang="en-US" sz="1200" dirty="0">
              <a:latin typeface="Arial" panose="020B0604020202020204" pitchFamily="34" charset="0"/>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cs typeface="Geneva"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3ABA79B-9DB7-1D45-B0B6-E43721BECEB0}" type="slidenum">
              <a:rPr lang="en-US" sz="1200">
                <a:latin typeface="Arial" panose="020B0604020202020204" pitchFamily="34" charset="0"/>
              </a:rPr>
              <a:pPr eaLnBrk="1" hangingPunct="1"/>
              <a:t>190</a:t>
            </a:fld>
            <a:endParaRPr lang="en-US" sz="1200" dirty="0">
              <a:latin typeface="Arial" panose="020B0604020202020204" pitchFamily="34"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cs typeface="Geneva"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2C075D9-4634-974B-9935-F7DD90447F36}" type="slidenum">
              <a:rPr lang="en-US" sz="1200">
                <a:latin typeface="Arial" panose="020B0604020202020204" pitchFamily="34" charset="0"/>
              </a:rPr>
              <a:pPr eaLnBrk="1" hangingPunct="1"/>
              <a:t>191</a:t>
            </a:fld>
            <a:endParaRPr lang="en-US" sz="1200" dirty="0">
              <a:latin typeface="Arial" panose="020B0604020202020204" pitchFamily="34" charset="0"/>
            </a:endParaRPr>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cs typeface="Geneva"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0378F4F-688E-0C48-B4CC-FD2D83B3F183}" type="slidenum">
              <a:rPr lang="en-US" sz="1200">
                <a:latin typeface="Arial" panose="020B0604020202020204" pitchFamily="34" charset="0"/>
              </a:rPr>
              <a:pPr eaLnBrk="1" hangingPunct="1"/>
              <a:t>192</a:t>
            </a:fld>
            <a:endParaRPr lang="en-US" sz="1200" dirty="0">
              <a:latin typeface="Arial" panose="020B0604020202020204" pitchFamily="34" charset="0"/>
            </a:endParaRPr>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cs typeface="Geneva"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55A65D6-D784-F146-B72E-940C7D487C5E}" type="slidenum">
              <a:rPr lang="en-US" sz="1200">
                <a:latin typeface="Arial" panose="020B0604020202020204" pitchFamily="34" charset="0"/>
              </a:rPr>
              <a:pPr eaLnBrk="1" hangingPunct="1"/>
              <a:t>197</a:t>
            </a:fld>
            <a:endParaRPr lang="en-US" sz="1200" dirty="0">
              <a:latin typeface="Arial" panose="020B0604020202020204" pitchFamily="34" charset="0"/>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cs typeface="Geneva"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33BF61-4BCC-594C-96C8-F9A87D84F621}" type="slidenum">
              <a:rPr lang="en-US" sz="1200">
                <a:latin typeface="Arial" panose="020B0604020202020204" pitchFamily="34" charset="0"/>
              </a:rPr>
              <a:pPr eaLnBrk="1" hangingPunct="1"/>
              <a:t>198</a:t>
            </a:fld>
            <a:endParaRPr lang="en-US" sz="1200" dirty="0">
              <a:latin typeface="Arial" panose="020B0604020202020204" pitchFamily="34" charset="0"/>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cs typeface="Geneva"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E9C17F-F791-E443-9524-8D0B6473530B}" type="slidenum">
              <a:rPr lang="en-US" sz="1200">
                <a:latin typeface="Arial" panose="020B0604020202020204" pitchFamily="34" charset="0"/>
              </a:rPr>
              <a:pPr eaLnBrk="1" hangingPunct="1"/>
              <a:t>199</a:t>
            </a:fld>
            <a:endParaRPr lang="en-US" sz="1200" dirty="0">
              <a:latin typeface="Arial" panose="020B0604020202020204" pitchFamily="34" charset="0"/>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cs typeface="Geneva"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LORD honors those who see their rightful, meek position beneath him.</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6020184"/>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666FC1E-C4C8-4B48-AB64-FA49E419908E}" type="slidenum">
              <a:rPr lang="en-US" sz="1200">
                <a:latin typeface="Arial" panose="020B0604020202020204" pitchFamily="34" charset="0"/>
              </a:rPr>
              <a:pPr eaLnBrk="1" hangingPunct="1"/>
              <a:t>200</a:t>
            </a:fld>
            <a:endParaRPr lang="en-US" sz="1200" dirty="0">
              <a:latin typeface="Arial" panose="020B0604020202020204" pitchFamily="34"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cs typeface="Geneva"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E11833-8BA8-914F-8D2E-E39B1038D459}" type="slidenum">
              <a:rPr lang="en-US" sz="1200">
                <a:latin typeface="Arial" panose="020B0604020202020204" pitchFamily="34" charset="0"/>
              </a:rPr>
              <a:pPr eaLnBrk="1" hangingPunct="1"/>
              <a:t>201</a:t>
            </a:fld>
            <a:endParaRPr lang="en-US" sz="1200" dirty="0">
              <a:latin typeface="Arial" panose="020B0604020202020204" pitchFamily="34"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cs typeface="Geneva"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1B119E0-D9E3-5041-AF03-BCC7590C9940}" type="slidenum">
              <a:rPr lang="en-US" sz="1200">
                <a:latin typeface="Arial" panose="020B0604020202020204" pitchFamily="34" charset="0"/>
              </a:rPr>
              <a:pPr eaLnBrk="1" hangingPunct="1"/>
              <a:t>202</a:t>
            </a:fld>
            <a:endParaRPr lang="en-US" sz="1200" dirty="0">
              <a:latin typeface="Arial" panose="020B0604020202020204" pitchFamily="34" charset="0"/>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cs typeface="Geneva"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204</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OS is OT Survey</a:t>
            </a:r>
            <a:r>
              <a:rPr lang="en-US" baseline="0" dirty="0">
                <a:ea typeface="ＭＳ Ｐゴシック" charset="0"/>
                <a:cs typeface="ＭＳ Ｐゴシック" charset="0"/>
              </a:rPr>
              <a:t> (</a:t>
            </a:r>
            <a:r>
              <a:rPr lang="en-US" baseline="0" dirty="0" err="1">
                <a:ea typeface="ＭＳ Ｐゴシック" charset="0"/>
                <a:cs typeface="ＭＳ Ｐゴシック" charset="0"/>
              </a:rPr>
              <a:t>os</a:t>
            </a:r>
            <a:r>
              <a:rPr lang="en-US" baseline="0" dirty="0">
                <a:ea typeface="ＭＳ Ｐゴシック" charset="0"/>
                <a:cs typeface="ＭＳ Ｐゴシック" charset="0"/>
              </a:rPr>
              <a:t>) Arabic</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050258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The NT Pharisee proudly exclaimed, "Thank God that I am not like that sinner over there. I fast twice a week, etc."</a:t>
            </a:r>
          </a:p>
          <a:p>
            <a:r>
              <a:rPr lang="en-US" dirty="0">
                <a:cs typeface="ＭＳ Ｐゴシック" charset="0"/>
              </a:rPr>
              <a:t>But we all will end up humble. Either we humble ourselves, or God will have to humble us!</a:t>
            </a:r>
          </a:p>
          <a:p>
            <a:endParaRPr lang="en-US" dirty="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All nations are proud, but Edom may take first place in this arena.</a:t>
            </a: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6ED0F9DB-8F8E-4CB4-81BF-55C33EE94EF0}" type="slidenum">
              <a:rPr kumimoji="0" lang="en-US" sz="1200" u="none" strike="noStrike" kern="1200" cap="none" spc="0" normalizeH="0" baseline="0" noProof="0" smtClean="0">
                <a:ln>
                  <a:noFill/>
                </a:ln>
                <a:solidFill>
                  <a:srgbClr val="000000"/>
                </a:solidFill>
                <a:effectLst/>
                <a:uLnTx/>
                <a:uFillTx/>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21</a:t>
            </a:fld>
            <a:endParaRPr kumimoji="0" lang="en-US" sz="1200" u="none" strike="noStrike" kern="1200" cap="none" spc="0" normalizeH="0" baseline="0" noProof="0" dirty="0">
              <a:ln>
                <a:noFill/>
              </a:ln>
              <a:solidFill>
                <a:srgbClr val="000000"/>
              </a:solidFill>
              <a:effectLst/>
              <a:uLnTx/>
              <a:uFillTx/>
              <a:ea typeface="MS PGothic" pitchFamily="34" charset="-128"/>
            </a:endParaRPr>
          </a:p>
        </p:txBody>
      </p:sp>
      <p:sp>
        <p:nvSpPr>
          <p:cNvPr id="366595" name="Rectangle 2"/>
          <p:cNvSpPr>
            <a:spLocks noGrp="1" noRot="1" noChangeAspect="1" noChangeArrowheads="1" noTextEdit="1"/>
          </p:cNvSpPr>
          <p:nvPr>
            <p:ph type="sldImg"/>
          </p:nvPr>
        </p:nvSpPr>
        <p:spPr>
          <a:ln/>
        </p:spPr>
      </p:sp>
      <p:sp>
        <p:nvSpPr>
          <p:cNvPr id="366596" name="Rectangle 3"/>
          <p:cNvSpPr>
            <a:spLocks noGrp="1" noChangeArrowheads="1"/>
          </p:cNvSpPr>
          <p:nvPr>
            <p:ph type="body" idx="1"/>
          </p:nvPr>
        </p:nvSpPr>
        <p:spPr>
          <a:noFill/>
          <a:ln/>
        </p:spPr>
        <p:txBody>
          <a:bodyPr/>
          <a:lstStyle/>
          <a:p>
            <a:r>
              <a:rPr lang="en-US" dirty="0">
                <a:ea typeface="ＭＳ Ｐゴシック" charset="0"/>
                <a:cs typeface="ＭＳ Ｐゴシック" charset="0"/>
              </a:rPr>
              <a:t>Common English Slides-133</a:t>
            </a:r>
          </a:p>
          <a:p>
            <a:r>
              <a:rPr lang="en-US" dirty="0">
                <a:ea typeface="ＭＳ Ｐゴシック" charset="0"/>
                <a:cs typeface="ＭＳ Ｐゴシック" charset="0"/>
              </a:rPr>
              <a:t>OS-11-1 Kings-186</a:t>
            </a:r>
          </a:p>
          <a:p>
            <a:r>
              <a:rPr lang="en-US" dirty="0">
                <a:ea typeface="ＭＳ Ｐゴシック" charset="0"/>
                <a:cs typeface="ＭＳ Ｐゴシック" charset="0"/>
              </a:rPr>
              <a:t>OS-12-2 Kings-51</a:t>
            </a:r>
          </a:p>
          <a:p>
            <a:r>
              <a:rPr lang="en-US" dirty="0">
                <a:ea typeface="ＭＳ Ｐゴシック" charset="0"/>
                <a:cs typeface="ＭＳ Ｐゴシック" charset="0"/>
              </a:rPr>
              <a:t>OS-13-1 Chron-232</a:t>
            </a:r>
          </a:p>
          <a:p>
            <a:r>
              <a:rPr lang="en-US" dirty="0">
                <a:ea typeface="ＭＳ Ｐゴシック" charset="0"/>
                <a:cs typeface="ＭＳ Ｐゴシック" charset="0"/>
              </a:rPr>
              <a:t>OS-14-2 Chron-40</a:t>
            </a:r>
          </a:p>
          <a:p>
            <a:r>
              <a:rPr lang="en-US" dirty="0">
                <a:ea typeface="ＭＳ Ｐゴシック" charset="0"/>
                <a:cs typeface="ＭＳ Ｐゴシック" charset="0"/>
              </a:rPr>
              <a:t>OS-23-Prophets Intro-13</a:t>
            </a:r>
          </a:p>
          <a:p>
            <a:pPr eaLnBrk="1" hangingPunct="1">
              <a:spcBef>
                <a:spcPct val="0"/>
              </a:spcBef>
            </a:pPr>
            <a:endParaRPr lang="en-US" dirty="0"/>
          </a:p>
        </p:txBody>
      </p:sp>
    </p:spTree>
    <p:extLst>
      <p:ext uri="{BB962C8B-B14F-4D97-AF65-F5344CB8AC3E}">
        <p14:creationId xmlns:p14="http://schemas.microsoft.com/office/powerpoint/2010/main" val="4148216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A43241-BF1E-4A4C-ABE0-743FC8B8E251}"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7346" name="Rectangle 2"/>
          <p:cNvSpPr>
            <a:spLocks noGrp="1" noRot="1" noChangeAspect="1" noChangeArrowheads="1"/>
          </p:cNvSpPr>
          <p:nvPr>
            <p:ph type="sldImg"/>
          </p:nvPr>
        </p:nvSpPr>
        <p:spPr>
          <a:xfrm>
            <a:off x="985838" y="733425"/>
            <a:ext cx="4886325" cy="3665538"/>
          </a:xfrm>
          <a:solidFill>
            <a:srgbClr val="FFFFFF"/>
          </a:solidFill>
          <a:ln/>
        </p:spPr>
      </p:sp>
      <p:sp>
        <p:nvSpPr>
          <p:cNvPr id="57347" name="Rectangle 3"/>
          <p:cNvSpPr>
            <a:spLocks noGrp="1" noChangeArrowheads="1"/>
          </p:cNvSpPr>
          <p:nvPr>
            <p:ph type="body" idx="1"/>
          </p:nvPr>
        </p:nvSpPr>
        <p:spPr>
          <a:xfrm>
            <a:off x="685800" y="4643438"/>
            <a:ext cx="5486400" cy="4397375"/>
          </a:xfrm>
          <a:solidFill>
            <a:srgbClr val="FFFFFF"/>
          </a:solidFill>
          <a:ln>
            <a:solidFill>
              <a:srgbClr val="000000"/>
            </a:solidFill>
          </a:ln>
        </p:spPr>
        <p:txBody>
          <a:bodyPr/>
          <a:lstStyle/>
          <a:p>
            <a:pPr eaLnBrk="1" hangingPunct="1"/>
            <a:r>
              <a:rPr lang="en-US" dirty="0"/>
              <a:t>Quoted by Gerhard von Rad, Old Testament Theology (New York: ET, 1962), 2:33.</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1150938" y="692150"/>
            <a:ext cx="4556125" cy="3416300"/>
          </a:xfrm>
          <a:ln/>
        </p:spPr>
      </p:sp>
      <p:sp>
        <p:nvSpPr>
          <p:cNvPr id="71683" name="Notes Placeholder 2"/>
          <p:cNvSpPr>
            <a:spLocks noGrp="1"/>
          </p:cNvSpPr>
          <p:nvPr>
            <p:ph type="body" idx="1"/>
          </p:nvPr>
        </p:nvSpPr>
        <p:spPr>
          <a:noFill/>
          <a:ln/>
        </p:spPr>
        <p:txBody>
          <a:bodyPr/>
          <a:lstStyle/>
          <a:p>
            <a:r>
              <a:rPr lang="en-US" dirty="0">
                <a:cs typeface="Arial" panose="020B0604020202020204" pitchFamily="34" charset="0"/>
              </a:rPr>
              <a:t>The OT prophets are typically not taught in most churches and yet play a crucial role in the OT to link the Historical, Poetic, and Pentateuch sections. These covenant preachers fit into the end of OT chronology and thus look back at both the Abrahamic and Mosaic covenants in their blessing and judgment aspects, respectively. This includes both the forthtelling role to warn Israel of the conditions of the Mosaic requirements (Lev 26; Deut 28), as well as the foretelling role to remind the nation of unconditional blessings of the Abrahamic promises (Gen 12 &amp; 15). </a:t>
            </a:r>
          </a:p>
          <a:p>
            <a:r>
              <a:rPr lang="en-US" dirty="0">
                <a:cs typeface="Arial" panose="020B0604020202020204" pitchFamily="34" charset="0"/>
              </a:rPr>
              <a:t>———————————————————</a:t>
            </a:r>
          </a:p>
          <a:p>
            <a:r>
              <a:rPr lang="en-US" dirty="0">
                <a:cs typeface="Arial" panose="020B0604020202020204" pitchFamily="34" charset="0"/>
              </a:rPr>
              <a:t>Common Slides English-153</a:t>
            </a:r>
          </a:p>
          <a:p>
            <a:r>
              <a:rPr lang="en-US" dirty="0">
                <a:cs typeface="Arial" panose="020B0604020202020204" pitchFamily="34" charset="0"/>
              </a:rPr>
              <a:t>00-Intro &amp; Biblical Theology-slide 18</a:t>
            </a:r>
          </a:p>
          <a:p>
            <a:r>
              <a:rPr lang="en-US" dirty="0">
                <a:cs typeface="Arial" panose="020B0604020202020204" pitchFamily="34" charset="0"/>
              </a:rPr>
              <a:t>00_OT Book Overviews under Isaiah</a:t>
            </a:r>
            <a:r>
              <a:rPr lang="en-US" baseline="0" dirty="0">
                <a:cs typeface="Arial" panose="020B0604020202020204" pitchFamily="34" charset="0"/>
              </a:rPr>
              <a:t> section-453</a:t>
            </a:r>
          </a:p>
          <a:p>
            <a:r>
              <a:rPr lang="en-US" baseline="0" dirty="0">
                <a:cs typeface="Arial" panose="020B0604020202020204" pitchFamily="34" charset="0"/>
              </a:rPr>
              <a:t>23-Prophets Intro-27</a:t>
            </a:r>
          </a:p>
          <a:p>
            <a:r>
              <a:rPr lang="en-US" baseline="0" dirty="0">
                <a:cs typeface="Arial" panose="020B0604020202020204" pitchFamily="34" charset="0"/>
              </a:rPr>
              <a:t>23-Isaiah_1-12-Slide 13</a:t>
            </a:r>
            <a:endParaRPr lang="en-US" dirty="0">
              <a:cs typeface="Arial" panose="020B0604020202020204" pitchFamily="34" charset="0"/>
            </a:endParaRPr>
          </a:p>
          <a:p>
            <a:r>
              <a:rPr lang="en-US" dirty="0">
                <a:cs typeface="Arial" panose="020B0604020202020204" pitchFamily="34" charset="0"/>
              </a:rPr>
              <a:t>28-Hosea-54</a:t>
            </a:r>
          </a:p>
          <a:p>
            <a:r>
              <a:rPr lang="en-US" dirty="0">
                <a:cs typeface="Arial" panose="020B0604020202020204" pitchFamily="34" charset="0"/>
              </a:rPr>
              <a:t>31-</a:t>
            </a:r>
            <a:r>
              <a:rPr lang="ar-SA" dirty="0" err="1">
                <a:cs typeface="Arial" panose="020B0604020202020204" pitchFamily="34" charset="0"/>
              </a:rPr>
              <a:t>عُوبديا</a:t>
            </a:r>
            <a:r>
              <a:rPr lang="en-US" dirty="0">
                <a:cs typeface="Arial" panose="020B0604020202020204" pitchFamily="34" charset="0"/>
              </a:rPr>
              <a:t>-26</a:t>
            </a:r>
          </a:p>
        </p:txBody>
      </p:sp>
    </p:spTree>
    <p:extLst>
      <p:ext uri="{BB962C8B-B14F-4D97-AF65-F5344CB8AC3E}">
        <p14:creationId xmlns:p14="http://schemas.microsoft.com/office/powerpoint/2010/main" val="3104361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xfrm>
            <a:off x="6604000" y="8774113"/>
            <a:ext cx="254000" cy="3698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0961008-B160-744C-9829-F5B036D039D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xfrm>
            <a:off x="914400" y="4343400"/>
            <a:ext cx="57472263" cy="7064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eaLnBrk="1" hangingPunct="1">
              <a:lnSpc>
                <a:spcPct val="90000"/>
              </a:lnSpc>
              <a:spcBef>
                <a:spcPct val="20000"/>
              </a:spcBef>
              <a:buFont typeface="Wingdings" charset="0"/>
              <a:buNone/>
            </a:pPr>
            <a:endParaRPr lang="en-US" altLang="zh-CN" sz="3100" b="0">
              <a:solidFill>
                <a:srgbClr val="FFFF00"/>
              </a:solidFill>
              <a:latin typeface="Arial"/>
              <a:ea typeface="宋体" charset="0"/>
              <a:cs typeface="Arial"/>
            </a:endParaRPr>
          </a:p>
          <a:p>
            <a:pPr eaLnBrk="1" hangingPunct="1">
              <a:lnSpc>
                <a:spcPct val="90000"/>
              </a:lnSpc>
              <a:spcBef>
                <a:spcPct val="20000"/>
              </a:spcBef>
              <a:buFont typeface="Wingdings" charset="0"/>
              <a:buNone/>
            </a:pPr>
            <a:r>
              <a:rPr lang="en-US" altLang="zh-CN" sz="3100" b="0">
                <a:solidFill>
                  <a:srgbClr val="FFFF00"/>
                </a:solidFill>
                <a:latin typeface="Arial"/>
                <a:ea typeface="宋体" charset="0"/>
                <a:cs typeface="Arial"/>
              </a:rPr>
              <a:t>The curses of prophets</a:t>
            </a:r>
            <a:r>
              <a:rPr lang="en-US" altLang="zh-CN" sz="3100" b="0" baseline="0">
                <a:solidFill>
                  <a:srgbClr val="FFFF00"/>
                </a:solidFill>
                <a:latin typeface="Arial"/>
                <a:ea typeface="宋体" charset="0"/>
                <a:cs typeface="Arial"/>
              </a:rPr>
              <a:t> like Joel are based on God's warnings to Israel hundreds of years earlier in Deut 28.</a:t>
            </a:r>
            <a:endParaRPr lang="en-US" b="0">
              <a:latin typeface="Arial"/>
              <a:ea typeface="ＭＳ Ｐゴシック" charset="0"/>
              <a:cs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1150938" y="692150"/>
            <a:ext cx="4556125" cy="3416300"/>
          </a:xfrm>
          <a:ln/>
        </p:spPr>
      </p:sp>
      <p:sp>
        <p:nvSpPr>
          <p:cNvPr id="71683" name="Notes Placeholder 2"/>
          <p:cNvSpPr>
            <a:spLocks noGrp="1"/>
          </p:cNvSpPr>
          <p:nvPr>
            <p:ph type="body" idx="1"/>
          </p:nvPr>
        </p:nvSpPr>
        <p:spPr>
          <a:noFill/>
          <a:ln/>
        </p:spPr>
        <p:txBody>
          <a:bodyPr/>
          <a:lstStyle/>
          <a:p>
            <a:r>
              <a:rPr lang="en-US" dirty="0">
                <a:cs typeface="Arial" panose="020B0604020202020204" pitchFamily="34" charset="0"/>
              </a:rPr>
              <a:t>The OT prophets are typically not taught in most churches and yet play a crucial role in the OT to link the Historical, Poetic, and Pentateuch sections. These covenant preachers fit into the end of OT chronology and thus look back at both the Abrahamic and Mosaic covenants in their blessing and judgment aspects, respectively. This includes both the forthtelling role to warn Israel of the conditions of the Mosaic requirements (Lev 26; Deut 28), as well as the foretelling role to remind the nation of unconditional blessings of the Abrahamic promises (Gen 12 &amp; 15). </a:t>
            </a:r>
          </a:p>
          <a:p>
            <a:r>
              <a:rPr lang="en-US" dirty="0">
                <a:cs typeface="Arial" panose="020B0604020202020204" pitchFamily="34" charset="0"/>
              </a:rPr>
              <a:t>———————————————————</a:t>
            </a:r>
          </a:p>
          <a:p>
            <a:r>
              <a:rPr lang="en-US" dirty="0">
                <a:cs typeface="Arial" panose="020B0604020202020204" pitchFamily="34" charset="0"/>
              </a:rPr>
              <a:t>Common Slides English-153</a:t>
            </a:r>
          </a:p>
          <a:p>
            <a:r>
              <a:rPr lang="en-US" dirty="0">
                <a:cs typeface="Arial" panose="020B0604020202020204" pitchFamily="34" charset="0"/>
              </a:rPr>
              <a:t>00-Intro &amp; Biblical Theology-slide 18</a:t>
            </a:r>
          </a:p>
          <a:p>
            <a:r>
              <a:rPr lang="en-US" dirty="0">
                <a:cs typeface="Arial" panose="020B0604020202020204" pitchFamily="34" charset="0"/>
              </a:rPr>
              <a:t>00_OT Book Overviews under Isaiah</a:t>
            </a:r>
            <a:r>
              <a:rPr lang="en-US" baseline="0" dirty="0">
                <a:cs typeface="Arial" panose="020B0604020202020204" pitchFamily="34" charset="0"/>
              </a:rPr>
              <a:t> section-453</a:t>
            </a:r>
          </a:p>
          <a:p>
            <a:r>
              <a:rPr lang="en-US" baseline="0" dirty="0">
                <a:cs typeface="Arial" panose="020B0604020202020204" pitchFamily="34" charset="0"/>
              </a:rPr>
              <a:t>23-Prophets Intro-27</a:t>
            </a:r>
          </a:p>
          <a:p>
            <a:r>
              <a:rPr lang="en-US" baseline="0" dirty="0">
                <a:cs typeface="Arial" panose="020B0604020202020204" pitchFamily="34" charset="0"/>
              </a:rPr>
              <a:t>23-Isaiah_1-12-Slide 13</a:t>
            </a:r>
            <a:endParaRPr lang="en-US" dirty="0">
              <a:cs typeface="Arial" panose="020B0604020202020204" pitchFamily="34" charset="0"/>
            </a:endParaRPr>
          </a:p>
          <a:p>
            <a:r>
              <a:rPr lang="en-US" dirty="0">
                <a:cs typeface="Arial" panose="020B0604020202020204" pitchFamily="34" charset="0"/>
              </a:rPr>
              <a:t>28-Hosea-54</a:t>
            </a:r>
          </a:p>
          <a:p>
            <a:r>
              <a:rPr lang="en-US" dirty="0">
                <a:cs typeface="Arial" panose="020B0604020202020204" pitchFamily="34" charset="0"/>
              </a:rPr>
              <a:t>31-Obadiah-26</a:t>
            </a:r>
          </a:p>
        </p:txBody>
      </p:sp>
    </p:spTree>
    <p:extLst>
      <p:ext uri="{BB962C8B-B14F-4D97-AF65-F5344CB8AC3E}">
        <p14:creationId xmlns:p14="http://schemas.microsoft.com/office/powerpoint/2010/main" val="225387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BFF0CB-2E68-C440-B1F8-93AC37C5A547}"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21890" name="Rectangle 2"/>
          <p:cNvSpPr>
            <a:spLocks noGrp="1" noRot="1" noChangeAspect="1" noChangeArrowheads="1"/>
          </p:cNvSpPr>
          <p:nvPr>
            <p:ph type="sldImg"/>
          </p:nvPr>
        </p:nvSpPr>
        <p:spPr>
          <a:xfrm>
            <a:off x="1130300" y="674688"/>
            <a:ext cx="4597400" cy="3448050"/>
          </a:xfrm>
          <a:solidFill>
            <a:srgbClr val="FFFFFF"/>
          </a:solidFill>
          <a:ln/>
        </p:spPr>
      </p:sp>
      <p:sp>
        <p:nvSpPr>
          <p:cNvPr id="4218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755325-E5FB-B64E-A77A-18CCC58EAD34}" type="slidenum">
              <a:rPr lang="zh-CN" altLang="en-US" sz="1200">
                <a:solidFill>
                  <a:prstClr val="black"/>
                </a:solidFill>
                <a:latin typeface="Arial" panose="020B0604020202020204" pitchFamily="34" charset="0"/>
              </a:rPr>
              <a:pPr/>
              <a:t>31</a:t>
            </a:fld>
            <a:endParaRPr lang="en-US" altLang="zh-CN" sz="1200" dirty="0">
              <a:solidFill>
                <a:prstClr val="black"/>
              </a:solidFill>
              <a:latin typeface="Arial" panose="020B0604020202020204" pitchFamily="34" charset="0"/>
            </a:endParaRPr>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dirty="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B46B5F1-7DF5-3243-B587-A781B2B141DD}"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20866" name="Rectangle 2"/>
          <p:cNvSpPr>
            <a:spLocks noGrp="1" noRot="1" noChangeAspect="1" noChangeArrowheads="1"/>
          </p:cNvSpPr>
          <p:nvPr>
            <p:ph type="sldImg"/>
          </p:nvPr>
        </p:nvSpPr>
        <p:spPr>
          <a:xfrm>
            <a:off x="1130300" y="674688"/>
            <a:ext cx="4597400" cy="3448050"/>
          </a:xfrm>
          <a:solidFill>
            <a:srgbClr val="FFFFFF"/>
          </a:solidFill>
          <a:ln/>
        </p:spPr>
      </p:sp>
      <p:sp>
        <p:nvSpPr>
          <p:cNvPr id="4208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A8FCB9-98D6-4342-B05E-D989F975D45E}"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22914" name="Rectangle 2"/>
          <p:cNvSpPr>
            <a:spLocks noGrp="1" noRot="1" noChangeAspect="1" noChangeArrowheads="1"/>
          </p:cNvSpPr>
          <p:nvPr>
            <p:ph type="sldImg"/>
          </p:nvPr>
        </p:nvSpPr>
        <p:spPr>
          <a:xfrm>
            <a:off x="1130300" y="674688"/>
            <a:ext cx="4597400" cy="3448050"/>
          </a:xfrm>
          <a:solidFill>
            <a:srgbClr val="FFFFFF"/>
          </a:solidFill>
          <a:ln/>
        </p:spPr>
      </p:sp>
      <p:sp>
        <p:nvSpPr>
          <p:cNvPr id="4229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God knows how silly it is for any nation to be proud, so he appointed Obadiah to call out this sin of pride in Edom. God said that Edom would be destroyed for pride shown in contributing to Israel's downfall.</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34457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xfrm>
            <a:off x="8791320" y="6581002"/>
            <a:ext cx="352681"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1010B3-56EC-854E-A534-FDF2DA223A91}"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xfrm>
            <a:off x="1219201" y="3276601"/>
            <a:ext cx="184151" cy="27622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Chapter 30 says that Israel will be dispersed but then Israel will return to the L</a:t>
            </a:r>
            <a:r>
              <a:rPr lang="en-US" sz="1100" dirty="0">
                <a:ea typeface="ＭＳ Ｐゴシック" charset="0"/>
                <a:cs typeface="ＭＳ Ｐゴシック" charset="0"/>
              </a:rPr>
              <a:t>ORD</a:t>
            </a:r>
            <a:r>
              <a:rPr lang="en-US" dirty="0">
                <a:ea typeface="ＭＳ Ｐゴシック" charset="0"/>
                <a:cs typeface="ＭＳ Ｐゴシック" charset="0"/>
              </a:rPr>
              <a:t>, so he</a:t>
            </a:r>
            <a:r>
              <a:rPr lang="en-US" baseline="0" dirty="0">
                <a:ea typeface="ＭＳ Ｐゴシック" charset="0"/>
                <a:cs typeface="ＭＳ Ｐゴシック" charset="0"/>
              </a:rPr>
              <a:t> will restore them from the nations and bring them back to the Land.</a:t>
            </a:r>
            <a:endParaRPr lang="en-US" dirty="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xfrm>
            <a:off x="2863850" y="519113"/>
            <a:ext cx="3416300" cy="2562225"/>
          </a:xfrm>
          <a:ln/>
        </p:spPr>
      </p:sp>
      <p:sp>
        <p:nvSpPr>
          <p:cNvPr id="62466" name="Rectangle 3"/>
          <p:cNvSpPr>
            <a:spLocks noGrp="1" noChangeArrowheads="1"/>
          </p:cNvSpPr>
          <p:nvPr>
            <p:ph type="body" idx="1"/>
          </p:nvPr>
        </p:nvSpPr>
        <p:spPr>
          <a:xfrm>
            <a:off x="1219200" y="3276600"/>
            <a:ext cx="12870405" cy="195745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ea typeface="ＭＳ Ｐゴシック" charset="0"/>
              <a:cs typeface="Arial" panose="020B0604020202020204" pitchFamily="34" charset="0"/>
            </a:endParaRPr>
          </a:p>
          <a:p>
            <a:r>
              <a:rPr lang="en-US" dirty="0">
                <a:ea typeface="ＭＳ Ｐゴシック" charset="0"/>
                <a:cs typeface="Arial" panose="020B0604020202020204" pitchFamily="34" charset="0"/>
              </a:rPr>
              <a:t>Verses 5 and 6 are the very heart of that Land Covenant from Deuteronomy 30:</a:t>
            </a:r>
          </a:p>
          <a:p>
            <a:endParaRPr lang="en-US" dirty="0">
              <a:ea typeface="ＭＳ Ｐゴシック" charset="0"/>
              <a:cs typeface="Arial" panose="020B0604020202020204" pitchFamily="34" charset="0"/>
            </a:endParaRPr>
          </a:p>
          <a:p>
            <a:r>
              <a:rPr lang="en-US" dirty="0">
                <a:ea typeface="ＭＳ Ｐゴシック" charset="0"/>
                <a:cs typeface="Arial" panose="020B0604020202020204" pitchFamily="34" charset="0"/>
              </a:rPr>
              <a:t>5 "He will bring you to </a:t>
            </a:r>
          </a:p>
          <a:p>
            <a:r>
              <a:rPr lang="en-US" dirty="0">
                <a:ea typeface="ＭＳ Ｐゴシック" charset="0"/>
                <a:cs typeface="Arial" panose="020B0604020202020204" pitchFamily="34" charset="0"/>
              </a:rPr>
              <a:t>////</a:t>
            </a:r>
            <a:r>
              <a:rPr lang="en-US" baseline="0" dirty="0">
                <a:ea typeface="ＭＳ Ｐゴシック" charset="0"/>
                <a:cs typeface="Arial" panose="020B0604020202020204" pitchFamily="34" charset="0"/>
              </a:rPr>
              <a:t>  </a:t>
            </a:r>
            <a:r>
              <a:rPr lang="en-US" dirty="0">
                <a:ea typeface="ＭＳ Ｐゴシック" charset="0"/>
                <a:cs typeface="Arial" panose="020B0604020202020204" pitchFamily="34" charset="0"/>
              </a:rPr>
              <a:t>the land that belonged to your fathers, and you will take possession of it.  He will make you more prosperous and numerous than your fathers.</a:t>
            </a:r>
          </a:p>
          <a:p>
            <a:r>
              <a:rPr lang="en-US" dirty="0">
                <a:ea typeface="ＭＳ Ｐゴシック" charset="0"/>
                <a:cs typeface="Arial" panose="020B0604020202020204" pitchFamily="34" charset="0"/>
              </a:rPr>
              <a:t> ////</a:t>
            </a:r>
            <a:r>
              <a:rPr lang="en-US" baseline="0" dirty="0">
                <a:ea typeface="ＭＳ Ｐゴシック" charset="0"/>
                <a:cs typeface="Arial" panose="020B0604020202020204" pitchFamily="34" charset="0"/>
              </a:rPr>
              <a:t>  </a:t>
            </a:r>
            <a:r>
              <a:rPr lang="en-US" dirty="0">
                <a:ea typeface="ＭＳ Ｐゴシック" charset="0"/>
                <a:cs typeface="Arial" panose="020B0604020202020204" pitchFamily="34" charset="0"/>
              </a:rPr>
              <a:t>6 The Lord your God will circumcise your hearts and the hearts of your descendants so that you may love him with all your heart and with all your soul and live.</a:t>
            </a:r>
            <a:r>
              <a:rPr lang="en-US" altLang="ja-JP" dirty="0">
                <a:ea typeface="ＭＳ Ｐゴシック" charset="0"/>
                <a:cs typeface="Arial" panose="020B0604020202020204" pitchFamily="34" charset="0"/>
              </a:rPr>
              <a:t>"</a:t>
            </a:r>
            <a:endParaRPr lang="en-US" dirty="0">
              <a:ea typeface="ＭＳ Ｐゴシック" charset="0"/>
              <a:cs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325E1D-E49F-7747-A79C-CAC8D6308096}"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Osaka" charset="0"/>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73C010-2D26-5649-ADE3-69E75CD5359E}"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eaLnBrk="1" hangingPunct="1"/>
            <a:r>
              <a:rPr lang="ar-JO" dirty="0">
                <a:cs typeface="Geneva" charset="0"/>
              </a:rPr>
              <a:t>ومع ذلك قد تكون هناك فجوات بين القمم. هذه لم ترى من قبل الأنبياء الذين عرفوا أنهم تحدثوا عن المستقبل فقط، لكنهم لم يعرفوا إلى أي مدى تشير نبوءاتهم. بشكل عام وجد هناك خمس فترات زمنية، تخللت عصر النبي نفسه.</a:t>
            </a:r>
            <a:endParaRPr lang="en-US" dirty="0">
              <a:cs typeface="Geneva" charset="0"/>
            </a:endParaRPr>
          </a:p>
          <a:p>
            <a:pPr algn="r" eaLnBrk="1" hangingPunct="1"/>
            <a:endParaRPr lang="en-US" dirty="0">
              <a:cs typeface="Geneva" charset="0"/>
            </a:endParaRPr>
          </a:p>
          <a:p>
            <a:pPr eaLnBrk="1" hangingPunct="1"/>
            <a:r>
              <a:rPr lang="en-US" dirty="0">
                <a:cs typeface="Geneva" charset="0"/>
              </a:rPr>
              <a:t>The prophets often looked to the future, </a:t>
            </a:r>
            <a:r>
              <a:rPr lang="en-US" baseline="0" dirty="0">
                <a:cs typeface="Geneva" charset="0"/>
              </a:rPr>
              <a:t>but did not know how far their prophecies referred. It is like a person standing on mountain looking into the distance and seeing what appears to be the same mountain. However, the person standing at these same mountains from the side can clearly see significant gaps between the peaks. Such is the viewpoint that we have thousands of years later. Generally there existed five time periods, including the prophet’s own era.</a:t>
            </a:r>
          </a:p>
          <a:p>
            <a:pPr eaLnBrk="1" hangingPunct="1"/>
            <a:r>
              <a:rPr lang="en-US" baseline="0" dirty="0">
                <a:cs typeface="Geneva" charset="0"/>
              </a:rPr>
              <a:t>____________</a:t>
            </a:r>
          </a:p>
          <a:p>
            <a:pPr eaLnBrk="1" hangingPunct="1"/>
            <a:r>
              <a:rPr lang="en-US" baseline="0" dirty="0">
                <a:cs typeface="Geneva" charset="0"/>
              </a:rPr>
              <a:t>Common Slides English-151</a:t>
            </a:r>
          </a:p>
          <a:p>
            <a:pPr eaLnBrk="1" hangingPunct="1"/>
            <a:r>
              <a:rPr lang="en-US" baseline="0" dirty="0">
                <a:cs typeface="Geneva" charset="0"/>
              </a:rPr>
              <a:t>BE-31-Obadiah-64</a:t>
            </a:r>
          </a:p>
          <a:p>
            <a:pPr eaLnBrk="1" hangingPunct="1"/>
            <a:r>
              <a:rPr lang="en-US" baseline="0" dirty="0">
                <a:cs typeface="Geneva" charset="0"/>
              </a:rPr>
              <a:t>OS-OT_Book_Overviews-782_pp42a_and_347a-613</a:t>
            </a:r>
          </a:p>
          <a:p>
            <a:pPr eaLnBrk="1" hangingPunct="1"/>
            <a:r>
              <a:rPr lang="en-US" baseline="0" dirty="0">
                <a:cs typeface="Geneva" charset="0"/>
              </a:rPr>
              <a:t>OS-23-Prophets_Introduction-19</a:t>
            </a:r>
          </a:p>
          <a:p>
            <a:pPr eaLnBrk="1" hangingPunct="1"/>
            <a:r>
              <a:rPr lang="en-US" baseline="0" dirty="0">
                <a:cs typeface="Geneva" charset="0"/>
              </a:rPr>
              <a:t>OS-31-Obadiah-13</a:t>
            </a:r>
          </a:p>
          <a:p>
            <a:pPr algn="r" eaLnBrk="1" hangingPunct="1"/>
            <a:endParaRPr lang="en-US" dirty="0">
              <a:cs typeface="Geneva"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325E1D-E49F-7747-A79C-CAC8D6308096}"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Osaka" charset="0"/>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2FF2C9-5EE5-124A-BB05-2803BDBB6A0C}"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145410" name="Rectangle 2"/>
          <p:cNvSpPr>
            <a:spLocks noGrp="1" noRot="1" noChangeAspect="1" noChangeArrowheads="1"/>
          </p:cNvSpPr>
          <p:nvPr>
            <p:ph type="sldImg"/>
          </p:nvPr>
        </p:nvSpPr>
        <p:spPr>
          <a:solidFill>
            <a:srgbClr val="FFFFFF"/>
          </a:solidFill>
          <a:ln/>
        </p:spPr>
      </p:sp>
      <p:sp>
        <p:nvSpPr>
          <p:cNvPr id="145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ea typeface="ＭＳ Ｐゴシック" charset="0"/>
                <a:cs typeface="ＭＳ Ｐゴシック" charset="0"/>
              </a:rPr>
              <a:t>سلايد عوبديا 14، وسلايد إرميا 28</a:t>
            </a:r>
          </a:p>
          <a:p>
            <a:pPr algn="r"/>
            <a:r>
              <a:rPr lang="ar-JO" dirty="0">
                <a:ea typeface="ＭＳ Ｐゴシック" charset="0"/>
                <a:cs typeface="ＭＳ Ｐゴシック" charset="0"/>
              </a:rPr>
              <a:t>كلن لدى المملكة المتحدة الملوك شاول وداود وسليمان. ومع ذلك كانت لدى المملكة المتحدة اشارات تحذيرية مثل (أس دي أس) التي تشبه تقريباً اشارة التحذير (أس أو أس). بالتأكيد لأن المملكة المتحدة انقسمت مع إسرائيل، في خروجها في الشمال (بريكست) هذا بدأ في زمن أنبياء ما قبل السبي. </a:t>
            </a:r>
          </a:p>
          <a:p>
            <a:pPr algn="r"/>
            <a:r>
              <a:rPr lang="ar-JO" dirty="0">
                <a:ea typeface="ＭＳ Ｐゴシック" charset="0"/>
                <a:cs typeface="ＭＳ Ｐゴシック" charset="0"/>
              </a:rPr>
              <a:t>كان إسرائيل أول من قال (آه) للرب رفضاً لذلك أرسل الله هوشع وعاموس. في هذا الأثناء كانت آشور في حال أسوأ. وبعد التوبة الأولى في زمن يونان، قالوا لاحقا (لا) فأرسل لهم الله كل من يونان وناحوم لتحذيرهم.</a:t>
            </a:r>
          </a:p>
          <a:p>
            <a:pPr algn="r"/>
            <a:r>
              <a:rPr lang="ar-JO" dirty="0">
                <a:ea typeface="ＭＳ Ｐゴシック" charset="0"/>
                <a:cs typeface="ＭＳ Ｐゴシック" charset="0"/>
              </a:rPr>
              <a:t>بالطبع، أدوم كانوا قرابة دم لإسرائيل، وكان عليهم أن يعرفوا ذلك بشكل أفضل، لكنهم كانوا سيئين حقاً، لذلك أرسل لهم الله عوبديا.</a:t>
            </a:r>
          </a:p>
          <a:p>
            <a:pPr algn="r"/>
            <a:r>
              <a:rPr lang="ar-JO" dirty="0">
                <a:ea typeface="ＭＳ Ｐゴシック" charset="0"/>
                <a:cs typeface="ＭＳ Ｐゴシック" charset="0"/>
              </a:rPr>
              <a:t>اليهود الذين كانوا في السبي، كان لهم النبيين حزقيال ودانيال، النبيين الوحيدين في السبي اللذين حمل أسميهما حرفان تعني السبي.</a:t>
            </a:r>
          </a:p>
          <a:p>
            <a:pPr algn="r"/>
            <a:r>
              <a:rPr lang="ar-JO" dirty="0">
                <a:ea typeface="ＭＳ Ｐゴシック" charset="0"/>
                <a:cs typeface="ＭＳ Ｐゴシック" charset="0"/>
              </a:rPr>
              <a:t>لكن الله أعاد شعب يهوذا كيهود إلى أورشليم وأقام لهم ثلاثة أنبياء (حجي وزكريا وملاخي). </a:t>
            </a:r>
          </a:p>
          <a:p>
            <a:pPr algn="r"/>
            <a:r>
              <a:rPr lang="ar-JO" dirty="0">
                <a:ea typeface="ＭＳ Ｐゴシック" charset="0"/>
                <a:cs typeface="ＭＳ Ｐゴシック" charset="0"/>
              </a:rPr>
              <a:t>لكننا لا يمكن أن ننسى المجموعة الكبيرة من الأنبياء في زمن ما قبل السبي، لكن كيف يمكننا تذكر جميع السبعة أنبياء منهم؟ </a:t>
            </a:r>
          </a:p>
          <a:p>
            <a:pPr algn="r"/>
            <a:r>
              <a:rPr lang="ar-JO" dirty="0">
                <a:ea typeface="ＭＳ Ｐゴシック" charset="0"/>
                <a:cs typeface="ＭＳ Ｐゴシック" charset="0"/>
              </a:rPr>
              <a:t>لحسن الحظ توجد أغنية للأطفال تقول (متلألئ.. متلألئ) (تونكل.. تونكل باللغة الإنجليزية) تتضمن حروفاً من أسمائهم الأولى (في الإنجليزية) التي تغني مراراً وتكراراً ولا يمكن أن تنسى.</a:t>
            </a:r>
          </a:p>
          <a:p>
            <a:r>
              <a:rPr lang="en-US" baseline="0" dirty="0">
                <a:ea typeface="ＭＳ Ｐゴシック" charset="0"/>
                <a:cs typeface="ＭＳ Ｐゴシック" charset="0"/>
              </a:rPr>
              <a:t>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charset="0"/>
                <a:cs typeface="ＭＳ Ｐゴシック" charset="0"/>
              </a:rPr>
              <a:t>Common Slides English-147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charset="0"/>
                <a:cs typeface="ＭＳ Ｐゴシック" charset="0"/>
              </a:rPr>
              <a:t>Common Slides-Arabic-130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charset="0"/>
                <a:cs typeface="ＭＳ Ｐゴシック" charset="0"/>
              </a:rPr>
              <a:t>Kings &amp; Prophets Charts-18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charset="0"/>
                <a:cs typeface="ＭＳ Ｐゴシック" charset="0"/>
              </a:rPr>
              <a:t>23-Prophets Intro-12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charset="0"/>
                <a:cs typeface="ＭＳ Ｐゴシック" charset="0"/>
              </a:rPr>
              <a:t>OS-24-Jeremiah-28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charset="0"/>
                <a:cs typeface="ＭＳ Ｐゴシック" charset="0"/>
              </a:rPr>
              <a:t>OS-31-</a:t>
            </a:r>
            <a:r>
              <a:rPr lang="ar-SA" dirty="0" err="1">
                <a:ea typeface="ＭＳ Ｐゴシック" charset="0"/>
                <a:cs typeface="ＭＳ Ｐゴシック" charset="0"/>
              </a:rPr>
              <a:t>عُوبديا</a:t>
            </a:r>
            <a:r>
              <a:rPr lang="en-US" dirty="0">
                <a:ea typeface="ＭＳ Ｐゴシック" charset="0"/>
                <a:cs typeface="ＭＳ Ｐゴシック" charset="0"/>
              </a:rPr>
              <a:t>-14</a:t>
            </a:r>
          </a:p>
          <a:p>
            <a:pPr algn="r"/>
            <a:endParaRPr lang="en-US" dirty="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prophets ministered all over the place geographically.</a:t>
            </a:r>
          </a:p>
          <a:p>
            <a:r>
              <a:rPr lang="en-US" dirty="0"/>
              <a:t>____________</a:t>
            </a:r>
          </a:p>
          <a:p>
            <a:r>
              <a:rPr lang="en-US" dirty="0"/>
              <a:t>Common Arabic-238</a:t>
            </a:r>
          </a:p>
          <a:p>
            <a:r>
              <a:rPr lang="en-US" dirty="0"/>
              <a:t>OS-12-Prophets Intro-14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OS-31-Obadiah-14, 40</a:t>
            </a:r>
          </a:p>
          <a:p>
            <a:endParaRPr lang="en-US" dirty="0"/>
          </a:p>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0DAE39-E315-0846-A640-14221C84AABC}" type="slidenum">
              <a:rPr lang="en-US" sz="1200">
                <a:latin typeface="Arial" panose="020B0604020202020204" pitchFamily="34" charset="0"/>
              </a:rPr>
              <a:pPr eaLnBrk="1" hangingPunct="1"/>
              <a:t>41</a:t>
            </a:fld>
            <a:endParaRPr lang="en-US" sz="1200" dirty="0">
              <a:latin typeface="Arial" panose="020B0604020202020204" pitchFamily="34" charset="0"/>
            </a:endParaRPr>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cs typeface="Geneva"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0335C88-EC82-3946-9323-35C6FE08F426}" type="slidenum">
              <a:rPr lang="en-US" sz="1200">
                <a:latin typeface="Arial" panose="020B0604020202020204" pitchFamily="34" charset="0"/>
              </a:rPr>
              <a:pPr eaLnBrk="1" hangingPunct="1"/>
              <a:t>42</a:t>
            </a:fld>
            <a:endParaRPr lang="en-US" sz="1200" dirty="0">
              <a:latin typeface="Arial" panose="020B0604020202020204" pitchFamily="34" charset="0"/>
            </a:endParaRP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cs typeface="Geneva"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D8F2EC-27CA-B545-8280-4EF5557328BB}"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cs typeface="Geneva"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God expected Edom to defend Judah (Israel) against attackers since they descended from the brothers Esau and Jacob. But the Edomites did the opposite, so God would end their existence.</a:t>
            </a:r>
          </a:p>
          <a:p>
            <a:endParaRPr lang="en-US" dirty="0"/>
          </a:p>
          <a:p>
            <a:r>
              <a:rPr lang="en-US" dirty="0"/>
              <a:t>But Israel was the covenant nation of the LORD, so eventually, rulers of Jerusalem would rule over the land area of Edom in the millennial kingdom.</a:t>
            </a:r>
          </a:p>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37BE56-9300-9344-B095-B78AF27A8C11}"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cs typeface="Geneva"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927BF4-40DD-5E4A-BFCD-04A6A18FC31C}"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cs typeface="Geneva"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BAAFB8-701C-3B46-BEC7-7E5640342E18}"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cs typeface="Geneva"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68149F-DF53-894A-AEEA-E4BE13425AE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cs typeface="Geneva"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B348BDC-0531-E741-822B-7262DB799F4C}" type="slidenum">
              <a:rPr lang="en-US" sz="1200">
                <a:latin typeface="Arial" panose="020B0604020202020204" pitchFamily="34" charset="0"/>
              </a:rPr>
              <a:pPr eaLnBrk="1" hangingPunct="1"/>
              <a:t>48</a:t>
            </a:fld>
            <a:endParaRPr lang="en-US" sz="1200" dirty="0">
              <a:latin typeface="Arial" panose="020B0604020202020204" pitchFamily="34" charset="0"/>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cs typeface="Geneva"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A2FAB3-36AD-7B4B-8A3F-B48BC90D6E03}"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cs typeface="Geneva" charset="0"/>
            </a:endParaRPr>
          </a:p>
        </p:txBody>
      </p:sp>
    </p:spTree>
    <p:extLst>
      <p:ext uri="{BB962C8B-B14F-4D97-AF65-F5344CB8AC3E}">
        <p14:creationId xmlns:p14="http://schemas.microsoft.com/office/powerpoint/2010/main" val="33986835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ea typeface="ＭＳ Ｐゴシック" charset="0"/>
                <a:cs typeface="Geneva" charset="-128"/>
              </a:rPr>
              <a:t>We all hate pride.  At least we hate it in others! </a:t>
            </a:r>
          </a:p>
          <a:p>
            <a:r>
              <a:rPr lang="en-US" sz="1200" kern="1200" dirty="0">
                <a:solidFill>
                  <a:schemeClr val="tx1"/>
                </a:solidFill>
                <a:effectLst/>
                <a:ea typeface="ＭＳ Ｐゴシック" charset="0"/>
                <a:cs typeface="Geneva" charset="-128"/>
              </a:rPr>
              <a:t>• Yet we all struggle with it.</a:t>
            </a:r>
            <a:r>
              <a:rPr lang="en-SG" dirty="0">
                <a:effectLst/>
              </a:rPr>
              <a:t> Do you agree?</a:t>
            </a:r>
          </a:p>
          <a:p>
            <a:r>
              <a:rPr lang="en-US" sz="1200" kern="1200" dirty="0">
                <a:solidFill>
                  <a:schemeClr val="tx1"/>
                </a:solidFill>
                <a:effectLst/>
                <a:ea typeface="ＭＳ Ｐゴシック" charset="0"/>
                <a:cs typeface="Geneva" charset="-128"/>
              </a:rPr>
              <a:t>Yet perhaps a more important question is this…</a:t>
            </a:r>
            <a:r>
              <a:rPr lang="en-SG" dirty="0">
                <a:effectLst/>
              </a:rPr>
              <a:t> </a:t>
            </a:r>
            <a:endParaRPr lang="en-US" dirty="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ea typeface="ＭＳ Ｐゴシック" charset="0"/>
                <a:cs typeface="Geneva" charset="-128"/>
              </a:rPr>
              <a:t>Tell your answer to the person next to you in the next 60 seconds.</a:t>
            </a:r>
            <a:r>
              <a:rPr lang="en-SG" dirty="0">
                <a:effectLst/>
              </a:rPr>
              <a:t> </a:t>
            </a:r>
            <a:endParaRPr lang="en-US" dirty="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ea typeface="ＭＳ Ｐゴシック" charset="0"/>
                <a:cs typeface="Geneva" charset="-128"/>
              </a:rPr>
              <a:t>Does God hate pride too?</a:t>
            </a:r>
            <a:r>
              <a:rPr lang="en-SG" dirty="0">
                <a:effectLst/>
              </a:rPr>
              <a:t> </a:t>
            </a:r>
            <a:endParaRPr lang="en-US" dirty="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Rot="1" noChangeAspect="1" noChangeArrowheads="1" noTextEdit="1"/>
          </p:cNvSpPr>
          <p:nvPr>
            <p:ph type="sldImg"/>
          </p:nvPr>
        </p:nvSpPr>
        <p:spPr>
          <a:xfrm>
            <a:off x="1150938" y="692150"/>
            <a:ext cx="4556125" cy="3416300"/>
          </a:xfrm>
          <a:ln/>
        </p:spPr>
      </p:sp>
      <p:sp>
        <p:nvSpPr>
          <p:cNvPr id="1873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a:p>
            <a:r>
              <a:rPr lang="en-US" dirty="0">
                <a:ea typeface="ＭＳ Ｐゴシック" charset="0"/>
                <a:cs typeface="ＭＳ Ｐゴシック" charset="0"/>
              </a:rPr>
              <a:t>We try to preach from various sections of Scripture here at this church. In</a:t>
            </a:r>
            <a:r>
              <a:rPr lang="en-US" baseline="0" dirty="0">
                <a:ea typeface="ＭＳ Ｐゴシック" charset="0"/>
                <a:cs typeface="ＭＳ Ｐゴシック" charset="0"/>
              </a:rPr>
              <a:t> recent years, we have series on Genesis (Law), Judges (History), Poetry (Ecclesiastes), and Isaiah, Jeremiah, and Daniel (Major Prophets). Sounds like time to get into the Minor Prophets, right?</a:t>
            </a:r>
            <a:endParaRPr lang="en-US" dirty="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LORD fights against all who fight against his rule because he knows that his rule over us is best.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02134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These twelve preaches</a:t>
            </a:r>
            <a:r>
              <a:rPr lang="en-US" baseline="0" dirty="0"/>
              <a:t> courageously confronted their culture, each one writing one book. Since they were so small, the Jews bound them together into a single scroll that they simply called </a:t>
            </a:r>
            <a:r>
              <a:rPr lang="mr-IN" baseline="0" dirty="0"/>
              <a:t>"</a:t>
            </a:r>
            <a:r>
              <a:rPr lang="en-US" baseline="0" dirty="0"/>
              <a:t>The Twelve.</a:t>
            </a:r>
            <a:r>
              <a:rPr lang="mr-IN" baseline="0" dirty="0"/>
              <a:t>"</a:t>
            </a:r>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kern="1200" dirty="0">
                <a:solidFill>
                  <a:schemeClr val="tx1"/>
                </a:solidFill>
                <a:effectLst/>
                <a:ea typeface="ＭＳ Ｐゴシック" charset="0"/>
                <a:cs typeface="Geneva" charset="-128"/>
              </a:rPr>
              <a:t>One preacher called these </a:t>
            </a:r>
            <a:r>
              <a:rPr lang="mr-IN" sz="1200" b="0" kern="1200" dirty="0">
                <a:solidFill>
                  <a:schemeClr val="tx1"/>
                </a:solidFill>
                <a:effectLst/>
                <a:ea typeface="ＭＳ Ｐゴシック" charset="0"/>
                <a:cs typeface="Geneva" charset="-128"/>
              </a:rPr>
              <a:t>"</a:t>
            </a:r>
            <a:r>
              <a:rPr lang="en-US" sz="1200" b="0" kern="1200" dirty="0">
                <a:solidFill>
                  <a:schemeClr val="tx1"/>
                </a:solidFill>
                <a:effectLst/>
                <a:ea typeface="ＭＳ Ｐゴシック" charset="0"/>
                <a:cs typeface="Geneva" charset="-128"/>
              </a:rPr>
              <a:t>Major Messages from Minor Prophets.</a:t>
            </a:r>
            <a:r>
              <a:rPr lang="mr-IN" sz="1200" b="0" kern="1200" dirty="0">
                <a:solidFill>
                  <a:schemeClr val="tx1"/>
                </a:solidFill>
                <a:effectLst/>
                <a:ea typeface="ＭＳ Ｐゴシック" charset="0"/>
                <a:cs typeface="Geneva" charset="-128"/>
              </a:rPr>
              <a:t>"</a:t>
            </a:r>
            <a:r>
              <a:rPr lang="en-US" sz="1200" b="0" kern="1200" dirty="0">
                <a:solidFill>
                  <a:schemeClr val="tx1"/>
                </a:solidFill>
                <a:effectLst/>
                <a:ea typeface="ＭＳ Ｐゴシック" charset="0"/>
                <a:cs typeface="Geneva" charset="-128"/>
              </a:rPr>
              <a:t> Yes, they are small books, but each has a punch you </a:t>
            </a:r>
            <a:r>
              <a:rPr lang="en-US" sz="1200" b="0" kern="1200" dirty="0" err="1">
                <a:solidFill>
                  <a:schemeClr val="tx1"/>
                </a:solidFill>
                <a:effectLst/>
                <a:ea typeface="ＭＳ Ｐゴシック" charset="0"/>
                <a:cs typeface="Geneva" charset="-128"/>
              </a:rPr>
              <a:t>wouldn</a:t>
            </a:r>
            <a:r>
              <a:rPr lang="mr-IN" sz="1200" b="0" kern="1200" dirty="0">
                <a:solidFill>
                  <a:schemeClr val="tx1"/>
                </a:solidFill>
                <a:effectLst/>
                <a:ea typeface="ＭＳ Ｐゴシック" charset="0"/>
                <a:cs typeface="Geneva" charset="-128"/>
              </a:rPr>
              <a:t>'</a:t>
            </a:r>
            <a:r>
              <a:rPr lang="en-US" sz="1200" b="0" kern="1200" dirty="0">
                <a:solidFill>
                  <a:schemeClr val="tx1"/>
                </a:solidFill>
                <a:effectLst/>
                <a:ea typeface="ＭＳ Ｐゴシック" charset="0"/>
                <a:cs typeface="Geneva" charset="-128"/>
              </a:rPr>
              <a:t>t believe until you go into them.</a:t>
            </a:r>
            <a:endParaRPr lang="en-SG" sz="1200" b="0" kern="1200" dirty="0">
              <a:solidFill>
                <a:schemeClr val="tx1"/>
              </a:solidFill>
              <a:effectLst/>
              <a:ea typeface="ＭＳ Ｐゴシック" charset="0"/>
              <a:cs typeface="Geneva" charset="-128"/>
            </a:endParaRPr>
          </a:p>
          <a:p>
            <a:r>
              <a:rPr lang="en-US" sz="1200" b="0" kern="1200" dirty="0">
                <a:solidFill>
                  <a:schemeClr val="tx1"/>
                </a:solidFill>
                <a:effectLst/>
                <a:ea typeface="ＭＳ Ｐゴシック" charset="0"/>
                <a:cs typeface="Geneva" charset="-128"/>
              </a:rPr>
              <a:t>So that</a:t>
            </a:r>
            <a:r>
              <a:rPr lang="mr-IN" sz="1200" b="0" kern="1200" dirty="0">
                <a:solidFill>
                  <a:schemeClr val="tx1"/>
                </a:solidFill>
                <a:effectLst/>
                <a:ea typeface="ＭＳ Ｐゴシック" charset="0"/>
                <a:cs typeface="Geneva" charset="-128"/>
              </a:rPr>
              <a:t>'</a:t>
            </a:r>
            <a:r>
              <a:rPr lang="en-US" sz="1200" b="0" kern="1200" dirty="0">
                <a:solidFill>
                  <a:schemeClr val="tx1"/>
                </a:solidFill>
                <a:effectLst/>
                <a:ea typeface="ＭＳ Ｐゴシック" charset="0"/>
                <a:cs typeface="Geneva" charset="-128"/>
              </a:rPr>
              <a:t>s what we will do the next 12 times I preach, interspersed with messages from Romans from Andrew and some miscellaneous ones from others.</a:t>
            </a:r>
            <a:endParaRPr lang="en-SG" sz="1200" b="0" kern="1200" dirty="0">
              <a:solidFill>
                <a:schemeClr val="tx1"/>
              </a:solidFill>
              <a:effectLst/>
              <a:ea typeface="ＭＳ Ｐゴシック" charset="0"/>
              <a:cs typeface="Geneva"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Unlike all of the prophets except Joel, Obadiah does</a:t>
            </a:r>
            <a:r>
              <a:rPr lang="en-US" baseline="0" dirty="0"/>
              <a:t> not give the name of the king while he prophesied. This makes it tough to know when he wrote.</a:t>
            </a: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F386C1-7EC8-6748-BECB-489471DD13A4}"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cs typeface="Geneva"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5195042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40642755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4349597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8200731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052943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Edom serves as a type of "future </a:t>
            </a:r>
            <a:r>
              <a:rPr lang="en-US" dirty="0" err="1"/>
              <a:t>Edoms</a:t>
            </a:r>
            <a:r>
              <a:rPr lang="en-US" dirty="0"/>
              <a:t>" in the nations of the world who will be judged when God fulfills the land promise of the Abrahamic covenant.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69596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4145295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D8F2EC-27CA-B545-8280-4EF5557328BB}"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cs typeface="Geneva"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dirty="0"/>
              <a:t>الله ينزل الذين يرفعون من أنفسهم.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1DD3F3-53D3-A84B-A27B-1FDB08CA216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03738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Unlike all of the prophets except Joel, Obadiah does</a:t>
            </a:r>
            <a:r>
              <a:rPr lang="en-US" baseline="0" dirty="0"/>
              <a:t> not give the name of the king while he prophesied. This makes it tough to know when he wrote.</a:t>
            </a:r>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0656669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ea typeface="ＭＳ Ｐゴシック" charset="0"/>
                <a:cs typeface="Geneva" charset="-128"/>
              </a:rPr>
              <a:t>God invites the nations to come and judge Edom (1b) [which occurred as the Nabateans, Jews under John Hyrcanus, and Romans under Titus all contributed to the annihilation of the Edomites].</a:t>
            </a:r>
            <a:r>
              <a:rPr lang="en-SG" dirty="0">
                <a:effectLst/>
              </a:rPr>
              <a:t> </a:t>
            </a:r>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4BB296-E7E5-0246-BE29-5F430A777DAB}"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cs typeface="Geneva" charset="0"/>
            </a:endParaRPr>
          </a:p>
          <a:p>
            <a:pPr eaLnBrk="1" hangingPunct="1"/>
            <a:r>
              <a:rPr lang="en-US" sz="1200" kern="1200" dirty="0">
                <a:solidFill>
                  <a:schemeClr val="tx1"/>
                </a:solidFill>
                <a:effectLst/>
                <a:ea typeface="ＭＳ Ｐゴシック" charset="0"/>
                <a:cs typeface="Geneva" charset="-128"/>
              </a:rPr>
              <a:t>The LORD describes Edom</a:t>
            </a:r>
            <a:r>
              <a:rPr lang="mr-IN" sz="1200" kern="1200" dirty="0">
                <a:solidFill>
                  <a:schemeClr val="tx1"/>
                </a:solidFill>
                <a:effectLst/>
                <a:ea typeface="ＭＳ Ｐゴシック" charset="0"/>
                <a:cs typeface="Geneva" charset="-128"/>
              </a:rPr>
              <a:t>'</a:t>
            </a:r>
            <a:r>
              <a:rPr lang="en-US" sz="1200" kern="1200" dirty="0">
                <a:solidFill>
                  <a:schemeClr val="tx1"/>
                </a:solidFill>
                <a:effectLst/>
                <a:ea typeface="ＭＳ Ｐゴシック" charset="0"/>
                <a:cs typeface="Geneva" charset="-128"/>
              </a:rPr>
              <a:t>s destruction aided by deceptive allies and involving a humiliating slaughter and plundering (1b-9). Note the Fulfillment: The Nabateans around 500 BC were invited to an Edomite banquet but deceived, slaughtered and plundered the Edomites</a:t>
            </a:r>
            <a:r>
              <a:rPr lang="en-SG" sz="1200" kern="1200" dirty="0">
                <a:solidFill>
                  <a:schemeClr val="tx1"/>
                </a:solidFill>
                <a:effectLst/>
                <a:ea typeface="ＭＳ Ｐゴシック" charset="0"/>
                <a:cs typeface="Geneva" charset="-128"/>
              </a:rPr>
              <a:t>.</a:t>
            </a:r>
          </a:p>
          <a:p>
            <a:pPr eaLnBrk="1" hangingPunct="1"/>
            <a:r>
              <a:rPr lang="en-US" sz="1200" kern="1200" dirty="0">
                <a:solidFill>
                  <a:schemeClr val="tx1"/>
                </a:solidFill>
                <a:effectLst/>
                <a:ea typeface="ＭＳ Ｐゴシック" charset="0"/>
                <a:cs typeface="Geneva" charset="-128"/>
              </a:rPr>
              <a:t>God describes Edomite destruction by the nations as being brought low in humiliation from arrogant dwellings high in the rocks and as a fallen eagle (1b-4).</a:t>
            </a:r>
            <a:r>
              <a:rPr lang="en-SG" dirty="0">
                <a:effectLst/>
              </a:rPr>
              <a:t> </a:t>
            </a:r>
            <a:endParaRPr lang="en-US" dirty="0">
              <a:cs typeface="Geneva"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5047BF-1C83-774C-AE98-ACFA47ADD28D}"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9986" name="Rectangle 2"/>
          <p:cNvSpPr>
            <a:spLocks noGrp="1" noRot="1" noChangeAspect="1" noChangeArrowheads="1"/>
          </p:cNvSpPr>
          <p:nvPr>
            <p:ph type="sldImg"/>
          </p:nvPr>
        </p:nvSpPr>
        <p:spPr>
          <a:solidFill>
            <a:srgbClr val="FFFFFF"/>
          </a:solidFill>
          <a:ln/>
        </p:spPr>
      </p:sp>
      <p:sp>
        <p:nvSpPr>
          <p:cNvPr id="169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cs typeface="Geneva"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expansion of Israel's land to the southern boundary of the Wadi of Egypt and the northern boundary of the Euphrates River will fulfill Genesis 15:18. This will include Edom's land on the southern end.</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93374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89EA8DF-B9C8-7D41-8D7A-A6E5A743DF1F}"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7154" name="Rectangle 2"/>
          <p:cNvSpPr>
            <a:spLocks noGrp="1" noRot="1" noChangeAspect="1" noChangeArrowheads="1"/>
          </p:cNvSpPr>
          <p:nvPr>
            <p:ph type="sldImg"/>
          </p:nvPr>
        </p:nvSpPr>
        <p:spPr>
          <a:xfrm>
            <a:off x="1130300" y="674688"/>
            <a:ext cx="4597400" cy="3448050"/>
          </a:xfrm>
          <a:solidFill>
            <a:srgbClr val="FFFFFF"/>
          </a:solidFill>
          <a:ln/>
        </p:spPr>
      </p:sp>
      <p:sp>
        <p:nvSpPr>
          <p:cNvPr id="1771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ea typeface="ＭＳ Ｐゴシック" charset="0"/>
                <a:cs typeface="ＭＳ Ｐゴシック" charset="0"/>
              </a:rPr>
              <a:t>Isaac opposed God's declaration of firstborn rights to Jacob, but God overruled him. Even if Jacob had not deceived his father for the blessing, God's sovereign plan would still have prevailed.</a:t>
            </a:r>
          </a:p>
          <a:p>
            <a:r>
              <a:rPr lang="en-US" dirty="0">
                <a:ea typeface="ＭＳ Ｐゴシック" charset="0"/>
                <a:cs typeface="ＭＳ Ｐゴシック" charset="0"/>
              </a:rPr>
              <a:t>_________</a:t>
            </a:r>
          </a:p>
          <a:p>
            <a:r>
              <a:rPr lang="en-US" dirty="0">
                <a:ea typeface="ＭＳ Ｐゴシック" charset="0"/>
                <a:cs typeface="ＭＳ Ｐゴシック" charset="0"/>
              </a:rPr>
              <a:t>Common English-131</a:t>
            </a:r>
          </a:p>
          <a:p>
            <a:r>
              <a:rPr lang="en-US" dirty="0">
                <a:ea typeface="ＭＳ Ｐゴシック" charset="0"/>
                <a:cs typeface="ＭＳ Ｐゴシック" charset="0"/>
              </a:rPr>
              <a:t>OS-01-Gen21-36-slide 47</a:t>
            </a:r>
          </a:p>
          <a:p>
            <a:r>
              <a:rPr lang="en-US" dirty="0">
                <a:ea typeface="ＭＳ Ｐゴシック" charset="0"/>
                <a:cs typeface="ＭＳ Ｐゴシック" charset="0"/>
              </a:rPr>
              <a:t>OS-39-Malachi-41</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CE0748-2F33-9243-ADE8-71C8D52FC859}"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cs typeface="Geneva"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9C6532-28C5-714F-AEA0-EE0351C012F2}"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cs typeface="Geneva"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1C8B1C88-CE17-8E4B-8EF7-6F07B2B45D59}" type="slidenum">
              <a:rPr lang="en-US" sz="1200">
                <a:latin typeface="Arial" panose="020B0604020202020204" pitchFamily="34" charset="0"/>
              </a:rPr>
              <a:pPr/>
              <a:t>78</a:t>
            </a:fld>
            <a:endParaRPr lang="en-US" sz="1200" dirty="0">
              <a:latin typeface="Arial" panose="020B0604020202020204" pitchFamily="34" charset="0"/>
            </a:endParaRPr>
          </a:p>
        </p:txBody>
      </p:sp>
      <p:sp>
        <p:nvSpPr>
          <p:cNvPr id="146434" name="Rectangle 2"/>
          <p:cNvSpPr>
            <a:spLocks noGrp="1" noRot="1" noChangeAspect="1" noChangeArrowheads="1"/>
          </p:cNvSpPr>
          <p:nvPr>
            <p:ph type="sldImg"/>
          </p:nvPr>
        </p:nvSpPr>
        <p:spPr>
          <a:solidFill>
            <a:srgbClr val="FFFFFF"/>
          </a:solidFill>
          <a:ln/>
        </p:spPr>
      </p:sp>
      <p:sp>
        <p:nvSpPr>
          <p:cNvPr id="14643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B5EA8F-5AA2-484E-90CB-C3179AA7045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cs typeface="Geneva"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A4C792-B619-314D-9B68-14ED747481D9}"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cs typeface="Geneva"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C1E0B1-A0ED-BB4A-AFB9-3B8EF421F610}"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cs typeface="Geneva"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BD1CAE-396E-DD44-830A-60C145D0BBC5}"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cs typeface="Geneva"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6A25A7-64AD-2643-AF92-97253E5B3998}"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cs typeface="Geneva"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2B799A-25FD-0B48-9C6B-3874A45B4DA0}"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cs typeface="Geneva"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God's salvation is not only spiritual as it includes the deliverance of believing Jews in their southern section where Edom will be destroyed.</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000780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229A36-E621-5A46-ABB7-D9E8B159950A}"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cs typeface="Geneva"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84817B-0B16-9841-BA2E-A5D929DC6BC1}"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cs typeface="Geneva"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F46052-D422-8B4C-81EF-27D6AD1D03AF}"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cs typeface="Geneva"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89D6CE-B4C7-B045-8334-5BBE5F0C7EEE}"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cs typeface="Geneva"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4BB296-E7E5-0246-BE29-5F430A777DAB}"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cs typeface="Geneva"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1753CF-8C06-6548-8888-DCE7A0FDD888}"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cs typeface="Geneva"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9B71C8B-8FE8-8243-A0D6-9CBB83EEAC60}"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cs typeface="Geneva"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5C5903-02E9-3E44-97D0-F4D1DCC67DF7}"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cs typeface="Geneva"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18BBCC-62A9-FE44-9ED3-6B353E4495B1}"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cs typeface="Geneva"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ABCFF9-548C-E94A-8E6D-FDF337AA9A15}"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2338" name="Rectangle 2"/>
          <p:cNvSpPr>
            <a:spLocks noGrp="1" noRot="1" noChangeAspect="1" noChangeArrowheads="1"/>
          </p:cNvSpPr>
          <p:nvPr>
            <p:ph type="sldImg"/>
          </p:nvPr>
        </p:nvSpPr>
        <p:spPr>
          <a:solidFill>
            <a:srgbClr val="FFFFFF"/>
          </a:solidFill>
          <a:ln/>
        </p:spPr>
      </p:sp>
      <p:sp>
        <p:nvSpPr>
          <p:cNvPr id="1423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Verses 15-16 depict all countries under the image of Edom—so the judgment that Edom will experience is only a foretaste of the judgment of all nations.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22181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541B0F-3678-9B4F-A879-0672A912E04C}"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3298" name="Rectangle 2"/>
          <p:cNvSpPr>
            <a:spLocks noGrp="1" noRot="1" noChangeAspect="1" noChangeArrowheads="1"/>
          </p:cNvSpPr>
          <p:nvPr>
            <p:ph type="sldImg"/>
          </p:nvPr>
        </p:nvSpPr>
        <p:spPr>
          <a:solidFill>
            <a:srgbClr val="FFFFFF"/>
          </a:solidFill>
          <a:ln/>
        </p:spPr>
      </p:sp>
      <p:sp>
        <p:nvSpPr>
          <p:cNvPr id="183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C00A71-CE5D-B14F-A2A2-E7E32633D27B}"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2062B0-19AD-AB43-9103-AF893B8E527A}"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A7B9B9-B38E-44C5-B2E8-8D0F1F237E3D}" type="slidenum">
              <a:rPr kumimoji="0" lang="fr-FR"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fr-FR" alt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dirty="0">
              <a:ea typeface="ＭＳ Ｐゴシック" pitchFamily="34" charset="-128"/>
            </a:endParaRPr>
          </a:p>
        </p:txBody>
      </p:sp>
    </p:spTree>
    <p:extLst>
      <p:ext uri="{BB962C8B-B14F-4D97-AF65-F5344CB8AC3E}">
        <p14:creationId xmlns:p14="http://schemas.microsoft.com/office/powerpoint/2010/main" val="5355804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54EDAB-DCBE-4ED6-A479-FC9B4BDE8713}" type="slidenum">
              <a:rPr kumimoji="0" lang="fr-FR"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fr-FR" alt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dirty="0">
              <a:ea typeface="ＭＳ Ｐゴシック" pitchFamily="34" charset="-128"/>
            </a:endParaRPr>
          </a:p>
        </p:txBody>
      </p:sp>
    </p:spTree>
    <p:extLst>
      <p:ext uri="{BB962C8B-B14F-4D97-AF65-F5344CB8AC3E}">
        <p14:creationId xmlns:p14="http://schemas.microsoft.com/office/powerpoint/2010/main" val="85375759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87D178-D0A4-4285-9386-46A36C85A066}" type="slidenum">
              <a:rPr kumimoji="0" lang="fr-FR"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fr-FR" alt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dirty="0">
              <a:ea typeface="ＭＳ Ｐゴシック" pitchFamily="34" charset="-128"/>
            </a:endParaRPr>
          </a:p>
        </p:txBody>
      </p:sp>
    </p:spTree>
    <p:extLst>
      <p:ext uri="{BB962C8B-B14F-4D97-AF65-F5344CB8AC3E}">
        <p14:creationId xmlns:p14="http://schemas.microsoft.com/office/powerpoint/2010/main" val="358038487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F2C6DF-1375-43A2-9E2F-4F8815C5EDCD}" type="slidenum">
              <a:rPr kumimoji="0" lang="fr-FR"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fr-FR" alt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dirty="0">
              <a:ea typeface="ＭＳ Ｐゴシック" pitchFamily="34" charset="-128"/>
            </a:endParaRPr>
          </a:p>
        </p:txBody>
      </p:sp>
    </p:spTree>
    <p:extLst>
      <p:ext uri="{BB962C8B-B14F-4D97-AF65-F5344CB8AC3E}">
        <p14:creationId xmlns:p14="http://schemas.microsoft.com/office/powerpoint/2010/main" val="144208733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55FC45-B6BF-43CB-B3D0-9BB16DE33176}" type="slidenum">
              <a:rPr kumimoji="0" lang="fr-FR"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fr-FR" alt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dirty="0">
              <a:ea typeface="ＭＳ Ｐゴシック" pitchFamily="34" charset="-128"/>
            </a:endParaRPr>
          </a:p>
        </p:txBody>
      </p:sp>
    </p:spTree>
    <p:extLst>
      <p:ext uri="{BB962C8B-B14F-4D97-AF65-F5344CB8AC3E}">
        <p14:creationId xmlns:p14="http://schemas.microsoft.com/office/powerpoint/2010/main" val="83167853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A30BC2-2C82-492F-90C6-CE1EC749D4AB}" type="slidenum">
              <a:rPr kumimoji="0" lang="fr-FR"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fr-FR" alt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dirty="0">
              <a:ea typeface="ＭＳ Ｐゴシック" pitchFamily="34" charset="-128"/>
            </a:endParaRPr>
          </a:p>
        </p:txBody>
      </p:sp>
    </p:spTree>
    <p:extLst>
      <p:ext uri="{BB962C8B-B14F-4D97-AF65-F5344CB8AC3E}">
        <p14:creationId xmlns:p14="http://schemas.microsoft.com/office/powerpoint/2010/main" val="89732110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682AE9-C763-459B-8EAC-083740834B44}" type="slidenum">
              <a:rPr kumimoji="0" lang="fr-FR"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fr-FR" alt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dirty="0">
              <a:ea typeface="ＭＳ Ｐゴシック" pitchFamily="34" charset="-128"/>
            </a:endParaRPr>
          </a:p>
        </p:txBody>
      </p:sp>
    </p:spTree>
    <p:extLst>
      <p:ext uri="{BB962C8B-B14F-4D97-AF65-F5344CB8AC3E}">
        <p14:creationId xmlns:p14="http://schemas.microsoft.com/office/powerpoint/2010/main" val="1846257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themeOverride" Target="../theme/themeOverride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8A8A344-600D-A94E-AAC2-42763B589AEC}" type="slidenum">
              <a:rPr lang="en-US" smtClean="0"/>
              <a:pPr>
                <a:defRPr/>
              </a:pPr>
              <a:t>‹#›</a:t>
            </a:fld>
            <a:endParaRPr lang="en-US" dirty="0"/>
          </a:p>
        </p:txBody>
      </p:sp>
    </p:spTree>
    <p:extLst>
      <p:ext uri="{BB962C8B-B14F-4D97-AF65-F5344CB8AC3E}">
        <p14:creationId xmlns:p14="http://schemas.microsoft.com/office/powerpoint/2010/main" val="3178727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AA1CF4D-02A6-0646-B044-FE0CCFEB5D03}" type="slidenum">
              <a:rPr lang="en-US" smtClean="0"/>
              <a:pPr>
                <a:defRPr/>
              </a:pPr>
              <a:t>‹#›</a:t>
            </a:fld>
            <a:endParaRPr lang="en-US" dirty="0"/>
          </a:p>
        </p:txBody>
      </p:sp>
    </p:spTree>
    <p:extLst>
      <p:ext uri="{BB962C8B-B14F-4D97-AF65-F5344CB8AC3E}">
        <p14:creationId xmlns:p14="http://schemas.microsoft.com/office/powerpoint/2010/main" val="24459167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170F3C-F9BB-A745-A211-9A7668AD49E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14228938"/>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033C7AF-552E-9A4F-BA83-7E1714CDBE9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38184441"/>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EB5D31D-947E-4943-A025-2D72C16B529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4250660"/>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A01187F-9E32-8749-8A05-9CE2274E42B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26341144"/>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133701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471583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188464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952705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788887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15232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155B28E-CC43-524E-B2EC-1CAB4E056BD3}" type="slidenum">
              <a:rPr lang="en-US" smtClean="0"/>
              <a:pPr>
                <a:defRPr/>
              </a:pPr>
              <a:t>‹#›</a:t>
            </a:fld>
            <a:endParaRPr lang="en-US" dirty="0"/>
          </a:p>
        </p:txBody>
      </p:sp>
    </p:spTree>
    <p:extLst>
      <p:ext uri="{BB962C8B-B14F-4D97-AF65-F5344CB8AC3E}">
        <p14:creationId xmlns:p14="http://schemas.microsoft.com/office/powerpoint/2010/main" val="13934678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540380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767089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532717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6268201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7480143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EE9BCAF-5BB5-924F-B9B4-98B4978A324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40456442"/>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502057B-BC56-5149-9D38-3D67275EB36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34965447"/>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FE8186A-9A40-C346-B40E-653EA48878E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83137179"/>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F75A120-7509-784F-A577-2022C77E610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79628691"/>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6BFC721-B63B-6F45-B766-B16BF18356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32968117"/>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5" name="Oval 8"/>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sp>
        <p:nvSpPr>
          <p:cNvPr id="64537" name="Rectangle 25"/>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4538" name="Rectangle 26"/>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27" name="Rectangle 27"/>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28" name="Rectangle 28"/>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29" name="Rectangle 2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D4E98DA-A23A-494B-AF02-82EC01C95143}" type="slidenum">
              <a:rPr lang="en-US" smtClean="0"/>
              <a:pPr>
                <a:defRPr/>
              </a:pPr>
              <a:t>‹#›</a:t>
            </a:fld>
            <a:endParaRPr lang="en-US" dirty="0"/>
          </a:p>
        </p:txBody>
      </p:sp>
    </p:spTree>
    <p:extLst>
      <p:ext uri="{BB962C8B-B14F-4D97-AF65-F5344CB8AC3E}">
        <p14:creationId xmlns:p14="http://schemas.microsoft.com/office/powerpoint/2010/main" val="129955764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9DA3B57-7EB5-8B43-9C74-279C8A777C2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22552783"/>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747EA72-0575-0D4D-8B63-3A267583AAD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86985390"/>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396FCEA-E1F0-7844-9FA5-6EB1DF5918F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74161463"/>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10D8AF-DFFE-2A49-B7E9-5A6D3383618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96198414"/>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4063DA7-717E-544A-886A-2392978BFC7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39500214"/>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02B4588-524D-F549-A33D-548719636E0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97017510"/>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8A8A344-600D-A94E-AAC2-42763B589AEC}"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1818036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D4DF02-F392-764C-B898-A4296B64DA58}"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426178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545B4CB-38E4-0448-A710-E1E9E081E794}"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15019886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304A387-9DB6-AB4D-8BA0-0B37F3E8AC61}"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74181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41736C5-7B15-4245-B461-CEEFC0A69EE4}" type="slidenum">
              <a:rPr lang="en-US" smtClean="0"/>
              <a:pPr>
                <a:defRPr/>
              </a:pPr>
              <a:t>‹#›</a:t>
            </a:fld>
            <a:endParaRPr lang="en-US" dirty="0"/>
          </a:p>
        </p:txBody>
      </p:sp>
    </p:spTree>
    <p:extLst>
      <p:ext uri="{BB962C8B-B14F-4D97-AF65-F5344CB8AC3E}">
        <p14:creationId xmlns:p14="http://schemas.microsoft.com/office/powerpoint/2010/main" val="306119037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0AB5E7-F75E-A049-8F3B-D58CBF14F90B}"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40355971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6083C3-6D9F-C64D-A863-A2E8E843583D}"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5860489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895830F-ABE9-0E4B-AF7B-ADAC2A0D6EB1}"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278876150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11788FD-9948-8B4E-8AA0-D3F88C651F73}"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35679453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00C1088-3745-034D-A59E-78264804C88C}"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202350179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AA1CF4D-02A6-0646-B044-FE0CCFEB5D03}"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193514265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155B28E-CC43-524E-B2EC-1CAB4E056BD3}"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9706741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57200"/>
            <a:endParaRPr lang="en-US" sz="1800" b="1" i="0" dirty="0">
              <a:solidFill>
                <a:srgbClr val="333333"/>
              </a:solidFill>
              <a:latin typeface="Arial" panose="020B0604020202020204" pitchFamily="34" charset="0"/>
            </a:endParaRPr>
          </a:p>
        </p:txBody>
      </p:sp>
      <p:sp>
        <p:nvSpPr>
          <p:cNvPr id="8195" name="Rectangle 3"/>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8196"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5" name="Rectangle 5"/>
          <p:cNvSpPr>
            <a:spLocks noGrp="1" noChangeArrowheads="1"/>
          </p:cNvSpPr>
          <p:nvPr>
            <p:ph type="dt" sz="half" idx="10"/>
          </p:nvPr>
        </p:nvSpPr>
        <p:spPr/>
        <p:txBody>
          <a:bodyPr/>
          <a:lstStyle>
            <a:lvl1pPr defTabSz="457200" eaLnBrk="1" fontAlgn="auto" hangingPunct="1">
              <a:spcBef>
                <a:spcPts val="0"/>
              </a:spcBef>
              <a:spcAft>
                <a:spcPts val="0"/>
              </a:spcAft>
              <a:defRPr b="1" i="0">
                <a:solidFill>
                  <a:srgbClr val="578963"/>
                </a:solidFill>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ftr" sz="quarter" idx="11"/>
          </p:nvPr>
        </p:nvSpPr>
        <p:spPr/>
        <p:txBody>
          <a:bodyPr/>
          <a:lstStyle>
            <a:lvl1pPr defTabSz="457200" eaLnBrk="1" fontAlgn="auto" hangingPunct="1">
              <a:spcBef>
                <a:spcPts val="0"/>
              </a:spcBef>
              <a:spcAft>
                <a:spcPts val="0"/>
              </a:spcAft>
              <a:defRPr b="1" i="0">
                <a:solidFill>
                  <a:srgbClr val="578963"/>
                </a:solidFill>
                <a:latin typeface="Arial" panose="020B0604020202020204" pitchFamily="34" charset="0"/>
                <a:cs typeface="Arial" panose="020B0604020202020204" pitchFamily="34" charset="0"/>
              </a:defRPr>
            </a:lvl1pPr>
          </a:lstStyle>
          <a:p>
            <a:pPr>
              <a:defRPr/>
            </a:pPr>
            <a:endParaRPr lang="en-US" dirty="0"/>
          </a:p>
        </p:txBody>
      </p:sp>
      <p:sp>
        <p:nvSpPr>
          <p:cNvPr id="7" name="Rectangle 7"/>
          <p:cNvSpPr>
            <a:spLocks noGrp="1" noChangeArrowheads="1"/>
          </p:cNvSpPr>
          <p:nvPr>
            <p:ph type="sldNum" sz="quarter" idx="12"/>
          </p:nvPr>
        </p:nvSpPr>
        <p:spPr/>
        <p:txBody>
          <a:bodyPr/>
          <a:lstStyle>
            <a:lvl1pPr defTabSz="457200" eaLnBrk="1" hangingPunct="1">
              <a:spcBef>
                <a:spcPct val="0"/>
              </a:spcBef>
              <a:defRPr b="1" i="0">
                <a:latin typeface="Arial" panose="020B0604020202020204" pitchFamily="34" charset="0"/>
                <a:cs typeface="Arial" panose="020B0604020202020204" pitchFamily="34" charset="0"/>
              </a:defRPr>
            </a:lvl1pPr>
          </a:lstStyle>
          <a:p>
            <a:pPr>
              <a:defRPr/>
            </a:pPr>
            <a:fld id="{15525E36-E54E-0B49-B228-B8B47F66C0A7}" type="slidenum">
              <a:rPr lang="en-US" smtClean="0"/>
              <a:pPr>
                <a:defRPr/>
              </a:pPr>
              <a:t>‹#›</a:t>
            </a:fld>
            <a:endParaRPr lang="en-US" dirty="0"/>
          </a:p>
        </p:txBody>
      </p:sp>
    </p:spTree>
    <p:extLst>
      <p:ext uri="{BB962C8B-B14F-4D97-AF65-F5344CB8AC3E}">
        <p14:creationId xmlns:p14="http://schemas.microsoft.com/office/powerpoint/2010/main" val="246343974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57200" eaLnBrk="1" hangingPunct="1">
              <a:spcBef>
                <a:spcPct val="0"/>
              </a:spcBef>
              <a:defRPr b="1" i="0">
                <a:latin typeface="Arial" panose="020B0604020202020204" pitchFamily="34" charset="0"/>
                <a:cs typeface="Arial" panose="020B0604020202020204" pitchFamily="34" charset="0"/>
              </a:defRPr>
            </a:lvl1pPr>
          </a:lstStyle>
          <a:p>
            <a:pPr>
              <a:defRPr/>
            </a:pPr>
            <a:fld id="{9D7D1592-AD84-8644-9292-39F21F0F6171}" type="slidenum">
              <a:rPr lang="en-US" smtClean="0"/>
              <a:pPr>
                <a:defRPr/>
              </a:pPr>
              <a:t>‹#›</a:t>
            </a:fld>
            <a:endParaRPr lang="en-US" dirty="0"/>
          </a:p>
        </p:txBody>
      </p:sp>
    </p:spTree>
    <p:extLst>
      <p:ext uri="{BB962C8B-B14F-4D97-AF65-F5344CB8AC3E}">
        <p14:creationId xmlns:p14="http://schemas.microsoft.com/office/powerpoint/2010/main" val="293797755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57200" eaLnBrk="1" hangingPunct="1">
              <a:spcBef>
                <a:spcPct val="0"/>
              </a:spcBef>
              <a:defRPr b="1" i="0">
                <a:latin typeface="Arial" panose="020B0604020202020204" pitchFamily="34" charset="0"/>
                <a:cs typeface="Arial" panose="020B0604020202020204" pitchFamily="34" charset="0"/>
              </a:defRPr>
            </a:lvl1pPr>
          </a:lstStyle>
          <a:p>
            <a:pPr>
              <a:defRPr/>
            </a:pPr>
            <a:fld id="{90CC6780-6741-254D-A7FA-C6D75481A9A1}" type="slidenum">
              <a:rPr lang="en-US" smtClean="0"/>
              <a:pPr>
                <a:defRPr/>
              </a:pPr>
              <a:t>‹#›</a:t>
            </a:fld>
            <a:endParaRPr lang="en-US" dirty="0"/>
          </a:p>
        </p:txBody>
      </p:sp>
    </p:spTree>
    <p:extLst>
      <p:ext uri="{BB962C8B-B14F-4D97-AF65-F5344CB8AC3E}">
        <p14:creationId xmlns:p14="http://schemas.microsoft.com/office/powerpoint/2010/main" val="452737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C41DE38-5351-6448-8BF8-6CB8115DC038}" type="slidenum">
              <a:rPr lang="en-US" smtClean="0"/>
              <a:pPr>
                <a:defRPr/>
              </a:pPr>
              <a:t>‹#›</a:t>
            </a:fld>
            <a:endParaRPr lang="en-US" dirty="0"/>
          </a:p>
        </p:txBody>
      </p:sp>
    </p:spTree>
    <p:extLst>
      <p:ext uri="{BB962C8B-B14F-4D97-AF65-F5344CB8AC3E}">
        <p14:creationId xmlns:p14="http://schemas.microsoft.com/office/powerpoint/2010/main" val="372505990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457200" eaLnBrk="1" hangingPunct="1">
              <a:spcBef>
                <a:spcPct val="0"/>
              </a:spcBef>
              <a:defRPr b="1" i="0">
                <a:latin typeface="Arial" panose="020B0604020202020204" pitchFamily="34" charset="0"/>
                <a:cs typeface="Arial" panose="020B0604020202020204" pitchFamily="34" charset="0"/>
              </a:defRPr>
            </a:lvl1pPr>
          </a:lstStyle>
          <a:p>
            <a:pPr>
              <a:defRPr/>
            </a:pPr>
            <a:fld id="{1BEC60A5-41A5-B94A-B511-BC41FA13EE5A}" type="slidenum">
              <a:rPr lang="en-US" smtClean="0"/>
              <a:pPr>
                <a:defRPr/>
              </a:pPr>
              <a:t>‹#›</a:t>
            </a:fld>
            <a:endParaRPr lang="en-US" dirty="0"/>
          </a:p>
        </p:txBody>
      </p:sp>
    </p:spTree>
    <p:extLst>
      <p:ext uri="{BB962C8B-B14F-4D97-AF65-F5344CB8AC3E}">
        <p14:creationId xmlns:p14="http://schemas.microsoft.com/office/powerpoint/2010/main" val="211200206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defTabSz="457200" eaLnBrk="1" fontAlgn="auto" hangingPunct="1">
              <a:spcBef>
                <a:spcPts val="0"/>
              </a:spcBef>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defTabSz="457200" eaLnBrk="1" fontAlgn="auto" hangingPunct="1">
              <a:spcBef>
                <a:spcPts val="0"/>
              </a:spcBef>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defTabSz="457200" eaLnBrk="1" hangingPunct="1">
              <a:spcBef>
                <a:spcPct val="0"/>
              </a:spcBef>
              <a:defRPr b="1" i="0">
                <a:latin typeface="Arial" panose="020B0604020202020204" pitchFamily="34" charset="0"/>
                <a:cs typeface="Arial" panose="020B0604020202020204" pitchFamily="34" charset="0"/>
              </a:defRPr>
            </a:lvl1pPr>
          </a:lstStyle>
          <a:p>
            <a:pPr>
              <a:defRPr/>
            </a:pPr>
            <a:fld id="{D7758DB2-E882-A849-B781-2A524E7B9764}" type="slidenum">
              <a:rPr lang="en-US" smtClean="0"/>
              <a:pPr>
                <a:defRPr/>
              </a:pPr>
              <a:t>‹#›</a:t>
            </a:fld>
            <a:endParaRPr lang="en-US" dirty="0"/>
          </a:p>
        </p:txBody>
      </p:sp>
    </p:spTree>
    <p:extLst>
      <p:ext uri="{BB962C8B-B14F-4D97-AF65-F5344CB8AC3E}">
        <p14:creationId xmlns:p14="http://schemas.microsoft.com/office/powerpoint/2010/main" val="54886372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defTabSz="457200" eaLnBrk="1" fontAlgn="auto" hangingPunct="1">
              <a:spcBef>
                <a:spcPts val="0"/>
              </a:spcBef>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defTabSz="457200" eaLnBrk="1" fontAlgn="auto" hangingPunct="1">
              <a:spcBef>
                <a:spcPts val="0"/>
              </a:spcBef>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defTabSz="457200" eaLnBrk="1" hangingPunct="1">
              <a:spcBef>
                <a:spcPct val="0"/>
              </a:spcBef>
              <a:defRPr b="1" i="0">
                <a:latin typeface="Arial" panose="020B0604020202020204" pitchFamily="34" charset="0"/>
                <a:cs typeface="Arial" panose="020B0604020202020204" pitchFamily="34" charset="0"/>
              </a:defRPr>
            </a:lvl1pPr>
          </a:lstStyle>
          <a:p>
            <a:pPr>
              <a:defRPr/>
            </a:pPr>
            <a:fld id="{B00CAE4B-012D-E848-B198-42F15CCEA48E}" type="slidenum">
              <a:rPr lang="en-US" smtClean="0"/>
              <a:pPr>
                <a:defRPr/>
              </a:pPr>
              <a:t>‹#›</a:t>
            </a:fld>
            <a:endParaRPr lang="en-US" dirty="0"/>
          </a:p>
        </p:txBody>
      </p:sp>
    </p:spTree>
    <p:extLst>
      <p:ext uri="{BB962C8B-B14F-4D97-AF65-F5344CB8AC3E}">
        <p14:creationId xmlns:p14="http://schemas.microsoft.com/office/powerpoint/2010/main" val="413305099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eaLnBrk="1" fontAlgn="auto" hangingPunct="1">
              <a:spcBef>
                <a:spcPts val="0"/>
              </a:spcBef>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defTabSz="457200" eaLnBrk="1" fontAlgn="auto" hangingPunct="1">
              <a:spcBef>
                <a:spcPts val="0"/>
              </a:spcBef>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defTabSz="457200" eaLnBrk="1" hangingPunct="1">
              <a:spcBef>
                <a:spcPct val="0"/>
              </a:spcBef>
              <a:defRPr b="1" i="0">
                <a:latin typeface="Arial" panose="020B0604020202020204" pitchFamily="34" charset="0"/>
                <a:cs typeface="Arial" panose="020B0604020202020204" pitchFamily="34" charset="0"/>
              </a:defRPr>
            </a:lvl1pPr>
          </a:lstStyle>
          <a:p>
            <a:pPr>
              <a:defRPr/>
            </a:pPr>
            <a:fld id="{B6C42F6E-3919-EF4A-A416-37FCFB249E2D}" type="slidenum">
              <a:rPr lang="en-US" smtClean="0"/>
              <a:pPr>
                <a:defRPr/>
              </a:pPr>
              <a:t>‹#›</a:t>
            </a:fld>
            <a:endParaRPr lang="en-US" dirty="0"/>
          </a:p>
        </p:txBody>
      </p:sp>
    </p:spTree>
    <p:extLst>
      <p:ext uri="{BB962C8B-B14F-4D97-AF65-F5344CB8AC3E}">
        <p14:creationId xmlns:p14="http://schemas.microsoft.com/office/powerpoint/2010/main" val="283493792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457200" eaLnBrk="1" hangingPunct="1">
              <a:spcBef>
                <a:spcPct val="0"/>
              </a:spcBef>
              <a:defRPr b="1" i="0">
                <a:latin typeface="Arial" panose="020B0604020202020204" pitchFamily="34" charset="0"/>
                <a:cs typeface="Arial" panose="020B0604020202020204" pitchFamily="34" charset="0"/>
              </a:defRPr>
            </a:lvl1pPr>
          </a:lstStyle>
          <a:p>
            <a:pPr>
              <a:defRPr/>
            </a:pPr>
            <a:fld id="{A9C546F1-C48F-9441-A40E-5E5E3C5B1310}" type="slidenum">
              <a:rPr lang="en-US" smtClean="0"/>
              <a:pPr>
                <a:defRPr/>
              </a:pPr>
              <a:t>‹#›</a:t>
            </a:fld>
            <a:endParaRPr lang="en-US" dirty="0"/>
          </a:p>
        </p:txBody>
      </p:sp>
    </p:spTree>
    <p:extLst>
      <p:ext uri="{BB962C8B-B14F-4D97-AF65-F5344CB8AC3E}">
        <p14:creationId xmlns:p14="http://schemas.microsoft.com/office/powerpoint/2010/main" val="318339635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457200" eaLnBrk="1" hangingPunct="1">
              <a:spcBef>
                <a:spcPct val="0"/>
              </a:spcBef>
              <a:defRPr b="1" i="0">
                <a:latin typeface="Arial" panose="020B0604020202020204" pitchFamily="34" charset="0"/>
                <a:cs typeface="Arial" panose="020B0604020202020204" pitchFamily="34" charset="0"/>
              </a:defRPr>
            </a:lvl1pPr>
          </a:lstStyle>
          <a:p>
            <a:pPr>
              <a:defRPr/>
            </a:pPr>
            <a:fld id="{2F2791B5-F7ED-9949-A8EA-7E41E71B3F39}" type="slidenum">
              <a:rPr lang="en-US" smtClean="0"/>
              <a:pPr>
                <a:defRPr/>
              </a:pPr>
              <a:t>‹#›</a:t>
            </a:fld>
            <a:endParaRPr lang="en-US" dirty="0"/>
          </a:p>
        </p:txBody>
      </p:sp>
    </p:spTree>
    <p:extLst>
      <p:ext uri="{BB962C8B-B14F-4D97-AF65-F5344CB8AC3E}">
        <p14:creationId xmlns:p14="http://schemas.microsoft.com/office/powerpoint/2010/main" val="167102953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57200" eaLnBrk="1" hangingPunct="1">
              <a:spcBef>
                <a:spcPct val="0"/>
              </a:spcBef>
              <a:defRPr b="1" i="0">
                <a:latin typeface="Arial" panose="020B0604020202020204" pitchFamily="34" charset="0"/>
                <a:cs typeface="Arial" panose="020B0604020202020204" pitchFamily="34" charset="0"/>
              </a:defRPr>
            </a:lvl1pPr>
          </a:lstStyle>
          <a:p>
            <a:pPr>
              <a:defRPr/>
            </a:pPr>
            <a:fld id="{15CC232A-2567-B54D-B2A4-44D39DA0E05A}" type="slidenum">
              <a:rPr lang="en-US" smtClean="0"/>
              <a:pPr>
                <a:defRPr/>
              </a:pPr>
              <a:t>‹#›</a:t>
            </a:fld>
            <a:endParaRPr lang="en-US" dirty="0"/>
          </a:p>
        </p:txBody>
      </p:sp>
    </p:spTree>
    <p:extLst>
      <p:ext uri="{BB962C8B-B14F-4D97-AF65-F5344CB8AC3E}">
        <p14:creationId xmlns:p14="http://schemas.microsoft.com/office/powerpoint/2010/main" val="103964237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57200" eaLnBrk="1" hangingPunct="1">
              <a:spcBef>
                <a:spcPct val="0"/>
              </a:spcBef>
              <a:defRPr b="1" i="0">
                <a:latin typeface="Arial" panose="020B0604020202020204" pitchFamily="34" charset="0"/>
                <a:cs typeface="Arial" panose="020B0604020202020204" pitchFamily="34" charset="0"/>
              </a:defRPr>
            </a:lvl1pPr>
          </a:lstStyle>
          <a:p>
            <a:pPr>
              <a:defRPr/>
            </a:pPr>
            <a:fld id="{52ADA112-4298-714F-B8F0-992E51FBCCA7}" type="slidenum">
              <a:rPr lang="en-US" smtClean="0"/>
              <a:pPr>
                <a:defRPr/>
              </a:pPr>
              <a:t>‹#›</a:t>
            </a:fld>
            <a:endParaRPr lang="en-US" dirty="0"/>
          </a:p>
        </p:txBody>
      </p:sp>
    </p:spTree>
    <p:extLst>
      <p:ext uri="{BB962C8B-B14F-4D97-AF65-F5344CB8AC3E}">
        <p14:creationId xmlns:p14="http://schemas.microsoft.com/office/powerpoint/2010/main" val="248457640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6718640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223994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373D7DD-C45C-CE49-821D-3DB255012E6B}" type="slidenum">
              <a:rPr lang="en-US" smtClean="0"/>
              <a:pPr>
                <a:defRPr/>
              </a:pPr>
              <a:t>‹#›</a:t>
            </a:fld>
            <a:endParaRPr lang="en-US" dirty="0"/>
          </a:p>
        </p:txBody>
      </p:sp>
    </p:spTree>
    <p:extLst>
      <p:ext uri="{BB962C8B-B14F-4D97-AF65-F5344CB8AC3E}">
        <p14:creationId xmlns:p14="http://schemas.microsoft.com/office/powerpoint/2010/main" val="340754659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19269407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03867536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44130063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79230048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7397909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91770636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66862639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72494452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71794646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1890" name="Rectangle 2"/>
          <p:cNvSpPr>
            <a:spLocks noGrp="1" noChangeArrowheads="1"/>
          </p:cNvSpPr>
          <p:nvPr>
            <p:ph type="ctrTitle"/>
          </p:nvPr>
        </p:nvSpPr>
        <p:spPr>
          <a:xfrm>
            <a:off x="381000" y="1524000"/>
            <a:ext cx="72390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421891" name="Rectangle 3"/>
          <p:cNvSpPr>
            <a:spLocks noGrp="1" noChangeArrowheads="1"/>
          </p:cNvSpPr>
          <p:nvPr>
            <p:ph type="subTitle" idx="1"/>
          </p:nvPr>
        </p:nvSpPr>
        <p:spPr>
          <a:xfrm>
            <a:off x="914400" y="3581400"/>
            <a:ext cx="6400800" cy="1752600"/>
          </a:xfrm>
        </p:spPr>
        <p:txBody>
          <a:bodyPr/>
          <a:lstStyle>
            <a:lvl1pPr marL="0" indent="0" algn="ctr">
              <a:buFont typeface="Wingdings"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2580893-DBA9-5F48-A860-FD6759D0589A}" type="slidenum">
              <a:rPr lang="en-US" smtClean="0"/>
              <a:pPr>
                <a:defRPr/>
              </a:pPr>
              <a:t>‹#›</a:t>
            </a:fld>
            <a:endParaRPr lang="en-US" dirty="0"/>
          </a:p>
        </p:txBody>
      </p:sp>
    </p:spTree>
    <p:extLst>
      <p:ext uri="{BB962C8B-B14F-4D97-AF65-F5344CB8AC3E}">
        <p14:creationId xmlns:p14="http://schemas.microsoft.com/office/powerpoint/2010/main" val="19274974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2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8F6225E-B555-5349-93DC-8C25B31A5B29}" type="slidenum">
              <a:rPr lang="en-US" smtClean="0"/>
              <a:pPr>
                <a:defRPr/>
              </a:pPr>
              <a:t>‹#›</a:t>
            </a:fld>
            <a:endParaRPr lang="en-US" dirty="0"/>
          </a:p>
        </p:txBody>
      </p:sp>
    </p:spTree>
    <p:extLst>
      <p:ext uri="{BB962C8B-B14F-4D97-AF65-F5344CB8AC3E}">
        <p14:creationId xmlns:p14="http://schemas.microsoft.com/office/powerpoint/2010/main" val="382262186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620EC7F-E17C-1B40-BFBA-9343ED0B994C}" type="slidenum">
              <a:rPr lang="en-US" smtClean="0"/>
              <a:pPr>
                <a:defRPr/>
              </a:pPr>
              <a:t>‹#›</a:t>
            </a:fld>
            <a:endParaRPr lang="en-US" dirty="0"/>
          </a:p>
        </p:txBody>
      </p:sp>
    </p:spTree>
    <p:extLst>
      <p:ext uri="{BB962C8B-B14F-4D97-AF65-F5344CB8AC3E}">
        <p14:creationId xmlns:p14="http://schemas.microsoft.com/office/powerpoint/2010/main" val="289497422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2F16F6D-9ADE-BE4A-8784-09221CEC956C}" type="slidenum">
              <a:rPr lang="en-US" smtClean="0"/>
              <a:pPr>
                <a:defRPr/>
              </a:pPr>
              <a:t>‹#›</a:t>
            </a:fld>
            <a:endParaRPr lang="en-US" dirty="0"/>
          </a:p>
        </p:txBody>
      </p:sp>
    </p:spTree>
    <p:extLst>
      <p:ext uri="{BB962C8B-B14F-4D97-AF65-F5344CB8AC3E}">
        <p14:creationId xmlns:p14="http://schemas.microsoft.com/office/powerpoint/2010/main" val="409137557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5164F4E-58E3-814A-9461-8B7EDEB876E9}" type="slidenum">
              <a:rPr lang="en-US" smtClean="0"/>
              <a:pPr>
                <a:defRPr/>
              </a:pPr>
              <a:t>‹#›</a:t>
            </a:fld>
            <a:endParaRPr lang="en-US" dirty="0"/>
          </a:p>
        </p:txBody>
      </p:sp>
    </p:spTree>
    <p:extLst>
      <p:ext uri="{BB962C8B-B14F-4D97-AF65-F5344CB8AC3E}">
        <p14:creationId xmlns:p14="http://schemas.microsoft.com/office/powerpoint/2010/main" val="222394987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95826D-B875-FB4E-9CD2-808638998B91}" type="slidenum">
              <a:rPr lang="en-US" smtClean="0"/>
              <a:pPr>
                <a:defRPr/>
              </a:pPr>
              <a:t>‹#›</a:t>
            </a:fld>
            <a:endParaRPr lang="en-US" dirty="0"/>
          </a:p>
        </p:txBody>
      </p:sp>
    </p:spTree>
    <p:extLst>
      <p:ext uri="{BB962C8B-B14F-4D97-AF65-F5344CB8AC3E}">
        <p14:creationId xmlns:p14="http://schemas.microsoft.com/office/powerpoint/2010/main" val="198876953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636C8F-D20F-C042-8274-909E85AB47AE}" type="slidenum">
              <a:rPr lang="en-US" smtClean="0"/>
              <a:pPr>
                <a:defRPr/>
              </a:pPr>
              <a:t>‹#›</a:t>
            </a:fld>
            <a:endParaRPr lang="en-US" dirty="0"/>
          </a:p>
        </p:txBody>
      </p:sp>
    </p:spTree>
    <p:extLst>
      <p:ext uri="{BB962C8B-B14F-4D97-AF65-F5344CB8AC3E}">
        <p14:creationId xmlns:p14="http://schemas.microsoft.com/office/powerpoint/2010/main" val="248866189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407B70F-D708-FD44-87D2-109100D670CA}" type="slidenum">
              <a:rPr lang="en-US" smtClean="0"/>
              <a:pPr>
                <a:defRPr/>
              </a:pPr>
              <a:t>‹#›</a:t>
            </a:fld>
            <a:endParaRPr lang="en-US" dirty="0"/>
          </a:p>
        </p:txBody>
      </p:sp>
    </p:spTree>
    <p:extLst>
      <p:ext uri="{BB962C8B-B14F-4D97-AF65-F5344CB8AC3E}">
        <p14:creationId xmlns:p14="http://schemas.microsoft.com/office/powerpoint/2010/main" val="363626846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B3EF62-AECD-6644-8D3F-A4EB58C7BBE1}" type="slidenum">
              <a:rPr lang="en-US" smtClean="0"/>
              <a:pPr>
                <a:defRPr/>
              </a:pPr>
              <a:t>‹#›</a:t>
            </a:fld>
            <a:endParaRPr lang="en-US" dirty="0"/>
          </a:p>
        </p:txBody>
      </p:sp>
    </p:spTree>
    <p:extLst>
      <p:ext uri="{BB962C8B-B14F-4D97-AF65-F5344CB8AC3E}">
        <p14:creationId xmlns:p14="http://schemas.microsoft.com/office/powerpoint/2010/main" val="68714982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43A325-18B7-C94B-840C-AEBB5E066394}" type="slidenum">
              <a:rPr lang="en-US" smtClean="0"/>
              <a:pPr>
                <a:defRPr/>
              </a:pPr>
              <a:t>‹#›</a:t>
            </a:fld>
            <a:endParaRPr lang="en-US" dirty="0"/>
          </a:p>
        </p:txBody>
      </p:sp>
    </p:spTree>
    <p:extLst>
      <p:ext uri="{BB962C8B-B14F-4D97-AF65-F5344CB8AC3E}">
        <p14:creationId xmlns:p14="http://schemas.microsoft.com/office/powerpoint/2010/main" val="87352402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A47BA5-6091-5344-9D20-A2816AF4C23E}" type="slidenum">
              <a:rPr lang="en-US" smtClean="0"/>
              <a:pPr>
                <a:defRPr/>
              </a:pPr>
              <a:t>‹#›</a:t>
            </a:fld>
            <a:endParaRPr lang="en-US" dirty="0"/>
          </a:p>
        </p:txBody>
      </p:sp>
    </p:spTree>
    <p:extLst>
      <p:ext uri="{BB962C8B-B14F-4D97-AF65-F5344CB8AC3E}">
        <p14:creationId xmlns:p14="http://schemas.microsoft.com/office/powerpoint/2010/main" val="185547148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D6B7F8A-40D8-A246-9039-7B7024B17580}" type="slidenum">
              <a:rPr lang="en-US" smtClean="0"/>
              <a:pPr>
                <a:defRPr/>
              </a:pPr>
              <a:t>‹#›</a:t>
            </a:fld>
            <a:endParaRPr lang="en-US" dirty="0"/>
          </a:p>
        </p:txBody>
      </p:sp>
    </p:spTree>
    <p:extLst>
      <p:ext uri="{BB962C8B-B14F-4D97-AF65-F5344CB8AC3E}">
        <p14:creationId xmlns:p14="http://schemas.microsoft.com/office/powerpoint/2010/main" val="2409601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2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2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CCD79D-8E60-AC4B-B999-6D6131A28413}" type="slidenum">
              <a:rPr lang="en-US" smtClean="0"/>
              <a:pPr>
                <a:defRPr/>
              </a:pPr>
              <a:t>‹#›</a:t>
            </a:fld>
            <a:endParaRPr lang="en-US" dirty="0"/>
          </a:p>
        </p:txBody>
      </p:sp>
    </p:spTree>
    <p:extLst>
      <p:ext uri="{BB962C8B-B14F-4D97-AF65-F5344CB8AC3E}">
        <p14:creationId xmlns:p14="http://schemas.microsoft.com/office/powerpoint/2010/main" val="251713186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b="1" i="0">
                <a:latin typeface="Arial" panose="020B0604020202020204" pitchFamily="34" charset="0"/>
                <a:cs typeface="Arial" panose="020B0604020202020204" pitchFamily="34" charset="0"/>
              </a:defRPr>
            </a:lvl1pPr>
          </a:lstStyle>
          <a:p>
            <a:r>
              <a:rPr lang="en-US" dirty="0"/>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b="1" i="0">
                <a:latin typeface="Arial" panose="020B0604020202020204" pitchFamily="34" charset="0"/>
              </a:defRPr>
            </a:lvl1pPr>
          </a:lstStyle>
          <a:p>
            <a:pPr>
              <a:defRPr/>
            </a:pPr>
            <a:endParaRPr lang="en-US" dirty="0"/>
          </a:p>
        </p:txBody>
      </p:sp>
      <p:sp>
        <p:nvSpPr>
          <p:cNvPr id="14" name="Rectangle 14"/>
          <p:cNvSpPr>
            <a:spLocks noGrp="1" noChangeArrowheads="1"/>
          </p:cNvSpPr>
          <p:nvPr>
            <p:ph type="ftr" sz="quarter" idx="11"/>
          </p:nvPr>
        </p:nvSpPr>
        <p:spPr>
          <a:xfrm>
            <a:off x="3124200" y="6251575"/>
            <a:ext cx="2895600" cy="476250"/>
          </a:xfrm>
        </p:spPr>
        <p:txBody>
          <a:bodyPr/>
          <a:lstStyle>
            <a:lvl1pPr>
              <a:defRPr b="1" i="0">
                <a:latin typeface="Arial" panose="020B0604020202020204" pitchFamily="34" charset="0"/>
              </a:defRPr>
            </a:lvl1pPr>
          </a:lstStyle>
          <a:p>
            <a:pPr>
              <a:defRPr/>
            </a:pPr>
            <a:endParaRPr lang="en-US" dirty="0"/>
          </a:p>
        </p:txBody>
      </p:sp>
      <p:sp>
        <p:nvSpPr>
          <p:cNvPr id="15" name="Rectangle 15"/>
          <p:cNvSpPr>
            <a:spLocks noGrp="1" noChangeArrowheads="1"/>
          </p:cNvSpPr>
          <p:nvPr>
            <p:ph type="sldNum" sz="quarter" idx="12"/>
          </p:nvPr>
        </p:nvSpPr>
        <p:spPr>
          <a:xfrm>
            <a:off x="6553200" y="6254750"/>
            <a:ext cx="2133600" cy="476250"/>
          </a:xfrm>
        </p:spPr>
        <p:txBody>
          <a:bodyPr/>
          <a:lstStyle>
            <a:lvl1pPr>
              <a:defRPr b="1" i="0">
                <a:latin typeface="Arial" panose="020B0604020202020204" pitchFamily="34" charset="0"/>
              </a:defRPr>
            </a:lvl1pPr>
          </a:lstStyle>
          <a:p>
            <a:pPr>
              <a:defRPr/>
            </a:pPr>
            <a:fld id="{AEBDD901-5E59-7B43-A9F7-14F4D95506FE}" type="slidenum">
              <a:rPr lang="en-US" smtClean="0"/>
              <a:pPr>
                <a:defRPr/>
              </a:pPr>
              <a:t>‹#›</a:t>
            </a:fld>
            <a:endParaRPr lang="en-US" dirty="0"/>
          </a:p>
        </p:txBody>
      </p:sp>
    </p:spTree>
    <p:extLst>
      <p:ext uri="{BB962C8B-B14F-4D97-AF65-F5344CB8AC3E}">
        <p14:creationId xmlns:p14="http://schemas.microsoft.com/office/powerpoint/2010/main" val="222646663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D8675161-CB35-E84A-B92A-197DD9289C5E}"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70555560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5F1CEDEB-C91F-354E-8017-B25149523F60}"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9527430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17DF7EE-4D50-794D-B8F5-911888915FE5}"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76265691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6BC76B41-83BA-D045-8369-89A22B03A010}" type="slidenum">
              <a:rPr lang="en-US" smtClean="0"/>
              <a:pPr>
                <a:defRPr/>
              </a:pPr>
              <a:t>‹#›</a:t>
            </a:fld>
            <a:endParaRPr lang="en-US" dirty="0"/>
          </a:p>
        </p:txBody>
      </p:sp>
      <p:sp>
        <p:nvSpPr>
          <p:cNvPr id="9"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57387238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CAF40AF4-EBAF-6844-AB37-646A2277693E}" type="slidenum">
              <a:rPr lang="en-US" smtClean="0"/>
              <a:pPr>
                <a:defRPr/>
              </a:pPr>
              <a:t>‹#›</a:t>
            </a:fld>
            <a:endParaRPr lang="en-US" dirty="0"/>
          </a:p>
        </p:txBody>
      </p:sp>
      <p:sp>
        <p:nvSpPr>
          <p:cNvPr id="5"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30065076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7803718F-FA68-9247-9252-337464DFF205}" type="slidenum">
              <a:rPr lang="en-US" smtClean="0"/>
              <a:pPr>
                <a:defRPr/>
              </a:pPr>
              <a:t>‹#›</a:t>
            </a:fld>
            <a:endParaRPr lang="en-US" dirty="0"/>
          </a:p>
        </p:txBody>
      </p:sp>
      <p:sp>
        <p:nvSpPr>
          <p:cNvPr id="4"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59452594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E1A24C5A-3CA3-394E-AF32-536536B66FB1}"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34610908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7C5BAEE0-F3CD-A44B-993B-CE52E563E966}"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17812410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5FF6B31B-200E-4945-BCE0-B835FB57D123}"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697404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2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D3F5F99-70E6-AB4D-A05A-9A44204AB0CA}" type="slidenum">
              <a:rPr lang="en-US" smtClean="0"/>
              <a:pPr>
                <a:defRPr/>
              </a:pPr>
              <a:t>‹#›</a:t>
            </a:fld>
            <a:endParaRPr lang="en-US" dirty="0"/>
          </a:p>
        </p:txBody>
      </p:sp>
    </p:spTree>
    <p:extLst>
      <p:ext uri="{BB962C8B-B14F-4D97-AF65-F5344CB8AC3E}">
        <p14:creationId xmlns:p14="http://schemas.microsoft.com/office/powerpoint/2010/main" val="259725367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CD3DB8D5-9172-594B-A6FE-3E2A6C94BFA7}"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12054484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019E98D-E418-FC40-87E4-C700292D66C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7193289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A89E857-5F65-9449-A89C-16A354B30CC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7341936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110F7E3-1C96-D04B-AFB4-E16C182F58B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6943068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1573B25-8F55-9E42-9462-376B0D78EF4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9262076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46CDA77-21FC-E54E-8FE4-D25A10EE899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3103223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3AFCA2E-68D6-6044-B1A9-F964EB8A91B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9000425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B7A0B0A-A598-E144-BFC6-4DD88534D8A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8997495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F17490A-90B2-154A-AAED-2DE142F09BA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2347210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1A869A-0581-5A4C-BF79-B33D347EE27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56345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E6FFC6E-3105-EF44-958C-2EB10CF92C80}" type="slidenum">
              <a:rPr lang="en-US" smtClean="0"/>
              <a:pPr>
                <a:defRPr/>
              </a:pPr>
              <a:t>‹#›</a:t>
            </a:fld>
            <a:endParaRPr lang="en-US" dirty="0"/>
          </a:p>
        </p:txBody>
      </p:sp>
    </p:spTree>
    <p:extLst>
      <p:ext uri="{BB962C8B-B14F-4D97-AF65-F5344CB8AC3E}">
        <p14:creationId xmlns:p14="http://schemas.microsoft.com/office/powerpoint/2010/main" val="110771234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F3109B7-25B2-D341-AC62-69771AABFDC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1391807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5EFB1A4-B7E0-C443-97F9-EB199BB41BB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4908912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b="1" i="0">
                <a:latin typeface="Arial" panose="020B0604020202020204" pitchFamily="34" charset="0"/>
                <a:cs typeface="Arial" panose="020B0604020202020204" pitchFamily="34" charset="0"/>
              </a:defRPr>
            </a:lvl1pPr>
          </a:lstStyle>
          <a:p>
            <a:r>
              <a:rPr lang="en-US" dirty="0"/>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b="1" i="0">
                <a:latin typeface="Arial" panose="020B0604020202020204" pitchFamily="34" charset="0"/>
              </a:defRPr>
            </a:lvl1pPr>
          </a:lstStyle>
          <a:p>
            <a:pPr>
              <a:defRPr/>
            </a:pPr>
            <a:fld id="{AEBDD901-5E59-7B43-A9F7-14F4D95506F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0216217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D8675161-CB35-E84A-B92A-197DD9289C5E}"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9067472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5F1CEDEB-C91F-354E-8017-B25149523F60}"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52414883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17DF7EE-4D50-794D-B8F5-911888915FE5}" type="slidenum">
              <a:rPr lang="en-US" smtClean="0">
                <a:solidFill>
                  <a:srgbClr val="FFFFFF"/>
                </a:solidFill>
              </a:rPr>
              <a:pPr>
                <a:def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8262203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6BC76B41-83BA-D045-8369-89A22B03A010}" type="slidenum">
              <a:rPr lang="en-US" smtClean="0">
                <a:solidFill>
                  <a:srgbClr val="FFFFFF"/>
                </a:solidFill>
              </a:rPr>
              <a:pPr>
                <a:defRPr/>
              </a:pPr>
              <a:t>‹#›</a:t>
            </a:fld>
            <a:endParaRPr lang="en-US" dirty="0">
              <a:solidFill>
                <a:srgbClr val="FFFFFF"/>
              </a:solidFill>
            </a:endParaRPr>
          </a:p>
        </p:txBody>
      </p:sp>
      <p:sp>
        <p:nvSpPr>
          <p:cNvPr id="9"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4747607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CAF40AF4-EBAF-6844-AB37-646A2277693E}" type="slidenum">
              <a:rPr lang="en-US" smtClean="0">
                <a:solidFill>
                  <a:srgbClr val="FFFFFF"/>
                </a:solidFill>
              </a:rPr>
              <a:pPr>
                <a:defRPr/>
              </a:pPr>
              <a:t>‹#›</a:t>
            </a:fld>
            <a:endParaRPr lang="en-US" dirty="0">
              <a:solidFill>
                <a:srgbClr val="FFFFFF"/>
              </a:solidFill>
            </a:endParaRPr>
          </a:p>
        </p:txBody>
      </p:sp>
      <p:sp>
        <p:nvSpPr>
          <p:cNvPr id="5"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39310088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7803718F-FA68-9247-9252-337464DFF205}" type="slidenum">
              <a:rPr lang="en-US" smtClean="0">
                <a:solidFill>
                  <a:srgbClr val="FFFFFF"/>
                </a:solidFill>
              </a:rPr>
              <a:pPr>
                <a:defRPr/>
              </a:pPr>
              <a:t>‹#›</a:t>
            </a:fld>
            <a:endParaRPr lang="en-US" dirty="0">
              <a:solidFill>
                <a:srgbClr val="FFFFFF"/>
              </a:solidFill>
            </a:endParaRPr>
          </a:p>
        </p:txBody>
      </p:sp>
      <p:sp>
        <p:nvSpPr>
          <p:cNvPr id="4"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7015617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E1A24C5A-3CA3-394E-AF32-536536B66FB1}" type="slidenum">
              <a:rPr lang="en-US" smtClean="0">
                <a:solidFill>
                  <a:srgbClr val="FFFFFF"/>
                </a:solidFill>
              </a:rPr>
              <a:pPr>
                <a:def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001524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D4DF02-F392-764C-B898-A4296B64DA58}" type="slidenum">
              <a:rPr lang="en-US" smtClean="0"/>
              <a:pPr>
                <a:defRPr/>
              </a:pPr>
              <a:t>‹#›</a:t>
            </a:fld>
            <a:endParaRPr lang="en-US" dirty="0"/>
          </a:p>
        </p:txBody>
      </p:sp>
    </p:spTree>
    <p:extLst>
      <p:ext uri="{BB962C8B-B14F-4D97-AF65-F5344CB8AC3E}">
        <p14:creationId xmlns:p14="http://schemas.microsoft.com/office/powerpoint/2010/main" val="2136599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ADD440-5A43-CD44-9439-8C9208D42105}" type="slidenum">
              <a:rPr lang="en-US" smtClean="0"/>
              <a:pPr>
                <a:defRPr/>
              </a:pPr>
              <a:t>‹#›</a:t>
            </a:fld>
            <a:endParaRPr lang="en-US" dirty="0"/>
          </a:p>
        </p:txBody>
      </p:sp>
    </p:spTree>
    <p:extLst>
      <p:ext uri="{BB962C8B-B14F-4D97-AF65-F5344CB8AC3E}">
        <p14:creationId xmlns:p14="http://schemas.microsoft.com/office/powerpoint/2010/main" val="300707141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7C5BAEE0-F3CD-A44B-993B-CE52E563E966}" type="slidenum">
              <a:rPr lang="en-US" smtClean="0">
                <a:solidFill>
                  <a:srgbClr val="FFFFFF"/>
                </a:solidFill>
              </a:rPr>
              <a:pPr>
                <a:def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29156359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5FF6B31B-200E-4945-BCE0-B835FB57D123}"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401877266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CD3DB8D5-9172-594B-A6FE-3E2A6C94BFA7}"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67834888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37804EE-02CE-4B32-83FA-C33D7FE202F9}" type="slidenum">
              <a:rPr lang="en-US" altLang="en-US" smtClean="0"/>
              <a:pPr/>
              <a:t>‹#›</a:t>
            </a:fld>
            <a:endParaRPr lang="en-US" altLang="en-US" dirty="0"/>
          </a:p>
        </p:txBody>
      </p:sp>
    </p:spTree>
    <p:extLst>
      <p:ext uri="{BB962C8B-B14F-4D97-AF65-F5344CB8AC3E}">
        <p14:creationId xmlns:p14="http://schemas.microsoft.com/office/powerpoint/2010/main" val="1887420172"/>
      </p:ext>
    </p:extLst>
  </p:cSld>
  <p:clrMapOvr>
    <a:masterClrMapping/>
  </p:clrMapOvr>
  <p:transition spd="slow">
    <p:zoom/>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3FD0289-7827-4101-B269-A4BDBA3F566A}" type="slidenum">
              <a:rPr lang="en-US" altLang="en-US" smtClean="0"/>
              <a:pPr/>
              <a:t>‹#›</a:t>
            </a:fld>
            <a:endParaRPr lang="en-US" altLang="en-US" dirty="0"/>
          </a:p>
        </p:txBody>
      </p:sp>
    </p:spTree>
    <p:extLst>
      <p:ext uri="{BB962C8B-B14F-4D97-AF65-F5344CB8AC3E}">
        <p14:creationId xmlns:p14="http://schemas.microsoft.com/office/powerpoint/2010/main" val="1258242387"/>
      </p:ext>
    </p:extLst>
  </p:cSld>
  <p:clrMapOvr>
    <a:masterClrMapping/>
  </p:clrMapOvr>
  <p:transition spd="slow">
    <p:zo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BDB2E29-C4FC-4748-8E31-C8E6D3A64C3D}" type="slidenum">
              <a:rPr lang="en-US" altLang="en-US" smtClean="0"/>
              <a:pPr/>
              <a:t>‹#›</a:t>
            </a:fld>
            <a:endParaRPr lang="en-US" altLang="en-US" dirty="0"/>
          </a:p>
        </p:txBody>
      </p:sp>
    </p:spTree>
    <p:extLst>
      <p:ext uri="{BB962C8B-B14F-4D97-AF65-F5344CB8AC3E}">
        <p14:creationId xmlns:p14="http://schemas.microsoft.com/office/powerpoint/2010/main" val="4158115257"/>
      </p:ext>
    </p:extLst>
  </p:cSld>
  <p:clrMapOvr>
    <a:masterClrMapping/>
  </p:clrMapOvr>
  <p:transition spd="slow">
    <p:zo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997D361-526D-48E2-8E39-802050B18E8C}" type="slidenum">
              <a:rPr lang="en-US" altLang="en-US" smtClean="0"/>
              <a:pPr/>
              <a:t>‹#›</a:t>
            </a:fld>
            <a:endParaRPr lang="en-US" altLang="en-US" dirty="0"/>
          </a:p>
        </p:txBody>
      </p:sp>
    </p:spTree>
    <p:extLst>
      <p:ext uri="{BB962C8B-B14F-4D97-AF65-F5344CB8AC3E}">
        <p14:creationId xmlns:p14="http://schemas.microsoft.com/office/powerpoint/2010/main" val="1719706722"/>
      </p:ext>
    </p:extLst>
  </p:cSld>
  <p:clrMapOvr>
    <a:masterClrMapping/>
  </p:clrMapOvr>
  <p:transition spd="slow">
    <p:zoom/>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F288798-6407-419D-84AE-9C8FFA9C8BA2}" type="slidenum">
              <a:rPr lang="en-US" altLang="en-US" smtClean="0"/>
              <a:pPr/>
              <a:t>‹#›</a:t>
            </a:fld>
            <a:endParaRPr lang="en-US" altLang="en-US" dirty="0"/>
          </a:p>
        </p:txBody>
      </p:sp>
    </p:spTree>
    <p:extLst>
      <p:ext uri="{BB962C8B-B14F-4D97-AF65-F5344CB8AC3E}">
        <p14:creationId xmlns:p14="http://schemas.microsoft.com/office/powerpoint/2010/main" val="2444185943"/>
      </p:ext>
    </p:extLst>
  </p:cSld>
  <p:clrMapOvr>
    <a:masterClrMapping/>
  </p:clrMapOvr>
  <p:transition spd="slow">
    <p:zoom/>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6C33624-E664-47EB-B820-C3AD671DB348}" type="slidenum">
              <a:rPr lang="en-US" altLang="en-US" smtClean="0"/>
              <a:pPr/>
              <a:t>‹#›</a:t>
            </a:fld>
            <a:endParaRPr lang="en-US" altLang="en-US" dirty="0"/>
          </a:p>
        </p:txBody>
      </p:sp>
    </p:spTree>
    <p:extLst>
      <p:ext uri="{BB962C8B-B14F-4D97-AF65-F5344CB8AC3E}">
        <p14:creationId xmlns:p14="http://schemas.microsoft.com/office/powerpoint/2010/main" val="956840255"/>
      </p:ext>
    </p:extLst>
  </p:cSld>
  <p:clrMapOvr>
    <a:masterClrMapping/>
  </p:clrMapOvr>
  <p:transition spd="slow">
    <p:zoom/>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271AA8B-6A91-451C-8BAB-0BB098D3890F}" type="slidenum">
              <a:rPr lang="en-US" altLang="en-US" smtClean="0"/>
              <a:pPr/>
              <a:t>‹#›</a:t>
            </a:fld>
            <a:endParaRPr lang="en-US" altLang="en-US" dirty="0"/>
          </a:p>
        </p:txBody>
      </p:sp>
    </p:spTree>
    <p:extLst>
      <p:ext uri="{BB962C8B-B14F-4D97-AF65-F5344CB8AC3E}">
        <p14:creationId xmlns:p14="http://schemas.microsoft.com/office/powerpoint/2010/main" val="1652358853"/>
      </p:ext>
    </p:extLst>
  </p:cSld>
  <p:clrMapOvr>
    <a:masterClrMapping/>
  </p:clrMapOvr>
  <p:transition spd="slow">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C193BE9-48F8-2240-998C-1525308AD1FE}" type="slidenum">
              <a:rPr lang="en-US" smtClean="0"/>
              <a:pPr>
                <a:defRPr/>
              </a:pPr>
              <a:t>‹#›</a:t>
            </a:fld>
            <a:endParaRPr lang="en-US" dirty="0"/>
          </a:p>
        </p:txBody>
      </p:sp>
    </p:spTree>
    <p:extLst>
      <p:ext uri="{BB962C8B-B14F-4D97-AF65-F5344CB8AC3E}">
        <p14:creationId xmlns:p14="http://schemas.microsoft.com/office/powerpoint/2010/main" val="112648139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714135F-0D18-4CE9-AAF3-4C9483B47642}" type="slidenum">
              <a:rPr lang="en-US" altLang="en-US" smtClean="0"/>
              <a:pPr/>
              <a:t>‹#›</a:t>
            </a:fld>
            <a:endParaRPr lang="en-US" altLang="en-US" dirty="0"/>
          </a:p>
        </p:txBody>
      </p:sp>
    </p:spTree>
    <p:extLst>
      <p:ext uri="{BB962C8B-B14F-4D97-AF65-F5344CB8AC3E}">
        <p14:creationId xmlns:p14="http://schemas.microsoft.com/office/powerpoint/2010/main" val="1725064605"/>
      </p:ext>
    </p:extLst>
  </p:cSld>
  <p:clrMapOvr>
    <a:masterClrMapping/>
  </p:clrMapOvr>
  <p:transition spd="slow">
    <p:zoom/>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AC9E0F4-98BA-4DDF-8CA0-7E1E9E08E9FD}" type="slidenum">
              <a:rPr lang="en-US" altLang="en-US" smtClean="0"/>
              <a:pPr/>
              <a:t>‹#›</a:t>
            </a:fld>
            <a:endParaRPr lang="en-US" altLang="en-US" dirty="0"/>
          </a:p>
        </p:txBody>
      </p:sp>
    </p:spTree>
    <p:extLst>
      <p:ext uri="{BB962C8B-B14F-4D97-AF65-F5344CB8AC3E}">
        <p14:creationId xmlns:p14="http://schemas.microsoft.com/office/powerpoint/2010/main" val="3287360889"/>
      </p:ext>
    </p:extLst>
  </p:cSld>
  <p:clrMapOvr>
    <a:masterClrMapping/>
  </p:clrMapOvr>
  <p:transition spd="slow">
    <p:zoom/>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D0247B6-0897-49D4-9A12-68F809936B9E}" type="slidenum">
              <a:rPr lang="en-US" altLang="en-US" smtClean="0"/>
              <a:pPr/>
              <a:t>‹#›</a:t>
            </a:fld>
            <a:endParaRPr lang="en-US" altLang="en-US" dirty="0"/>
          </a:p>
        </p:txBody>
      </p:sp>
    </p:spTree>
    <p:extLst>
      <p:ext uri="{BB962C8B-B14F-4D97-AF65-F5344CB8AC3E}">
        <p14:creationId xmlns:p14="http://schemas.microsoft.com/office/powerpoint/2010/main" val="2485786417"/>
      </p:ext>
    </p:extLst>
  </p:cSld>
  <p:clrMapOvr>
    <a:masterClrMapping/>
  </p:clrMapOvr>
  <p:transition spd="slow">
    <p:zoom/>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4F2BBA8-56E2-4B33-8827-F239CF5608A4}" type="slidenum">
              <a:rPr lang="en-US" altLang="en-US" smtClean="0"/>
              <a:pPr/>
              <a:t>‹#›</a:t>
            </a:fld>
            <a:endParaRPr lang="en-US" altLang="en-US" dirty="0"/>
          </a:p>
        </p:txBody>
      </p:sp>
    </p:spTree>
    <p:extLst>
      <p:ext uri="{BB962C8B-B14F-4D97-AF65-F5344CB8AC3E}">
        <p14:creationId xmlns:p14="http://schemas.microsoft.com/office/powerpoint/2010/main" val="2377822261"/>
      </p:ext>
    </p:extLst>
  </p:cSld>
  <p:clrMapOvr>
    <a:masterClrMapping/>
  </p:clrMapOvr>
  <p:transition spd="slow">
    <p:zoom/>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8A8A344-600D-A94E-AAC2-42763B589AEC}"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93306687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D4DF02-F392-764C-B898-A4296B64DA58}"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363357608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545B4CB-38E4-0448-A710-E1E9E081E794}"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106025520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304A387-9DB6-AB4D-8BA0-0B37F3E8AC61}"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193886451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0AB5E7-F75E-A049-8F3B-D58CBF14F90B}"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228371685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6083C3-6D9F-C64D-A863-A2E8E843583D}"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36916839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B3CB8A0-40E0-EA40-9855-504D3D50F5FF}" type="slidenum">
              <a:rPr lang="en-US" smtClean="0"/>
              <a:pPr>
                <a:defRPr/>
              </a:pPr>
              <a:t>‹#›</a:t>
            </a:fld>
            <a:endParaRPr lang="en-US" dirty="0"/>
          </a:p>
        </p:txBody>
      </p:sp>
    </p:spTree>
    <p:extLst>
      <p:ext uri="{BB962C8B-B14F-4D97-AF65-F5344CB8AC3E}">
        <p14:creationId xmlns:p14="http://schemas.microsoft.com/office/powerpoint/2010/main" val="364825473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895830F-ABE9-0E4B-AF7B-ADAC2A0D6EB1}"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411315799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11788FD-9948-8B4E-8AA0-D3F88C651F73}"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231901809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00C1088-3745-034D-A59E-78264804C88C}"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68013436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AA1CF4D-02A6-0646-B044-FE0CCFEB5D03}"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383438735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155B28E-CC43-524E-B2EC-1CAB4E056BD3}"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133170493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ED87CB4-A6F5-0740-B5B9-B28E334539BE}" type="slidenum">
              <a:rPr lang="en-US" smtClean="0"/>
              <a:pPr>
                <a:defRPr/>
              </a:pPr>
              <a:t>‹#›</a:t>
            </a:fld>
            <a:endParaRPr lang="en-US" dirty="0"/>
          </a:p>
        </p:txBody>
      </p:sp>
    </p:spTree>
    <p:extLst>
      <p:ext uri="{BB962C8B-B14F-4D97-AF65-F5344CB8AC3E}">
        <p14:creationId xmlns:p14="http://schemas.microsoft.com/office/powerpoint/2010/main" val="262865477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BC27992-B5C5-A844-93FB-E7FD2ABFB745}" type="slidenum">
              <a:rPr lang="en-US" smtClean="0"/>
              <a:pPr>
                <a:defRPr/>
              </a:pPr>
              <a:t>‹#›</a:t>
            </a:fld>
            <a:endParaRPr lang="en-US" dirty="0"/>
          </a:p>
        </p:txBody>
      </p:sp>
    </p:spTree>
    <p:extLst>
      <p:ext uri="{BB962C8B-B14F-4D97-AF65-F5344CB8AC3E}">
        <p14:creationId xmlns:p14="http://schemas.microsoft.com/office/powerpoint/2010/main" val="250300963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AEAEA5E-BC0A-6C49-840F-70571C3621CD}" type="slidenum">
              <a:rPr lang="en-US" smtClean="0"/>
              <a:pPr>
                <a:defRPr/>
              </a:pPr>
              <a:t>‹#›</a:t>
            </a:fld>
            <a:endParaRPr lang="en-US" dirty="0"/>
          </a:p>
        </p:txBody>
      </p:sp>
    </p:spTree>
    <p:extLst>
      <p:ext uri="{BB962C8B-B14F-4D97-AF65-F5344CB8AC3E}">
        <p14:creationId xmlns:p14="http://schemas.microsoft.com/office/powerpoint/2010/main" val="74506939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DC587DB-0570-9347-A22A-51B9FD2977CE}" type="slidenum">
              <a:rPr lang="en-US" smtClean="0"/>
              <a:pPr>
                <a:defRPr/>
              </a:pPr>
              <a:t>‹#›</a:t>
            </a:fld>
            <a:endParaRPr lang="en-US" dirty="0"/>
          </a:p>
        </p:txBody>
      </p:sp>
    </p:spTree>
    <p:extLst>
      <p:ext uri="{BB962C8B-B14F-4D97-AF65-F5344CB8AC3E}">
        <p14:creationId xmlns:p14="http://schemas.microsoft.com/office/powerpoint/2010/main" val="12026931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0283C6B-B1EC-F343-8F2A-EEE00D3F743B}" type="slidenum">
              <a:rPr lang="en-US" smtClean="0"/>
              <a:pPr>
                <a:defRPr/>
              </a:pPr>
              <a:t>‹#›</a:t>
            </a:fld>
            <a:endParaRPr lang="en-US" dirty="0"/>
          </a:p>
        </p:txBody>
      </p:sp>
    </p:spTree>
    <p:extLst>
      <p:ext uri="{BB962C8B-B14F-4D97-AF65-F5344CB8AC3E}">
        <p14:creationId xmlns:p14="http://schemas.microsoft.com/office/powerpoint/2010/main" val="1845174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741068B-4B62-034D-9B98-43532D6CDA35}" type="slidenum">
              <a:rPr lang="en-US" smtClean="0"/>
              <a:pPr>
                <a:defRPr/>
              </a:pPr>
              <a:t>‹#›</a:t>
            </a:fld>
            <a:endParaRPr lang="en-US" dirty="0"/>
          </a:p>
        </p:txBody>
      </p:sp>
    </p:spTree>
    <p:extLst>
      <p:ext uri="{BB962C8B-B14F-4D97-AF65-F5344CB8AC3E}">
        <p14:creationId xmlns:p14="http://schemas.microsoft.com/office/powerpoint/2010/main" val="3074195295"/>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FE8624F-FBE7-CB4C-A1D1-155976309F53}" type="slidenum">
              <a:rPr lang="en-US" smtClean="0"/>
              <a:pPr>
                <a:defRPr/>
              </a:pPr>
              <a:t>‹#›</a:t>
            </a:fld>
            <a:endParaRPr lang="en-US" dirty="0"/>
          </a:p>
        </p:txBody>
      </p:sp>
    </p:spTree>
    <p:extLst>
      <p:ext uri="{BB962C8B-B14F-4D97-AF65-F5344CB8AC3E}">
        <p14:creationId xmlns:p14="http://schemas.microsoft.com/office/powerpoint/2010/main" val="171841285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F421922-639B-D94E-850D-61AE0215CE64}" type="slidenum">
              <a:rPr lang="en-US" smtClean="0"/>
              <a:pPr>
                <a:defRPr/>
              </a:pPr>
              <a:t>‹#›</a:t>
            </a:fld>
            <a:endParaRPr lang="en-US" dirty="0"/>
          </a:p>
        </p:txBody>
      </p:sp>
    </p:spTree>
    <p:extLst>
      <p:ext uri="{BB962C8B-B14F-4D97-AF65-F5344CB8AC3E}">
        <p14:creationId xmlns:p14="http://schemas.microsoft.com/office/powerpoint/2010/main" val="78970044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C636029-28F8-C74C-BC4F-B27B77B54025}" type="slidenum">
              <a:rPr lang="en-US" smtClean="0"/>
              <a:pPr>
                <a:defRPr/>
              </a:pPr>
              <a:t>‹#›</a:t>
            </a:fld>
            <a:endParaRPr lang="en-US" dirty="0"/>
          </a:p>
        </p:txBody>
      </p:sp>
    </p:spTree>
    <p:extLst>
      <p:ext uri="{BB962C8B-B14F-4D97-AF65-F5344CB8AC3E}">
        <p14:creationId xmlns:p14="http://schemas.microsoft.com/office/powerpoint/2010/main" val="307454519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8D8F855-A994-7F47-89C6-145F3C0CDBEB}" type="slidenum">
              <a:rPr lang="en-US" smtClean="0"/>
              <a:pPr>
                <a:defRPr/>
              </a:pPr>
              <a:t>‹#›</a:t>
            </a:fld>
            <a:endParaRPr lang="en-US" dirty="0"/>
          </a:p>
        </p:txBody>
      </p:sp>
    </p:spTree>
    <p:extLst>
      <p:ext uri="{BB962C8B-B14F-4D97-AF65-F5344CB8AC3E}">
        <p14:creationId xmlns:p14="http://schemas.microsoft.com/office/powerpoint/2010/main" val="223200338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C9D741A-F786-5548-9EBD-86A2A7B0A3C7}" type="slidenum">
              <a:rPr lang="en-US" smtClean="0"/>
              <a:pPr>
                <a:defRPr/>
              </a:pPr>
              <a:t>‹#›</a:t>
            </a:fld>
            <a:endParaRPr lang="en-US" dirty="0"/>
          </a:p>
        </p:txBody>
      </p:sp>
    </p:spTree>
    <p:extLst>
      <p:ext uri="{BB962C8B-B14F-4D97-AF65-F5344CB8AC3E}">
        <p14:creationId xmlns:p14="http://schemas.microsoft.com/office/powerpoint/2010/main" val="101186930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0D56EDB-A00C-A541-A783-1B1F87027E28}" type="slidenum">
              <a:rPr lang="en-US" smtClean="0"/>
              <a:pPr>
                <a:defRPr/>
              </a:pPr>
              <a:t>‹#›</a:t>
            </a:fld>
            <a:endParaRPr lang="en-US" dirty="0"/>
          </a:p>
        </p:txBody>
      </p:sp>
    </p:spTree>
    <p:extLst>
      <p:ext uri="{BB962C8B-B14F-4D97-AF65-F5344CB8AC3E}">
        <p14:creationId xmlns:p14="http://schemas.microsoft.com/office/powerpoint/2010/main" val="16958081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C04B50-37E3-C44F-8A3C-E0EECB2AD8EF}" type="slidenum">
              <a:rPr lang="en-US" smtClean="0"/>
              <a:pPr>
                <a:defRPr/>
              </a:pPr>
              <a:t>‹#›</a:t>
            </a:fld>
            <a:endParaRPr lang="en-US" dirty="0"/>
          </a:p>
        </p:txBody>
      </p:sp>
    </p:spTree>
    <p:extLst>
      <p:ext uri="{BB962C8B-B14F-4D97-AF65-F5344CB8AC3E}">
        <p14:creationId xmlns:p14="http://schemas.microsoft.com/office/powerpoint/2010/main" val="167249151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FC77593-07CE-C543-8177-94D0EF123715}" type="slidenum">
              <a:rPr lang="en-US" smtClean="0"/>
              <a:pPr>
                <a:defRPr/>
              </a:pPr>
              <a:t>‹#›</a:t>
            </a:fld>
            <a:endParaRPr lang="en-US" dirty="0"/>
          </a:p>
        </p:txBody>
      </p:sp>
    </p:spTree>
    <p:extLst>
      <p:ext uri="{BB962C8B-B14F-4D97-AF65-F5344CB8AC3E}">
        <p14:creationId xmlns:p14="http://schemas.microsoft.com/office/powerpoint/2010/main" val="163290711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2/12/24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33202895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2/12/24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3115950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3C67999-27E1-1949-8689-A230C02C2262}" type="slidenum">
              <a:rPr lang="en-US" smtClean="0"/>
              <a:pPr>
                <a:defRPr/>
              </a:pPr>
              <a:t>‹#›</a:t>
            </a:fld>
            <a:endParaRPr lang="en-US" dirty="0"/>
          </a:p>
        </p:txBody>
      </p:sp>
    </p:spTree>
    <p:extLst>
      <p:ext uri="{BB962C8B-B14F-4D97-AF65-F5344CB8AC3E}">
        <p14:creationId xmlns:p14="http://schemas.microsoft.com/office/powerpoint/2010/main" val="2558513278"/>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2/12/24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86894830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2/12/24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16558207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2/12/24</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99028475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2/12/24</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35689318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2/12/24</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03242447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2/12/24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6395985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2/12/24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54959881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2/12/24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66942403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2/12/24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86870979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22115404"/>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6EE227F-EA07-FC47-9CCF-18001167C2CE}" type="slidenum">
              <a:rPr lang="en-US" smtClean="0"/>
              <a:pPr>
                <a:defRPr/>
              </a:pPr>
              <a:t>‹#›</a:t>
            </a:fld>
            <a:endParaRPr lang="en-US" dirty="0"/>
          </a:p>
        </p:txBody>
      </p:sp>
    </p:spTree>
    <p:extLst>
      <p:ext uri="{BB962C8B-B14F-4D97-AF65-F5344CB8AC3E}">
        <p14:creationId xmlns:p14="http://schemas.microsoft.com/office/powerpoint/2010/main" val="506067019"/>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7842890"/>
      </p:ext>
    </p:extLst>
  </p:cSld>
  <p:clrMapOvr>
    <a:masterClrMapping/>
  </p:clrMapOvr>
  <p:transition spd="med">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44474284"/>
      </p:ext>
    </p:extLst>
  </p:cSld>
  <p:clrMapOvr>
    <a:masterClrMapping/>
  </p:clrMapOvr>
  <p:transition spd="med">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0176287"/>
      </p:ext>
    </p:extLst>
  </p:cSld>
  <p:clrMapOvr>
    <a:masterClrMapping/>
  </p:clrMapOvr>
  <p:transition spd="med">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2633087"/>
      </p:ext>
    </p:extLst>
  </p:cSld>
  <p:clrMapOvr>
    <a:masterClrMapping/>
  </p:clrMapOvr>
  <p:transition spd="med">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195873714"/>
      </p:ext>
    </p:extLst>
  </p:cSld>
  <p:clrMapOvr>
    <a:masterClrMapping/>
  </p:clrMapOvr>
  <p:transition spd="med">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671884"/>
      </p:ext>
    </p:extLst>
  </p:cSld>
  <p:clrMapOvr>
    <a:masterClrMapping/>
  </p:clrMapOvr>
  <p:transition spd="med">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49125060"/>
      </p:ext>
    </p:extLst>
  </p:cSld>
  <p:clrMapOvr>
    <a:masterClrMapping/>
  </p:clrMapOvr>
  <p:transition spd="med">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41519432"/>
      </p:ext>
    </p:extLst>
  </p:cSld>
  <p:clrMapOvr>
    <a:masterClrMapping/>
  </p:clrMapOvr>
  <p:transition spd="med">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7231457"/>
      </p:ext>
    </p:extLst>
  </p:cSld>
  <p:clrMapOvr>
    <a:masterClrMapping/>
  </p:clrMapOvr>
  <p:transition spd="med">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6348298"/>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53AE5D0-A96E-A74A-9FF2-B93206688C55}" type="slidenum">
              <a:rPr lang="en-US" smtClean="0"/>
              <a:pPr>
                <a:defRPr/>
              </a:pPr>
              <a:t>‹#›</a:t>
            </a:fld>
            <a:endParaRPr lang="en-US" dirty="0"/>
          </a:p>
        </p:txBody>
      </p:sp>
    </p:spTree>
    <p:extLst>
      <p:ext uri="{BB962C8B-B14F-4D97-AF65-F5344CB8AC3E}">
        <p14:creationId xmlns:p14="http://schemas.microsoft.com/office/powerpoint/2010/main" val="3596858020"/>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62482854"/>
      </p:ext>
    </p:extLst>
  </p:cSld>
  <p:clrMapOvr>
    <a:masterClrMapping/>
  </p:clrMapOvr>
  <p:transition spd="med">
    <p:cu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12/02/24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3117212102"/>
      </p:ext>
    </p:extLst>
  </p:cSld>
  <p:clrMapOvr>
    <a:overrideClrMapping bg1="dk1" tx1="lt1" bg2="dk2" tx2="lt2" accent1="accent1" accent2="accent2" accent3="accent3" accent4="accent4" accent5="accent5" accent6="accent6" hlink="hlink" folHlink="folHlink"/>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12/02/24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20300436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12/02/24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247373067"/>
      </p:ext>
    </p:extLst>
  </p:cSld>
  <p:clrMapOvr>
    <a:overrideClrMapping bg1="lt1" tx1="dk1" bg2="lt2" tx2="dk2" accent1="accent1" accent2="accent2" accent3="accent3" accent4="accent4" accent5="accent5" accent6="accent6" hlink="hlink" folHlink="folHlink"/>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12/02/24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05798087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12/02/24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21287626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12/02/24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05509479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12/02/24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67692860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12/02/24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206610872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12/02/24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597233596"/>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8C09F6A-A8D3-F74E-B985-573896F38C8F}" type="slidenum">
              <a:rPr lang="en-US" smtClean="0"/>
              <a:pPr>
                <a:defRPr/>
              </a:pPr>
              <a:t>‹#›</a:t>
            </a:fld>
            <a:endParaRPr lang="en-US" dirty="0"/>
          </a:p>
        </p:txBody>
      </p:sp>
    </p:spTree>
    <p:extLst>
      <p:ext uri="{BB962C8B-B14F-4D97-AF65-F5344CB8AC3E}">
        <p14:creationId xmlns:p14="http://schemas.microsoft.com/office/powerpoint/2010/main" val="4076949900"/>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12/02/24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153798535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12/02/24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382967399"/>
      </p:ext>
    </p:extLst>
  </p:cSld>
  <p:clrMapOvr>
    <a:overrideClrMapping bg1="lt1" tx1="dk1" bg2="lt2" tx2="dk2" accent1="accent1" accent2="accent2" accent3="accent3" accent4="accent4" accent5="accent5" accent6="accent6" hlink="hlink" folHlink="folHlink"/>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48415 h 3264"/>
                <a:gd name="T2" fmla="*/ 0 w 1699"/>
                <a:gd name="T3" fmla="*/ 16116 h 3264"/>
                <a:gd name="T4" fmla="*/ 0 w 1699"/>
                <a:gd name="T5" fmla="*/ 2962 h 3264"/>
                <a:gd name="T6" fmla="*/ 0 w 1699"/>
                <a:gd name="T7" fmla="*/ 2962 h 3264"/>
                <a:gd name="T8" fmla="*/ 0 w 1699"/>
                <a:gd name="T9" fmla="*/ 940 h 3264"/>
                <a:gd name="T10" fmla="*/ 0 w 1699"/>
                <a:gd name="T11" fmla="*/ 2284 h 3264"/>
                <a:gd name="T12" fmla="*/ 0 w 1699"/>
                <a:gd name="T13" fmla="*/ 14704 h 3264"/>
                <a:gd name="T14" fmla="*/ 0 w 1699"/>
                <a:gd name="T15" fmla="*/ 37382 h 3264"/>
                <a:gd name="T16" fmla="*/ 0 w 1699"/>
                <a:gd name="T17" fmla="*/ 67816 h 3264"/>
                <a:gd name="T18" fmla="*/ 0 w 1699"/>
                <a:gd name="T19" fmla="*/ 108355 h 3264"/>
                <a:gd name="T20" fmla="*/ 0 w 1699"/>
                <a:gd name="T21" fmla="*/ 145577 h 3264"/>
                <a:gd name="T22" fmla="*/ 0 w 1699"/>
                <a:gd name="T23" fmla="*/ 205511 h 3264"/>
                <a:gd name="T24" fmla="*/ 0 w 1699"/>
                <a:gd name="T25" fmla="*/ 260601 h 3264"/>
                <a:gd name="T26" fmla="*/ 0 w 1699"/>
                <a:gd name="T27" fmla="*/ 281345 h 3264"/>
                <a:gd name="T28" fmla="*/ 0 w 1699"/>
                <a:gd name="T29" fmla="*/ 297778 h 3264"/>
                <a:gd name="T30" fmla="*/ 0 w 1699"/>
                <a:gd name="T31" fmla="*/ 297778 h 3264"/>
                <a:gd name="T32" fmla="*/ 0 w 1699"/>
                <a:gd name="T33" fmla="*/ 295046 h 3264"/>
                <a:gd name="T34" fmla="*/ 0 w 1699"/>
                <a:gd name="T35" fmla="*/ 299161 h 3264"/>
                <a:gd name="T36" fmla="*/ 0 w 1699"/>
                <a:gd name="T37" fmla="*/ 291629 h 3264"/>
                <a:gd name="T38" fmla="*/ 0 w 1699"/>
                <a:gd name="T39" fmla="*/ 271633 h 3264"/>
                <a:gd name="T40" fmla="*/ 0 w 1699"/>
                <a:gd name="T41" fmla="*/ 244122 h 3264"/>
                <a:gd name="T42" fmla="*/ 0 w 1699"/>
                <a:gd name="T43" fmla="*/ 205511 h 3264"/>
                <a:gd name="T44" fmla="*/ 0 w 1699"/>
                <a:gd name="T45" fmla="*/ 166967 h 3264"/>
                <a:gd name="T46" fmla="*/ 0 w 1699"/>
                <a:gd name="T47" fmla="*/ 115945 h 3264"/>
                <a:gd name="T48" fmla="*/ 0 w 1699"/>
                <a:gd name="T49" fmla="*/ 84236 h 3264"/>
                <a:gd name="T50" fmla="*/ 0 w 1699"/>
                <a:gd name="T51" fmla="*/ 48415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dirty="0">
                <a:solidFill>
                  <a:srgbClr val="000000"/>
                </a:solidFill>
                <a:latin typeface="Arial" panose="020B0604020202020204" pitchFamily="34" charset="0"/>
                <a:ea typeface="ＭＳ Ｐゴシック" charset="0"/>
                <a:cs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5 h 457"/>
                    <a:gd name="T4" fmla="*/ 187 w 2161"/>
                    <a:gd name="T5" fmla="*/ 342 h 457"/>
                    <a:gd name="T6" fmla="*/ 351 w 2161"/>
                    <a:gd name="T7" fmla="*/ 312 h 457"/>
                    <a:gd name="T8" fmla="*/ 561 w 2161"/>
                    <a:gd name="T9" fmla="*/ 290 h 457"/>
                    <a:gd name="T10" fmla="*/ 852 w 2161"/>
                    <a:gd name="T11" fmla="*/ 268 h 457"/>
                    <a:gd name="T12" fmla="*/ 1158 w 2161"/>
                    <a:gd name="T13" fmla="*/ 268 h 457"/>
                    <a:gd name="T14" fmla="*/ 1532 w 2161"/>
                    <a:gd name="T15" fmla="*/ 327 h 457"/>
                    <a:gd name="T16" fmla="*/ 1749 w 2161"/>
                    <a:gd name="T17" fmla="*/ 410 h 457"/>
                    <a:gd name="T18" fmla="*/ 1898 w 2161"/>
                    <a:gd name="T19" fmla="*/ 462 h 457"/>
                    <a:gd name="T20" fmla="*/ 2040 w 2161"/>
                    <a:gd name="T21" fmla="*/ 432 h 457"/>
                    <a:gd name="T22" fmla="*/ 2100 w 2161"/>
                    <a:gd name="T23" fmla="*/ 357 h 457"/>
                    <a:gd name="T24" fmla="*/ 2100 w 2161"/>
                    <a:gd name="T25" fmla="*/ 260 h 457"/>
                    <a:gd name="T26" fmla="*/ 1995 w 2161"/>
                    <a:gd name="T27" fmla="*/ 154 h 457"/>
                    <a:gd name="T28" fmla="*/ 1158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50 h 585"/>
                    <a:gd name="T2" fmla="*/ 274 w 2341"/>
                    <a:gd name="T3" fmla="*/ 524 h 585"/>
                    <a:gd name="T4" fmla="*/ 72 w 2341"/>
                    <a:gd name="T5" fmla="*/ 495 h 585"/>
                    <a:gd name="T6" fmla="*/ 5 w 2341"/>
                    <a:gd name="T7" fmla="*/ 382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8 w 2341"/>
                    <a:gd name="T19" fmla="*/ 7 h 585"/>
                    <a:gd name="T20" fmla="*/ 1769 w 2341"/>
                    <a:gd name="T21" fmla="*/ 7 h 585"/>
                    <a:gd name="T22" fmla="*/ 2195 w 2341"/>
                    <a:gd name="T23" fmla="*/ 52 h 585"/>
                    <a:gd name="T24" fmla="*/ 2278 w 2341"/>
                    <a:gd name="T25" fmla="*/ 111 h 585"/>
                    <a:gd name="T26" fmla="*/ 2323 w 2341"/>
                    <a:gd name="T27" fmla="*/ 246 h 585"/>
                    <a:gd name="T28" fmla="*/ 2330 w 2341"/>
                    <a:gd name="T29" fmla="*/ 382 h 585"/>
                    <a:gd name="T30" fmla="*/ 2315 w 2341"/>
                    <a:gd name="T31" fmla="*/ 465 h 585"/>
                    <a:gd name="T32" fmla="*/ 2330 w 2341"/>
                    <a:gd name="T33" fmla="*/ 547 h 585"/>
                    <a:gd name="T34" fmla="*/ 2300 w 2341"/>
                    <a:gd name="T35" fmla="*/ 592 h 585"/>
                    <a:gd name="T36" fmla="*/ 2225 w 2341"/>
                    <a:gd name="T37" fmla="*/ 562 h 585"/>
                    <a:gd name="T38" fmla="*/ 2053 w 2341"/>
                    <a:gd name="T39" fmla="*/ 495 h 585"/>
                    <a:gd name="T40" fmla="*/ 1769 w 2341"/>
                    <a:gd name="T41" fmla="*/ 457 h 585"/>
                    <a:gd name="T42" fmla="*/ 1604 w 2341"/>
                    <a:gd name="T43" fmla="*/ 457 h 585"/>
                    <a:gd name="T44" fmla="*/ 1320 w 2341"/>
                    <a:gd name="T45" fmla="*/ 427 h 585"/>
                    <a:gd name="T46" fmla="*/ 1186 w 2341"/>
                    <a:gd name="T47" fmla="*/ 420 h 585"/>
                    <a:gd name="T48" fmla="*/ 895 w 2341"/>
                    <a:gd name="T49" fmla="*/ 435 h 585"/>
                    <a:gd name="T50" fmla="*/ 671 w 2341"/>
                    <a:gd name="T51" fmla="*/ 420 h 585"/>
                    <a:gd name="T52" fmla="*/ 506 w 2341"/>
                    <a:gd name="T53" fmla="*/ 450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dirty="0">
                    <a:solidFill>
                      <a:srgbClr val="000000"/>
                    </a:solidFill>
                    <a:latin typeface="Arial" panose="020B0604020202020204" pitchFamily="34" charset="0"/>
                    <a:ea typeface="ＭＳ Ｐゴシック" charset="0"/>
                    <a:cs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9" name="Freeform 9"/>
              <p:cNvSpPr>
                <a:spLocks/>
              </p:cNvSpPr>
              <p:nvPr/>
            </p:nvSpPr>
            <p:spPr bwMode="auto">
              <a:xfrm>
                <a:off x="3352" y="3074"/>
                <a:ext cx="156" cy="338"/>
              </a:xfrm>
              <a:custGeom>
                <a:avLst/>
                <a:gdLst>
                  <a:gd name="T0" fmla="*/ 81 w 157"/>
                  <a:gd name="T1" fmla="*/ 8 h 337"/>
                  <a:gd name="T2" fmla="*/ 148 w 157"/>
                  <a:gd name="T3" fmla="*/ 204 h 337"/>
                  <a:gd name="T4" fmla="*/ 133 w 157"/>
                  <a:gd name="T5" fmla="*/ 346 h 337"/>
                  <a:gd name="T6" fmla="*/ 0 w 157"/>
                  <a:gd name="T7" fmla="*/ 0 h 337"/>
                  <a:gd name="T8" fmla="*/ 81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10" name="Freeform 10"/>
              <p:cNvSpPr>
                <a:spLocks/>
              </p:cNvSpPr>
              <p:nvPr/>
            </p:nvSpPr>
            <p:spPr bwMode="auto">
              <a:xfrm>
                <a:off x="3306" y="3127"/>
                <a:ext cx="809" cy="397"/>
              </a:xfrm>
              <a:custGeom>
                <a:avLst/>
                <a:gdLst>
                  <a:gd name="T0" fmla="*/ 0 w 808"/>
                  <a:gd name="T1" fmla="*/ 375 h 396"/>
                  <a:gd name="T2" fmla="*/ 105 w 808"/>
                  <a:gd name="T3" fmla="*/ 375 h 396"/>
                  <a:gd name="T4" fmla="*/ 255 w 808"/>
                  <a:gd name="T5" fmla="*/ 315 h 396"/>
                  <a:gd name="T6" fmla="*/ 480 w 808"/>
                  <a:gd name="T7" fmla="*/ 112 h 396"/>
                  <a:gd name="T8" fmla="*/ 307 w 808"/>
                  <a:gd name="T9" fmla="*/ 67 h 396"/>
                  <a:gd name="T10" fmla="*/ 232 w 808"/>
                  <a:gd name="T11" fmla="*/ 22 h 396"/>
                  <a:gd name="T12" fmla="*/ 352 w 808"/>
                  <a:gd name="T13" fmla="*/ 22 h 396"/>
                  <a:gd name="T14" fmla="*/ 533 w 808"/>
                  <a:gd name="T15" fmla="*/ 74 h 396"/>
                  <a:gd name="T16" fmla="*/ 630 w 808"/>
                  <a:gd name="T17" fmla="*/ 0 h 396"/>
                  <a:gd name="T18" fmla="*/ 690 w 808"/>
                  <a:gd name="T19" fmla="*/ 0 h 396"/>
                  <a:gd name="T20" fmla="*/ 585 w 808"/>
                  <a:gd name="T21" fmla="*/ 82 h 396"/>
                  <a:gd name="T22" fmla="*/ 810 w 808"/>
                  <a:gd name="T23" fmla="*/ 134 h 396"/>
                  <a:gd name="T24" fmla="*/ 817 w 808"/>
                  <a:gd name="T25" fmla="*/ 218 h 396"/>
                  <a:gd name="T26" fmla="*/ 525 w 808"/>
                  <a:gd name="T27" fmla="*/ 134 h 396"/>
                  <a:gd name="T28" fmla="*/ 344 w 808"/>
                  <a:gd name="T29" fmla="*/ 300 h 396"/>
                  <a:gd name="T30" fmla="*/ 277 w 808"/>
                  <a:gd name="T31" fmla="*/ 353 h 396"/>
                  <a:gd name="T32" fmla="*/ 157 w 808"/>
                  <a:gd name="T33" fmla="*/ 405 h 396"/>
                  <a:gd name="T34" fmla="*/ 0 w 808"/>
                  <a:gd name="T35" fmla="*/ 375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b="1" i="0" dirty="0">
                  <a:solidFill>
                    <a:srgbClr val="000000"/>
                  </a:solidFill>
                  <a:latin typeface="Arial" panose="020B0604020202020204" pitchFamily="34" charset="0"/>
                  <a:ea typeface="ＭＳ Ｐゴシック" charset="0"/>
                  <a:cs typeface="ＭＳ Ｐゴシック" charset="0"/>
                </a:endParaRPr>
              </a:p>
            </p:txBody>
          </p:sp>
        </p:grpSp>
      </p:grpSp>
      <p:sp>
        <p:nvSpPr>
          <p:cNvPr id="57355"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57356"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000000"/>
              </a:solidFill>
              <a:latin typeface="Comic Sans MS"/>
            </a:endParaRPr>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000000"/>
              </a:solidFill>
              <a:latin typeface="Comic Sans MS"/>
            </a:endParaRPr>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03E195A1-0734-D440-9942-5F3F0D485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0770782"/>
      </p:ext>
    </p:extLst>
  </p:cSld>
  <p:clrMapOvr>
    <a:masterClrMapping/>
  </p:clrMapOvr>
  <p:transition>
    <p:fade thruBlk="1"/>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3DBC97D-57BC-7F4F-8DB3-F98C7552C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4640379"/>
      </p:ext>
    </p:extLst>
  </p:cSld>
  <p:clrMapOvr>
    <a:masterClrMapping/>
  </p:clrMapOvr>
  <p:transition>
    <p:fade thruBlk="1"/>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0FF3F72F-0C73-E94C-9150-4BCD3A824A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6115540"/>
      </p:ext>
    </p:extLst>
  </p:cSld>
  <p:clrMapOvr>
    <a:masterClrMapping/>
  </p:clrMapOvr>
  <p:transition>
    <p:fade thruBlk="1"/>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C168D6C0-40DA-DC4E-8659-BABBBB0F05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2581280"/>
      </p:ext>
    </p:extLst>
  </p:cSld>
  <p:clrMapOvr>
    <a:masterClrMapping/>
  </p:clrMapOvr>
  <p:transition>
    <p:fade thruBlk="1"/>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9" name="Rectangle 9"/>
          <p:cNvSpPr>
            <a:spLocks noGrp="1" noChangeArrowheads="1"/>
          </p:cNvSpPr>
          <p:nvPr>
            <p:ph type="sldNum" sz="quarter" idx="12"/>
          </p:nvPr>
        </p:nvSpPr>
        <p:spPr>
          <a:ln/>
        </p:spPr>
        <p:txBody>
          <a:bodyPr/>
          <a:lstStyle>
            <a:lvl1pPr>
              <a:defRPr/>
            </a:lvl1pPr>
          </a:lstStyle>
          <a:p>
            <a:pPr>
              <a:defRPr/>
            </a:pPr>
            <a:fld id="{EFF7BC26-C6A7-0448-8234-B4416CC727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7991181"/>
      </p:ext>
    </p:extLst>
  </p:cSld>
  <p:clrMapOvr>
    <a:masterClrMapping/>
  </p:clrMapOvr>
  <p:transition>
    <p:fade thruBlk="1"/>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5" name="Rectangle 9"/>
          <p:cNvSpPr>
            <a:spLocks noGrp="1" noChangeArrowheads="1"/>
          </p:cNvSpPr>
          <p:nvPr>
            <p:ph type="sldNum" sz="quarter" idx="12"/>
          </p:nvPr>
        </p:nvSpPr>
        <p:spPr>
          <a:ln/>
        </p:spPr>
        <p:txBody>
          <a:bodyPr/>
          <a:lstStyle>
            <a:lvl1pPr>
              <a:defRPr/>
            </a:lvl1pPr>
          </a:lstStyle>
          <a:p>
            <a:pPr>
              <a:defRPr/>
            </a:pPr>
            <a:fld id="{7EA33B5F-E911-884E-A230-0DA0298D8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3722954"/>
      </p:ext>
    </p:extLst>
  </p:cSld>
  <p:clrMapOvr>
    <a:masterClrMapping/>
  </p:clrMapOvr>
  <p:transition>
    <p:fade thruBlk="1"/>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4" name="Rectangle 9"/>
          <p:cNvSpPr>
            <a:spLocks noGrp="1" noChangeArrowheads="1"/>
          </p:cNvSpPr>
          <p:nvPr>
            <p:ph type="sldNum" sz="quarter" idx="12"/>
          </p:nvPr>
        </p:nvSpPr>
        <p:spPr>
          <a:ln/>
        </p:spPr>
        <p:txBody>
          <a:bodyPr/>
          <a:lstStyle>
            <a:lvl1pPr>
              <a:defRPr/>
            </a:lvl1pPr>
          </a:lstStyle>
          <a:p>
            <a:pPr>
              <a:defRPr/>
            </a:pPr>
            <a:fld id="{88089971-46F2-244F-AC35-AC0A45AD77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7918112"/>
      </p:ext>
    </p:extLst>
  </p:cSld>
  <p:clrMapOvr>
    <a:masterClrMapping/>
  </p:clrMapOvr>
  <p:transition>
    <p:fade thruBlk="1"/>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A0798B53-5809-F44D-B9B5-64F47F6CA8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9972681"/>
      </p:ext>
    </p:extLst>
  </p:cSld>
  <p:clrMapOvr>
    <a:masterClrMapping/>
  </p:clrMapOvr>
  <p:transition>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84D54B8-18B2-9B41-A730-1EE7C4B12EEF}" type="slidenum">
              <a:rPr lang="en-US" smtClean="0"/>
              <a:pPr>
                <a:defRPr/>
              </a:pPr>
              <a:t>‹#›</a:t>
            </a:fld>
            <a:endParaRPr lang="en-US" dirty="0"/>
          </a:p>
        </p:txBody>
      </p:sp>
    </p:spTree>
    <p:extLst>
      <p:ext uri="{BB962C8B-B14F-4D97-AF65-F5344CB8AC3E}">
        <p14:creationId xmlns:p14="http://schemas.microsoft.com/office/powerpoint/2010/main" val="3123543276"/>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38791B59-B86E-5C4C-9192-AE3548AD97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5507422"/>
      </p:ext>
    </p:extLst>
  </p:cSld>
  <p:clrMapOvr>
    <a:masterClrMapping/>
  </p:clrMapOvr>
  <p:transition>
    <p:fade thruBlk="1"/>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86D6EDA-B2EC-C143-B92D-342CC68632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3262500"/>
      </p:ext>
    </p:extLst>
  </p:cSld>
  <p:clrMapOvr>
    <a:masterClrMapping/>
  </p:clrMapOvr>
  <p:transition>
    <p:fade thruBlk="1"/>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D51B2980-890D-0846-A91C-6B49BD60ED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9333526"/>
      </p:ext>
    </p:extLst>
  </p:cSld>
  <p:clrMapOvr>
    <a:masterClrMapping/>
  </p:clrMapOvr>
  <p:transition>
    <p:fade thruBlk="1"/>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10721 h 3264"/>
                <a:gd name="T2" fmla="*/ 0 w 1699"/>
                <a:gd name="T3" fmla="*/ 3569 h 3264"/>
                <a:gd name="T4" fmla="*/ 0 w 1699"/>
                <a:gd name="T5" fmla="*/ 656 h 3264"/>
                <a:gd name="T6" fmla="*/ 0 w 1699"/>
                <a:gd name="T7" fmla="*/ 656 h 3264"/>
                <a:gd name="T8" fmla="*/ 0 w 1699"/>
                <a:gd name="T9" fmla="*/ 208 h 3264"/>
                <a:gd name="T10" fmla="*/ 0 w 1699"/>
                <a:gd name="T11" fmla="*/ 506 h 3264"/>
                <a:gd name="T12" fmla="*/ 0 w 1699"/>
                <a:gd name="T13" fmla="*/ 3256 h 3264"/>
                <a:gd name="T14" fmla="*/ 0 w 1699"/>
                <a:gd name="T15" fmla="*/ 8278 h 3264"/>
                <a:gd name="T16" fmla="*/ 0 w 1699"/>
                <a:gd name="T17" fmla="*/ 15018 h 3264"/>
                <a:gd name="T18" fmla="*/ 0 w 1699"/>
                <a:gd name="T19" fmla="*/ 23995 h 3264"/>
                <a:gd name="T20" fmla="*/ 0 w 1699"/>
                <a:gd name="T21" fmla="*/ 32238 h 3264"/>
                <a:gd name="T22" fmla="*/ 0 w 1699"/>
                <a:gd name="T23" fmla="*/ 45510 h 3264"/>
                <a:gd name="T24" fmla="*/ 0 w 1699"/>
                <a:gd name="T25" fmla="*/ 57710 h 3264"/>
                <a:gd name="T26" fmla="*/ 0 w 1699"/>
                <a:gd name="T27" fmla="*/ 62304 h 3264"/>
                <a:gd name="T28" fmla="*/ 0 w 1699"/>
                <a:gd name="T29" fmla="*/ 65943 h 3264"/>
                <a:gd name="T30" fmla="*/ 0 w 1699"/>
                <a:gd name="T31" fmla="*/ 65943 h 3264"/>
                <a:gd name="T32" fmla="*/ 0 w 1699"/>
                <a:gd name="T33" fmla="*/ 65338 h 3264"/>
                <a:gd name="T34" fmla="*/ 0 w 1699"/>
                <a:gd name="T35" fmla="*/ 66249 h 3264"/>
                <a:gd name="T36" fmla="*/ 0 w 1699"/>
                <a:gd name="T37" fmla="*/ 64581 h 3264"/>
                <a:gd name="T38" fmla="*/ 0 w 1699"/>
                <a:gd name="T39" fmla="*/ 60153 h 3264"/>
                <a:gd name="T40" fmla="*/ 0 w 1699"/>
                <a:gd name="T41" fmla="*/ 54061 h 3264"/>
                <a:gd name="T42" fmla="*/ 0 w 1699"/>
                <a:gd name="T43" fmla="*/ 45510 h 3264"/>
                <a:gd name="T44" fmla="*/ 0 w 1699"/>
                <a:gd name="T45" fmla="*/ 36975 h 3264"/>
                <a:gd name="T46" fmla="*/ 0 w 1699"/>
                <a:gd name="T47" fmla="*/ 25676 h 3264"/>
                <a:gd name="T48" fmla="*/ 0 w 1699"/>
                <a:gd name="T49" fmla="*/ 18654 h 3264"/>
                <a:gd name="T50" fmla="*/ 0 w 1699"/>
                <a:gd name="T51" fmla="*/ 10721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2 h 457"/>
                    <a:gd name="T4" fmla="*/ 187 w 2161"/>
                    <a:gd name="T5" fmla="*/ 339 h 457"/>
                    <a:gd name="T6" fmla="*/ 351 w 2161"/>
                    <a:gd name="T7" fmla="*/ 309 h 457"/>
                    <a:gd name="T8" fmla="*/ 561 w 2161"/>
                    <a:gd name="T9" fmla="*/ 287 h 457"/>
                    <a:gd name="T10" fmla="*/ 852 w 2161"/>
                    <a:gd name="T11" fmla="*/ 265 h 457"/>
                    <a:gd name="T12" fmla="*/ 1161 w 2161"/>
                    <a:gd name="T13" fmla="*/ 265 h 457"/>
                    <a:gd name="T14" fmla="*/ 1535 w 2161"/>
                    <a:gd name="T15" fmla="*/ 324 h 457"/>
                    <a:gd name="T16" fmla="*/ 1752 w 2161"/>
                    <a:gd name="T17" fmla="*/ 407 h 457"/>
                    <a:gd name="T18" fmla="*/ 1901 w 2161"/>
                    <a:gd name="T19" fmla="*/ 459 h 457"/>
                    <a:gd name="T20" fmla="*/ 2043 w 2161"/>
                    <a:gd name="T21" fmla="*/ 429 h 457"/>
                    <a:gd name="T22" fmla="*/ 2103 w 2161"/>
                    <a:gd name="T23" fmla="*/ 354 h 457"/>
                    <a:gd name="T24" fmla="*/ 2103 w 2161"/>
                    <a:gd name="T25" fmla="*/ 257 h 457"/>
                    <a:gd name="T26" fmla="*/ 1998 w 2161"/>
                    <a:gd name="T27" fmla="*/ 154 h 457"/>
                    <a:gd name="T28" fmla="*/ 1161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47 h 585"/>
                    <a:gd name="T2" fmla="*/ 274 w 2341"/>
                    <a:gd name="T3" fmla="*/ 521 h 585"/>
                    <a:gd name="T4" fmla="*/ 72 w 2341"/>
                    <a:gd name="T5" fmla="*/ 492 h 585"/>
                    <a:gd name="T6" fmla="*/ 5 w 2341"/>
                    <a:gd name="T7" fmla="*/ 379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1 w 2341"/>
                    <a:gd name="T19" fmla="*/ 7 h 585"/>
                    <a:gd name="T20" fmla="*/ 1772 w 2341"/>
                    <a:gd name="T21" fmla="*/ 7 h 585"/>
                    <a:gd name="T22" fmla="*/ 2198 w 2341"/>
                    <a:gd name="T23" fmla="*/ 52 h 585"/>
                    <a:gd name="T24" fmla="*/ 2281 w 2341"/>
                    <a:gd name="T25" fmla="*/ 111 h 585"/>
                    <a:gd name="T26" fmla="*/ 2326 w 2341"/>
                    <a:gd name="T27" fmla="*/ 246 h 585"/>
                    <a:gd name="T28" fmla="*/ 2333 w 2341"/>
                    <a:gd name="T29" fmla="*/ 379 h 585"/>
                    <a:gd name="T30" fmla="*/ 2318 w 2341"/>
                    <a:gd name="T31" fmla="*/ 462 h 585"/>
                    <a:gd name="T32" fmla="*/ 2333 w 2341"/>
                    <a:gd name="T33" fmla="*/ 544 h 585"/>
                    <a:gd name="T34" fmla="*/ 2303 w 2341"/>
                    <a:gd name="T35" fmla="*/ 589 h 585"/>
                    <a:gd name="T36" fmla="*/ 2228 w 2341"/>
                    <a:gd name="T37" fmla="*/ 559 h 585"/>
                    <a:gd name="T38" fmla="*/ 2056 w 2341"/>
                    <a:gd name="T39" fmla="*/ 492 h 585"/>
                    <a:gd name="T40" fmla="*/ 1772 w 2341"/>
                    <a:gd name="T41" fmla="*/ 454 h 585"/>
                    <a:gd name="T42" fmla="*/ 1607 w 2341"/>
                    <a:gd name="T43" fmla="*/ 454 h 585"/>
                    <a:gd name="T44" fmla="*/ 1323 w 2341"/>
                    <a:gd name="T45" fmla="*/ 424 h 585"/>
                    <a:gd name="T46" fmla="*/ 1189 w 2341"/>
                    <a:gd name="T47" fmla="*/ 417 h 585"/>
                    <a:gd name="T48" fmla="*/ 895 w 2341"/>
                    <a:gd name="T49" fmla="*/ 432 h 585"/>
                    <a:gd name="T50" fmla="*/ 671 w 2341"/>
                    <a:gd name="T51" fmla="*/ 417 h 585"/>
                    <a:gd name="T52" fmla="*/ 506 w 2341"/>
                    <a:gd name="T53" fmla="*/ 447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9" name="Freeform 9"/>
              <p:cNvSpPr>
                <a:spLocks/>
              </p:cNvSpPr>
              <p:nvPr/>
            </p:nvSpPr>
            <p:spPr bwMode="auto">
              <a:xfrm>
                <a:off x="3352" y="3074"/>
                <a:ext cx="156" cy="338"/>
              </a:xfrm>
              <a:custGeom>
                <a:avLst/>
                <a:gdLst>
                  <a:gd name="T0" fmla="*/ 84 w 157"/>
                  <a:gd name="T1" fmla="*/ 8 h 337"/>
                  <a:gd name="T2" fmla="*/ 151 w 157"/>
                  <a:gd name="T3" fmla="*/ 201 h 337"/>
                  <a:gd name="T4" fmla="*/ 136 w 157"/>
                  <a:gd name="T5" fmla="*/ 343 h 337"/>
                  <a:gd name="T6" fmla="*/ 0 w 157"/>
                  <a:gd name="T7" fmla="*/ 0 h 337"/>
                  <a:gd name="T8" fmla="*/ 84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0" name="Freeform 10"/>
              <p:cNvSpPr>
                <a:spLocks/>
              </p:cNvSpPr>
              <p:nvPr/>
            </p:nvSpPr>
            <p:spPr bwMode="auto">
              <a:xfrm>
                <a:off x="3306" y="3127"/>
                <a:ext cx="809" cy="397"/>
              </a:xfrm>
              <a:custGeom>
                <a:avLst/>
                <a:gdLst>
                  <a:gd name="T0" fmla="*/ 0 w 808"/>
                  <a:gd name="T1" fmla="*/ 372 h 396"/>
                  <a:gd name="T2" fmla="*/ 105 w 808"/>
                  <a:gd name="T3" fmla="*/ 372 h 396"/>
                  <a:gd name="T4" fmla="*/ 255 w 808"/>
                  <a:gd name="T5" fmla="*/ 312 h 396"/>
                  <a:gd name="T6" fmla="*/ 477 w 808"/>
                  <a:gd name="T7" fmla="*/ 112 h 396"/>
                  <a:gd name="T8" fmla="*/ 307 w 808"/>
                  <a:gd name="T9" fmla="*/ 67 h 396"/>
                  <a:gd name="T10" fmla="*/ 232 w 808"/>
                  <a:gd name="T11" fmla="*/ 22 h 396"/>
                  <a:gd name="T12" fmla="*/ 352 w 808"/>
                  <a:gd name="T13" fmla="*/ 22 h 396"/>
                  <a:gd name="T14" fmla="*/ 530 w 808"/>
                  <a:gd name="T15" fmla="*/ 74 h 396"/>
                  <a:gd name="T16" fmla="*/ 627 w 808"/>
                  <a:gd name="T17" fmla="*/ 0 h 396"/>
                  <a:gd name="T18" fmla="*/ 687 w 808"/>
                  <a:gd name="T19" fmla="*/ 0 h 396"/>
                  <a:gd name="T20" fmla="*/ 582 w 808"/>
                  <a:gd name="T21" fmla="*/ 82 h 396"/>
                  <a:gd name="T22" fmla="*/ 807 w 808"/>
                  <a:gd name="T23" fmla="*/ 134 h 396"/>
                  <a:gd name="T24" fmla="*/ 814 w 808"/>
                  <a:gd name="T25" fmla="*/ 215 h 396"/>
                  <a:gd name="T26" fmla="*/ 522 w 808"/>
                  <a:gd name="T27" fmla="*/ 134 h 396"/>
                  <a:gd name="T28" fmla="*/ 344 w 808"/>
                  <a:gd name="T29" fmla="*/ 297 h 396"/>
                  <a:gd name="T30" fmla="*/ 277 w 808"/>
                  <a:gd name="T31" fmla="*/ 350 h 396"/>
                  <a:gd name="T32" fmla="*/ 157 w 808"/>
                  <a:gd name="T33" fmla="*/ 402 h 396"/>
                  <a:gd name="T34" fmla="*/ 0 w 808"/>
                  <a:gd name="T35" fmla="*/ 372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grpSp>
      <p:sp>
        <p:nvSpPr>
          <p:cNvPr id="288779"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288780"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000000"/>
              </a:solidFill>
            </a:endParaRPr>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000000"/>
              </a:solidFill>
            </a:endParaRPr>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93901AD8-8AD4-0345-AD47-0B01B7E8B1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9751429"/>
      </p:ext>
    </p:extLst>
  </p:cSld>
  <p:clrMapOvr>
    <a:masterClrMapping/>
  </p:clrMapOvr>
  <p:transition>
    <p:fade thruBlk="1"/>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04A17F6-4BC7-954E-8401-4444CC572E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5756017"/>
      </p:ext>
    </p:extLst>
  </p:cSld>
  <p:clrMapOvr>
    <a:masterClrMapping/>
  </p:clrMapOvr>
  <p:transition>
    <p:fade thruBlk="1"/>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534CD655-8260-7946-8858-9B6697FD5D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0916934"/>
      </p:ext>
    </p:extLst>
  </p:cSld>
  <p:clrMapOvr>
    <a:masterClrMapping/>
  </p:clrMapOvr>
  <p:transition>
    <p:fade thruBlk="1"/>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E2D959CE-3119-0E42-8CF6-9F09FBD572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9155327"/>
      </p:ext>
    </p:extLst>
  </p:cSld>
  <p:clrMapOvr>
    <a:masterClrMapping/>
  </p:clrMapOvr>
  <p:transition>
    <p:fade thruBlk="1"/>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07386556-40A5-4642-A218-EC54961E2D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1808706"/>
      </p:ext>
    </p:extLst>
  </p:cSld>
  <p:clrMapOvr>
    <a:masterClrMapping/>
  </p:clrMapOvr>
  <p:transition>
    <p:fade thruBlk="1"/>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0206F1C5-4926-7849-A050-4015568F83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1357242"/>
      </p:ext>
    </p:extLst>
  </p:cSld>
  <p:clrMapOvr>
    <a:masterClrMapping/>
  </p:clrMapOvr>
  <p:transition>
    <p:fade thruBlk="1"/>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0795FC02-E20B-B64D-A10F-01F0B080F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1320367"/>
      </p:ext>
    </p:extLst>
  </p:cSld>
  <p:clrMapOvr>
    <a:masterClrMapping/>
  </p:clrMapOvr>
  <p:transition>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34F46DC-1908-CB4C-9E33-6709EBF91E13}" type="slidenum">
              <a:rPr lang="en-US" smtClean="0"/>
              <a:pPr>
                <a:defRPr/>
              </a:pPr>
              <a:t>‹#›</a:t>
            </a:fld>
            <a:endParaRPr lang="en-US" dirty="0"/>
          </a:p>
        </p:txBody>
      </p:sp>
    </p:spTree>
    <p:extLst>
      <p:ext uri="{BB962C8B-B14F-4D97-AF65-F5344CB8AC3E}">
        <p14:creationId xmlns:p14="http://schemas.microsoft.com/office/powerpoint/2010/main" val="545607778"/>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246B7384-15C1-2B4B-9E10-74548C154A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1836042"/>
      </p:ext>
    </p:extLst>
  </p:cSld>
  <p:clrMapOvr>
    <a:masterClrMapping/>
  </p:clrMapOvr>
  <p:transition>
    <p:fade thruBlk="1"/>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EF39A79C-AE42-4449-9A49-22A667C6D4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501215"/>
      </p:ext>
    </p:extLst>
  </p:cSld>
  <p:clrMapOvr>
    <a:masterClrMapping/>
  </p:clrMapOvr>
  <p:transition>
    <p:fade thruBlk="1"/>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C4CCEDF-DC1F-AA4F-A768-E483A33E25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8682161"/>
      </p:ext>
    </p:extLst>
  </p:cSld>
  <p:clrMapOvr>
    <a:masterClrMapping/>
  </p:clrMapOvr>
  <p:transition>
    <p:fade thruBlk="1"/>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70A9428D-AC20-EE4F-AF8A-969AA1DA12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1169235"/>
      </p:ext>
    </p:extLst>
  </p:cSld>
  <p:clrMapOvr>
    <a:masterClrMapping/>
  </p:clrMapOvr>
  <p:transition>
    <p:fade thruBlk="1"/>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4870930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5354289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9656739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4546578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1884221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67721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545B4CB-38E4-0448-A710-E1E9E081E794}" type="slidenum">
              <a:rPr lang="en-US" smtClean="0"/>
              <a:pPr>
                <a:defRPr/>
              </a:pPr>
              <a:t>‹#›</a:t>
            </a:fld>
            <a:endParaRPr lang="en-US" dirty="0"/>
          </a:p>
        </p:txBody>
      </p:sp>
    </p:spTree>
    <p:extLst>
      <p:ext uri="{BB962C8B-B14F-4D97-AF65-F5344CB8AC3E}">
        <p14:creationId xmlns:p14="http://schemas.microsoft.com/office/powerpoint/2010/main" val="15628445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70569C89-3952-044B-89D8-DF8A7C9A35C7}" type="slidenum">
              <a:rPr lang="en-US" smtClean="0"/>
              <a:pPr>
                <a:defRPr/>
              </a:pPr>
              <a:t>‹#›</a:t>
            </a:fld>
            <a:endParaRPr lang="en-US" dirty="0"/>
          </a:p>
        </p:txBody>
      </p:sp>
    </p:spTree>
    <p:extLst>
      <p:ext uri="{BB962C8B-B14F-4D97-AF65-F5344CB8AC3E}">
        <p14:creationId xmlns:p14="http://schemas.microsoft.com/office/powerpoint/2010/main" val="3083269718"/>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995535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7353926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0216183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9046471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522332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atin typeface="Comic Sans MS" pitchFamily="-128" charset="0"/>
                <a:ea typeface="+mn-ea"/>
              </a:defRPr>
            </a:lvl1pPr>
          </a:lstStyle>
          <a:p>
            <a:pPr>
              <a:defRPr/>
            </a:pPr>
            <a:endParaRPr lang="en-US"/>
          </a:p>
        </p:txBody>
      </p:sp>
      <p:sp>
        <p:nvSpPr>
          <p:cNvPr id="5" name="Rectangle 8"/>
          <p:cNvSpPr>
            <a:spLocks noGrp="1" noChangeArrowheads="1"/>
          </p:cNvSpPr>
          <p:nvPr>
            <p:ph type="ftr" sz="quarter" idx="11"/>
          </p:nvPr>
        </p:nvSpPr>
        <p:spPr/>
        <p:txBody>
          <a:bodyPr/>
          <a:lstStyle>
            <a:lvl1pPr>
              <a:defRPr>
                <a:latin typeface="Comic Sans MS" pitchFamily="-128" charset="0"/>
                <a:ea typeface="+mn-ea"/>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atin typeface="Comic Sans MS" charset="0"/>
                <a:ea typeface="ＭＳ Ｐゴシック" charset="0"/>
                <a:cs typeface="ＭＳ Ｐゴシック" charset="0"/>
              </a:defRPr>
            </a:lvl1pPr>
          </a:lstStyle>
          <a:p>
            <a:pPr>
              <a:defRPr/>
            </a:pPr>
            <a:fld id="{840FA5DB-4AF1-4AEF-B5FE-CA73D2435790}" type="slidenum">
              <a:rPr lang="en-US"/>
              <a:pPr>
                <a:defRPr/>
              </a:pPr>
              <a:t>‹#›</a:t>
            </a:fld>
            <a:endParaRPr lang="en-US"/>
          </a:p>
        </p:txBody>
      </p:sp>
    </p:spTree>
    <p:extLst>
      <p:ext uri="{BB962C8B-B14F-4D97-AF65-F5344CB8AC3E}">
        <p14:creationId xmlns:p14="http://schemas.microsoft.com/office/powerpoint/2010/main" val="3561105260"/>
      </p:ext>
    </p:extLst>
  </p:cSld>
  <p:clrMapOvr>
    <a:masterClrMapping/>
  </p:clrMapOvr>
  <p:transition>
    <p:fade thruBlk="1"/>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20029829"/>
      </p:ext>
    </p:extLst>
  </p:cSld>
  <p:clrMapOvr>
    <a:masterClrMapping/>
  </p:clrMapOvr>
  <p:transition>
    <p:wheel spokes="0"/>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5276191"/>
      </p:ext>
    </p:extLst>
  </p:cSld>
  <p:clrMapOvr>
    <a:masterClrMapping/>
  </p:clrMapOvr>
  <p:transition>
    <p:wheel spokes="0"/>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28558923"/>
      </p:ext>
    </p:extLst>
  </p:cSld>
  <p:clrMapOvr>
    <a:masterClrMapping/>
  </p:clrMapOvr>
  <p:transition>
    <p:wheel spokes="0"/>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0307243"/>
      </p:ext>
    </p:extLst>
  </p:cSld>
  <p:clrMapOvr>
    <a:masterClrMapping/>
  </p:clrMapOvr>
  <p:transition>
    <p:wheel spokes="0"/>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DA42C44-F083-1E49-BDD1-52BD372CF86A}" type="slidenum">
              <a:rPr lang="en-US" smtClean="0"/>
              <a:pPr>
                <a:defRPr/>
              </a:pPr>
              <a:t>‹#›</a:t>
            </a:fld>
            <a:endParaRPr lang="en-US" dirty="0"/>
          </a:p>
        </p:txBody>
      </p:sp>
    </p:spTree>
    <p:extLst>
      <p:ext uri="{BB962C8B-B14F-4D97-AF65-F5344CB8AC3E}">
        <p14:creationId xmlns:p14="http://schemas.microsoft.com/office/powerpoint/2010/main" val="1413289552"/>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5393434"/>
      </p:ext>
    </p:extLst>
  </p:cSld>
  <p:clrMapOvr>
    <a:masterClrMapping/>
  </p:clrMapOvr>
  <p:transition>
    <p:wheel spokes="0"/>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851674859"/>
      </p:ext>
    </p:extLst>
  </p:cSld>
  <p:clrMapOvr>
    <a:masterClrMapping/>
  </p:clrMapOvr>
  <p:transition>
    <p:wheel spokes="0"/>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608459"/>
      </p:ext>
    </p:extLst>
  </p:cSld>
  <p:clrMapOvr>
    <a:masterClrMapping/>
  </p:clrMapOvr>
  <p:transition>
    <p:wheel spokes="0"/>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1597451"/>
      </p:ext>
    </p:extLst>
  </p:cSld>
  <p:clrMapOvr>
    <a:masterClrMapping/>
  </p:clrMapOvr>
  <p:transition>
    <p:wheel spokes="0"/>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41347776"/>
      </p:ext>
    </p:extLst>
  </p:cSld>
  <p:clrMapOvr>
    <a:masterClrMapping/>
  </p:clrMapOvr>
  <p:transition>
    <p:wheel spokes="0"/>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5479022"/>
      </p:ext>
    </p:extLst>
  </p:cSld>
  <p:clrMapOvr>
    <a:masterClrMapping/>
  </p:clrMapOvr>
  <p:transition>
    <p:wheel spokes="0"/>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8624374"/>
      </p:ext>
    </p:extLst>
  </p:cSld>
  <p:clrMapOvr>
    <a:masterClrMapping/>
  </p:clrMapOvr>
  <p:transition>
    <p:wheel spokes="0"/>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97CF261-2D5D-6F48-BBD8-91807B40F52E}" type="slidenum">
              <a:rPr lang="en-US" smtClean="0"/>
              <a:pPr>
                <a:defRPr/>
              </a:pPr>
              <a:t>‹#›</a:t>
            </a:fld>
            <a:endParaRPr lang="en-US" dirty="0"/>
          </a:p>
        </p:txBody>
      </p:sp>
    </p:spTree>
    <p:extLst>
      <p:ext uri="{BB962C8B-B14F-4D97-AF65-F5344CB8AC3E}">
        <p14:creationId xmlns:p14="http://schemas.microsoft.com/office/powerpoint/2010/main" val="84175327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B9824D9-7BA5-CF42-83A1-2C4255E6D280}" type="slidenum">
              <a:rPr lang="en-US" smtClean="0"/>
              <a:pPr>
                <a:defRPr/>
              </a:pPr>
              <a:t>‹#›</a:t>
            </a:fld>
            <a:endParaRPr lang="en-US" dirty="0"/>
          </a:p>
        </p:txBody>
      </p:sp>
    </p:spTree>
    <p:extLst>
      <p:ext uri="{BB962C8B-B14F-4D97-AF65-F5344CB8AC3E}">
        <p14:creationId xmlns:p14="http://schemas.microsoft.com/office/powerpoint/2010/main" val="149593924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CF449AA-194E-6444-9D1A-CFB6DD82D980}" type="slidenum">
              <a:rPr lang="en-US" smtClean="0"/>
              <a:pPr>
                <a:defRPr/>
              </a:pPr>
              <a:t>‹#›</a:t>
            </a:fld>
            <a:endParaRPr lang="en-US" dirty="0"/>
          </a:p>
        </p:txBody>
      </p:sp>
    </p:spTree>
    <p:extLst>
      <p:ext uri="{BB962C8B-B14F-4D97-AF65-F5344CB8AC3E}">
        <p14:creationId xmlns:p14="http://schemas.microsoft.com/office/powerpoint/2010/main" val="32132144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00253BD-AD35-0D4F-9AAB-20B1870DF274}" type="slidenum">
              <a:rPr lang="en-US" smtClean="0"/>
              <a:pPr>
                <a:defRPr/>
              </a:pPr>
              <a:t>‹#›</a:t>
            </a:fld>
            <a:endParaRPr lang="en-US" dirty="0"/>
          </a:p>
        </p:txBody>
      </p:sp>
    </p:spTree>
    <p:extLst>
      <p:ext uri="{BB962C8B-B14F-4D97-AF65-F5344CB8AC3E}">
        <p14:creationId xmlns:p14="http://schemas.microsoft.com/office/powerpoint/2010/main" val="705208772"/>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F372176-3AF5-2945-9B0B-3C141429363B}" type="slidenum">
              <a:rPr lang="en-US" smtClean="0"/>
              <a:pPr>
                <a:defRPr/>
              </a:pPr>
              <a:t>‹#›</a:t>
            </a:fld>
            <a:endParaRPr lang="en-US" dirty="0"/>
          </a:p>
        </p:txBody>
      </p:sp>
    </p:spTree>
    <p:extLst>
      <p:ext uri="{BB962C8B-B14F-4D97-AF65-F5344CB8AC3E}">
        <p14:creationId xmlns:p14="http://schemas.microsoft.com/office/powerpoint/2010/main" val="396454120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F457A52-2488-724A-B06E-5FA37FF0A7F7}" type="slidenum">
              <a:rPr lang="en-US" smtClean="0"/>
              <a:pPr>
                <a:defRPr/>
              </a:pPr>
              <a:t>‹#›</a:t>
            </a:fld>
            <a:endParaRPr lang="en-US" dirty="0"/>
          </a:p>
        </p:txBody>
      </p:sp>
    </p:spTree>
    <p:extLst>
      <p:ext uri="{BB962C8B-B14F-4D97-AF65-F5344CB8AC3E}">
        <p14:creationId xmlns:p14="http://schemas.microsoft.com/office/powerpoint/2010/main" val="142850135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05863E7-A73B-E841-8F7C-CC97D97BF6EC}" type="slidenum">
              <a:rPr lang="en-US" smtClean="0"/>
              <a:pPr>
                <a:defRPr/>
              </a:pPr>
              <a:t>‹#›</a:t>
            </a:fld>
            <a:endParaRPr lang="en-US" dirty="0"/>
          </a:p>
        </p:txBody>
      </p:sp>
    </p:spTree>
    <p:extLst>
      <p:ext uri="{BB962C8B-B14F-4D97-AF65-F5344CB8AC3E}">
        <p14:creationId xmlns:p14="http://schemas.microsoft.com/office/powerpoint/2010/main" val="105304645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0390BF3-A95B-0349-8AC0-E92CDB33825E}" type="slidenum">
              <a:rPr lang="en-US" smtClean="0"/>
              <a:pPr>
                <a:defRPr/>
              </a:pPr>
              <a:t>‹#›</a:t>
            </a:fld>
            <a:endParaRPr lang="en-US" dirty="0"/>
          </a:p>
        </p:txBody>
      </p:sp>
    </p:spTree>
    <p:extLst>
      <p:ext uri="{BB962C8B-B14F-4D97-AF65-F5344CB8AC3E}">
        <p14:creationId xmlns:p14="http://schemas.microsoft.com/office/powerpoint/2010/main" val="4493492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5F02E40-401E-654A-863C-78B9834FCC2D}" type="slidenum">
              <a:rPr lang="en-US" smtClean="0"/>
              <a:pPr>
                <a:defRPr/>
              </a:pPr>
              <a:t>‹#›</a:t>
            </a:fld>
            <a:endParaRPr lang="en-US" dirty="0"/>
          </a:p>
        </p:txBody>
      </p:sp>
    </p:spTree>
    <p:extLst>
      <p:ext uri="{BB962C8B-B14F-4D97-AF65-F5344CB8AC3E}">
        <p14:creationId xmlns:p14="http://schemas.microsoft.com/office/powerpoint/2010/main" val="130366890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B8484E9-177C-C141-BE6B-02B9ABC50133}" type="slidenum">
              <a:rPr lang="en-US" smtClean="0"/>
              <a:pPr>
                <a:defRPr/>
              </a:pPr>
              <a:t>‹#›</a:t>
            </a:fld>
            <a:endParaRPr lang="en-US" dirty="0"/>
          </a:p>
        </p:txBody>
      </p:sp>
    </p:spTree>
    <p:extLst>
      <p:ext uri="{BB962C8B-B14F-4D97-AF65-F5344CB8AC3E}">
        <p14:creationId xmlns:p14="http://schemas.microsoft.com/office/powerpoint/2010/main" val="33948996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3621164-51C5-7442-A40F-530D9A44C036}" type="slidenum">
              <a:rPr lang="en-US" smtClean="0"/>
              <a:pPr>
                <a:defRPr/>
              </a:pPr>
              <a:t>‹#›</a:t>
            </a:fld>
            <a:endParaRPr lang="en-US" dirty="0"/>
          </a:p>
        </p:txBody>
      </p:sp>
    </p:spTree>
    <p:extLst>
      <p:ext uri="{BB962C8B-B14F-4D97-AF65-F5344CB8AC3E}">
        <p14:creationId xmlns:p14="http://schemas.microsoft.com/office/powerpoint/2010/main" val="196940066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SmartArt Placeholder 2"/>
          <p:cNvSpPr>
            <a:spLocks noGrp="1"/>
          </p:cNvSpPr>
          <p:nvPr>
            <p:ph type="dgm" idx="1"/>
          </p:nvPr>
        </p:nvSpPr>
        <p:spPr>
          <a:xfrm>
            <a:off x="457200" y="1600201"/>
            <a:ext cx="8229600" cy="4530725"/>
          </a:xfrm>
        </p:spPr>
        <p:txBody>
          <a:bodyPr/>
          <a:lstStyle>
            <a:lvl1pPr>
              <a:defRPr b="1" i="0">
                <a:latin typeface="Arial" panose="020B0604020202020204" pitchFamily="34" charset="0"/>
              </a:defRPr>
            </a:lvl1pPr>
          </a:lstStyle>
          <a:p>
            <a:pPr lvl="0"/>
            <a:endParaRPr lang="en-US" noProof="0" dirty="0"/>
          </a:p>
        </p:txBody>
      </p:sp>
      <p:sp>
        <p:nvSpPr>
          <p:cNvPr id="4"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9178EF-8A55-9B44-BB41-E1EF82C38AAC}" type="slidenum">
              <a:rPr lang="en-US" smtClean="0"/>
              <a:pPr>
                <a:defRPr/>
              </a:pPr>
              <a:t>‹#›</a:t>
            </a:fld>
            <a:endParaRPr lang="en-US" dirty="0"/>
          </a:p>
        </p:txBody>
      </p:sp>
    </p:spTree>
    <p:extLst>
      <p:ext uri="{BB962C8B-B14F-4D97-AF65-F5344CB8AC3E}">
        <p14:creationId xmlns:p14="http://schemas.microsoft.com/office/powerpoint/2010/main" val="303833369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88830009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1C5421EB-CFF1-C846-BF96-0FFDCC2628C2}"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447980363"/>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B0DEF894-8401-3446-8A66-7B5DAB83354F}" type="slidenum">
              <a:rPr lang="en-US" smtClean="0"/>
              <a:pPr>
                <a:defRPr/>
              </a:pPr>
              <a:t>‹#›</a:t>
            </a:fld>
            <a:endParaRPr lang="en-US" dirty="0"/>
          </a:p>
        </p:txBody>
      </p:sp>
    </p:spTree>
    <p:extLst>
      <p:ext uri="{BB962C8B-B14F-4D97-AF65-F5344CB8AC3E}">
        <p14:creationId xmlns:p14="http://schemas.microsoft.com/office/powerpoint/2010/main" val="864940432"/>
      </p:ext>
    </p:extLst>
  </p:cSld>
  <p:clrMapOvr>
    <a:masterClrMapping/>
  </p:clrMapOvr>
  <p:transition spd="med">
    <p:randomBar dir="vert"/>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CE5DB02D-02AB-C447-8300-DC1125772939}"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4181086020"/>
      </p:ext>
    </p:extLst>
  </p:cSld>
  <p:clrMapOvr>
    <a:masterClrMapping/>
  </p:clrMapOvr>
  <p:transition spd="med">
    <p:randomBar dir="vert"/>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D9B7EA4E-3FB8-BB47-AD55-878244D58B5F}"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1448561930"/>
      </p:ext>
    </p:extLst>
  </p:cSld>
  <p:clrMapOvr>
    <a:masterClrMapping/>
  </p:clrMapOvr>
  <p:transition spd="med">
    <p:randomBar dir="vert"/>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72070795-C768-A141-8AAC-0D9D0D1FDAF5}"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888527371"/>
      </p:ext>
    </p:extLst>
  </p:cSld>
  <p:clrMapOvr>
    <a:masterClrMapping/>
  </p:clrMapOvr>
  <p:transition spd="med">
    <p:randomBar dir="vert"/>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626B6614-C6D2-9741-86C4-41FD2ED4C123}"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2151147277"/>
      </p:ext>
    </p:extLst>
  </p:cSld>
  <p:clrMapOvr>
    <a:masterClrMapping/>
  </p:clrMapOvr>
  <p:transition spd="med">
    <p:randomBar dir="vert"/>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599E4E64-6A3B-A642-81B5-43C1F983C83F}"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2654103465"/>
      </p:ext>
    </p:extLst>
  </p:cSld>
  <p:clrMapOvr>
    <a:masterClrMapping/>
  </p:clrMapOvr>
  <p:transition spd="med">
    <p:randomBar dir="vert"/>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BF97937A-6EFA-7244-9BBB-4B39FA4EDD5D}"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3500659065"/>
      </p:ext>
    </p:extLst>
  </p:cSld>
  <p:clrMapOvr>
    <a:masterClrMapping/>
  </p:clrMapOvr>
  <p:transition spd="med">
    <p:randomBar dir="vert"/>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DB97A148-BB3A-6F4F-A713-8E6B70B4C0C8}"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836145457"/>
      </p:ext>
    </p:extLst>
  </p:cSld>
  <p:clrMapOvr>
    <a:masterClrMapping/>
  </p:clrMapOvr>
  <p:transition spd="med">
    <p:randomBar dir="vert"/>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43383A86-FADD-714B-BE63-5935EE91934F}"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372465692"/>
      </p:ext>
    </p:extLst>
  </p:cSld>
  <p:clrMapOvr>
    <a:masterClrMapping/>
  </p:clrMapOvr>
  <p:transition spd="med">
    <p:randomBar dir="vert"/>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33CBCA7D-BFD0-A945-9CDF-5C086F9AF08C}"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1040690651"/>
      </p:ext>
    </p:extLst>
  </p:cSld>
  <p:clrMapOvr>
    <a:masterClrMapping/>
  </p:clrMapOvr>
  <p:transition spd="med">
    <p:randomBar dir="vert"/>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DA14E335-CA85-1D48-81B8-5D641B8822EA}"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3037697686"/>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A90740FE-D983-4147-B649-AA7A4E229457}" type="slidenum">
              <a:rPr lang="en-US" smtClean="0"/>
              <a:pPr>
                <a:defRPr/>
              </a:pPr>
              <a:t>‹#›</a:t>
            </a:fld>
            <a:endParaRPr lang="en-US" dirty="0"/>
          </a:p>
        </p:txBody>
      </p:sp>
    </p:spTree>
    <p:extLst>
      <p:ext uri="{BB962C8B-B14F-4D97-AF65-F5344CB8AC3E}">
        <p14:creationId xmlns:p14="http://schemas.microsoft.com/office/powerpoint/2010/main" val="3289221817"/>
      </p:ext>
    </p:extLst>
  </p:cSld>
  <p:clrMapOvr>
    <a:masterClrMapping/>
  </p:clrMapOvr>
  <p:transition spd="med">
    <p:randomBar dir="vert"/>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B63174D7-74D0-574E-AB1B-20ACBAC70165}"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1794638869"/>
      </p:ext>
    </p:extLst>
  </p:cSld>
  <p:clrMapOvr>
    <a:masterClrMapping/>
  </p:clrMapOvr>
  <p:transition spd="med">
    <p:randomBar dir="vert"/>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71684152"/>
      </p:ext>
    </p:extLst>
  </p:cSld>
  <p:clrMapOvr>
    <a:masterClrMapping/>
  </p:clrMapOvr>
  <p:transition spd="slow">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1684860"/>
      </p:ext>
    </p:extLst>
  </p:cSld>
  <p:clrMapOvr>
    <a:masterClrMapping/>
  </p:clrMapOvr>
  <p:transition spd="slow">
    <p:fad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31806365"/>
      </p:ext>
    </p:extLst>
  </p:cSld>
  <p:clrMapOvr>
    <a:masterClrMapping/>
  </p:clrMapOvr>
  <p:transition spd="slow">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5531938"/>
      </p:ext>
    </p:extLst>
  </p:cSld>
  <p:clrMapOvr>
    <a:masterClrMapping/>
  </p:clrMapOvr>
  <p:transition spd="slow">
    <p:fad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5182055"/>
      </p:ext>
    </p:extLst>
  </p:cSld>
  <p:clrMapOvr>
    <a:masterClrMapping/>
  </p:clrMapOvr>
  <p:transition spd="slow">
    <p:fad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863719565"/>
      </p:ext>
    </p:extLst>
  </p:cSld>
  <p:clrMapOvr>
    <a:masterClrMapping/>
  </p:clrMapOvr>
  <p:transition spd="slow">
    <p:fad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6427818"/>
      </p:ext>
    </p:extLst>
  </p:cSld>
  <p:clrMapOvr>
    <a:masterClrMapping/>
  </p:clrMapOvr>
  <p:transition spd="slow">
    <p:fade/>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94336067"/>
      </p:ext>
    </p:extLst>
  </p:cSld>
  <p:clrMapOvr>
    <a:masterClrMapping/>
  </p:clrMapOvr>
  <p:transition spd="slow">
    <p:fad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00201299"/>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E3D65DC0-3650-D042-B753-ED580755EC87}" type="slidenum">
              <a:rPr lang="en-US" smtClean="0"/>
              <a:pPr>
                <a:defRPr/>
              </a:pPr>
              <a:t>‹#›</a:t>
            </a:fld>
            <a:endParaRPr lang="en-US" dirty="0"/>
          </a:p>
        </p:txBody>
      </p:sp>
    </p:spTree>
    <p:extLst>
      <p:ext uri="{BB962C8B-B14F-4D97-AF65-F5344CB8AC3E}">
        <p14:creationId xmlns:p14="http://schemas.microsoft.com/office/powerpoint/2010/main" val="3405929420"/>
      </p:ext>
    </p:extLst>
  </p:cSld>
  <p:clrMapOvr>
    <a:masterClrMapping/>
  </p:clrMapOvr>
  <p:transition spd="med">
    <p:randomBar dir="vert"/>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8817424"/>
      </p:ext>
    </p:extLst>
  </p:cSld>
  <p:clrMapOvr>
    <a:masterClrMapping/>
  </p:clrMapOvr>
  <p:transition spd="slow">
    <p:fade/>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9274640"/>
      </p:ext>
    </p:extLst>
  </p:cSld>
  <p:clrMapOvr>
    <a:masterClrMapping/>
  </p:clrMapOvr>
  <p:transition spd="slow">
    <p:fade/>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829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85100492"/>
      </p:ext>
    </p:extLst>
  </p:cSld>
  <p:clrMapOvr>
    <a:masterClrMapping/>
  </p:clrMapOvr>
  <p:transition>
    <p:wheel spokes="0"/>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5972630"/>
      </p:ext>
    </p:extLst>
  </p:cSld>
  <p:clrMapOvr>
    <a:masterClrMapping/>
  </p:clrMapOvr>
  <p:transition>
    <p:wheel spokes="0"/>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43429222"/>
      </p:ext>
    </p:extLst>
  </p:cSld>
  <p:clrMapOvr>
    <a:masterClrMapping/>
  </p:clrMapOvr>
  <p:transition>
    <p:wheel spokes="0"/>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5239987"/>
      </p:ext>
    </p:extLst>
  </p:cSld>
  <p:clrMapOvr>
    <a:masterClrMapping/>
  </p:clrMapOvr>
  <p:transition>
    <p:wheel spokes="0"/>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5654791"/>
      </p:ext>
    </p:extLst>
  </p:cSld>
  <p:clrMapOvr>
    <a:masterClrMapping/>
  </p:clrMapOvr>
  <p:transition>
    <p:wheel spokes="0"/>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913715373"/>
      </p:ext>
    </p:extLst>
  </p:cSld>
  <p:clrMapOvr>
    <a:masterClrMapping/>
  </p:clrMapOvr>
  <p:transition>
    <p:wheel spokes="0"/>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366400"/>
      </p:ext>
    </p:extLst>
  </p:cSld>
  <p:clrMapOvr>
    <a:masterClrMapping/>
  </p:clrMapOvr>
  <p:transition>
    <p:wheel spokes="0"/>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9D091E6C-90F6-2D48-879F-9DA9B88DC2F2}" type="slidenum">
              <a:rPr lang="en-US" smtClean="0"/>
              <a:pPr>
                <a:defRPr/>
              </a:pPr>
              <a:t>‹#›</a:t>
            </a:fld>
            <a:endParaRPr lang="en-US" dirty="0"/>
          </a:p>
        </p:txBody>
      </p:sp>
    </p:spTree>
    <p:extLst>
      <p:ext uri="{BB962C8B-B14F-4D97-AF65-F5344CB8AC3E}">
        <p14:creationId xmlns:p14="http://schemas.microsoft.com/office/powerpoint/2010/main" val="514668026"/>
      </p:ext>
    </p:extLst>
  </p:cSld>
  <p:clrMapOvr>
    <a:masterClrMapping/>
  </p:clrMapOvr>
  <p:transition spd="med">
    <p:randomBar dir="vert"/>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57528283"/>
      </p:ext>
    </p:extLst>
  </p:cSld>
  <p:clrMapOvr>
    <a:masterClrMapping/>
  </p:clrMapOvr>
  <p:transition>
    <p:wheel spokes="0"/>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27035859"/>
      </p:ext>
    </p:extLst>
  </p:cSld>
  <p:clrMapOvr>
    <a:masterClrMapping/>
  </p:clrMapOvr>
  <p:transition>
    <p:wheel spokes="0"/>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2442976"/>
      </p:ext>
    </p:extLst>
  </p:cSld>
  <p:clrMapOvr>
    <a:masterClrMapping/>
  </p:clrMapOvr>
  <p:transition>
    <p:wheel spokes="0"/>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9127082"/>
      </p:ext>
    </p:extLst>
  </p:cSld>
  <p:clrMapOvr>
    <a:masterClrMapping/>
  </p:clrMapOvr>
  <p:transition>
    <p:wheel spokes="0"/>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28" charset="0"/>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Comic Sans MS" pitchFamily="-128" charset="0"/>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28" charset="0"/>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28" charset="0"/>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28" charset="0"/>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28" charset="0"/>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28" charset="0"/>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28" charset="0"/>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Comic Sans MS" pitchFamily="-128" charset="0"/>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Comic Sans MS" pitchFamily="-128" charset="0"/>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Comic Sans MS" pitchFamily="-128" charset="0"/>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Comic Sans MS" pitchFamily="-128" charset="0"/>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Comic Sans MS" pitchFamily="-128" charset="0"/>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Comic Sans MS" pitchFamily="-128" charset="0"/>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28" charset="0"/>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Comic Sans MS" pitchFamily="-128" charset="0"/>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Comic Sans MS" pitchFamily="-128" charset="0"/>
                <a:ea typeface="+mn-ea"/>
                <a:cs typeface="+mn-cs"/>
              </a:endParaRPr>
            </a:p>
          </p:txBody>
        </p:sp>
      </p:grpSp>
      <p:sp>
        <p:nvSpPr>
          <p:cNvPr id="49191"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9192" name="Rectangle 40"/>
          <p:cNvSpPr>
            <a:spLocks noGrp="1" noChangeArrowheads="1"/>
          </p:cNvSpPr>
          <p:nvPr>
            <p:ph type="ctrTitle"/>
          </p:nvPr>
        </p:nvSpPr>
        <p:spPr>
          <a:xfrm>
            <a:off x="685800" y="1768475"/>
            <a:ext cx="7772400" cy="1736725"/>
          </a:xfrm>
        </p:spPr>
        <p:txBody>
          <a:bodyPr anchor="b" anchorCtr="1"/>
          <a:lstStyle>
            <a:lvl1pPr>
              <a:defRPr sz="5400" b="1" i="0">
                <a:latin typeface="Arial" panose="020B0604020202020204" pitchFamily="34" charset="0"/>
              </a:defRPr>
            </a:lvl1pPr>
          </a:lstStyle>
          <a:p>
            <a:r>
              <a:rPr lang="en-US" dirty="0"/>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4B98B024-C064-E347-89A5-0447D43E5C41}" type="slidenum">
              <a:rPr lang="en-US"/>
              <a:pPr>
                <a:defRPr/>
              </a:pPr>
              <a:t>‹#›</a:t>
            </a:fld>
            <a:endParaRPr lang="en-US"/>
          </a:p>
        </p:txBody>
      </p:sp>
    </p:spTree>
    <p:extLst>
      <p:ext uri="{BB962C8B-B14F-4D97-AF65-F5344CB8AC3E}">
        <p14:creationId xmlns:p14="http://schemas.microsoft.com/office/powerpoint/2010/main" val="176599024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C23EC822-698C-F44F-B38A-AFD9E6BD771C}" type="slidenum">
              <a:rPr lang="en-US"/>
              <a:pPr>
                <a:defRPr/>
              </a:pPr>
              <a:t>‹#›</a:t>
            </a:fld>
            <a:endParaRPr lang="en-US"/>
          </a:p>
        </p:txBody>
      </p:sp>
    </p:spTree>
    <p:extLst>
      <p:ext uri="{BB962C8B-B14F-4D97-AF65-F5344CB8AC3E}">
        <p14:creationId xmlns:p14="http://schemas.microsoft.com/office/powerpoint/2010/main" val="55937836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CB058146-564B-DE4D-B334-09CF99A43DB2}" type="slidenum">
              <a:rPr lang="en-US"/>
              <a:pPr>
                <a:defRPr/>
              </a:pPr>
              <a:t>‹#›</a:t>
            </a:fld>
            <a:endParaRPr lang="en-US"/>
          </a:p>
        </p:txBody>
      </p:sp>
    </p:spTree>
    <p:extLst>
      <p:ext uri="{BB962C8B-B14F-4D97-AF65-F5344CB8AC3E}">
        <p14:creationId xmlns:p14="http://schemas.microsoft.com/office/powerpoint/2010/main" val="231711561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9A70C95C-E73F-3349-A195-060758275D6B}" type="slidenum">
              <a:rPr lang="en-US"/>
              <a:pPr>
                <a:defRPr/>
              </a:pPr>
              <a:t>‹#›</a:t>
            </a:fld>
            <a:endParaRPr lang="en-US"/>
          </a:p>
        </p:txBody>
      </p:sp>
    </p:spTree>
    <p:extLst>
      <p:ext uri="{BB962C8B-B14F-4D97-AF65-F5344CB8AC3E}">
        <p14:creationId xmlns:p14="http://schemas.microsoft.com/office/powerpoint/2010/main" val="362727565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ADFE6362-BE87-4B40-A380-C32247DD69A8}" type="slidenum">
              <a:rPr lang="en-US"/>
              <a:pPr>
                <a:defRPr/>
              </a:pPr>
              <a:t>‹#›</a:t>
            </a:fld>
            <a:endParaRPr lang="en-US"/>
          </a:p>
        </p:txBody>
      </p:sp>
    </p:spTree>
    <p:extLst>
      <p:ext uri="{BB962C8B-B14F-4D97-AF65-F5344CB8AC3E}">
        <p14:creationId xmlns:p14="http://schemas.microsoft.com/office/powerpoint/2010/main" val="336665007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5983397A-EDDB-924A-A4F1-722826FD6B95}" type="slidenum">
              <a:rPr lang="en-US"/>
              <a:pPr>
                <a:defRPr/>
              </a:pPr>
              <a:t>‹#›</a:t>
            </a:fld>
            <a:endParaRPr lang="en-US"/>
          </a:p>
        </p:txBody>
      </p:sp>
    </p:spTree>
    <p:extLst>
      <p:ext uri="{BB962C8B-B14F-4D97-AF65-F5344CB8AC3E}">
        <p14:creationId xmlns:p14="http://schemas.microsoft.com/office/powerpoint/2010/main" val="36012419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0F735DD0-8C6E-1344-8D35-107CA03EABFE}" type="slidenum">
              <a:rPr lang="en-US" smtClean="0"/>
              <a:pPr>
                <a:defRPr/>
              </a:pPr>
              <a:t>‹#›</a:t>
            </a:fld>
            <a:endParaRPr lang="en-US" dirty="0"/>
          </a:p>
        </p:txBody>
      </p:sp>
    </p:spTree>
    <p:extLst>
      <p:ext uri="{BB962C8B-B14F-4D97-AF65-F5344CB8AC3E}">
        <p14:creationId xmlns:p14="http://schemas.microsoft.com/office/powerpoint/2010/main" val="810039779"/>
      </p:ext>
    </p:extLst>
  </p:cSld>
  <p:clrMapOvr>
    <a:masterClrMapping/>
  </p:clrMapOvr>
  <p:transition spd="med">
    <p:randomBar dir="vert"/>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0C082EEE-3EEB-004A-B4D8-91EF75EBB7E3}" type="slidenum">
              <a:rPr lang="en-US"/>
              <a:pPr>
                <a:defRPr/>
              </a:pPr>
              <a:t>‹#›</a:t>
            </a:fld>
            <a:endParaRPr lang="en-US"/>
          </a:p>
        </p:txBody>
      </p:sp>
    </p:spTree>
    <p:extLst>
      <p:ext uri="{BB962C8B-B14F-4D97-AF65-F5344CB8AC3E}">
        <p14:creationId xmlns:p14="http://schemas.microsoft.com/office/powerpoint/2010/main" val="203372375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7705AB8-572D-2D49-AA9B-6A5E7085B672}" type="slidenum">
              <a:rPr lang="en-US"/>
              <a:pPr>
                <a:defRPr/>
              </a:pPr>
              <a:t>‹#›</a:t>
            </a:fld>
            <a:endParaRPr lang="en-US"/>
          </a:p>
        </p:txBody>
      </p:sp>
    </p:spTree>
    <p:extLst>
      <p:ext uri="{BB962C8B-B14F-4D97-AF65-F5344CB8AC3E}">
        <p14:creationId xmlns:p14="http://schemas.microsoft.com/office/powerpoint/2010/main" val="198399679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E90A3C4-94A0-0B47-A6C4-CD9407202572}" type="slidenum">
              <a:rPr lang="en-US"/>
              <a:pPr>
                <a:defRPr/>
              </a:pPr>
              <a:t>‹#›</a:t>
            </a:fld>
            <a:endParaRPr lang="en-US"/>
          </a:p>
        </p:txBody>
      </p:sp>
    </p:spTree>
    <p:extLst>
      <p:ext uri="{BB962C8B-B14F-4D97-AF65-F5344CB8AC3E}">
        <p14:creationId xmlns:p14="http://schemas.microsoft.com/office/powerpoint/2010/main" val="144680155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5CB3FC67-7D66-7348-BD0E-242073B39F16}" type="slidenum">
              <a:rPr lang="en-US"/>
              <a:pPr>
                <a:defRPr/>
              </a:pPr>
              <a:t>‹#›</a:t>
            </a:fld>
            <a:endParaRPr lang="en-US"/>
          </a:p>
        </p:txBody>
      </p:sp>
    </p:spTree>
    <p:extLst>
      <p:ext uri="{BB962C8B-B14F-4D97-AF65-F5344CB8AC3E}">
        <p14:creationId xmlns:p14="http://schemas.microsoft.com/office/powerpoint/2010/main" val="380086518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DDC459FC-D9C1-E24A-BD6C-D75F7F215B90}" type="slidenum">
              <a:rPr lang="en-US"/>
              <a:pPr>
                <a:defRPr/>
              </a:pPr>
              <a:t>‹#›</a:t>
            </a:fld>
            <a:endParaRPr lang="en-US"/>
          </a:p>
        </p:txBody>
      </p:sp>
    </p:spTree>
    <p:extLst>
      <p:ext uri="{BB962C8B-B14F-4D97-AF65-F5344CB8AC3E}">
        <p14:creationId xmlns:p14="http://schemas.microsoft.com/office/powerpoint/2010/main" val="260770500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FFBCBFF-8694-1648-8099-1175013D7EE7}" type="slidenum">
              <a:rPr lang="en-US"/>
              <a:pPr>
                <a:defRPr/>
              </a:pPr>
              <a:t>‹#›</a:t>
            </a:fld>
            <a:endParaRPr lang="en-US"/>
          </a:p>
        </p:txBody>
      </p:sp>
    </p:spTree>
    <p:extLst>
      <p:ext uri="{BB962C8B-B14F-4D97-AF65-F5344CB8AC3E}">
        <p14:creationId xmlns:p14="http://schemas.microsoft.com/office/powerpoint/2010/main" val="1726660245"/>
      </p:ext>
    </p:extLst>
  </p:cSld>
  <p:clrMapOvr>
    <a:masterClrMapping/>
  </p:clrMapOvr>
  <p:transition>
    <p:fade thruBlk="1"/>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5731431"/>
      </p:ext>
    </p:extLst>
  </p:cSld>
  <p:clrMapOvr>
    <a:masterClrMapping/>
  </p:clrMapOvr>
  <p:transition>
    <p:wheel spokes="0"/>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8941400"/>
      </p:ext>
    </p:extLst>
  </p:cSld>
  <p:clrMapOvr>
    <a:masterClrMapping/>
  </p:clrMapOvr>
  <p:transition>
    <p:wheel spokes="0"/>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93506381"/>
      </p:ext>
    </p:extLst>
  </p:cSld>
  <p:clrMapOvr>
    <a:masterClrMapping/>
  </p:clrMapOvr>
  <p:transition>
    <p:wheel spokes="0"/>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3578229"/>
      </p:ext>
    </p:extLst>
  </p:cSld>
  <p:clrMapOvr>
    <a:masterClrMapping/>
  </p:clrMapOvr>
  <p:transition>
    <p:wheel spokes="0"/>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386E41C8-5E6D-0842-9418-C5C90ED2405B}" type="slidenum">
              <a:rPr lang="en-US" smtClean="0"/>
              <a:pPr>
                <a:defRPr/>
              </a:pPr>
              <a:t>‹#›</a:t>
            </a:fld>
            <a:endParaRPr lang="en-US" dirty="0"/>
          </a:p>
        </p:txBody>
      </p:sp>
    </p:spTree>
    <p:extLst>
      <p:ext uri="{BB962C8B-B14F-4D97-AF65-F5344CB8AC3E}">
        <p14:creationId xmlns:p14="http://schemas.microsoft.com/office/powerpoint/2010/main" val="982043091"/>
      </p:ext>
    </p:extLst>
  </p:cSld>
  <p:clrMapOvr>
    <a:masterClrMapping/>
  </p:clrMapOvr>
  <p:transition spd="med">
    <p:randomBar dir="vert"/>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2121579"/>
      </p:ext>
    </p:extLst>
  </p:cSld>
  <p:clrMapOvr>
    <a:masterClrMapping/>
  </p:clrMapOvr>
  <p:transition>
    <p:wheel spokes="0"/>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317003780"/>
      </p:ext>
    </p:extLst>
  </p:cSld>
  <p:clrMapOvr>
    <a:masterClrMapping/>
  </p:clrMapOvr>
  <p:transition>
    <p:wheel spokes="0"/>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59563"/>
      </p:ext>
    </p:extLst>
  </p:cSld>
  <p:clrMapOvr>
    <a:masterClrMapping/>
  </p:clrMapOvr>
  <p:transition>
    <p:wheel spokes="0"/>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24592996"/>
      </p:ext>
    </p:extLst>
  </p:cSld>
  <p:clrMapOvr>
    <a:masterClrMapping/>
  </p:clrMapOvr>
  <p:transition>
    <p:wheel spokes="0"/>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97564117"/>
      </p:ext>
    </p:extLst>
  </p:cSld>
  <p:clrMapOvr>
    <a:masterClrMapping/>
  </p:clrMapOvr>
  <p:transition>
    <p:wheel spokes="0"/>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0047702"/>
      </p:ext>
    </p:extLst>
  </p:cSld>
  <p:clrMapOvr>
    <a:masterClrMapping/>
  </p:clrMapOvr>
  <p:transition>
    <p:wheel spokes="0"/>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0159490"/>
      </p:ext>
    </p:extLst>
  </p:cSld>
  <p:clrMapOvr>
    <a:masterClrMapping/>
  </p:clrMapOvr>
  <p:transition>
    <p:wheel spokes="0"/>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24435788"/>
      </p:ext>
    </p:extLst>
  </p:cSld>
  <p:clrMapOvr>
    <a:masterClrMapping/>
  </p:clrMapOvr>
  <p:transition spd="med">
    <p:fade/>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1548152"/>
      </p:ext>
    </p:extLst>
  </p:cSld>
  <p:clrMapOvr>
    <a:masterClrMapping/>
  </p:clrMapOvr>
  <p:transition spd="med">
    <p:fade/>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36745460"/>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7DC7A79A-D0D8-D741-9232-5B5F4E35A11D}" type="slidenum">
              <a:rPr lang="en-US" smtClean="0"/>
              <a:pPr>
                <a:defRPr/>
              </a:pPr>
              <a:t>‹#›</a:t>
            </a:fld>
            <a:endParaRPr lang="en-US" dirty="0"/>
          </a:p>
        </p:txBody>
      </p:sp>
    </p:spTree>
    <p:extLst>
      <p:ext uri="{BB962C8B-B14F-4D97-AF65-F5344CB8AC3E}">
        <p14:creationId xmlns:p14="http://schemas.microsoft.com/office/powerpoint/2010/main" val="3667904070"/>
      </p:ext>
    </p:extLst>
  </p:cSld>
  <p:clrMapOvr>
    <a:masterClrMapping/>
  </p:clrMapOvr>
  <p:transition spd="med">
    <p:randomBar dir="vert"/>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1248711"/>
      </p:ext>
    </p:extLst>
  </p:cSld>
  <p:clrMapOvr>
    <a:masterClrMapping/>
  </p:clrMapOvr>
  <p:transition spd="med">
    <p:fade/>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2267300"/>
      </p:ext>
    </p:extLst>
  </p:cSld>
  <p:clrMapOvr>
    <a:masterClrMapping/>
  </p:clrMapOvr>
  <p:transition spd="med">
    <p:fade/>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914978871"/>
      </p:ext>
    </p:extLst>
  </p:cSld>
  <p:clrMapOvr>
    <a:masterClrMapping/>
  </p:clrMapOvr>
  <p:transition spd="med">
    <p:fade/>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118116"/>
      </p:ext>
    </p:extLst>
  </p:cSld>
  <p:clrMapOvr>
    <a:masterClrMapping/>
  </p:clrMapOvr>
  <p:transition spd="med">
    <p:fade/>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25287823"/>
      </p:ext>
    </p:extLst>
  </p:cSld>
  <p:clrMapOvr>
    <a:masterClrMapping/>
  </p:clrMapOvr>
  <p:transition spd="med">
    <p:fade/>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77585293"/>
      </p:ext>
    </p:extLst>
  </p:cSld>
  <p:clrMapOvr>
    <a:masterClrMapping/>
  </p:clrMapOvr>
  <p:transition spd="med">
    <p:fade/>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504207"/>
      </p:ext>
    </p:extLst>
  </p:cSld>
  <p:clrMapOvr>
    <a:masterClrMapping/>
  </p:clrMapOvr>
  <p:transition spd="med">
    <p:fade/>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9808519"/>
      </p:ext>
    </p:extLst>
  </p:cSld>
  <p:clrMapOvr>
    <a:masterClrMapping/>
  </p:clrMapOvr>
  <p:transition spd="med">
    <p:fade/>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7BAC3BA-A339-7841-BAD3-BC35192EF97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5476647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87C6BB3-75FE-E241-A561-056482091B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2767324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304A387-9DB6-AB4D-8BA0-0B37F3E8AC61}" type="slidenum">
              <a:rPr lang="en-US" smtClean="0"/>
              <a:pPr>
                <a:defRPr/>
              </a:pPr>
              <a:t>‹#›</a:t>
            </a:fld>
            <a:endParaRPr lang="en-US" dirty="0"/>
          </a:p>
        </p:txBody>
      </p:sp>
    </p:spTree>
    <p:extLst>
      <p:ext uri="{BB962C8B-B14F-4D97-AF65-F5344CB8AC3E}">
        <p14:creationId xmlns:p14="http://schemas.microsoft.com/office/powerpoint/2010/main" val="22984442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E8385EBA-5A27-CF40-9D3E-8331D061892E}" type="slidenum">
              <a:rPr lang="en-US" smtClean="0"/>
              <a:pPr>
                <a:defRPr/>
              </a:pPr>
              <a:t>‹#›</a:t>
            </a:fld>
            <a:endParaRPr lang="en-US" dirty="0"/>
          </a:p>
        </p:txBody>
      </p:sp>
    </p:spTree>
    <p:extLst>
      <p:ext uri="{BB962C8B-B14F-4D97-AF65-F5344CB8AC3E}">
        <p14:creationId xmlns:p14="http://schemas.microsoft.com/office/powerpoint/2010/main" val="298611158"/>
      </p:ext>
    </p:extLst>
  </p:cSld>
  <p:clrMapOvr>
    <a:masterClrMapping/>
  </p:clrMapOvr>
  <p:transition spd="med">
    <p:randomBar dir="vert"/>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128E290-D1C1-6541-A486-F9FAA1E65C0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55838015"/>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C070CB7-5182-1846-83FC-028A2C05EB1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9720510"/>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F19BDB-1DFB-4349-80D3-AC36797D2FD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86463702"/>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AEB9F4-BD4C-DD4F-A0AE-CA683A66452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14917364"/>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51993C4-139E-6547-99D1-86468337BA2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55292392"/>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5C6BBCC-4E55-B640-938D-2DEDF0D9A5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3811675"/>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F51B0F-F95C-0C49-AB0E-F27ACC3C30F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87405067"/>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7C7F65-FDAB-BE4B-9F9E-8459E8C2539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08730525"/>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0D2ABFF-FA59-484B-B94A-250FAF1B51D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78707441"/>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0276993-0C83-7B42-812A-ED63A6BFDEF4}" type="slidenum">
              <a:rPr lang="zh-CN" altLang="en-US" smtClean="0"/>
              <a:pPr>
                <a:defRPr/>
              </a:pPr>
              <a:t>‹#›</a:t>
            </a:fld>
            <a:endParaRPr lang="en-US" altLang="zh-CN" dirty="0"/>
          </a:p>
        </p:txBody>
      </p:sp>
    </p:spTree>
    <p:extLst>
      <p:ext uri="{BB962C8B-B14F-4D97-AF65-F5344CB8AC3E}">
        <p14:creationId xmlns:p14="http://schemas.microsoft.com/office/powerpoint/2010/main" val="2753675668"/>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7332B240-9006-3144-90C2-49D1CC8521A6}" type="slidenum">
              <a:rPr lang="en-US" smtClean="0"/>
              <a:pPr>
                <a:defRPr/>
              </a:pPr>
              <a:t>‹#›</a:t>
            </a:fld>
            <a:endParaRPr lang="en-US" dirty="0"/>
          </a:p>
        </p:txBody>
      </p:sp>
    </p:spTree>
    <p:extLst>
      <p:ext uri="{BB962C8B-B14F-4D97-AF65-F5344CB8AC3E}">
        <p14:creationId xmlns:p14="http://schemas.microsoft.com/office/powerpoint/2010/main" val="337394234"/>
      </p:ext>
    </p:extLst>
  </p:cSld>
  <p:clrMapOvr>
    <a:masterClrMapping/>
  </p:clrMapOvr>
  <p:transition spd="med">
    <p:randomBar dir="vert"/>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D80C5B6-7DE3-7D45-AF98-32FC164D1511}" type="slidenum">
              <a:rPr lang="zh-CN" altLang="en-US" smtClean="0"/>
              <a:pPr>
                <a:defRPr/>
              </a:pPr>
              <a:t>‹#›</a:t>
            </a:fld>
            <a:endParaRPr lang="en-US" altLang="zh-CN" dirty="0"/>
          </a:p>
        </p:txBody>
      </p:sp>
    </p:spTree>
    <p:extLst>
      <p:ext uri="{BB962C8B-B14F-4D97-AF65-F5344CB8AC3E}">
        <p14:creationId xmlns:p14="http://schemas.microsoft.com/office/powerpoint/2010/main" val="1302731789"/>
      </p:ext>
    </p:extLst>
  </p:cSld>
  <p:clrMapOvr>
    <a:masterClrMapping/>
  </p:clrMapOvr>
  <p:transition spd="med">
    <p:randomBar dir="vert"/>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6256909-6180-C14C-A802-BE71F4CEF9AB}" type="slidenum">
              <a:rPr lang="zh-CN" altLang="en-US" smtClean="0"/>
              <a:pPr>
                <a:defRPr/>
              </a:pPr>
              <a:t>‹#›</a:t>
            </a:fld>
            <a:endParaRPr lang="en-US" altLang="zh-CN" dirty="0"/>
          </a:p>
        </p:txBody>
      </p:sp>
    </p:spTree>
    <p:extLst>
      <p:ext uri="{BB962C8B-B14F-4D97-AF65-F5344CB8AC3E}">
        <p14:creationId xmlns:p14="http://schemas.microsoft.com/office/powerpoint/2010/main" val="2280310910"/>
      </p:ext>
    </p:extLst>
  </p:cSld>
  <p:clrMapOvr>
    <a:masterClrMapping/>
  </p:clrMapOvr>
  <p:transition spd="med">
    <p:randomBar dir="vert"/>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9C7DF3B-9C83-B341-9932-AAC3A526901A}" type="slidenum">
              <a:rPr lang="zh-CN" altLang="en-US" smtClean="0"/>
              <a:pPr>
                <a:defRPr/>
              </a:pPr>
              <a:t>‹#›</a:t>
            </a:fld>
            <a:endParaRPr lang="en-US" altLang="zh-CN" dirty="0"/>
          </a:p>
        </p:txBody>
      </p:sp>
    </p:spTree>
    <p:extLst>
      <p:ext uri="{BB962C8B-B14F-4D97-AF65-F5344CB8AC3E}">
        <p14:creationId xmlns:p14="http://schemas.microsoft.com/office/powerpoint/2010/main" val="12708979"/>
      </p:ext>
    </p:extLst>
  </p:cSld>
  <p:clrMapOvr>
    <a:masterClrMapping/>
  </p:clrMapOvr>
  <p:transition spd="med">
    <p:randomBar dir="vert"/>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71000E3-0003-E24B-8E91-25F2F3E8CA4E}" type="slidenum">
              <a:rPr lang="zh-CN" altLang="en-US" smtClean="0"/>
              <a:pPr>
                <a:defRPr/>
              </a:pPr>
              <a:t>‹#›</a:t>
            </a:fld>
            <a:endParaRPr lang="en-US" altLang="zh-CN" dirty="0"/>
          </a:p>
        </p:txBody>
      </p:sp>
    </p:spTree>
    <p:extLst>
      <p:ext uri="{BB962C8B-B14F-4D97-AF65-F5344CB8AC3E}">
        <p14:creationId xmlns:p14="http://schemas.microsoft.com/office/powerpoint/2010/main" val="2034668383"/>
      </p:ext>
    </p:extLst>
  </p:cSld>
  <p:clrMapOvr>
    <a:masterClrMapping/>
  </p:clrMapOvr>
  <p:transition spd="med">
    <p:randomBar dir="vert"/>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51089D5-426E-4A42-ABCD-F6930D217057}" type="slidenum">
              <a:rPr lang="zh-CN" altLang="en-US" smtClean="0"/>
              <a:pPr>
                <a:defRPr/>
              </a:pPr>
              <a:t>‹#›</a:t>
            </a:fld>
            <a:endParaRPr lang="en-US" altLang="zh-CN" dirty="0"/>
          </a:p>
        </p:txBody>
      </p:sp>
    </p:spTree>
    <p:extLst>
      <p:ext uri="{BB962C8B-B14F-4D97-AF65-F5344CB8AC3E}">
        <p14:creationId xmlns:p14="http://schemas.microsoft.com/office/powerpoint/2010/main" val="3229687138"/>
      </p:ext>
    </p:extLst>
  </p:cSld>
  <p:clrMapOvr>
    <a:masterClrMapping/>
  </p:clrMapOvr>
  <p:transition spd="med">
    <p:randomBar dir="vert"/>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7C25455-1154-354D-9DE6-94714F644E24}" type="slidenum">
              <a:rPr lang="zh-CN" altLang="en-US" smtClean="0"/>
              <a:pPr>
                <a:defRPr/>
              </a:pPr>
              <a:t>‹#›</a:t>
            </a:fld>
            <a:endParaRPr lang="en-US" altLang="zh-CN" dirty="0"/>
          </a:p>
        </p:txBody>
      </p:sp>
    </p:spTree>
    <p:extLst>
      <p:ext uri="{BB962C8B-B14F-4D97-AF65-F5344CB8AC3E}">
        <p14:creationId xmlns:p14="http://schemas.microsoft.com/office/powerpoint/2010/main" val="1397869482"/>
      </p:ext>
    </p:extLst>
  </p:cSld>
  <p:clrMapOvr>
    <a:masterClrMapping/>
  </p:clrMapOvr>
  <p:transition spd="med">
    <p:randomBar dir="vert"/>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73BB97B-A711-FA46-AA2A-A586669B52DF}" type="slidenum">
              <a:rPr lang="zh-CN" altLang="en-US" smtClean="0"/>
              <a:pPr>
                <a:defRPr/>
              </a:pPr>
              <a:t>‹#›</a:t>
            </a:fld>
            <a:endParaRPr lang="en-US" altLang="zh-CN" dirty="0"/>
          </a:p>
        </p:txBody>
      </p:sp>
    </p:spTree>
    <p:extLst>
      <p:ext uri="{BB962C8B-B14F-4D97-AF65-F5344CB8AC3E}">
        <p14:creationId xmlns:p14="http://schemas.microsoft.com/office/powerpoint/2010/main" val="902771614"/>
      </p:ext>
    </p:extLst>
  </p:cSld>
  <p:clrMapOvr>
    <a:masterClrMapping/>
  </p:clrMapOvr>
  <p:transition spd="med">
    <p:randomBar dir="vert"/>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3BD2E87-E032-F543-9BED-63AF2F14954E}" type="slidenum">
              <a:rPr lang="zh-CN" altLang="en-US" smtClean="0"/>
              <a:pPr>
                <a:defRPr/>
              </a:pPr>
              <a:t>‹#›</a:t>
            </a:fld>
            <a:endParaRPr lang="en-US" altLang="zh-CN" dirty="0"/>
          </a:p>
        </p:txBody>
      </p:sp>
    </p:spTree>
    <p:extLst>
      <p:ext uri="{BB962C8B-B14F-4D97-AF65-F5344CB8AC3E}">
        <p14:creationId xmlns:p14="http://schemas.microsoft.com/office/powerpoint/2010/main" val="942367327"/>
      </p:ext>
    </p:extLst>
  </p:cSld>
  <p:clrMapOvr>
    <a:masterClrMapping/>
  </p:clrMapOvr>
  <p:transition spd="med">
    <p:randomBar dir="vert"/>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3D18D3-1177-6C4C-9961-E9A1B0F87A3A}" type="slidenum">
              <a:rPr lang="zh-CN" altLang="en-US" smtClean="0"/>
              <a:pPr>
                <a:defRPr/>
              </a:pPr>
              <a:t>‹#›</a:t>
            </a:fld>
            <a:endParaRPr lang="en-US" altLang="zh-CN" dirty="0"/>
          </a:p>
        </p:txBody>
      </p:sp>
    </p:spTree>
    <p:extLst>
      <p:ext uri="{BB962C8B-B14F-4D97-AF65-F5344CB8AC3E}">
        <p14:creationId xmlns:p14="http://schemas.microsoft.com/office/powerpoint/2010/main" val="2863313177"/>
      </p:ext>
    </p:extLst>
  </p:cSld>
  <p:clrMapOvr>
    <a:masterClrMapping/>
  </p:clrMapOvr>
  <p:transition spd="med">
    <p:randomBar dir="vert"/>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3C26FDB-7864-C84F-B027-4781C92F57A9}" type="slidenum">
              <a:rPr lang="zh-CN" altLang="en-US" smtClean="0"/>
              <a:pPr>
                <a:defRPr/>
              </a:pPr>
              <a:t>‹#›</a:t>
            </a:fld>
            <a:endParaRPr lang="en-US" altLang="zh-CN" dirty="0"/>
          </a:p>
        </p:txBody>
      </p:sp>
    </p:spTree>
    <p:extLst>
      <p:ext uri="{BB962C8B-B14F-4D97-AF65-F5344CB8AC3E}">
        <p14:creationId xmlns:p14="http://schemas.microsoft.com/office/powerpoint/2010/main" val="1005168651"/>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23EF273B-3E87-E546-8EAF-BC1469A858CE}" type="slidenum">
              <a:rPr lang="en-US" smtClean="0"/>
              <a:pPr>
                <a:defRPr/>
              </a:pPr>
              <a:t>‹#›</a:t>
            </a:fld>
            <a:endParaRPr lang="en-US" dirty="0"/>
          </a:p>
        </p:txBody>
      </p:sp>
    </p:spTree>
    <p:extLst>
      <p:ext uri="{BB962C8B-B14F-4D97-AF65-F5344CB8AC3E}">
        <p14:creationId xmlns:p14="http://schemas.microsoft.com/office/powerpoint/2010/main" val="2926184887"/>
      </p:ext>
    </p:extLst>
  </p:cSld>
  <p:clrMapOvr>
    <a:masterClrMapping/>
  </p:clrMapOvr>
  <p:transition spd="med">
    <p:randomBar dir="vert"/>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B72DB97-91BA-F446-BF28-EA6ED37035D1}" type="slidenum">
              <a:rPr lang="zh-CN" altLang="en-US" smtClean="0"/>
              <a:pPr>
                <a:defRPr/>
              </a:pPr>
              <a:t>‹#›</a:t>
            </a:fld>
            <a:endParaRPr lang="en-US" altLang="zh-CN" dirty="0"/>
          </a:p>
        </p:txBody>
      </p:sp>
    </p:spTree>
    <p:extLst>
      <p:ext uri="{BB962C8B-B14F-4D97-AF65-F5344CB8AC3E}">
        <p14:creationId xmlns:p14="http://schemas.microsoft.com/office/powerpoint/2010/main" val="3184520058"/>
      </p:ext>
    </p:extLst>
  </p:cSld>
  <p:clrMapOvr>
    <a:masterClrMapping/>
  </p:clrMapOvr>
  <p:transition spd="med">
    <p:randomBar dir="vert"/>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kumimoji="1" b="1" i="0">
                <a:latin typeface="Arial" panose="020B0604020202020204" pitchFamily="34" charset="0"/>
                <a:cs typeface="Arial" panose="020B0604020202020204" pitchFamily="34"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kumimoji="1" b="1" i="0">
                <a:latin typeface="Arial" panose="020B0604020202020204" pitchFamily="34" charset="0"/>
                <a:cs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kumimoji="1" b="1" i="0">
                <a:latin typeface="Arial" panose="020B0604020202020204" pitchFamily="34" charset="0"/>
                <a:cs typeface="Arial" panose="020B0604020202020204" pitchFamily="34" charset="0"/>
              </a:defRPr>
            </a:lvl1pPr>
          </a:lstStyle>
          <a:p>
            <a:pPr>
              <a:defRPr/>
            </a:pPr>
            <a:fld id="{CDA85EEC-6E1E-A74F-90C0-2A7F15A71245}" type="slidenum">
              <a:rPr lang="en-US" smtClean="0"/>
              <a:pPr>
                <a:defRPr/>
              </a:pPr>
              <a:t>‹#›</a:t>
            </a:fld>
            <a:endParaRPr lang="en-US" dirty="0"/>
          </a:p>
        </p:txBody>
      </p:sp>
    </p:spTree>
    <p:extLst>
      <p:ext uri="{BB962C8B-B14F-4D97-AF65-F5344CB8AC3E}">
        <p14:creationId xmlns:p14="http://schemas.microsoft.com/office/powerpoint/2010/main" val="22265935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kumimoji="1" b="1" i="0">
                <a:latin typeface="Arial" panose="020B0604020202020204" pitchFamily="34" charset="0"/>
                <a:cs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kumimoji="1" b="1" i="0">
                <a:latin typeface="Arial" panose="020B0604020202020204" pitchFamily="34" charset="0"/>
                <a:cs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kumimoji="1" b="1" i="0">
                <a:latin typeface="Arial" panose="020B0604020202020204" pitchFamily="34" charset="0"/>
                <a:cs typeface="Arial" panose="020B0604020202020204" pitchFamily="34" charset="0"/>
              </a:defRPr>
            </a:lvl1pPr>
          </a:lstStyle>
          <a:p>
            <a:pPr>
              <a:defRPr/>
            </a:pPr>
            <a:fld id="{F30F7A5F-5DE0-B44D-902E-8399D73CCB02}" type="slidenum">
              <a:rPr lang="en-US" smtClean="0"/>
              <a:pPr>
                <a:defRPr/>
              </a:pPr>
              <a:t>‹#›</a:t>
            </a:fld>
            <a:endParaRPr lang="en-US" dirty="0"/>
          </a:p>
        </p:txBody>
      </p:sp>
    </p:spTree>
    <p:extLst>
      <p:ext uri="{BB962C8B-B14F-4D97-AF65-F5344CB8AC3E}">
        <p14:creationId xmlns:p14="http://schemas.microsoft.com/office/powerpoint/2010/main" val="61078408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p:cNvSpPr>
            <a:spLocks noGrp="1"/>
          </p:cNvSpPr>
          <p:nvPr>
            <p:ph type="dt" sz="half" idx="10"/>
          </p:nvPr>
        </p:nvSpPr>
        <p:spPr/>
        <p:txBody>
          <a:bodyPr/>
          <a:lstStyle>
            <a:lvl1pPr>
              <a:defRPr kumimoji="1" b="1" i="0">
                <a:latin typeface="Arial" panose="020B0604020202020204" pitchFamily="34" charset="0"/>
                <a:cs typeface="Arial" panose="020B0604020202020204" pitchFamily="34" charset="0"/>
              </a:defRPr>
            </a:lvl1pPr>
          </a:lstStyle>
          <a:p>
            <a:pPr>
              <a:defRPr/>
            </a:pPr>
            <a:endParaRPr lang="en-US" dirty="0"/>
          </a:p>
        </p:txBody>
      </p:sp>
      <p:sp>
        <p:nvSpPr>
          <p:cNvPr id="4" name="Footer Placeholder 3"/>
          <p:cNvSpPr>
            <a:spLocks noGrp="1"/>
          </p:cNvSpPr>
          <p:nvPr>
            <p:ph type="ftr" sz="quarter" idx="11"/>
          </p:nvPr>
        </p:nvSpPr>
        <p:spPr/>
        <p:txBody>
          <a:bodyPr/>
          <a:lstStyle>
            <a:lvl1pPr>
              <a:defRPr kumimoji="1" b="1" i="0">
                <a:latin typeface="Arial" panose="020B0604020202020204" pitchFamily="34" charset="0"/>
                <a:cs typeface="Arial" panose="020B0604020202020204" pitchFamily="34"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kumimoji="1" b="1" i="0">
                <a:latin typeface="Arial" panose="020B0604020202020204" pitchFamily="34" charset="0"/>
                <a:cs typeface="Arial" panose="020B0604020202020204" pitchFamily="34" charset="0"/>
              </a:defRPr>
            </a:lvl1pPr>
          </a:lstStyle>
          <a:p>
            <a:pPr>
              <a:defRPr/>
            </a:pPr>
            <a:fld id="{557D94FA-C378-0C48-9B58-5B3F10FC5CCE}" type="slidenum">
              <a:rPr lang="en-US" smtClean="0"/>
              <a:pPr>
                <a:defRPr/>
              </a:pPr>
              <a:t>‹#›</a:t>
            </a:fld>
            <a:endParaRPr lang="en-US" dirty="0"/>
          </a:p>
        </p:txBody>
      </p:sp>
    </p:spTree>
    <p:extLst>
      <p:ext uri="{BB962C8B-B14F-4D97-AF65-F5344CB8AC3E}">
        <p14:creationId xmlns:p14="http://schemas.microsoft.com/office/powerpoint/2010/main" val="99565111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p:cNvSpPr>
            <a:spLocks noGrp="1"/>
          </p:cNvSpPr>
          <p:nvPr>
            <p:ph type="dt" sz="half" idx="10"/>
          </p:nvPr>
        </p:nvSpPr>
        <p:spPr/>
        <p:txBody>
          <a:bodyPr/>
          <a:lstStyle>
            <a:lvl1pPr>
              <a:defRPr kumimoji="1" b="1" i="0">
                <a:latin typeface="Arial" panose="020B0604020202020204" pitchFamily="34" charset="0"/>
                <a:cs typeface="Arial" panose="020B0604020202020204" pitchFamily="34" charset="0"/>
              </a:defRPr>
            </a:lvl1pPr>
          </a:lstStyle>
          <a:p>
            <a:pPr>
              <a:defRPr/>
            </a:pPr>
            <a:endParaRPr lang="en-US" dirty="0"/>
          </a:p>
        </p:txBody>
      </p:sp>
      <p:sp>
        <p:nvSpPr>
          <p:cNvPr id="7" name="Footer Placeholder 6"/>
          <p:cNvSpPr>
            <a:spLocks noGrp="1"/>
          </p:cNvSpPr>
          <p:nvPr>
            <p:ph type="ftr" sz="quarter" idx="11"/>
          </p:nvPr>
        </p:nvSpPr>
        <p:spPr/>
        <p:txBody>
          <a:bodyPr/>
          <a:lstStyle>
            <a:lvl1pPr>
              <a:defRPr kumimoji="1" b="1" i="0">
                <a:latin typeface="Arial" panose="020B0604020202020204" pitchFamily="34" charset="0"/>
                <a:cs typeface="Arial" panose="020B0604020202020204" pitchFamily="34" charset="0"/>
              </a:defRPr>
            </a:lvl1pPr>
          </a:lstStyle>
          <a:p>
            <a:pPr>
              <a:defRPr/>
            </a:pPr>
            <a:endParaRPr lang="en-US" dirty="0"/>
          </a:p>
        </p:txBody>
      </p:sp>
      <p:sp>
        <p:nvSpPr>
          <p:cNvPr id="8" name="Slide Number Placeholder 7"/>
          <p:cNvSpPr>
            <a:spLocks noGrp="1"/>
          </p:cNvSpPr>
          <p:nvPr>
            <p:ph type="sldNum" sz="quarter" idx="12"/>
          </p:nvPr>
        </p:nvSpPr>
        <p:spPr/>
        <p:txBody>
          <a:bodyPr/>
          <a:lstStyle>
            <a:lvl1pPr>
              <a:defRPr kumimoji="1" b="1" i="0">
                <a:latin typeface="Arial" panose="020B0604020202020204" pitchFamily="34" charset="0"/>
                <a:cs typeface="Arial" panose="020B0604020202020204" pitchFamily="34" charset="0"/>
              </a:defRPr>
            </a:lvl1pPr>
          </a:lstStyle>
          <a:p>
            <a:pPr>
              <a:defRPr/>
            </a:pPr>
            <a:fld id="{75A96A7C-4D78-1B43-A10F-E5AF9C6B036F}" type="slidenum">
              <a:rPr lang="en-US" smtClean="0"/>
              <a:pPr>
                <a:defRPr/>
              </a:pPr>
              <a:t>‹#›</a:t>
            </a:fld>
            <a:endParaRPr lang="en-US" dirty="0"/>
          </a:p>
        </p:txBody>
      </p:sp>
    </p:spTree>
    <p:extLst>
      <p:ext uri="{BB962C8B-B14F-4D97-AF65-F5344CB8AC3E}">
        <p14:creationId xmlns:p14="http://schemas.microsoft.com/office/powerpoint/2010/main" val="222011103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kumimoji="1" b="1" i="0">
                <a:latin typeface="Arial" panose="020B0604020202020204" pitchFamily="34" charset="0"/>
                <a:cs typeface="Arial" panose="020B0604020202020204" pitchFamily="34" charset="0"/>
              </a:defRPr>
            </a:lvl1pPr>
          </a:lstStyle>
          <a:p>
            <a:pPr>
              <a:defRPr/>
            </a:pPr>
            <a:endParaRPr lang="en-US" dirty="0"/>
          </a:p>
        </p:txBody>
      </p:sp>
      <p:sp>
        <p:nvSpPr>
          <p:cNvPr id="3" name="Footer Placeholder 2"/>
          <p:cNvSpPr>
            <a:spLocks noGrp="1"/>
          </p:cNvSpPr>
          <p:nvPr>
            <p:ph type="ftr" sz="quarter" idx="11"/>
          </p:nvPr>
        </p:nvSpPr>
        <p:spPr/>
        <p:txBody>
          <a:bodyPr/>
          <a:lstStyle>
            <a:lvl1pPr>
              <a:defRPr kumimoji="1" b="1" i="0">
                <a:latin typeface="Arial" panose="020B0604020202020204" pitchFamily="34" charset="0"/>
                <a:cs typeface="Arial" panose="020B0604020202020204" pitchFamily="34"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kumimoji="1" b="1" i="0">
                <a:latin typeface="Arial" panose="020B0604020202020204" pitchFamily="34" charset="0"/>
                <a:cs typeface="Arial" panose="020B0604020202020204" pitchFamily="34" charset="0"/>
              </a:defRPr>
            </a:lvl1pPr>
          </a:lstStyle>
          <a:p>
            <a:pPr>
              <a:defRPr/>
            </a:pPr>
            <a:fld id="{9987A7D0-5C49-294A-8091-2FB7AAEF18A8}" type="slidenum">
              <a:rPr lang="en-US" smtClean="0"/>
              <a:pPr>
                <a:defRPr/>
              </a:pPr>
              <a:t>‹#›</a:t>
            </a:fld>
            <a:endParaRPr lang="en-US" dirty="0"/>
          </a:p>
        </p:txBody>
      </p:sp>
    </p:spTree>
    <p:extLst>
      <p:ext uri="{BB962C8B-B14F-4D97-AF65-F5344CB8AC3E}">
        <p14:creationId xmlns:p14="http://schemas.microsoft.com/office/powerpoint/2010/main" val="237964191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kumimoji="1" b="1" i="0">
                <a:latin typeface="Arial" panose="020B0604020202020204" pitchFamily="34" charset="0"/>
                <a:cs typeface="Arial" panose="020B0604020202020204" pitchFamily="34" charset="0"/>
              </a:defRPr>
            </a:lvl1pPr>
          </a:lstStyle>
          <a:p>
            <a:pPr>
              <a:defRPr/>
            </a:pPr>
            <a:endParaRPr lang="en-US" dirty="0"/>
          </a:p>
        </p:txBody>
      </p:sp>
      <p:sp>
        <p:nvSpPr>
          <p:cNvPr id="4" name="Footer Placeholder 3"/>
          <p:cNvSpPr>
            <a:spLocks noGrp="1"/>
          </p:cNvSpPr>
          <p:nvPr>
            <p:ph type="ftr" sz="quarter" idx="11"/>
          </p:nvPr>
        </p:nvSpPr>
        <p:spPr/>
        <p:txBody>
          <a:bodyPr/>
          <a:lstStyle>
            <a:lvl1pPr>
              <a:defRPr kumimoji="1" b="1" i="0">
                <a:latin typeface="Arial" panose="020B0604020202020204" pitchFamily="34" charset="0"/>
                <a:cs typeface="Arial" panose="020B0604020202020204" pitchFamily="34"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kumimoji="1" b="1" i="0">
                <a:latin typeface="Arial" panose="020B0604020202020204" pitchFamily="34" charset="0"/>
                <a:cs typeface="Arial" panose="020B0604020202020204" pitchFamily="34" charset="0"/>
              </a:defRPr>
            </a:lvl1pPr>
          </a:lstStyle>
          <a:p>
            <a:pPr>
              <a:defRPr/>
            </a:pPr>
            <a:fld id="{828B2600-1DB3-C24C-B0BA-8DC4C2C3EFEA}" type="slidenum">
              <a:rPr lang="en-US" smtClean="0"/>
              <a:pPr>
                <a:defRPr/>
              </a:pPr>
              <a:t>‹#›</a:t>
            </a:fld>
            <a:endParaRPr lang="en-US" dirty="0"/>
          </a:p>
        </p:txBody>
      </p:sp>
    </p:spTree>
    <p:extLst>
      <p:ext uri="{BB962C8B-B14F-4D97-AF65-F5344CB8AC3E}">
        <p14:creationId xmlns:p14="http://schemas.microsoft.com/office/powerpoint/2010/main" val="353942304"/>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kumimoji="1" b="1" i="0">
                <a:latin typeface="Arial" panose="020B0604020202020204" pitchFamily="34" charset="0"/>
                <a:cs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kumimoji="1" b="1" i="0">
                <a:latin typeface="Arial" panose="020B0604020202020204" pitchFamily="34" charset="0"/>
                <a:cs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kumimoji="1" b="1" i="0">
                <a:latin typeface="Arial" panose="020B0604020202020204" pitchFamily="34" charset="0"/>
                <a:cs typeface="Arial" panose="020B0604020202020204" pitchFamily="34" charset="0"/>
              </a:defRPr>
            </a:lvl1pPr>
          </a:lstStyle>
          <a:p>
            <a:pPr>
              <a:defRPr/>
            </a:pPr>
            <a:fld id="{D954F83C-6470-3343-8A0E-7EC1C60B958B}" type="slidenum">
              <a:rPr lang="en-US" smtClean="0"/>
              <a:pPr>
                <a:defRPr/>
              </a:pPr>
              <a:t>‹#›</a:t>
            </a:fld>
            <a:endParaRPr lang="en-US" dirty="0"/>
          </a:p>
        </p:txBody>
      </p:sp>
    </p:spTree>
    <p:extLst>
      <p:ext uri="{BB962C8B-B14F-4D97-AF65-F5344CB8AC3E}">
        <p14:creationId xmlns:p14="http://schemas.microsoft.com/office/powerpoint/2010/main" val="36334043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b="1" i="0">
                <a:effectLst>
                  <a:outerShdw blurRad="38100" dist="38100" dir="2700000" algn="tl">
                    <a:srgbClr val="DDDDDD"/>
                  </a:outerShdw>
                </a:effectLst>
                <a:latin typeface="Arial" panose="020B0604020202020204" pitchFamily="34" charset="0"/>
                <a:ea typeface="ＭＳ Ｐゴシック"/>
              </a:defRPr>
            </a:lvl1pPr>
          </a:lstStyle>
          <a:p>
            <a:pPr>
              <a:defRPr/>
            </a:pPr>
            <a:fld id="{52A6CFD5-7DD4-4761-BC50-57D808DDA650}" type="slidenum">
              <a:rPr lang="en-GB" smtClean="0"/>
              <a:pPr>
                <a:defRPr/>
              </a:pPr>
              <a:t>‹#›</a:t>
            </a:fld>
            <a:endParaRPr lang="en-GB" dirty="0"/>
          </a:p>
        </p:txBody>
      </p:sp>
    </p:spTree>
    <p:extLst>
      <p:ext uri="{BB962C8B-B14F-4D97-AF65-F5344CB8AC3E}">
        <p14:creationId xmlns:p14="http://schemas.microsoft.com/office/powerpoint/2010/main" val="96264716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B65C104E-A5F6-1842-8EA7-6235185C07F2}" type="slidenum">
              <a:rPr lang="en-US"/>
              <a:pPr>
                <a:defRPr/>
              </a:pPr>
              <a:t>‹#›</a:t>
            </a:fld>
            <a:endParaRPr lang="en-US"/>
          </a:p>
        </p:txBody>
      </p:sp>
    </p:spTree>
    <p:extLst>
      <p:ext uri="{BB962C8B-B14F-4D97-AF65-F5344CB8AC3E}">
        <p14:creationId xmlns:p14="http://schemas.microsoft.com/office/powerpoint/2010/main" val="24369503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D61C0445-77D3-1244-85A8-7DF0189A98C4}" type="slidenum">
              <a:rPr lang="en-US" smtClean="0"/>
              <a:pPr>
                <a:defRPr/>
              </a:pPr>
              <a:t>‹#›</a:t>
            </a:fld>
            <a:endParaRPr lang="en-US" dirty="0"/>
          </a:p>
        </p:txBody>
      </p:sp>
    </p:spTree>
    <p:extLst>
      <p:ext uri="{BB962C8B-B14F-4D97-AF65-F5344CB8AC3E}">
        <p14:creationId xmlns:p14="http://schemas.microsoft.com/office/powerpoint/2010/main" val="207016356"/>
      </p:ext>
    </p:extLst>
  </p:cSld>
  <p:clrMapOvr>
    <a:masterClrMapping/>
  </p:clrMapOvr>
  <p:transition spd="med">
    <p:randomBar dir="vert"/>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2BB92F9D-FE9F-3A4D-B203-2BFA19424059}" type="slidenum">
              <a:rPr lang="en-US"/>
              <a:pPr>
                <a:defRPr/>
              </a:pPr>
              <a:t>‹#›</a:t>
            </a:fld>
            <a:endParaRPr lang="en-US"/>
          </a:p>
        </p:txBody>
      </p:sp>
    </p:spTree>
    <p:extLst>
      <p:ext uri="{BB962C8B-B14F-4D97-AF65-F5344CB8AC3E}">
        <p14:creationId xmlns:p14="http://schemas.microsoft.com/office/powerpoint/2010/main" val="2572753997"/>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535F5F6A-C621-DD4F-9B27-6A0815FE2BE9}" type="slidenum">
              <a:rPr lang="en-US"/>
              <a:pPr>
                <a:defRPr/>
              </a:pPr>
              <a:t>‹#›</a:t>
            </a:fld>
            <a:endParaRPr lang="en-US"/>
          </a:p>
        </p:txBody>
      </p:sp>
    </p:spTree>
    <p:extLst>
      <p:ext uri="{BB962C8B-B14F-4D97-AF65-F5344CB8AC3E}">
        <p14:creationId xmlns:p14="http://schemas.microsoft.com/office/powerpoint/2010/main" val="191798620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5793BB23-B4C6-5446-B804-62637E47B215}" type="slidenum">
              <a:rPr lang="en-US"/>
              <a:pPr>
                <a:defRPr/>
              </a:pPr>
              <a:t>‹#›</a:t>
            </a:fld>
            <a:endParaRPr lang="en-US"/>
          </a:p>
        </p:txBody>
      </p:sp>
    </p:spTree>
    <p:extLst>
      <p:ext uri="{BB962C8B-B14F-4D97-AF65-F5344CB8AC3E}">
        <p14:creationId xmlns:p14="http://schemas.microsoft.com/office/powerpoint/2010/main" val="392869530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3591FFB1-636F-344B-8126-FDEBC1005308}" type="slidenum">
              <a:rPr lang="en-US"/>
              <a:pPr>
                <a:defRPr/>
              </a:pPr>
              <a:t>‹#›</a:t>
            </a:fld>
            <a:endParaRPr lang="en-US"/>
          </a:p>
        </p:txBody>
      </p:sp>
    </p:spTree>
    <p:extLst>
      <p:ext uri="{BB962C8B-B14F-4D97-AF65-F5344CB8AC3E}">
        <p14:creationId xmlns:p14="http://schemas.microsoft.com/office/powerpoint/2010/main" val="269237287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C8570D4-28F6-4E4E-9C19-70A7212BD28B}" type="slidenum">
              <a:rPr lang="en-US"/>
              <a:pPr>
                <a:defRPr/>
              </a:pPr>
              <a:t>‹#›</a:t>
            </a:fld>
            <a:endParaRPr lang="en-US"/>
          </a:p>
        </p:txBody>
      </p:sp>
    </p:spTree>
    <p:extLst>
      <p:ext uri="{BB962C8B-B14F-4D97-AF65-F5344CB8AC3E}">
        <p14:creationId xmlns:p14="http://schemas.microsoft.com/office/powerpoint/2010/main" val="213794533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E43EF61E-CEAC-034A-8A04-C3FF4E898CF4}" type="slidenum">
              <a:rPr lang="en-US"/>
              <a:pPr>
                <a:defRPr/>
              </a:pPr>
              <a:t>‹#›</a:t>
            </a:fld>
            <a:endParaRPr lang="en-US"/>
          </a:p>
        </p:txBody>
      </p:sp>
    </p:spTree>
    <p:extLst>
      <p:ext uri="{BB962C8B-B14F-4D97-AF65-F5344CB8AC3E}">
        <p14:creationId xmlns:p14="http://schemas.microsoft.com/office/powerpoint/2010/main" val="2334844086"/>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9CB2706D-8AE2-DD4A-BBEA-75C734426FFA}" type="slidenum">
              <a:rPr lang="en-US"/>
              <a:pPr>
                <a:defRPr/>
              </a:pPr>
              <a:t>‹#›</a:t>
            </a:fld>
            <a:endParaRPr lang="en-US"/>
          </a:p>
        </p:txBody>
      </p:sp>
    </p:spTree>
    <p:extLst>
      <p:ext uri="{BB962C8B-B14F-4D97-AF65-F5344CB8AC3E}">
        <p14:creationId xmlns:p14="http://schemas.microsoft.com/office/powerpoint/2010/main" val="171410901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0A84592-6AB5-3B44-ABD8-059051F79B81}" type="slidenum">
              <a:rPr lang="en-US"/>
              <a:pPr>
                <a:defRPr/>
              </a:pPr>
              <a:t>‹#›</a:t>
            </a:fld>
            <a:endParaRPr lang="en-US"/>
          </a:p>
        </p:txBody>
      </p:sp>
    </p:spTree>
    <p:extLst>
      <p:ext uri="{BB962C8B-B14F-4D97-AF65-F5344CB8AC3E}">
        <p14:creationId xmlns:p14="http://schemas.microsoft.com/office/powerpoint/2010/main" val="3676217628"/>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985FD52-87AC-F945-96A7-551639588D2C}" type="slidenum">
              <a:rPr lang="en-US"/>
              <a:pPr>
                <a:defRPr/>
              </a:pPr>
              <a:t>‹#›</a:t>
            </a:fld>
            <a:endParaRPr lang="en-US"/>
          </a:p>
        </p:txBody>
      </p:sp>
    </p:spTree>
    <p:extLst>
      <p:ext uri="{BB962C8B-B14F-4D97-AF65-F5344CB8AC3E}">
        <p14:creationId xmlns:p14="http://schemas.microsoft.com/office/powerpoint/2010/main" val="97911596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BF70FB2B-10B4-5545-BA3A-45347F57E0C1}" type="slidenum">
              <a:rPr lang="en-US"/>
              <a:pPr>
                <a:defRPr/>
              </a:pPr>
              <a:t>‹#›</a:t>
            </a:fld>
            <a:endParaRPr lang="en-US"/>
          </a:p>
        </p:txBody>
      </p:sp>
    </p:spTree>
    <p:extLst>
      <p:ext uri="{BB962C8B-B14F-4D97-AF65-F5344CB8AC3E}">
        <p14:creationId xmlns:p14="http://schemas.microsoft.com/office/powerpoint/2010/main" val="20362798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604F799C-DFE1-4641-B6AF-0970F7967F60}" type="slidenum">
              <a:rPr lang="en-US" smtClean="0"/>
              <a:pPr>
                <a:defRPr/>
              </a:pPr>
              <a:t>‹#›</a:t>
            </a:fld>
            <a:endParaRPr lang="en-US" dirty="0"/>
          </a:p>
        </p:txBody>
      </p:sp>
    </p:spTree>
    <p:extLst>
      <p:ext uri="{BB962C8B-B14F-4D97-AF65-F5344CB8AC3E}">
        <p14:creationId xmlns:p14="http://schemas.microsoft.com/office/powerpoint/2010/main" val="30287236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44310A5C-917D-3642-8581-5DB0B751CF50}" type="slidenum">
              <a:rPr lang="en-US"/>
              <a:pPr>
                <a:defRPr/>
              </a:pPr>
              <a:t>‹#›</a:t>
            </a:fld>
            <a:endParaRPr lang="en-US"/>
          </a:p>
        </p:txBody>
      </p:sp>
    </p:spTree>
    <p:extLst>
      <p:ext uri="{BB962C8B-B14F-4D97-AF65-F5344CB8AC3E}">
        <p14:creationId xmlns:p14="http://schemas.microsoft.com/office/powerpoint/2010/main" val="316320372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568FBCF4-0C41-D547-AC6A-D93568A01BCD}" type="slidenum">
              <a:rPr lang="en-US"/>
              <a:pPr>
                <a:defRPr/>
              </a:pPr>
              <a:t>‹#›</a:t>
            </a:fld>
            <a:endParaRPr lang="en-US"/>
          </a:p>
        </p:txBody>
      </p:sp>
    </p:spTree>
    <p:extLst>
      <p:ext uri="{BB962C8B-B14F-4D97-AF65-F5344CB8AC3E}">
        <p14:creationId xmlns:p14="http://schemas.microsoft.com/office/powerpoint/2010/main" val="1699009573"/>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644F3C80-B5EA-6948-936B-B498DB54DE2E}" type="slidenum">
              <a:rPr lang="en-US"/>
              <a:pPr>
                <a:defRPr/>
              </a:pPr>
              <a:t>‹#›</a:t>
            </a:fld>
            <a:endParaRPr lang="en-US"/>
          </a:p>
        </p:txBody>
      </p:sp>
    </p:spTree>
    <p:extLst>
      <p:ext uri="{BB962C8B-B14F-4D97-AF65-F5344CB8AC3E}">
        <p14:creationId xmlns:p14="http://schemas.microsoft.com/office/powerpoint/2010/main" val="3341504723"/>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4DD06805-0F30-7248-81F4-EF6A8833DBCE}" type="slidenum">
              <a:rPr lang="en-US"/>
              <a:pPr>
                <a:defRPr/>
              </a:pPr>
              <a:t>‹#›</a:t>
            </a:fld>
            <a:endParaRPr lang="en-US"/>
          </a:p>
        </p:txBody>
      </p:sp>
    </p:spTree>
    <p:extLst>
      <p:ext uri="{BB962C8B-B14F-4D97-AF65-F5344CB8AC3E}">
        <p14:creationId xmlns:p14="http://schemas.microsoft.com/office/powerpoint/2010/main" val="3641315542"/>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AD633E85-8EDE-D946-9E3D-D0995B00C003}" type="slidenum">
              <a:rPr lang="en-US"/>
              <a:pPr>
                <a:defRPr/>
              </a:pPr>
              <a:t>‹#›</a:t>
            </a:fld>
            <a:endParaRPr lang="en-US"/>
          </a:p>
        </p:txBody>
      </p:sp>
    </p:spTree>
    <p:extLst>
      <p:ext uri="{BB962C8B-B14F-4D97-AF65-F5344CB8AC3E}">
        <p14:creationId xmlns:p14="http://schemas.microsoft.com/office/powerpoint/2010/main" val="689889214"/>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0F6CA432-38AF-4D4B-B02A-061608E16D7E}" type="slidenum">
              <a:rPr lang="en-US"/>
              <a:pPr>
                <a:defRPr/>
              </a:pPr>
              <a:t>‹#›</a:t>
            </a:fld>
            <a:endParaRPr lang="en-US"/>
          </a:p>
        </p:txBody>
      </p:sp>
    </p:spTree>
    <p:extLst>
      <p:ext uri="{BB962C8B-B14F-4D97-AF65-F5344CB8AC3E}">
        <p14:creationId xmlns:p14="http://schemas.microsoft.com/office/powerpoint/2010/main" val="420179422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8D2FAC72-1137-2D44-A816-1BEDE92F87D6}" type="slidenum">
              <a:rPr lang="en-US"/>
              <a:pPr>
                <a:defRPr/>
              </a:pPr>
              <a:t>‹#›</a:t>
            </a:fld>
            <a:endParaRPr lang="en-US"/>
          </a:p>
        </p:txBody>
      </p:sp>
    </p:spTree>
    <p:extLst>
      <p:ext uri="{BB962C8B-B14F-4D97-AF65-F5344CB8AC3E}">
        <p14:creationId xmlns:p14="http://schemas.microsoft.com/office/powerpoint/2010/main" val="287148461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2AE1E09E-F9AF-2A44-A29B-66F43122C796}" type="slidenum">
              <a:rPr lang="en-US"/>
              <a:pPr>
                <a:defRPr/>
              </a:pPr>
              <a:t>‹#›</a:t>
            </a:fld>
            <a:endParaRPr lang="en-US"/>
          </a:p>
        </p:txBody>
      </p:sp>
    </p:spTree>
    <p:extLst>
      <p:ext uri="{BB962C8B-B14F-4D97-AF65-F5344CB8AC3E}">
        <p14:creationId xmlns:p14="http://schemas.microsoft.com/office/powerpoint/2010/main" val="392870422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45921CC7-EBCB-8741-BB28-66D0F8900927}" type="slidenum">
              <a:rPr lang="en-US"/>
              <a:pPr>
                <a:defRPr/>
              </a:pPr>
              <a:t>‹#›</a:t>
            </a:fld>
            <a:endParaRPr lang="en-US"/>
          </a:p>
        </p:txBody>
      </p:sp>
    </p:spTree>
    <p:extLst>
      <p:ext uri="{BB962C8B-B14F-4D97-AF65-F5344CB8AC3E}">
        <p14:creationId xmlns:p14="http://schemas.microsoft.com/office/powerpoint/2010/main" val="280188952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3A09CB9F-15B0-8E47-BD5E-2F3DA283ABD6}" type="slidenum">
              <a:rPr lang="en-US"/>
              <a:pPr>
                <a:defRPr/>
              </a:pPr>
              <a:t>‹#›</a:t>
            </a:fld>
            <a:endParaRPr lang="en-US"/>
          </a:p>
        </p:txBody>
      </p:sp>
    </p:spTree>
    <p:extLst>
      <p:ext uri="{BB962C8B-B14F-4D97-AF65-F5344CB8AC3E}">
        <p14:creationId xmlns:p14="http://schemas.microsoft.com/office/powerpoint/2010/main" val="35410127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D128913A-3C1C-734B-96A3-8FA363D08B13}" type="slidenum">
              <a:rPr lang="en-US" smtClean="0"/>
              <a:pPr>
                <a:defRPr/>
              </a:pPr>
              <a:t>‹#›</a:t>
            </a:fld>
            <a:endParaRPr lang="en-US" dirty="0"/>
          </a:p>
        </p:txBody>
      </p:sp>
    </p:spTree>
    <p:extLst>
      <p:ext uri="{BB962C8B-B14F-4D97-AF65-F5344CB8AC3E}">
        <p14:creationId xmlns:p14="http://schemas.microsoft.com/office/powerpoint/2010/main" val="347901422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D73B74DB-78CA-984A-8FDF-A3F33EB1AC5E}" type="slidenum">
              <a:rPr lang="en-US"/>
              <a:pPr>
                <a:defRPr/>
              </a:pPr>
              <a:t>‹#›</a:t>
            </a:fld>
            <a:endParaRPr lang="en-US"/>
          </a:p>
        </p:txBody>
      </p:sp>
    </p:spTree>
    <p:extLst>
      <p:ext uri="{BB962C8B-B14F-4D97-AF65-F5344CB8AC3E}">
        <p14:creationId xmlns:p14="http://schemas.microsoft.com/office/powerpoint/2010/main" val="382039150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272A9C82-B2B6-144B-9C0B-93DC2FFE212D}" type="slidenum">
              <a:rPr lang="en-US"/>
              <a:pPr>
                <a:defRPr/>
              </a:pPr>
              <a:t>‹#›</a:t>
            </a:fld>
            <a:endParaRPr lang="en-US"/>
          </a:p>
        </p:txBody>
      </p:sp>
    </p:spTree>
    <p:extLst>
      <p:ext uri="{BB962C8B-B14F-4D97-AF65-F5344CB8AC3E}">
        <p14:creationId xmlns:p14="http://schemas.microsoft.com/office/powerpoint/2010/main" val="271139342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9021C7C1-085C-4345-91A7-3E9A57D8AFEA}" type="slidenum">
              <a:rPr lang="en-US"/>
              <a:pPr>
                <a:defRPr/>
              </a:pPr>
              <a:t>‹#›</a:t>
            </a:fld>
            <a:endParaRPr lang="en-US"/>
          </a:p>
        </p:txBody>
      </p:sp>
    </p:spTree>
    <p:extLst>
      <p:ext uri="{BB962C8B-B14F-4D97-AF65-F5344CB8AC3E}">
        <p14:creationId xmlns:p14="http://schemas.microsoft.com/office/powerpoint/2010/main" val="24062149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C4C6077E-65AC-3F47-97B5-45AAFE0F68E6}" type="slidenum">
              <a:rPr lang="en-US" smtClean="0"/>
              <a:pPr>
                <a:defRPr/>
              </a:pPr>
              <a:t>‹#›</a:t>
            </a:fld>
            <a:endParaRPr lang="en-US" dirty="0"/>
          </a:p>
        </p:txBody>
      </p:sp>
    </p:spTree>
    <p:extLst>
      <p:ext uri="{BB962C8B-B14F-4D97-AF65-F5344CB8AC3E}">
        <p14:creationId xmlns:p14="http://schemas.microsoft.com/office/powerpoint/2010/main" val="14373477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FC8FEC04-5DA4-EF4C-A145-27A433D43DA6}" type="slidenum">
              <a:rPr lang="en-US" smtClean="0"/>
              <a:pPr>
                <a:defRPr/>
              </a:pPr>
              <a:t>‹#›</a:t>
            </a:fld>
            <a:endParaRPr lang="en-US" dirty="0"/>
          </a:p>
        </p:txBody>
      </p:sp>
    </p:spTree>
    <p:extLst>
      <p:ext uri="{BB962C8B-B14F-4D97-AF65-F5344CB8AC3E}">
        <p14:creationId xmlns:p14="http://schemas.microsoft.com/office/powerpoint/2010/main" val="18643993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6C6688CA-CC6E-E145-9CB4-6BF6D8B87328}" type="slidenum">
              <a:rPr lang="en-US" smtClean="0"/>
              <a:pPr>
                <a:defRPr/>
              </a:pPr>
              <a:t>‹#›</a:t>
            </a:fld>
            <a:endParaRPr lang="en-US" dirty="0"/>
          </a:p>
        </p:txBody>
      </p:sp>
    </p:spTree>
    <p:extLst>
      <p:ext uri="{BB962C8B-B14F-4D97-AF65-F5344CB8AC3E}">
        <p14:creationId xmlns:p14="http://schemas.microsoft.com/office/powerpoint/2010/main" val="38682820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4D1DBF9A-EF65-8145-BFD8-2D3C500BA4B5}" type="slidenum">
              <a:rPr lang="en-US" smtClean="0"/>
              <a:pPr>
                <a:defRPr/>
              </a:pPr>
              <a:t>‹#›</a:t>
            </a:fld>
            <a:endParaRPr lang="en-US" dirty="0"/>
          </a:p>
        </p:txBody>
      </p:sp>
    </p:spTree>
    <p:extLst>
      <p:ext uri="{BB962C8B-B14F-4D97-AF65-F5344CB8AC3E}">
        <p14:creationId xmlns:p14="http://schemas.microsoft.com/office/powerpoint/2010/main" val="1264404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0AB5E7-F75E-A049-8F3B-D58CBF14F90B}" type="slidenum">
              <a:rPr lang="en-US" smtClean="0"/>
              <a:pPr>
                <a:defRPr/>
              </a:pPr>
              <a:t>‹#›</a:t>
            </a:fld>
            <a:endParaRPr lang="en-US" dirty="0"/>
          </a:p>
        </p:txBody>
      </p:sp>
    </p:spTree>
    <p:extLst>
      <p:ext uri="{BB962C8B-B14F-4D97-AF65-F5344CB8AC3E}">
        <p14:creationId xmlns:p14="http://schemas.microsoft.com/office/powerpoint/2010/main" val="28536579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176EF84B-A94B-C14D-9CAC-0455ED6E3B53}" type="slidenum">
              <a:rPr lang="en-US" smtClean="0"/>
              <a:pPr>
                <a:defRPr/>
              </a:pPr>
              <a:t>‹#›</a:t>
            </a:fld>
            <a:endParaRPr lang="en-US" dirty="0"/>
          </a:p>
        </p:txBody>
      </p:sp>
    </p:spTree>
    <p:extLst>
      <p:ext uri="{BB962C8B-B14F-4D97-AF65-F5344CB8AC3E}">
        <p14:creationId xmlns:p14="http://schemas.microsoft.com/office/powerpoint/2010/main" val="19777827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AC4CAFFD-765D-4C47-A76F-EA8EEB637941}" type="slidenum">
              <a:rPr lang="en-US" smtClean="0"/>
              <a:pPr>
                <a:defRPr/>
              </a:pPr>
              <a:t>‹#›</a:t>
            </a:fld>
            <a:endParaRPr lang="en-US" dirty="0"/>
          </a:p>
        </p:txBody>
      </p:sp>
    </p:spTree>
    <p:extLst>
      <p:ext uri="{BB962C8B-B14F-4D97-AF65-F5344CB8AC3E}">
        <p14:creationId xmlns:p14="http://schemas.microsoft.com/office/powerpoint/2010/main" val="30006087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58E01E0E-F9B4-6B42-AB98-E82CC9D71249}" type="slidenum">
              <a:rPr lang="en-US" smtClean="0"/>
              <a:pPr>
                <a:defRPr/>
              </a:pPr>
              <a:t>‹#›</a:t>
            </a:fld>
            <a:endParaRPr lang="en-US" dirty="0"/>
          </a:p>
        </p:txBody>
      </p:sp>
    </p:spTree>
    <p:extLst>
      <p:ext uri="{BB962C8B-B14F-4D97-AF65-F5344CB8AC3E}">
        <p14:creationId xmlns:p14="http://schemas.microsoft.com/office/powerpoint/2010/main" val="3589594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770D6923-0B28-684D-B907-927D6AF9AD67}" type="slidenum">
              <a:rPr lang="en-US" smtClean="0"/>
              <a:pPr>
                <a:defRPr/>
              </a:pPr>
              <a:t>‹#›</a:t>
            </a:fld>
            <a:endParaRPr lang="en-US" dirty="0"/>
          </a:p>
        </p:txBody>
      </p:sp>
    </p:spTree>
    <p:extLst>
      <p:ext uri="{BB962C8B-B14F-4D97-AF65-F5344CB8AC3E}">
        <p14:creationId xmlns:p14="http://schemas.microsoft.com/office/powerpoint/2010/main" val="12145857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7EA10090-125C-B24A-8F06-C5C928D9F3CD}" type="slidenum">
              <a:rPr lang="en-US" smtClean="0"/>
              <a:pPr>
                <a:defRPr/>
              </a:pPr>
              <a:t>‹#›</a:t>
            </a:fld>
            <a:endParaRPr lang="en-US" dirty="0"/>
          </a:p>
        </p:txBody>
      </p:sp>
    </p:spTree>
    <p:extLst>
      <p:ext uri="{BB962C8B-B14F-4D97-AF65-F5344CB8AC3E}">
        <p14:creationId xmlns:p14="http://schemas.microsoft.com/office/powerpoint/2010/main" val="22767429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362593FD-05BB-9545-A83D-DE5B5E918162}" type="slidenum">
              <a:rPr lang="en-US" smtClean="0"/>
              <a:pPr>
                <a:defRPr/>
              </a:pPr>
              <a:t>‹#›</a:t>
            </a:fld>
            <a:endParaRPr lang="en-US" dirty="0"/>
          </a:p>
        </p:txBody>
      </p:sp>
    </p:spTree>
    <p:extLst>
      <p:ext uri="{BB962C8B-B14F-4D97-AF65-F5344CB8AC3E}">
        <p14:creationId xmlns:p14="http://schemas.microsoft.com/office/powerpoint/2010/main" val="19261627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78798AEE-729E-474A-B492-F88980A401B8}" type="slidenum">
              <a:rPr lang="en-US" smtClean="0"/>
              <a:pPr>
                <a:defRPr/>
              </a:pPr>
              <a:t>‹#›</a:t>
            </a:fld>
            <a:endParaRPr lang="en-US" dirty="0"/>
          </a:p>
        </p:txBody>
      </p:sp>
    </p:spTree>
    <p:extLst>
      <p:ext uri="{BB962C8B-B14F-4D97-AF65-F5344CB8AC3E}">
        <p14:creationId xmlns:p14="http://schemas.microsoft.com/office/powerpoint/2010/main" val="41550539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8A8A344-600D-A94E-AAC2-42763B589AEC}"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23328634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D4DF02-F392-764C-B898-A4296B64DA58}"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7494933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545B4CB-38E4-0448-A710-E1E9E081E794}"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3302944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6083C3-6D9F-C64D-A863-A2E8E843583D}" type="slidenum">
              <a:rPr lang="en-US" smtClean="0"/>
              <a:pPr>
                <a:defRPr/>
              </a:pPr>
              <a:t>‹#›</a:t>
            </a:fld>
            <a:endParaRPr lang="en-US" dirty="0"/>
          </a:p>
        </p:txBody>
      </p:sp>
    </p:spTree>
    <p:extLst>
      <p:ext uri="{BB962C8B-B14F-4D97-AF65-F5344CB8AC3E}">
        <p14:creationId xmlns:p14="http://schemas.microsoft.com/office/powerpoint/2010/main" val="38711313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304A387-9DB6-AB4D-8BA0-0B37F3E8AC61}"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11156553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0AB5E7-F75E-A049-8F3B-D58CBF14F90B}"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11055171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6083C3-6D9F-C64D-A863-A2E8E843583D}"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38880109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895830F-ABE9-0E4B-AF7B-ADAC2A0D6EB1}"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706257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11788FD-9948-8B4E-8AA0-D3F88C651F73}"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3254141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00C1088-3745-034D-A59E-78264804C88C}"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18818791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AA1CF4D-02A6-0646-B044-FE0CCFEB5D03}"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42230609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155B28E-CC43-524E-B2EC-1CAB4E056BD3}"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21307424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74538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9653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895830F-ABE9-0E4B-AF7B-ADAC2A0D6EB1}" type="slidenum">
              <a:rPr lang="en-US" smtClean="0"/>
              <a:pPr>
                <a:defRPr/>
              </a:pPr>
              <a:t>‹#›</a:t>
            </a:fld>
            <a:endParaRPr lang="en-US" dirty="0"/>
          </a:p>
        </p:txBody>
      </p:sp>
    </p:spTree>
    <p:extLst>
      <p:ext uri="{BB962C8B-B14F-4D97-AF65-F5344CB8AC3E}">
        <p14:creationId xmlns:p14="http://schemas.microsoft.com/office/powerpoint/2010/main" val="24654097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64431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07062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67231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98361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076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25872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05882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56418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21821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828BA791-5A54-7540-BF47-B359C0B2D57C}" type="slidenum">
              <a:rPr lang="en-US" smtClean="0"/>
              <a:pPr>
                <a:defRPr/>
              </a:pPr>
              <a:t>‹#›</a:t>
            </a:fld>
            <a:endParaRPr lang="en-US" dirty="0"/>
          </a:p>
        </p:txBody>
      </p:sp>
    </p:spTree>
    <p:extLst>
      <p:ext uri="{BB962C8B-B14F-4D97-AF65-F5344CB8AC3E}">
        <p14:creationId xmlns:p14="http://schemas.microsoft.com/office/powerpoint/2010/main" val="1341223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11788FD-9948-8B4E-8AA0-D3F88C651F73}" type="slidenum">
              <a:rPr lang="en-US" smtClean="0"/>
              <a:pPr>
                <a:defRPr/>
              </a:pPr>
              <a:t>‹#›</a:t>
            </a:fld>
            <a:endParaRPr lang="en-US" dirty="0"/>
          </a:p>
        </p:txBody>
      </p:sp>
    </p:spTree>
    <p:extLst>
      <p:ext uri="{BB962C8B-B14F-4D97-AF65-F5344CB8AC3E}">
        <p14:creationId xmlns:p14="http://schemas.microsoft.com/office/powerpoint/2010/main" val="27408772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07E48E7E-3DC8-E24D-93F7-642E65A6CCB2}" type="slidenum">
              <a:rPr lang="en-US" smtClean="0"/>
              <a:pPr>
                <a:defRPr/>
              </a:pPr>
              <a:t>‹#›</a:t>
            </a:fld>
            <a:endParaRPr lang="en-US" dirty="0"/>
          </a:p>
        </p:txBody>
      </p:sp>
    </p:spTree>
    <p:extLst>
      <p:ext uri="{BB962C8B-B14F-4D97-AF65-F5344CB8AC3E}">
        <p14:creationId xmlns:p14="http://schemas.microsoft.com/office/powerpoint/2010/main" val="739373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2D3A5685-700D-B745-8305-707D6AC3CA49}" type="slidenum">
              <a:rPr lang="en-US" smtClean="0"/>
              <a:pPr>
                <a:defRPr/>
              </a:pPr>
              <a:t>‹#›</a:t>
            </a:fld>
            <a:endParaRPr lang="en-US" dirty="0"/>
          </a:p>
        </p:txBody>
      </p:sp>
    </p:spTree>
    <p:extLst>
      <p:ext uri="{BB962C8B-B14F-4D97-AF65-F5344CB8AC3E}">
        <p14:creationId xmlns:p14="http://schemas.microsoft.com/office/powerpoint/2010/main" val="14108591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8225BF2A-6711-E149-BACF-6E72A272AA9F}" type="slidenum">
              <a:rPr lang="en-US" smtClean="0"/>
              <a:pPr>
                <a:defRPr/>
              </a:pPr>
              <a:t>‹#›</a:t>
            </a:fld>
            <a:endParaRPr lang="en-US" dirty="0"/>
          </a:p>
        </p:txBody>
      </p:sp>
    </p:spTree>
    <p:extLst>
      <p:ext uri="{BB962C8B-B14F-4D97-AF65-F5344CB8AC3E}">
        <p14:creationId xmlns:p14="http://schemas.microsoft.com/office/powerpoint/2010/main" val="1868450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5388A0CB-BA95-4647-8CAE-4CE4DE4477C6}" type="slidenum">
              <a:rPr lang="en-US" smtClean="0"/>
              <a:pPr>
                <a:defRPr/>
              </a:pPr>
              <a:t>‹#›</a:t>
            </a:fld>
            <a:endParaRPr lang="en-US" dirty="0"/>
          </a:p>
        </p:txBody>
      </p:sp>
    </p:spTree>
    <p:extLst>
      <p:ext uri="{BB962C8B-B14F-4D97-AF65-F5344CB8AC3E}">
        <p14:creationId xmlns:p14="http://schemas.microsoft.com/office/powerpoint/2010/main" val="32313869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A1EAD987-A0AF-3B4F-808E-49AA98D8A2D9}" type="slidenum">
              <a:rPr lang="en-US" smtClean="0"/>
              <a:pPr>
                <a:defRPr/>
              </a:pPr>
              <a:t>‹#›</a:t>
            </a:fld>
            <a:endParaRPr lang="en-US" dirty="0"/>
          </a:p>
        </p:txBody>
      </p:sp>
    </p:spTree>
    <p:extLst>
      <p:ext uri="{BB962C8B-B14F-4D97-AF65-F5344CB8AC3E}">
        <p14:creationId xmlns:p14="http://schemas.microsoft.com/office/powerpoint/2010/main" val="41391616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132D5126-C1C4-4F4A-8E55-F27C8CFD2091}" type="slidenum">
              <a:rPr lang="en-US" smtClean="0"/>
              <a:pPr>
                <a:defRPr/>
              </a:pPr>
              <a:t>‹#›</a:t>
            </a:fld>
            <a:endParaRPr lang="en-US" dirty="0"/>
          </a:p>
        </p:txBody>
      </p:sp>
    </p:spTree>
    <p:extLst>
      <p:ext uri="{BB962C8B-B14F-4D97-AF65-F5344CB8AC3E}">
        <p14:creationId xmlns:p14="http://schemas.microsoft.com/office/powerpoint/2010/main" val="15614375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01192201-2254-3C44-B075-C80811C012E3}" type="slidenum">
              <a:rPr lang="en-US" smtClean="0"/>
              <a:pPr>
                <a:defRPr/>
              </a:pPr>
              <a:t>‹#›</a:t>
            </a:fld>
            <a:endParaRPr lang="en-US" dirty="0"/>
          </a:p>
        </p:txBody>
      </p:sp>
    </p:spTree>
    <p:extLst>
      <p:ext uri="{BB962C8B-B14F-4D97-AF65-F5344CB8AC3E}">
        <p14:creationId xmlns:p14="http://schemas.microsoft.com/office/powerpoint/2010/main" val="18193745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B0C1D7F1-3078-D441-BF41-37AD5FFE8406}" type="slidenum">
              <a:rPr lang="en-US" smtClean="0"/>
              <a:pPr>
                <a:defRPr/>
              </a:pPr>
              <a:t>‹#›</a:t>
            </a:fld>
            <a:endParaRPr lang="en-US" dirty="0"/>
          </a:p>
        </p:txBody>
      </p:sp>
    </p:spTree>
    <p:extLst>
      <p:ext uri="{BB962C8B-B14F-4D97-AF65-F5344CB8AC3E}">
        <p14:creationId xmlns:p14="http://schemas.microsoft.com/office/powerpoint/2010/main" val="2364239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7267DC9D-F12E-CC4D-8A63-EE1CA28ED88C}" type="slidenum">
              <a:rPr lang="en-US" smtClean="0"/>
              <a:pPr>
                <a:defRPr/>
              </a:pPr>
              <a:t>‹#›</a:t>
            </a:fld>
            <a:endParaRPr lang="en-US" dirty="0"/>
          </a:p>
        </p:txBody>
      </p:sp>
    </p:spTree>
    <p:extLst>
      <p:ext uri="{BB962C8B-B14F-4D97-AF65-F5344CB8AC3E}">
        <p14:creationId xmlns:p14="http://schemas.microsoft.com/office/powerpoint/2010/main" val="39386017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BDCF33DE-ADEC-8042-86F4-05855D18B7C0}" type="slidenum">
              <a:rPr lang="en-US" smtClean="0"/>
              <a:pPr>
                <a:defRPr/>
              </a:pPr>
              <a:t>‹#›</a:t>
            </a:fld>
            <a:endParaRPr lang="en-US" dirty="0"/>
          </a:p>
        </p:txBody>
      </p:sp>
    </p:spTree>
    <p:extLst>
      <p:ext uri="{BB962C8B-B14F-4D97-AF65-F5344CB8AC3E}">
        <p14:creationId xmlns:p14="http://schemas.microsoft.com/office/powerpoint/2010/main" val="1545952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00C1088-3745-034D-A59E-78264804C88C}" type="slidenum">
              <a:rPr lang="en-US" smtClean="0"/>
              <a:pPr>
                <a:defRPr/>
              </a:pPr>
              <a:t>‹#›</a:t>
            </a:fld>
            <a:endParaRPr lang="en-US" dirty="0"/>
          </a:p>
        </p:txBody>
      </p:sp>
    </p:spTree>
    <p:extLst>
      <p:ext uri="{BB962C8B-B14F-4D97-AF65-F5344CB8AC3E}">
        <p14:creationId xmlns:p14="http://schemas.microsoft.com/office/powerpoint/2010/main" val="370699523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E6489450-8840-6E4C-9FA4-49526CBD3E29}" type="slidenum">
              <a:rPr lang="en-US" smtClean="0"/>
              <a:pPr>
                <a:defRPr/>
              </a:pPr>
              <a:t>‹#›</a:t>
            </a:fld>
            <a:endParaRPr lang="en-US" dirty="0"/>
          </a:p>
        </p:txBody>
      </p:sp>
    </p:spTree>
    <p:extLst>
      <p:ext uri="{BB962C8B-B14F-4D97-AF65-F5344CB8AC3E}">
        <p14:creationId xmlns:p14="http://schemas.microsoft.com/office/powerpoint/2010/main" val="32139338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5A44CDBD-8E3A-4D48-A1DE-3D3C5515D100}" type="slidenum">
              <a:rPr lang="en-US" smtClean="0"/>
              <a:pPr>
                <a:defRPr/>
              </a:pPr>
              <a:t>‹#›</a:t>
            </a:fld>
            <a:endParaRPr lang="en-US" dirty="0"/>
          </a:p>
        </p:txBody>
      </p:sp>
    </p:spTree>
    <p:extLst>
      <p:ext uri="{BB962C8B-B14F-4D97-AF65-F5344CB8AC3E}">
        <p14:creationId xmlns:p14="http://schemas.microsoft.com/office/powerpoint/2010/main" val="1576077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35E2676-4587-7048-8416-A104337E0C5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39300175"/>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DEA4C9-6685-2240-9FC5-EC2AA1BDAF3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33716568"/>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DEC6019-EFA2-C14F-B72A-F0CFE81F03B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5006156"/>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7C57CF6-98F9-2440-A5F2-07B3EEE900B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05020671"/>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C28A060-9B26-4F4D-AB5C-DA9A1B00E0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56048950"/>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E268B30-6286-394C-BA4A-BC7D946201D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74500973"/>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39AE80-C79E-B048-B099-E0923068F3D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33945436"/>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BC7118B-D190-0440-B91A-B22567A6D44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59436142"/>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1.jpe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3.jpe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image" Target="../media/image2.jpe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image" Target="../media/image1.jpeg"/><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6.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image" Target="../media/image4.png"/><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7.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8.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19.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image" Target="../media/image1.jpeg"/><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0.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2.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theme" Target="../theme/theme23.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slideLayout" Target="../slideLayouts/slideLayout260.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4.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image" Target="../media/image7.png"/><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25.xml"/><Relationship Id="rId2" Type="http://schemas.openxmlformats.org/officeDocument/2006/relationships/slideLayout" Target="../slideLayouts/slideLayout273.xml"/><Relationship Id="rId16" Type="http://schemas.openxmlformats.org/officeDocument/2006/relationships/image" Target="../media/image10.png"/><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5" Type="http://schemas.openxmlformats.org/officeDocument/2006/relationships/image" Target="../media/image9.png"/><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image" Target="../media/image8.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image" Target="../media/image7.png"/><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26.xml"/><Relationship Id="rId2" Type="http://schemas.openxmlformats.org/officeDocument/2006/relationships/slideLayout" Target="../slideLayouts/slideLayout284.xml"/><Relationship Id="rId16" Type="http://schemas.openxmlformats.org/officeDocument/2006/relationships/image" Target="../media/image10.png"/><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5" Type="http://schemas.openxmlformats.org/officeDocument/2006/relationships/image" Target="../media/image9.png"/><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image" Target="../media/image8.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27.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28.xml"/><Relationship Id="rId1" Type="http://schemas.openxmlformats.org/officeDocument/2006/relationships/slideLayout" Target="../slideLayouts/slideLayout30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3.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theme" Target="../theme/theme29.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4.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theme" Target="../theme/theme30.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328.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36.xml"/><Relationship Id="rId13" Type="http://schemas.openxmlformats.org/officeDocument/2006/relationships/theme" Target="../theme/theme32.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slideLayout" Target="../slideLayouts/slideLayout340.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48.xml"/><Relationship Id="rId13" Type="http://schemas.openxmlformats.org/officeDocument/2006/relationships/theme" Target="../theme/theme33.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slideLayout" Target="../slideLayouts/slideLayout352.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image" Target="../media/image11.jpeg"/><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4.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5.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36.xml"/><Relationship Id="rId1" Type="http://schemas.openxmlformats.org/officeDocument/2006/relationships/slideLayout" Target="../slideLayouts/slideLayout37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3.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theme" Target="../theme/theme37.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94.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theme" Target="../theme/theme38.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05.xml"/><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theme" Target="../theme/theme39.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16.xml"/><Relationship Id="rId13" Type="http://schemas.openxmlformats.org/officeDocument/2006/relationships/theme" Target="../theme/theme40.xml"/><Relationship Id="rId3" Type="http://schemas.openxmlformats.org/officeDocument/2006/relationships/slideLayout" Target="../slideLayouts/slideLayout411.xml"/><Relationship Id="rId7" Type="http://schemas.openxmlformats.org/officeDocument/2006/relationships/slideLayout" Target="../slideLayouts/slideLayout415.xml"/><Relationship Id="rId12" Type="http://schemas.openxmlformats.org/officeDocument/2006/relationships/slideLayout" Target="../slideLayouts/slideLayout420.xml"/><Relationship Id="rId2" Type="http://schemas.openxmlformats.org/officeDocument/2006/relationships/slideLayout" Target="../slideLayouts/slideLayout410.xml"/><Relationship Id="rId1" Type="http://schemas.openxmlformats.org/officeDocument/2006/relationships/slideLayout" Target="../slideLayouts/slideLayout409.xml"/><Relationship Id="rId6" Type="http://schemas.openxmlformats.org/officeDocument/2006/relationships/slideLayout" Target="../slideLayouts/slideLayout414.xml"/><Relationship Id="rId11" Type="http://schemas.openxmlformats.org/officeDocument/2006/relationships/slideLayout" Target="../slideLayouts/slideLayout419.xml"/><Relationship Id="rId5" Type="http://schemas.openxmlformats.org/officeDocument/2006/relationships/slideLayout" Target="../slideLayouts/slideLayout413.xml"/><Relationship Id="rId10" Type="http://schemas.openxmlformats.org/officeDocument/2006/relationships/slideLayout" Target="../slideLayouts/slideLayout418.xml"/><Relationship Id="rId4" Type="http://schemas.openxmlformats.org/officeDocument/2006/relationships/slideLayout" Target="../slideLayouts/slideLayout412.xml"/><Relationship Id="rId9" Type="http://schemas.openxmlformats.org/officeDocument/2006/relationships/slideLayout" Target="../slideLayouts/slideLayout417.xml"/></Relationships>
</file>

<file path=ppt/slideMasters/_rels/slideMaster41.xml.rels><?xml version="1.0" encoding="UTF-8" standalone="yes"?>
<Relationships xmlns="http://schemas.openxmlformats.org/package/2006/relationships"><Relationship Id="rId8" Type="http://schemas.openxmlformats.org/officeDocument/2006/relationships/theme" Target="../theme/theme41.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5" Type="http://schemas.openxmlformats.org/officeDocument/2006/relationships/slideLayout" Target="../slideLayouts/slideLayout425.xml"/><Relationship Id="rId4" Type="http://schemas.openxmlformats.org/officeDocument/2006/relationships/slideLayout" Target="../slideLayouts/slideLayout424.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428.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36.xml"/><Relationship Id="rId3" Type="http://schemas.openxmlformats.org/officeDocument/2006/relationships/slideLayout" Target="../slideLayouts/slideLayout431.xml"/><Relationship Id="rId7" Type="http://schemas.openxmlformats.org/officeDocument/2006/relationships/slideLayout" Target="../slideLayouts/slideLayout435.xml"/><Relationship Id="rId12" Type="http://schemas.openxmlformats.org/officeDocument/2006/relationships/theme" Target="../theme/theme43.xml"/><Relationship Id="rId2" Type="http://schemas.openxmlformats.org/officeDocument/2006/relationships/slideLayout" Target="../slideLayouts/slideLayout430.xml"/><Relationship Id="rId1" Type="http://schemas.openxmlformats.org/officeDocument/2006/relationships/slideLayout" Target="../slideLayouts/slideLayout429.xml"/><Relationship Id="rId6" Type="http://schemas.openxmlformats.org/officeDocument/2006/relationships/slideLayout" Target="../slideLayouts/slideLayout434.xml"/><Relationship Id="rId11" Type="http://schemas.openxmlformats.org/officeDocument/2006/relationships/slideLayout" Target="../slideLayouts/slideLayout439.xml"/><Relationship Id="rId5" Type="http://schemas.openxmlformats.org/officeDocument/2006/relationships/slideLayout" Target="../slideLayouts/slideLayout433.xml"/><Relationship Id="rId10" Type="http://schemas.openxmlformats.org/officeDocument/2006/relationships/slideLayout" Target="../slideLayouts/slideLayout438.xml"/><Relationship Id="rId4" Type="http://schemas.openxmlformats.org/officeDocument/2006/relationships/slideLayout" Target="../slideLayouts/slideLayout432.xml"/><Relationship Id="rId9" Type="http://schemas.openxmlformats.org/officeDocument/2006/relationships/slideLayout" Target="../slideLayouts/slideLayout437.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47.xml"/><Relationship Id="rId13" Type="http://schemas.openxmlformats.org/officeDocument/2006/relationships/slideLayout" Target="../slideLayouts/slideLayout452.xml"/><Relationship Id="rId3" Type="http://schemas.openxmlformats.org/officeDocument/2006/relationships/slideLayout" Target="../slideLayouts/slideLayout442.xml"/><Relationship Id="rId7" Type="http://schemas.openxmlformats.org/officeDocument/2006/relationships/slideLayout" Target="../slideLayouts/slideLayout446.xml"/><Relationship Id="rId12" Type="http://schemas.openxmlformats.org/officeDocument/2006/relationships/slideLayout" Target="../slideLayouts/slideLayout451.xml"/><Relationship Id="rId2" Type="http://schemas.openxmlformats.org/officeDocument/2006/relationships/slideLayout" Target="../slideLayouts/slideLayout441.xml"/><Relationship Id="rId1" Type="http://schemas.openxmlformats.org/officeDocument/2006/relationships/slideLayout" Target="../slideLayouts/slideLayout440.xml"/><Relationship Id="rId6" Type="http://schemas.openxmlformats.org/officeDocument/2006/relationships/slideLayout" Target="../slideLayouts/slideLayout445.xml"/><Relationship Id="rId11" Type="http://schemas.openxmlformats.org/officeDocument/2006/relationships/slideLayout" Target="../slideLayouts/slideLayout450.xml"/><Relationship Id="rId5" Type="http://schemas.openxmlformats.org/officeDocument/2006/relationships/slideLayout" Target="../slideLayouts/slideLayout444.xml"/><Relationship Id="rId10" Type="http://schemas.openxmlformats.org/officeDocument/2006/relationships/slideLayout" Target="../slideLayouts/slideLayout449.xml"/><Relationship Id="rId4" Type="http://schemas.openxmlformats.org/officeDocument/2006/relationships/slideLayout" Target="../slideLayouts/slideLayout443.xml"/><Relationship Id="rId9" Type="http://schemas.openxmlformats.org/officeDocument/2006/relationships/slideLayout" Target="../slideLayouts/slideLayout448.xml"/><Relationship Id="rId14" Type="http://schemas.openxmlformats.org/officeDocument/2006/relationships/theme" Target="../theme/theme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2.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40A8BF2A-7CF6-9049-98C9-1763F628E521}"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4798" r:id="rId1"/>
    <p:sldLayoutId id="2147484799" r:id="rId2"/>
    <p:sldLayoutId id="2147484800" r:id="rId3"/>
    <p:sldLayoutId id="2147484801" r:id="rId4"/>
    <p:sldLayoutId id="2147484802" r:id="rId5"/>
    <p:sldLayoutId id="2147484803" r:id="rId6"/>
    <p:sldLayoutId id="2147484804" r:id="rId7"/>
    <p:sldLayoutId id="2147484805" r:id="rId8"/>
    <p:sldLayoutId id="2147484806" r:id="rId9"/>
    <p:sldLayoutId id="2147484807" r:id="rId10"/>
    <p:sldLayoutId id="2147484808" r:id="rId11"/>
  </p:sldLayoutIdLst>
  <p:txStyles>
    <p:titleStyle>
      <a:lvl1pPr algn="ctr" rtl="0" eaLnBrk="0" fontAlgn="base" hangingPunct="0">
        <a:spcBef>
          <a:spcPct val="0"/>
        </a:spcBef>
        <a:spcAft>
          <a:spcPct val="0"/>
        </a:spcAft>
        <a:defRPr sz="4000" b="1" i="0">
          <a:solidFill>
            <a:schemeClr val="tx2"/>
          </a:solidFill>
          <a:latin typeface="Arial" panose="020B0604020202020204" pitchFamily="34" charset="0"/>
          <a:ea typeface="Geneva" charset="-128"/>
          <a:cs typeface="Arial" panose="020B0604020202020204" pitchFamily="34" charset="0"/>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b="1" i="0">
          <a:solidFill>
            <a:schemeClr val="tx1"/>
          </a:solidFill>
          <a:latin typeface="Arial" panose="020B0604020202020204" pitchFamily="34" charset="0"/>
          <a:ea typeface="Geneva" charset="-128"/>
          <a:cs typeface="Arial" panose="020B0604020202020204" pitchFamily="34" charset="0"/>
        </a:defRPr>
      </a:lvl1pPr>
      <a:lvl2pPr marL="742950" indent="-285750" algn="l" rtl="0" eaLnBrk="0" fontAlgn="base" hangingPunct="0">
        <a:spcBef>
          <a:spcPct val="20000"/>
        </a:spcBef>
        <a:spcAft>
          <a:spcPct val="0"/>
        </a:spcAft>
        <a:buChar char="–"/>
        <a:defRPr sz="2400" b="1" i="0">
          <a:solidFill>
            <a:schemeClr val="tx1"/>
          </a:solidFill>
          <a:latin typeface="Arial" panose="020B0604020202020204" pitchFamily="34" charset="0"/>
          <a:ea typeface="Geneva" pitchFamily="-108" charset="-128"/>
          <a:cs typeface="Arial" panose="020B0604020202020204" pitchFamily="34" charset="0"/>
        </a:defRPr>
      </a:lvl2pPr>
      <a:lvl3pPr marL="11430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SzPct val="65000"/>
        <a:buChar char="•"/>
        <a:defRPr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91766297"/>
      </p:ext>
    </p:extLst>
  </p:cSld>
  <p:clrMap bg1="lt1" tx1="dk1" bg2="lt2" tx2="dk2" accent1="accent1" accent2="accent2" accent3="accent3" accent4="accent4" accent5="accent5" accent6="accent6" hlink="hlink" folHlink="folHlink"/>
  <p:sldLayoutIdLst>
    <p:sldLayoutId id="2147485165" r:id="rId1"/>
    <p:sldLayoutId id="2147485166" r:id="rId2"/>
    <p:sldLayoutId id="2147485167" r:id="rId3"/>
    <p:sldLayoutId id="2147485168" r:id="rId4"/>
    <p:sldLayoutId id="2147485169" r:id="rId5"/>
    <p:sldLayoutId id="2147485170" r:id="rId6"/>
    <p:sldLayoutId id="2147485171" r:id="rId7"/>
    <p:sldLayoutId id="2147485172" r:id="rId8"/>
    <p:sldLayoutId id="2147485173" r:id="rId9"/>
    <p:sldLayoutId id="2147485174" r:id="rId10"/>
    <p:sldLayoutId id="2147485175"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702AA6AB-FE12-B64E-A53B-01A350F735F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88535999"/>
      </p:ext>
    </p:extLst>
  </p:cSld>
  <p:clrMap bg1="lt1" tx1="dk1" bg2="lt2" tx2="dk2" accent1="accent1" accent2="accent2" accent3="accent3" accent4="accent4" accent5="accent5" accent6="accent6" hlink="hlink" folHlink="folHlink"/>
  <p:sldLayoutIdLst>
    <p:sldLayoutId id="2147485177" r:id="rId1"/>
    <p:sldLayoutId id="2147485178" r:id="rId2"/>
    <p:sldLayoutId id="2147485179" r:id="rId3"/>
    <p:sldLayoutId id="2147485180" r:id="rId4"/>
    <p:sldLayoutId id="2147485181" r:id="rId5"/>
    <p:sldLayoutId id="2147485182" r:id="rId6"/>
    <p:sldLayoutId id="2147485183" r:id="rId7"/>
    <p:sldLayoutId id="2147485184" r:id="rId8"/>
    <p:sldLayoutId id="2147485185" r:id="rId9"/>
    <p:sldLayoutId id="2147485186" r:id="rId10"/>
    <p:sldLayoutId id="2147485187" r:id="rId11"/>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40A8BF2A-7CF6-9049-98C9-1763F628E521}"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2430701545"/>
      </p:ext>
    </p:extLst>
  </p:cSld>
  <p:clrMap bg1="lt1" tx1="dk1" bg2="lt2" tx2="dk2" accent1="accent1" accent2="accent2" accent3="accent3" accent4="accent4" accent5="accent5" accent6="accent6" hlink="hlink" folHlink="folHlink"/>
  <p:sldLayoutIdLst>
    <p:sldLayoutId id="2147485189" r:id="rId1"/>
    <p:sldLayoutId id="2147485190" r:id="rId2"/>
    <p:sldLayoutId id="2147485191" r:id="rId3"/>
    <p:sldLayoutId id="2147485192" r:id="rId4"/>
    <p:sldLayoutId id="2147485193" r:id="rId5"/>
    <p:sldLayoutId id="2147485194" r:id="rId6"/>
    <p:sldLayoutId id="2147485195" r:id="rId7"/>
    <p:sldLayoutId id="2147485196" r:id="rId8"/>
    <p:sldLayoutId id="2147485197" r:id="rId9"/>
    <p:sldLayoutId id="2147485198" r:id="rId10"/>
    <p:sldLayoutId id="2147485199" r:id="rId11"/>
  </p:sldLayoutIdLst>
  <p:txStyles>
    <p:titleStyle>
      <a:lvl1pPr algn="ctr" rtl="0" eaLnBrk="0" fontAlgn="base" hangingPunct="0">
        <a:spcBef>
          <a:spcPct val="0"/>
        </a:spcBef>
        <a:spcAft>
          <a:spcPct val="0"/>
        </a:spcAft>
        <a:defRPr sz="4000" b="1" i="0">
          <a:solidFill>
            <a:schemeClr val="tx2"/>
          </a:solidFill>
          <a:latin typeface="Arial" panose="020B0604020202020204" pitchFamily="34" charset="0"/>
          <a:ea typeface="Geneva" charset="-128"/>
          <a:cs typeface="Arial" panose="020B0604020202020204" pitchFamily="34" charset="0"/>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b="1" i="0">
          <a:solidFill>
            <a:schemeClr val="tx1"/>
          </a:solidFill>
          <a:latin typeface="Arial" panose="020B0604020202020204" pitchFamily="34" charset="0"/>
          <a:ea typeface="Geneva" charset="-128"/>
          <a:cs typeface="Arial" panose="020B0604020202020204" pitchFamily="34" charset="0"/>
        </a:defRPr>
      </a:lvl1pPr>
      <a:lvl2pPr marL="742950" indent="-285750" algn="l" rtl="0" eaLnBrk="0" fontAlgn="base" hangingPunct="0">
        <a:spcBef>
          <a:spcPct val="20000"/>
        </a:spcBef>
        <a:spcAft>
          <a:spcPct val="0"/>
        </a:spcAft>
        <a:buChar char="–"/>
        <a:defRPr sz="2400" b="1" i="0">
          <a:solidFill>
            <a:schemeClr val="tx1"/>
          </a:solidFill>
          <a:latin typeface="Arial" panose="020B0604020202020204" pitchFamily="34" charset="0"/>
          <a:ea typeface="Geneva" pitchFamily="-108" charset="-128"/>
          <a:cs typeface="Arial" panose="020B0604020202020204" pitchFamily="34" charset="0"/>
        </a:defRPr>
      </a:lvl2pPr>
      <a:lvl3pPr marL="11430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SzPct val="65000"/>
        <a:buChar char="•"/>
        <a:defRPr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914400" eaLnBrk="0" hangingPunct="0">
              <a:spcBef>
                <a:spcPct val="50000"/>
              </a:spcBef>
              <a:buFontTx/>
              <a:buNone/>
              <a:defRPr sz="1400" b="1" i="0">
                <a:solidFill>
                  <a:srgbClr val="578963"/>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914400" eaLnBrk="0" hangingPunct="0">
              <a:spcBef>
                <a:spcPct val="50000"/>
              </a:spcBef>
              <a:buFontTx/>
              <a:buNone/>
              <a:defRPr sz="1400" b="1" i="0">
                <a:solidFill>
                  <a:srgbClr val="578963"/>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914400" eaLnBrk="0" hangingPunct="0">
              <a:spcBef>
                <a:spcPct val="50000"/>
              </a:spcBef>
              <a:defRPr sz="1400" b="1" i="0">
                <a:solidFill>
                  <a:srgbClr val="578963"/>
                </a:solidFill>
                <a:latin typeface="Arial" panose="020B0604020202020204" pitchFamily="34" charset="0"/>
                <a:cs typeface="Arial" panose="020B0604020202020204" pitchFamily="34" charset="0"/>
              </a:defRPr>
            </a:lvl1pPr>
          </a:lstStyle>
          <a:p>
            <a:pPr>
              <a:defRPr/>
            </a:pPr>
            <a:fld id="{BD4E5AF0-C059-1C48-A548-A953B6C6CC2A}" type="slidenum">
              <a:rPr lang="en-US" smtClean="0"/>
              <a:pPr>
                <a:defRPr/>
              </a:pPr>
              <a:t>‹#›</a:t>
            </a:fld>
            <a:endParaRPr lang="en-US" dirty="0"/>
          </a:p>
        </p:txBody>
      </p:sp>
    </p:spTree>
    <p:extLst>
      <p:ext uri="{BB962C8B-B14F-4D97-AF65-F5344CB8AC3E}">
        <p14:creationId xmlns:p14="http://schemas.microsoft.com/office/powerpoint/2010/main" val="2671063802"/>
      </p:ext>
    </p:extLst>
  </p:cSld>
  <p:clrMap bg1="lt1" tx1="dk1" bg2="lt2" tx2="dk2" accent1="accent1" accent2="accent2" accent3="accent3" accent4="accent4" accent5="accent5" accent6="accent6" hlink="hlink" folHlink="folHlink"/>
  <p:sldLayoutIdLst>
    <p:sldLayoutId id="2147485201" r:id="rId1"/>
    <p:sldLayoutId id="2147485202" r:id="rId2"/>
    <p:sldLayoutId id="2147485203" r:id="rId3"/>
    <p:sldLayoutId id="2147485204" r:id="rId4"/>
    <p:sldLayoutId id="2147485205" r:id="rId5"/>
    <p:sldLayoutId id="2147485206" r:id="rId6"/>
    <p:sldLayoutId id="2147485207" r:id="rId7"/>
    <p:sldLayoutId id="2147485208" r:id="rId8"/>
    <p:sldLayoutId id="2147485209" r:id="rId9"/>
    <p:sldLayoutId id="2147485210" r:id="rId10"/>
    <p:sldLayoutId id="2147485211" r:id="rId11"/>
  </p:sldLayoutIdLst>
  <p:txStyles>
    <p:titleStyle>
      <a:lvl1pPr algn="l" rtl="0" eaLnBrk="0" fontAlgn="base" hangingPunct="0">
        <a:spcBef>
          <a:spcPct val="0"/>
        </a:spcBef>
        <a:spcAft>
          <a:spcPct val="0"/>
        </a:spcAft>
        <a:defRPr kumimoji="1" sz="4400" b="1" i="0">
          <a:solidFill>
            <a:schemeClr val="tx2"/>
          </a:solidFill>
          <a:latin typeface="Arial" panose="020B0604020202020204" pitchFamily="34" charset="0"/>
          <a:ea typeface="MS PGothic" charset="0"/>
          <a:cs typeface="Arial" panose="020B0604020202020204" pitchFamily="34" charset="0"/>
        </a:defRPr>
      </a:lvl1pPr>
      <a:lvl2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2pPr>
      <a:lvl3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3pPr>
      <a:lvl4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4pPr>
      <a:lvl5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5pPr>
      <a:lvl6pPr marL="457200" algn="l" rtl="0" eaLnBrk="0" fontAlgn="base" hangingPunct="0">
        <a:spcBef>
          <a:spcPct val="0"/>
        </a:spcBef>
        <a:spcAft>
          <a:spcPct val="0"/>
        </a:spcAft>
        <a:defRPr kumimoji="1" sz="4400">
          <a:solidFill>
            <a:schemeClr val="tx2"/>
          </a:solidFill>
          <a:latin typeface="Times New Roman" pitchFamily="-111" charset="0"/>
        </a:defRPr>
      </a:lvl6pPr>
      <a:lvl7pPr marL="914400" algn="l" rtl="0" eaLnBrk="0" fontAlgn="base" hangingPunct="0">
        <a:spcBef>
          <a:spcPct val="0"/>
        </a:spcBef>
        <a:spcAft>
          <a:spcPct val="0"/>
        </a:spcAft>
        <a:defRPr kumimoji="1" sz="4400">
          <a:solidFill>
            <a:schemeClr val="tx2"/>
          </a:solidFill>
          <a:latin typeface="Times New Roman" pitchFamily="-111" charset="0"/>
        </a:defRPr>
      </a:lvl7pPr>
      <a:lvl8pPr marL="1371600" algn="l" rtl="0" eaLnBrk="0" fontAlgn="base" hangingPunct="0">
        <a:spcBef>
          <a:spcPct val="0"/>
        </a:spcBef>
        <a:spcAft>
          <a:spcPct val="0"/>
        </a:spcAft>
        <a:defRPr kumimoji="1" sz="4400">
          <a:solidFill>
            <a:schemeClr val="tx2"/>
          </a:solidFill>
          <a:latin typeface="Times New Roman" pitchFamily="-111" charset="0"/>
        </a:defRPr>
      </a:lvl8pPr>
      <a:lvl9pPr marL="1828800" algn="l"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b="1" i="0">
          <a:solidFill>
            <a:schemeClr val="tx1"/>
          </a:solidFill>
          <a:latin typeface="Arial" panose="020B0604020202020204" pitchFamily="34" charset="0"/>
          <a:ea typeface="MS PGothic" charset="0"/>
          <a:cs typeface="Arial" panose="020B0604020202020204" pitchFamily="34" charset="0"/>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b="1" i="0">
          <a:solidFill>
            <a:schemeClr val="tx1"/>
          </a:solidFill>
          <a:latin typeface="Arial" panose="020B0604020202020204" pitchFamily="34" charset="0"/>
          <a:ea typeface="MS PGothic" charset="0"/>
          <a:cs typeface="Arial" panose="020B0604020202020204" pitchFamily="34" charset="0"/>
        </a:defRPr>
      </a:lvl2pPr>
      <a:lvl3pPr marL="1143000" indent="-228600" algn="l" rtl="0" eaLnBrk="0" fontAlgn="base" hangingPunct="0">
        <a:spcBef>
          <a:spcPct val="20000"/>
        </a:spcBef>
        <a:spcAft>
          <a:spcPct val="0"/>
        </a:spcAft>
        <a:buChar char="•"/>
        <a:defRPr kumimoji="1" sz="2400" b="1" i="0">
          <a:solidFill>
            <a:schemeClr val="tx1"/>
          </a:solidFill>
          <a:latin typeface="Arial" panose="020B0604020202020204" pitchFamily="34" charset="0"/>
          <a:ea typeface="MS PGothic" charset="0"/>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eaLnBrk="0" hangingPunct="0">
              <a:defRPr/>
            </a:pPr>
            <a:endParaRPr lang="en-US">
              <a:solidFill>
                <a:srgbClr val="000000"/>
              </a:solidFill>
              <a:ea typeface="Osaka"/>
              <a:cs typeface="Osaka"/>
            </a:endParaRPr>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lgn="ctr" eaLnBrk="0" hangingPunct="0">
              <a:defRPr/>
            </a:pPr>
            <a:endParaRPr lang="en-US">
              <a:solidFill>
                <a:srgbClr val="000000"/>
              </a:solidFill>
              <a:ea typeface="Osaka"/>
              <a:cs typeface="Osaka"/>
            </a:endParaRPr>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eaLnBrk="0" hangingPunct="0">
              <a:defRPr/>
            </a:pPr>
            <a:fld id="{0D01A936-1228-CA41-8BF7-5DFAD1FA2BB9}" type="slidenum">
              <a:rPr lang="en-US">
                <a:solidFill>
                  <a:srgbClr val="000000"/>
                </a:solidFill>
                <a:ea typeface="Osaka" charset="0"/>
                <a:cs typeface="Osaka" charset="0"/>
              </a:rPr>
              <a:pPr eaLnBrk="0" hangingPunct="0">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3613039302"/>
      </p:ext>
    </p:extLst>
  </p:cSld>
  <p:clrMap bg1="lt1" tx1="dk1" bg2="lt2" tx2="dk2" accent1="accent1" accent2="accent2" accent3="accent3" accent4="accent4" accent5="accent5" accent6="accent6" hlink="hlink" folHlink="folHlink"/>
  <p:sldLayoutIdLst>
    <p:sldLayoutId id="2147485213" r:id="rId1"/>
    <p:sldLayoutId id="2147485214" r:id="rId2"/>
    <p:sldLayoutId id="2147485215" r:id="rId3"/>
    <p:sldLayoutId id="2147485216" r:id="rId4"/>
    <p:sldLayoutId id="2147485217" r:id="rId5"/>
    <p:sldLayoutId id="2147485218" r:id="rId6"/>
    <p:sldLayoutId id="2147485219" r:id="rId7"/>
    <p:sldLayoutId id="2147485220" r:id="rId8"/>
    <p:sldLayoutId id="2147485221" r:id="rId9"/>
    <p:sldLayoutId id="2147485222" r:id="rId10"/>
    <p:sldLayoutId id="214748522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208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b="1" i="0">
                <a:effectLst/>
                <a:latin typeface="Arial" panose="020B0604020202020204" pitchFamily="34" charset="0"/>
                <a:ea typeface="+mn-ea"/>
                <a:cs typeface="+mn-cs"/>
              </a:defRPr>
            </a:lvl1pPr>
          </a:lstStyle>
          <a:p>
            <a:pPr>
              <a:defRPr/>
            </a:pPr>
            <a:endParaRPr lang="en-US" dirty="0"/>
          </a:p>
        </p:txBody>
      </p:sp>
      <p:sp>
        <p:nvSpPr>
          <p:cNvPr id="4208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b="1" i="0">
                <a:effectLst/>
                <a:latin typeface="Arial" panose="020B0604020202020204" pitchFamily="34" charset="0"/>
                <a:ea typeface="+mn-ea"/>
                <a:cs typeface="+mn-cs"/>
              </a:defRPr>
            </a:lvl1pPr>
          </a:lstStyle>
          <a:p>
            <a:pPr>
              <a:defRPr/>
            </a:pPr>
            <a:endParaRPr lang="en-US" dirty="0"/>
          </a:p>
        </p:txBody>
      </p:sp>
      <p:sp>
        <p:nvSpPr>
          <p:cNvPr id="4208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b="1" i="0">
                <a:effectLst/>
                <a:latin typeface="Arial" panose="020B0604020202020204" pitchFamily="34" charset="0"/>
              </a:defRPr>
            </a:lvl1pPr>
          </a:lstStyle>
          <a:p>
            <a:pPr>
              <a:defRPr/>
            </a:pPr>
            <a:fld id="{BFF14431-6D57-B740-8B70-A8A32FD9300B}" type="slidenum">
              <a:rPr lang="en-US" smtClean="0"/>
              <a:pPr>
                <a:defRPr/>
              </a:pPr>
              <a:t>‹#›</a:t>
            </a:fld>
            <a:endParaRPr lang="en-US" dirty="0"/>
          </a:p>
        </p:txBody>
      </p:sp>
    </p:spTree>
    <p:extLst>
      <p:ext uri="{BB962C8B-B14F-4D97-AF65-F5344CB8AC3E}">
        <p14:creationId xmlns:p14="http://schemas.microsoft.com/office/powerpoint/2010/main" val="3066064241"/>
      </p:ext>
    </p:extLst>
  </p:cSld>
  <p:clrMap bg1="lt1" tx1="dk1" bg2="lt2" tx2="dk2" accent1="accent1" accent2="accent2" accent3="accent3" accent4="accent4" accent5="accent5" accent6="accent6" hlink="hlink" folHlink="folHlink"/>
  <p:sldLayoutIdLst>
    <p:sldLayoutId id="2147485337" r:id="rId1"/>
    <p:sldLayoutId id="2147485338" r:id="rId2"/>
    <p:sldLayoutId id="2147485339" r:id="rId3"/>
    <p:sldLayoutId id="2147485340" r:id="rId4"/>
    <p:sldLayoutId id="2147485341" r:id="rId5"/>
    <p:sldLayoutId id="2147485342" r:id="rId6"/>
    <p:sldLayoutId id="2147485343" r:id="rId7"/>
    <p:sldLayoutId id="2147485344" r:id="rId8"/>
    <p:sldLayoutId id="2147485345" r:id="rId9"/>
    <p:sldLayoutId id="2147485346" r:id="rId10"/>
    <p:sldLayoutId id="214748534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imes New Roman" charset="0"/>
        </a:defRPr>
      </a:lvl6pPr>
      <a:lvl7pPr marL="914400" algn="ctr" rtl="0" fontAlgn="base">
        <a:spcBef>
          <a:spcPct val="0"/>
        </a:spcBef>
        <a:spcAft>
          <a:spcPct val="0"/>
        </a:spcAft>
        <a:defRPr sz="4400" i="1">
          <a:solidFill>
            <a:schemeClr val="tx2"/>
          </a:solidFill>
          <a:latin typeface="Times New Roman" charset="0"/>
        </a:defRPr>
      </a:lvl7pPr>
      <a:lvl8pPr marL="1371600" algn="ctr" rtl="0" fontAlgn="base">
        <a:spcBef>
          <a:spcPct val="0"/>
        </a:spcBef>
        <a:spcAft>
          <a:spcPct val="0"/>
        </a:spcAft>
        <a:defRPr sz="4400" i="1">
          <a:solidFill>
            <a:schemeClr val="tx2"/>
          </a:solidFill>
          <a:latin typeface="Times New Roman" charset="0"/>
        </a:defRPr>
      </a:lvl8pPr>
      <a:lvl9pPr marL="1828800" algn="ct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SzPct val="65000"/>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SzPct val="65000"/>
        <a:buChar char="•"/>
        <a:defRPr sz="2000">
          <a:solidFill>
            <a:schemeClr val="tx1"/>
          </a:solidFill>
          <a:latin typeface="+mn-lt"/>
          <a:ea typeface="ＭＳ Ｐゴシック" charset="-128"/>
        </a:defRPr>
      </a:lvl6pPr>
      <a:lvl7pPr marL="2971800" indent="-228600" algn="l" rtl="0" fontAlgn="base">
        <a:spcBef>
          <a:spcPct val="20000"/>
        </a:spcBef>
        <a:spcAft>
          <a:spcPct val="0"/>
        </a:spcAft>
        <a:buSzPct val="65000"/>
        <a:buChar char="•"/>
        <a:defRPr sz="2000">
          <a:solidFill>
            <a:schemeClr val="tx1"/>
          </a:solidFill>
          <a:latin typeface="+mn-lt"/>
          <a:ea typeface="ＭＳ Ｐゴシック" charset="-128"/>
        </a:defRPr>
      </a:lvl7pPr>
      <a:lvl8pPr marL="3429000" indent="-228600" algn="l" rtl="0" fontAlgn="base">
        <a:spcBef>
          <a:spcPct val="20000"/>
        </a:spcBef>
        <a:spcAft>
          <a:spcPct val="0"/>
        </a:spcAft>
        <a:buSzPct val="65000"/>
        <a:buChar char="•"/>
        <a:defRPr sz="2000">
          <a:solidFill>
            <a:schemeClr val="tx1"/>
          </a:solidFill>
          <a:latin typeface="+mn-lt"/>
          <a:ea typeface="ＭＳ Ｐゴシック" charset="-128"/>
        </a:defRPr>
      </a:lvl8pPr>
      <a:lvl9pPr marL="3886200" indent="-228600" algn="l" rtl="0" fontAlgn="base">
        <a:spcBef>
          <a:spcPct val="20000"/>
        </a:spcBef>
        <a:spcAft>
          <a:spcPct val="0"/>
        </a:spcAft>
        <a:buSzPct val="65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b="1" i="0">
                <a:effectLst/>
                <a:latin typeface="Arial" panose="020B0604020202020204" pitchFamily="34" charset="0"/>
                <a:ea typeface="+mn-ea"/>
                <a:cs typeface="+mn-cs"/>
              </a:defRPr>
            </a:lvl1pPr>
          </a:lstStyle>
          <a:p>
            <a:pPr>
              <a:defRPr/>
            </a:pPr>
            <a:endParaRPr lang="en-US" dirty="0"/>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b="1" i="0">
                <a:effectLst/>
                <a:latin typeface="Arial" panose="020B0604020202020204" pitchFamily="34" charset="0"/>
              </a:defRPr>
            </a:lvl1pPr>
          </a:lstStyle>
          <a:p>
            <a:pPr>
              <a:defRPr/>
            </a:pPr>
            <a:fld id="{B4E3F15A-0697-8C46-924F-7C682906136C}" type="slidenum">
              <a:rPr lang="en-US" smtClean="0"/>
              <a:pPr>
                <a:defRPr/>
              </a:pPr>
              <a:t>‹#›</a:t>
            </a:fld>
            <a:endParaRPr lang="en-US" dirty="0"/>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b="1" i="0">
                <a:effectLst/>
                <a:latin typeface="Arial" panose="020B0604020202020204" pitchFamily="34" charset="0"/>
                <a:ea typeface="+mn-ea"/>
                <a:cs typeface="+mn-cs"/>
              </a:defRPr>
            </a:lvl1pPr>
          </a:lstStyle>
          <a:p>
            <a:pPr>
              <a:defRPr/>
            </a:pPr>
            <a:endParaRPr lang="en-US" dirty="0"/>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7580966"/>
      </p:ext>
    </p:extLst>
  </p:cSld>
  <p:clrMap bg1="dk2" tx1="lt1" bg2="dk1" tx2="lt2" accent1="accent1" accent2="accent2" accent3="accent3" accent4="accent4" accent5="accent5" accent6="accent6" hlink="hlink" folHlink="folHlink"/>
  <p:sldLayoutIdLst>
    <p:sldLayoutId id="2147485349" r:id="rId1"/>
    <p:sldLayoutId id="2147485350" r:id="rId2"/>
    <p:sldLayoutId id="2147485351" r:id="rId3"/>
    <p:sldLayoutId id="2147485352" r:id="rId4"/>
    <p:sldLayoutId id="2147485353" r:id="rId5"/>
    <p:sldLayoutId id="2147485354" r:id="rId6"/>
    <p:sldLayoutId id="2147485355" r:id="rId7"/>
    <p:sldLayoutId id="2147485356" r:id="rId8"/>
    <p:sldLayoutId id="2147485357" r:id="rId9"/>
    <p:sldLayoutId id="2147485358" r:id="rId10"/>
    <p:sldLayoutId id="2147485359"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70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spcBef>
                <a:spcPct val="0"/>
              </a:spcBef>
              <a:defRPr sz="1400" b="1" i="0">
                <a:effectLst/>
                <a:latin typeface="Arial" panose="020B0604020202020204" pitchFamily="34" charset="0"/>
                <a:ea typeface="+mn-ea"/>
                <a:cs typeface="+mn-cs"/>
              </a:defRPr>
            </a:lvl1pPr>
          </a:lstStyle>
          <a:p>
            <a:pPr>
              <a:defRPr/>
            </a:pPr>
            <a:endParaRPr lang="en-US" dirty="0">
              <a:solidFill>
                <a:srgbClr val="000000"/>
              </a:solidFill>
            </a:endParaRPr>
          </a:p>
        </p:txBody>
      </p:sp>
      <p:sp>
        <p:nvSpPr>
          <p:cNvPr id="470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base">
              <a:spcBef>
                <a:spcPct val="0"/>
              </a:spcBef>
              <a:defRPr sz="1400" b="1" i="0">
                <a:effectLst/>
                <a:latin typeface="Arial" panose="020B0604020202020204" pitchFamily="34" charset="0"/>
                <a:ea typeface="+mn-ea"/>
                <a:cs typeface="+mn-cs"/>
              </a:defRPr>
            </a:lvl1pPr>
          </a:lstStyle>
          <a:p>
            <a:pPr>
              <a:defRPr/>
            </a:pPr>
            <a:endParaRPr lang="en-US" dirty="0">
              <a:solidFill>
                <a:srgbClr val="000000"/>
              </a:solidFill>
            </a:endParaRPr>
          </a:p>
        </p:txBody>
      </p:sp>
      <p:sp>
        <p:nvSpPr>
          <p:cNvPr id="470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base">
              <a:spcBef>
                <a:spcPct val="0"/>
              </a:spcBef>
              <a:defRPr sz="1400" b="1" i="0">
                <a:effectLst/>
                <a:latin typeface="Arial" panose="020B0604020202020204" pitchFamily="34" charset="0"/>
              </a:defRPr>
            </a:lvl1pPr>
          </a:lstStyle>
          <a:p>
            <a:pPr>
              <a:defRPr/>
            </a:pPr>
            <a:fld id="{3F3817FD-58C2-8743-813B-60C1622552D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53146753"/>
      </p:ext>
    </p:extLst>
  </p:cSld>
  <p:clrMap bg1="lt1" tx1="dk1" bg2="lt2" tx2="dk2" accent1="accent1" accent2="accent2" accent3="accent3" accent4="accent4" accent5="accent5" accent6="accent6" hlink="hlink" folHlink="folHlink"/>
  <p:sldLayoutIdLst>
    <p:sldLayoutId id="2147485361" r:id="rId1"/>
    <p:sldLayoutId id="2147485362" r:id="rId2"/>
    <p:sldLayoutId id="2147485363" r:id="rId3"/>
    <p:sldLayoutId id="2147485364" r:id="rId4"/>
    <p:sldLayoutId id="2147485365" r:id="rId5"/>
    <p:sldLayoutId id="2147485366" r:id="rId6"/>
    <p:sldLayoutId id="2147485367" r:id="rId7"/>
    <p:sldLayoutId id="2147485368" r:id="rId8"/>
    <p:sldLayoutId id="2147485369" r:id="rId9"/>
    <p:sldLayoutId id="2147485370" r:id="rId10"/>
    <p:sldLayoutId id="214748537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b="1" i="0">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b="1" i="0">
                <a:effectLst/>
                <a:latin typeface="Arial" panose="020B0604020202020204" pitchFamily="34" charset="0"/>
              </a:defRPr>
            </a:lvl1pPr>
          </a:lstStyle>
          <a:p>
            <a:pPr>
              <a:defRPr/>
            </a:pPr>
            <a:fld id="{B4E3F15A-0697-8C46-924F-7C682906136C}" type="slidenum">
              <a:rPr lang="en-US" smtClean="0">
                <a:solidFill>
                  <a:srgbClr val="FFFFFF"/>
                </a:solidFill>
              </a:rPr>
              <a:pPr>
                <a:defRPr/>
              </a:pPr>
              <a:t>‹#›</a:t>
            </a:fld>
            <a:endParaRPr lang="en-US" dirty="0">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b="1" i="0">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8880146"/>
      </p:ext>
    </p:extLst>
  </p:cSld>
  <p:clrMap bg1="dk2" tx1="lt1" bg2="dk1" tx2="lt2" accent1="accent1" accent2="accent2" accent3="accent3" accent4="accent4" accent5="accent5" accent6="accent6" hlink="hlink" folHlink="folHlink"/>
  <p:sldLayoutIdLst>
    <p:sldLayoutId id="2147485373" r:id="rId1"/>
    <p:sldLayoutId id="2147485374" r:id="rId2"/>
    <p:sldLayoutId id="2147485375" r:id="rId3"/>
    <p:sldLayoutId id="2147485376" r:id="rId4"/>
    <p:sldLayoutId id="2147485377" r:id="rId5"/>
    <p:sldLayoutId id="2147485378" r:id="rId6"/>
    <p:sldLayoutId id="2147485379" r:id="rId7"/>
    <p:sldLayoutId id="2147485380" r:id="rId8"/>
    <p:sldLayoutId id="2147485381" r:id="rId9"/>
    <p:sldLayoutId id="2147485382" r:id="rId10"/>
    <p:sldLayoutId id="2147485383"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Clique para </a:t>
            </a:r>
            <a:r>
              <a:rPr lang="en-US" altLang="en-US" dirty="0" err="1"/>
              <a:t>editar</a:t>
            </a:r>
            <a:r>
              <a:rPr lang="en-US" altLang="en-US" dirty="0"/>
              <a:t> o </a:t>
            </a:r>
            <a:r>
              <a:rPr lang="en-US" altLang="en-US" dirty="0" err="1"/>
              <a:t>estilo</a:t>
            </a:r>
            <a:r>
              <a:rPr lang="en-US" altLang="en-US" dirty="0"/>
              <a:t> do </a:t>
            </a:r>
            <a:r>
              <a:rPr lang="en-US" altLang="en-US" dirty="0" err="1"/>
              <a:t>título</a:t>
            </a:r>
            <a:r>
              <a:rPr lang="en-US" altLang="en-US" dirty="0"/>
              <a:t> </a:t>
            </a:r>
            <a:r>
              <a:rPr lang="en-US" altLang="en-US" dirty="0" err="1"/>
              <a:t>mestre</a:t>
            </a:r>
            <a:endParaRPr lang="en-US" altLang="en-US"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Clique para </a:t>
            </a:r>
            <a:r>
              <a:rPr lang="en-US" altLang="en-US" dirty="0" err="1"/>
              <a:t>editar</a:t>
            </a:r>
            <a:r>
              <a:rPr lang="en-US" altLang="en-US" dirty="0"/>
              <a:t> </a:t>
            </a:r>
            <a:r>
              <a:rPr lang="en-US" altLang="en-US" dirty="0" err="1"/>
              <a:t>os</a:t>
            </a:r>
            <a:r>
              <a:rPr lang="en-US" altLang="en-US" dirty="0"/>
              <a:t> </a:t>
            </a:r>
            <a:r>
              <a:rPr lang="en-US" altLang="en-US" dirty="0" err="1"/>
              <a:t>estilos</a:t>
            </a:r>
            <a:r>
              <a:rPr lang="en-US" altLang="en-US" dirty="0"/>
              <a:t> do </a:t>
            </a:r>
            <a:r>
              <a:rPr lang="en-US" altLang="en-US" dirty="0" err="1"/>
              <a:t>texto</a:t>
            </a:r>
            <a:r>
              <a:rPr lang="en-US" altLang="en-US" dirty="0"/>
              <a:t> </a:t>
            </a:r>
            <a:r>
              <a:rPr lang="en-US" altLang="en-US" dirty="0" err="1"/>
              <a:t>mestre</a:t>
            </a:r>
            <a:endParaRPr lang="en-US" altLang="en-US" dirty="0"/>
          </a:p>
          <a:p>
            <a:pPr lvl="1"/>
            <a:r>
              <a:rPr lang="en-US" altLang="en-US" dirty="0"/>
              <a:t>Segundo </a:t>
            </a:r>
            <a:r>
              <a:rPr lang="en-US" altLang="en-US" dirty="0" err="1"/>
              <a:t>nível</a:t>
            </a:r>
            <a:endParaRPr lang="en-US" altLang="en-US" dirty="0"/>
          </a:p>
          <a:p>
            <a:pPr lvl="2"/>
            <a:r>
              <a:rPr lang="en-US" altLang="en-US" dirty="0" err="1"/>
              <a:t>Terceiro</a:t>
            </a:r>
            <a:r>
              <a:rPr lang="en-US" altLang="en-US" dirty="0"/>
              <a:t> </a:t>
            </a:r>
            <a:r>
              <a:rPr lang="en-US" altLang="en-US" dirty="0" err="1"/>
              <a:t>nível</a:t>
            </a:r>
            <a:endParaRPr lang="en-US" altLang="en-US" dirty="0"/>
          </a:p>
          <a:p>
            <a:pPr lvl="3"/>
            <a:r>
              <a:rPr lang="en-US" altLang="en-US" dirty="0"/>
              <a:t>Quarto </a:t>
            </a:r>
            <a:r>
              <a:rPr lang="en-US" altLang="en-US" dirty="0" err="1"/>
              <a:t>nível</a:t>
            </a:r>
            <a:endParaRPr lang="en-US" altLang="en-US" dirty="0"/>
          </a:p>
          <a:p>
            <a:pPr lvl="4"/>
            <a:r>
              <a:rPr lang="en-US" altLang="en-US" dirty="0"/>
              <a:t>Quinto </a:t>
            </a:r>
            <a:r>
              <a:rPr lang="en-US" altLang="en-US" dirty="0" err="1"/>
              <a:t>nível</a:t>
            </a:r>
            <a:endParaRPr lang="en-US" altLang="en-US" dirty="0"/>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endParaRPr lang="en-US" alt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endParaRPr lang="en-US" alt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EF8F97DE-678B-45FC-9B91-2A5E64675C60}" type="slidenum">
              <a:rPr lang="en-US" altLang="en-US" smtClean="0"/>
              <a:pPr/>
              <a:t>‹#›</a:t>
            </a:fld>
            <a:endParaRPr lang="en-US" altLang="en-US" dirty="0"/>
          </a:p>
        </p:txBody>
      </p:sp>
    </p:spTree>
    <p:extLst>
      <p:ext uri="{BB962C8B-B14F-4D97-AF65-F5344CB8AC3E}">
        <p14:creationId xmlns:p14="http://schemas.microsoft.com/office/powerpoint/2010/main" val="1528013762"/>
      </p:ext>
    </p:extLst>
  </p:cSld>
  <p:clrMap bg1="lt1" tx1="dk1" bg2="lt2" tx2="dk2" accent1="accent1" accent2="accent2" accent3="accent3" accent4="accent4" accent5="accent5" accent6="accent6" hlink="hlink" folHlink="folHlink"/>
  <p:sldLayoutIdLst>
    <p:sldLayoutId id="2147485385" r:id="rId1"/>
    <p:sldLayoutId id="2147485386" r:id="rId2"/>
    <p:sldLayoutId id="2147485387" r:id="rId3"/>
    <p:sldLayoutId id="2147485388" r:id="rId4"/>
    <p:sldLayoutId id="2147485389" r:id="rId5"/>
    <p:sldLayoutId id="2147485390" r:id="rId6"/>
    <p:sldLayoutId id="2147485391" r:id="rId7"/>
    <p:sldLayoutId id="2147485392" r:id="rId8"/>
    <p:sldLayoutId id="2147485393" r:id="rId9"/>
    <p:sldLayoutId id="2147485394" r:id="rId10"/>
    <p:sldLayoutId id="2147485395" r:id="rId11"/>
  </p:sldLayoutIdLst>
  <p:transition spd="slow">
    <p:zoom/>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8839200" cy="6858000"/>
            <a:chOff x="0" y="0"/>
            <a:chExt cx="5568" cy="4320"/>
          </a:xfrm>
        </p:grpSpPr>
        <p:grpSp>
          <p:nvGrpSpPr>
            <p:cNvPr id="25608" name="Group 3"/>
            <p:cNvGrpSpPr>
              <a:grpSpLocks/>
            </p:cNvGrpSpPr>
            <p:nvPr userDrawn="1"/>
          </p:nvGrpSpPr>
          <p:grpSpPr bwMode="auto">
            <a:xfrm>
              <a:off x="0" y="0"/>
              <a:ext cx="3216" cy="3072"/>
              <a:chOff x="0" y="0"/>
              <a:chExt cx="2928" cy="2784"/>
            </a:xfrm>
          </p:grpSpPr>
          <p:sp>
            <p:nvSpPr>
              <p:cNvPr id="2562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562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562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5624" name="Oval 7"/>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562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grpSp>
        <p:grpSp>
          <p:nvGrpSpPr>
            <p:cNvPr id="25609" name="Group 9"/>
            <p:cNvGrpSpPr>
              <a:grpSpLocks/>
            </p:cNvGrpSpPr>
            <p:nvPr userDrawn="1"/>
          </p:nvGrpSpPr>
          <p:grpSpPr bwMode="auto">
            <a:xfrm>
              <a:off x="2016" y="2016"/>
              <a:ext cx="2448" cy="2304"/>
              <a:chOff x="0" y="0"/>
              <a:chExt cx="2928" cy="2784"/>
            </a:xfrm>
          </p:grpSpPr>
          <p:sp>
            <p:nvSpPr>
              <p:cNvPr id="2561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561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561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561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562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grpSp>
        <p:grpSp>
          <p:nvGrpSpPr>
            <p:cNvPr id="25610" name="Group 15"/>
            <p:cNvGrpSpPr>
              <a:grpSpLocks/>
            </p:cNvGrpSpPr>
            <p:nvPr userDrawn="1"/>
          </p:nvGrpSpPr>
          <p:grpSpPr bwMode="auto">
            <a:xfrm>
              <a:off x="2832" y="96"/>
              <a:ext cx="2736" cy="2592"/>
              <a:chOff x="0" y="0"/>
              <a:chExt cx="2928" cy="2784"/>
            </a:xfrm>
          </p:grpSpPr>
          <p:sp>
            <p:nvSpPr>
              <p:cNvPr id="2561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5612"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561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561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561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grpSp>
      </p:grpSp>
      <p:sp>
        <p:nvSpPr>
          <p:cNvPr id="2560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560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511"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63512"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63513"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B9526FBC-064B-4A4D-9EF9-C64523071A10}"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4852" r:id="rId1"/>
    <p:sldLayoutId id="2147484819" r:id="rId2"/>
    <p:sldLayoutId id="2147484820" r:id="rId3"/>
    <p:sldLayoutId id="2147484821" r:id="rId4"/>
    <p:sldLayoutId id="2147484822" r:id="rId5"/>
    <p:sldLayoutId id="2147484823" r:id="rId6"/>
    <p:sldLayoutId id="2147484824" r:id="rId7"/>
    <p:sldLayoutId id="2147484825" r:id="rId8"/>
    <p:sldLayoutId id="2147484826" r:id="rId9"/>
    <p:sldLayoutId id="2147484827" r:id="rId10"/>
    <p:sldLayoutId id="214748482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Geneva"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accent2"/>
        </a:buClr>
        <a:buSzPct val="110000"/>
        <a:buChar char="•"/>
        <a:defRPr sz="3200" b="1" i="0">
          <a:solidFill>
            <a:schemeClr val="tx1"/>
          </a:solidFill>
          <a:latin typeface="Arial" panose="020B0604020202020204" pitchFamily="34" charset="0"/>
          <a:ea typeface="ＭＳ Ｐゴシック" charset="0"/>
          <a:cs typeface="Geneva" charset="-128"/>
        </a:defRPr>
      </a:lvl1pPr>
      <a:lvl2pPr marL="742950" indent="-285750" algn="l" rtl="0" eaLnBrk="0" fontAlgn="base" hangingPunct="0">
        <a:spcBef>
          <a:spcPct val="20000"/>
        </a:spcBef>
        <a:spcAft>
          <a:spcPct val="0"/>
        </a:spcAft>
        <a:buClr>
          <a:schemeClr val="hlink"/>
        </a:buClr>
        <a:buSzPct val="110000"/>
        <a:buChar char="•"/>
        <a:defRPr sz="2800" b="1" i="0">
          <a:solidFill>
            <a:schemeClr val="tx1"/>
          </a:solidFill>
          <a:latin typeface="Arial" panose="020B0604020202020204" pitchFamily="34" charset="0"/>
          <a:ea typeface="Geneva" pitchFamily="-108" charset="-128"/>
          <a:cs typeface="Geneva" charset="0"/>
        </a:defRPr>
      </a:lvl2pPr>
      <a:lvl3pPr marL="1143000" indent="-228600" algn="l" rtl="0" eaLnBrk="0" fontAlgn="base" hangingPunct="0">
        <a:spcBef>
          <a:spcPct val="20000"/>
        </a:spcBef>
        <a:spcAft>
          <a:spcPct val="0"/>
        </a:spcAft>
        <a:buClr>
          <a:schemeClr val="folHlink"/>
        </a:buClr>
        <a:buSzPct val="110000"/>
        <a:buChar char="•"/>
        <a:defRPr sz="2400" b="1" i="0">
          <a:solidFill>
            <a:schemeClr val="tx1"/>
          </a:solidFill>
          <a:latin typeface="Arial" panose="020B0604020202020204" pitchFamily="34" charset="0"/>
          <a:ea typeface="ＭＳ Ｐゴシック" charset="-128"/>
          <a:cs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Geneva"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Geneva"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Geneva"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40A8BF2A-7CF6-9049-98C9-1763F628E521}"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1421717213"/>
      </p:ext>
    </p:extLst>
  </p:cSld>
  <p:clrMap bg1="lt1" tx1="dk1" bg2="lt2" tx2="dk2" accent1="accent1" accent2="accent2" accent3="accent3" accent4="accent4" accent5="accent5" accent6="accent6" hlink="hlink" folHlink="folHlink"/>
  <p:sldLayoutIdLst>
    <p:sldLayoutId id="2147485397" r:id="rId1"/>
    <p:sldLayoutId id="2147485398" r:id="rId2"/>
    <p:sldLayoutId id="2147485399" r:id="rId3"/>
    <p:sldLayoutId id="2147485400" r:id="rId4"/>
    <p:sldLayoutId id="2147485401" r:id="rId5"/>
    <p:sldLayoutId id="2147485402" r:id="rId6"/>
    <p:sldLayoutId id="2147485403" r:id="rId7"/>
    <p:sldLayoutId id="2147485404" r:id="rId8"/>
    <p:sldLayoutId id="2147485405" r:id="rId9"/>
    <p:sldLayoutId id="2147485406" r:id="rId10"/>
    <p:sldLayoutId id="2147485407" r:id="rId11"/>
  </p:sldLayoutIdLst>
  <p:txStyles>
    <p:titleStyle>
      <a:lvl1pPr algn="ctr" rtl="0" eaLnBrk="0" fontAlgn="base" hangingPunct="0">
        <a:spcBef>
          <a:spcPct val="0"/>
        </a:spcBef>
        <a:spcAft>
          <a:spcPct val="0"/>
        </a:spcAft>
        <a:defRPr sz="4000" b="1" i="0">
          <a:solidFill>
            <a:schemeClr val="tx2"/>
          </a:solidFill>
          <a:latin typeface="Arial" panose="020B0604020202020204" pitchFamily="34" charset="0"/>
          <a:ea typeface="Geneva" charset="-128"/>
          <a:cs typeface="Arial" panose="020B0604020202020204" pitchFamily="34" charset="0"/>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b="1" i="0">
          <a:solidFill>
            <a:schemeClr val="tx1"/>
          </a:solidFill>
          <a:latin typeface="Arial" panose="020B0604020202020204" pitchFamily="34" charset="0"/>
          <a:ea typeface="Geneva" charset="-128"/>
          <a:cs typeface="Arial" panose="020B0604020202020204" pitchFamily="34" charset="0"/>
        </a:defRPr>
      </a:lvl1pPr>
      <a:lvl2pPr marL="742950" indent="-285750" algn="l" rtl="0" eaLnBrk="0" fontAlgn="base" hangingPunct="0">
        <a:spcBef>
          <a:spcPct val="20000"/>
        </a:spcBef>
        <a:spcAft>
          <a:spcPct val="0"/>
        </a:spcAft>
        <a:buChar char="–"/>
        <a:defRPr sz="2400" b="1" i="0">
          <a:solidFill>
            <a:schemeClr val="tx1"/>
          </a:solidFill>
          <a:latin typeface="Arial" panose="020B0604020202020204" pitchFamily="34" charset="0"/>
          <a:ea typeface="Geneva" pitchFamily="-108" charset="-128"/>
          <a:cs typeface="Arial" panose="020B0604020202020204" pitchFamily="34" charset="0"/>
        </a:defRPr>
      </a:lvl2pPr>
      <a:lvl3pPr marL="11430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SzPct val="65000"/>
        <a:buChar char="•"/>
        <a:defRPr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eaLnBrk="0" hangingPunct="0">
              <a:defRPr/>
            </a:pPr>
            <a:fld id="{C7FCEC4A-0619-534F-AB0C-4C4D1986DF16}" type="slidenum">
              <a:rPr lang="en-US" smtClean="0"/>
              <a:pPr eaLnBrk="0" hangingPunct="0">
                <a:defRPr/>
              </a:pPr>
              <a:t>‹#›</a:t>
            </a:fld>
            <a:endParaRPr lang="en-US" dirty="0"/>
          </a:p>
        </p:txBody>
      </p:sp>
    </p:spTree>
    <p:extLst>
      <p:ext uri="{BB962C8B-B14F-4D97-AF65-F5344CB8AC3E}">
        <p14:creationId xmlns:p14="http://schemas.microsoft.com/office/powerpoint/2010/main" val="4154117430"/>
      </p:ext>
    </p:extLst>
  </p:cSld>
  <p:clrMap bg1="lt1" tx1="dk1" bg2="lt2" tx2="dk2" accent1="accent1" accent2="accent2" accent3="accent3" accent4="accent4" accent5="accent5" accent6="accent6" hlink="hlink" folHlink="folHlink"/>
  <p:sldLayoutIdLst>
    <p:sldLayoutId id="2147485409" r:id="rId1"/>
    <p:sldLayoutId id="2147485410" r:id="rId2"/>
    <p:sldLayoutId id="2147485411" r:id="rId3"/>
    <p:sldLayoutId id="2147485412" r:id="rId4"/>
    <p:sldLayoutId id="2147485413" r:id="rId5"/>
    <p:sldLayoutId id="2147485414" r:id="rId6"/>
    <p:sldLayoutId id="2147485415" r:id="rId7"/>
    <p:sldLayoutId id="2147485416" r:id="rId8"/>
    <p:sldLayoutId id="2147485417" r:id="rId9"/>
    <p:sldLayoutId id="2147485418" r:id="rId10"/>
    <p:sldLayoutId id="2147485419" r:id="rId11"/>
    <p:sldLayoutId id="2147485420" r:id="rId12"/>
    <p:sldLayoutId id="214748542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rPr>
              <a:pPr>
                <a:defRPr/>
              </a:pPr>
              <a:t>2/12/24</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rPr>
              <a:pPr>
                <a:defRPr/>
              </a:pPr>
              <a:t>‹#›</a:t>
            </a:fld>
            <a:endParaRPr lang="en-US" dirty="0">
              <a:latin typeface="Calibri" charset="0"/>
            </a:endParaRPr>
          </a:p>
        </p:txBody>
      </p:sp>
    </p:spTree>
    <p:extLst>
      <p:ext uri="{BB962C8B-B14F-4D97-AF65-F5344CB8AC3E}">
        <p14:creationId xmlns:p14="http://schemas.microsoft.com/office/powerpoint/2010/main" val="2733643199"/>
      </p:ext>
    </p:extLst>
  </p:cSld>
  <p:clrMap bg1="lt1" tx1="dk1" bg2="lt2" tx2="dk2" accent1="accent1" accent2="accent2" accent3="accent3" accent4="accent4" accent5="accent5" accent6="accent6" hlink="hlink" folHlink="folHlink"/>
  <p:sldLayoutIdLst>
    <p:sldLayoutId id="2147485423" r:id="rId1"/>
    <p:sldLayoutId id="2147485424" r:id="rId2"/>
    <p:sldLayoutId id="2147485425" r:id="rId3"/>
    <p:sldLayoutId id="2147485426" r:id="rId4"/>
    <p:sldLayoutId id="2147485427" r:id="rId5"/>
    <p:sldLayoutId id="2147485428" r:id="rId6"/>
    <p:sldLayoutId id="2147485429" r:id="rId7"/>
    <p:sldLayoutId id="2147485430" r:id="rId8"/>
    <p:sldLayoutId id="2147485431" r:id="rId9"/>
    <p:sldLayoutId id="2147485432" r:id="rId10"/>
    <p:sldLayoutId id="214748543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grpSp>
      </p:grpSp>
    </p:spTree>
    <p:extLst>
      <p:ext uri="{BB962C8B-B14F-4D97-AF65-F5344CB8AC3E}">
        <p14:creationId xmlns:p14="http://schemas.microsoft.com/office/powerpoint/2010/main" val="241457926"/>
      </p:ext>
    </p:extLst>
  </p:cSld>
  <p:clrMap bg1="dk2" tx1="lt1" bg2="dk1" tx2="lt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 id="2147485446"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12/02/24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1685988957"/>
      </p:ext>
    </p:extLst>
  </p:cSld>
  <p:clrMap bg1="lt1" tx1="dk1" bg2="lt2" tx2="dk2" accent1="accent1" accent2="accent2" accent3="accent3" accent4="accent4" accent5="accent5" accent6="accent6" hlink="hlink" folHlink="folHlink"/>
  <p:sldLayoutIdLst>
    <p:sldLayoutId id="2147485448" r:id="rId1"/>
    <p:sldLayoutId id="2147485449" r:id="rId2"/>
    <p:sldLayoutId id="2147485450" r:id="rId3"/>
    <p:sldLayoutId id="2147485451" r:id="rId4"/>
    <p:sldLayoutId id="2147485452" r:id="rId5"/>
    <p:sldLayoutId id="2147485453" r:id="rId6"/>
    <p:sldLayoutId id="2147485454" r:id="rId7"/>
    <p:sldLayoutId id="2147485455" r:id="rId8"/>
    <p:sldLayoutId id="2147485456" r:id="rId9"/>
    <p:sldLayoutId id="2147485457" r:id="rId10"/>
    <p:sldLayoutId id="2147485458"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37891"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37892"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37893"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37894"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563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563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Comic Sans MS" charset="0"/>
              </a:defRPr>
            </a:lvl1pPr>
          </a:lstStyle>
          <a:p>
            <a:pPr defTabSz="914400" fontAlgn="base">
              <a:spcBef>
                <a:spcPct val="0"/>
              </a:spcBef>
              <a:spcAft>
                <a:spcPct val="0"/>
              </a:spcAft>
              <a:defRPr/>
            </a:pPr>
            <a:fld id="{25DA176D-4EF2-3640-B13A-D8B8863704DB}"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54280037"/>
      </p:ext>
    </p:extLst>
  </p:cSld>
  <p:clrMap bg1="lt1" tx1="dk1" bg2="lt2" tx2="dk2" accent1="accent1" accent2="accent2" accent3="accent3" accent4="accent4" accent5="accent5" accent6="accent6" hlink="hlink" folHlink="folHlink"/>
  <p:sldLayoutIdLst>
    <p:sldLayoutId id="2147485460" r:id="rId1"/>
    <p:sldLayoutId id="2147485461" r:id="rId2"/>
    <p:sldLayoutId id="2147485462" r:id="rId3"/>
    <p:sldLayoutId id="2147485463" r:id="rId4"/>
    <p:sldLayoutId id="2147485464" r:id="rId5"/>
    <p:sldLayoutId id="2147485465" r:id="rId6"/>
    <p:sldLayoutId id="2147485466" r:id="rId7"/>
    <p:sldLayoutId id="2147485467" r:id="rId8"/>
    <p:sldLayoutId id="2147485468" r:id="rId9"/>
    <p:sldLayoutId id="2147485469" r:id="rId10"/>
    <p:sldLayoutId id="2147485470"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128"/>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3314"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3315"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3316"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3317"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13318"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7751"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Comic Sans MS"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87752"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Comic Sans MS"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87753"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Comic Sans MS" charset="0"/>
              </a:defRPr>
            </a:lvl1pPr>
          </a:lstStyle>
          <a:p>
            <a:pPr defTabSz="914400" fontAlgn="base">
              <a:spcBef>
                <a:spcPct val="0"/>
              </a:spcBef>
              <a:spcAft>
                <a:spcPct val="0"/>
              </a:spcAft>
              <a:defRPr/>
            </a:pPr>
            <a:fld id="{0C466014-6517-3642-96D9-3897B5B0BDE9}"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725848074"/>
      </p:ext>
    </p:extLst>
  </p:cSld>
  <p:clrMap bg1="lt1" tx1="dk1" bg2="lt2" tx2="dk2" accent1="accent1" accent2="accent2" accent3="accent3" accent4="accent4" accent5="accent5" accent6="accent6" hlink="hlink" folHlink="folHlink"/>
  <p:sldLayoutIdLst>
    <p:sldLayoutId id="2147485472" r:id="rId1"/>
    <p:sldLayoutId id="2147485473" r:id="rId2"/>
    <p:sldLayoutId id="2147485474" r:id="rId3"/>
    <p:sldLayoutId id="2147485475" r:id="rId4"/>
    <p:sldLayoutId id="2147485476" r:id="rId5"/>
    <p:sldLayoutId id="2147485477" r:id="rId6"/>
    <p:sldLayoutId id="2147485478" r:id="rId7"/>
    <p:sldLayoutId id="2147485479" r:id="rId8"/>
    <p:sldLayoutId id="2147485480" r:id="rId9"/>
    <p:sldLayoutId id="2147485481" r:id="rId10"/>
    <p:sldLayoutId id="2147485482"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5pPr>
      <a:lvl6pPr marL="457200" algn="l" rtl="0" fontAlgn="base">
        <a:spcBef>
          <a:spcPct val="0"/>
        </a:spcBef>
        <a:spcAft>
          <a:spcPct val="0"/>
        </a:spcAft>
        <a:defRPr sz="4300">
          <a:solidFill>
            <a:schemeClr val="tx2"/>
          </a:solidFill>
          <a:latin typeface="Comic Sans MS" pitchFamily="-108" charset="0"/>
        </a:defRPr>
      </a:lvl6pPr>
      <a:lvl7pPr marL="914400" algn="l" rtl="0" fontAlgn="base">
        <a:spcBef>
          <a:spcPct val="0"/>
        </a:spcBef>
        <a:spcAft>
          <a:spcPct val="0"/>
        </a:spcAft>
        <a:defRPr sz="4300">
          <a:solidFill>
            <a:schemeClr val="tx2"/>
          </a:solidFill>
          <a:latin typeface="Comic Sans MS" pitchFamily="-108" charset="0"/>
        </a:defRPr>
      </a:lvl7pPr>
      <a:lvl8pPr marL="1371600" algn="l" rtl="0" fontAlgn="base">
        <a:spcBef>
          <a:spcPct val="0"/>
        </a:spcBef>
        <a:spcAft>
          <a:spcPct val="0"/>
        </a:spcAft>
        <a:defRPr sz="4300">
          <a:solidFill>
            <a:schemeClr val="tx2"/>
          </a:solidFill>
          <a:latin typeface="Comic Sans MS" pitchFamily="-108" charset="0"/>
        </a:defRPr>
      </a:lvl8pPr>
      <a:lvl9pPr marL="1828800" algn="l" rtl="0" fontAlgn="base">
        <a:spcBef>
          <a:spcPct val="0"/>
        </a:spcBef>
        <a:spcAft>
          <a:spcPct val="0"/>
        </a:spcAft>
        <a:defRPr sz="4300">
          <a:solidFill>
            <a:schemeClr val="tx2"/>
          </a:solidFill>
          <a:latin typeface="Comic Sans MS" pitchFamily="-10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03008474"/>
      </p:ext>
    </p:extLst>
  </p:cSld>
  <p:clrMap bg1="lt1" tx1="dk1" bg2="lt2" tx2="dk2" accent1="accent1" accent2="accent2" accent3="accent3" accent4="accent4" accent5="accent5" accent6="accent6" hlink="hlink" folHlink="folHlink"/>
  <p:sldLayoutIdLst>
    <p:sldLayoutId id="2147485484" r:id="rId1"/>
    <p:sldLayoutId id="2147485485" r:id="rId2"/>
    <p:sldLayoutId id="2147485486" r:id="rId3"/>
    <p:sldLayoutId id="2147485487" r:id="rId4"/>
    <p:sldLayoutId id="2147485488" r:id="rId5"/>
    <p:sldLayoutId id="2147485489" r:id="rId6"/>
    <p:sldLayoutId id="2147485490" r:id="rId7"/>
    <p:sldLayoutId id="2147485491" r:id="rId8"/>
    <p:sldLayoutId id="2147485492" r:id="rId9"/>
    <p:sldLayoutId id="2147485493" r:id="rId10"/>
    <p:sldLayoutId id="2147485494"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0178"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extLst>
        </p:spPr>
        <p:txBody>
          <a:bodyPr wrap="none" anchor="ctr"/>
          <a:lstStyle/>
          <a:p>
            <a:pPr algn="l" defTabSz="914400" rtl="0">
              <a:defRPr/>
            </a:pPr>
            <a:endParaRPr lang="en-US" b="1" i="0" dirty="0">
              <a:solidFill>
                <a:srgbClr val="000000"/>
              </a:solidFill>
              <a:latin typeface="Arial" panose="020B0604020202020204" pitchFamily="34" charset="0"/>
              <a:ea typeface="ＭＳ Ｐゴシック" charset="0"/>
              <a:cs typeface="ＭＳ Ｐゴシック" charset="0"/>
            </a:endParaRPr>
          </a:p>
        </p:txBody>
      </p:sp>
      <p:sp>
        <p:nvSpPr>
          <p:cNvPr id="50179"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extLst>
        </p:spPr>
        <p:txBody>
          <a:bodyPr wrap="none" anchor="ctr"/>
          <a:lstStyle/>
          <a:p>
            <a:pPr algn="l" defTabSz="914400" rtl="0">
              <a:defRPr/>
            </a:pPr>
            <a:endParaRPr lang="en-US" b="1" i="0" dirty="0">
              <a:solidFill>
                <a:srgbClr val="000000"/>
              </a:solidFill>
              <a:latin typeface="Arial" panose="020B0604020202020204" pitchFamily="34" charset="0"/>
              <a:ea typeface="ＭＳ Ｐゴシック" charset="0"/>
              <a:cs typeface="ＭＳ Ｐゴシック" charset="0"/>
            </a:endParaRPr>
          </a:p>
        </p:txBody>
      </p:sp>
      <p:sp>
        <p:nvSpPr>
          <p:cNvPr id="50180"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extLst>
        </p:spPr>
        <p:txBody>
          <a:bodyPr wrap="none" anchor="ctr"/>
          <a:lstStyle/>
          <a:p>
            <a:pPr algn="l" defTabSz="914400" rtl="0">
              <a:defRPr/>
            </a:pPr>
            <a:endParaRPr lang="en-US" b="1" i="0" dirty="0">
              <a:solidFill>
                <a:srgbClr val="000000"/>
              </a:solidFill>
              <a:latin typeface="Arial" panose="020B0604020202020204" pitchFamily="34" charset="0"/>
              <a:ea typeface="ＭＳ Ｐゴシック" charset="0"/>
              <a:cs typeface="ＭＳ Ｐゴシック" charset="0"/>
            </a:endParaRPr>
          </a:p>
        </p:txBody>
      </p:sp>
      <p:sp>
        <p:nvSpPr>
          <p:cNvPr id="4101" name="Rectangle 5"/>
          <p:cNvSpPr>
            <a:spLocks noGrp="1" noChangeArrowheads="1"/>
          </p:cNvSpPr>
          <p:nvPr>
            <p:ph type="title"/>
          </p:nvPr>
        </p:nvSpPr>
        <p:spPr bwMode="auto">
          <a:xfrm>
            <a:off x="519113" y="495300"/>
            <a:ext cx="8594725" cy="8524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4102" name="Rectangle 6"/>
          <p:cNvSpPr>
            <a:spLocks noGrp="1" noChangeArrowheads="1"/>
          </p:cNvSpPr>
          <p:nvPr>
            <p:ph type="body" idx="1"/>
          </p:nvPr>
        </p:nvSpPr>
        <p:spPr bwMode="auto">
          <a:xfrm>
            <a:off x="1066800" y="20574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1400">
                <a:solidFill>
                  <a:srgbClr val="000000"/>
                </a:solidFill>
                <a:latin typeface="Comic Sans MS" pitchFamily="66" charset="0"/>
              </a:defRPr>
            </a:lvl1pPr>
          </a:lstStyle>
          <a:p>
            <a:pPr>
              <a:defRPr/>
            </a:pPr>
            <a:endParaRPr lang="en-US"/>
          </a:p>
        </p:txBody>
      </p:sp>
      <p:sp>
        <p:nvSpPr>
          <p:cNvPr id="51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rtl="0">
              <a:defRPr sz="1400">
                <a:solidFill>
                  <a:srgbClr val="000000"/>
                </a:solidFill>
                <a:latin typeface="Comic Sans MS" pitchFamily="66" charset="0"/>
              </a:defRPr>
            </a:lvl1pPr>
          </a:lstStyle>
          <a:p>
            <a:pPr>
              <a:defRPr/>
            </a:pPr>
            <a:endParaRPr lang="en-US"/>
          </a:p>
        </p:txBody>
      </p:sp>
      <p:sp>
        <p:nvSpPr>
          <p:cNvPr id="51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0">
              <a:defRPr sz="1400">
                <a:solidFill>
                  <a:srgbClr val="000000"/>
                </a:solidFill>
                <a:latin typeface="Comic Sans MS" pitchFamily="66" charset="0"/>
              </a:defRPr>
            </a:lvl1pPr>
          </a:lstStyle>
          <a:p>
            <a:pPr>
              <a:defRPr/>
            </a:pPr>
            <a:fld id="{9F8E048D-052F-499C-8A80-44F50B73F612}" type="slidenum">
              <a:rPr lang="en-US"/>
              <a:pPr>
                <a:defRPr/>
              </a:pPr>
              <a:t>‹#›</a:t>
            </a:fld>
            <a:endParaRPr lang="en-US"/>
          </a:p>
        </p:txBody>
      </p:sp>
    </p:spTree>
    <p:extLst>
      <p:ext uri="{BB962C8B-B14F-4D97-AF65-F5344CB8AC3E}">
        <p14:creationId xmlns:p14="http://schemas.microsoft.com/office/powerpoint/2010/main" val="4222686047"/>
      </p:ext>
    </p:extLst>
  </p:cSld>
  <p:clrMap bg1="lt1" tx1="dk1" bg2="lt2" tx2="dk2" accent1="accent1" accent2="accent2" accent3="accent3" accent4="accent4" accent5="accent5" accent6="accent6" hlink="hlink" folHlink="folHlink"/>
  <p:sldLayoutIdLst>
    <p:sldLayoutId id="2147485496" r:id="rId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MS PGothic" pitchFamily="34" charset="-128"/>
          <a:cs typeface="Geneva" charset="0"/>
        </a:defRPr>
      </a:lvl1pPr>
      <a:lvl2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2pPr>
      <a:lvl3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3pPr>
      <a:lvl4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4pPr>
      <a:lvl5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MS PGothic" pitchFamily="34" charset="-128"/>
          <a:cs typeface="Geneva" charset="0"/>
        </a:defRPr>
      </a:lvl1pPr>
      <a:lvl2pPr marL="742950" indent="-285750" algn="l" rtl="0" eaLnBrk="0" fontAlgn="base" hangingPunct="0">
        <a:spcBef>
          <a:spcPct val="20000"/>
        </a:spcBef>
        <a:spcAft>
          <a:spcPct val="0"/>
        </a:spcAft>
        <a:buSzPct val="80000"/>
        <a:buBlip>
          <a:blip r:embed="rId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4002" name="Group 2"/>
          <p:cNvGrpSpPr>
            <a:grpSpLocks/>
          </p:cNvGrpSpPr>
          <p:nvPr/>
        </p:nvGrpSpPr>
        <p:grpSpPr bwMode="auto">
          <a:xfrm>
            <a:off x="0" y="1"/>
            <a:ext cx="9132888" cy="6845300"/>
            <a:chOff x="0" y="0"/>
            <a:chExt cx="5753" cy="4312"/>
          </a:xfrm>
        </p:grpSpPr>
        <p:sp>
          <p:nvSpPr>
            <p:cNvPr id="384006"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0" hangingPunct="0"/>
              <a:endParaRPr lang="en-US" sz="2400" b="1" i="0" dirty="0">
                <a:solidFill>
                  <a:srgbClr val="FFFFFF"/>
                </a:solidFill>
                <a:latin typeface="Arial" panose="020B0604020202020204" pitchFamily="34" charset="0"/>
              </a:endParaRPr>
            </a:p>
          </p:txBody>
        </p:sp>
        <p:grpSp>
          <p:nvGrpSpPr>
            <p:cNvPr id="384007" name="Group 4"/>
            <p:cNvGrpSpPr>
              <a:grpSpLocks/>
            </p:cNvGrpSpPr>
            <p:nvPr/>
          </p:nvGrpSpPr>
          <p:grpSpPr bwMode="auto">
            <a:xfrm>
              <a:off x="246" y="204"/>
              <a:ext cx="5271" cy="3889"/>
              <a:chOff x="246" y="204"/>
              <a:chExt cx="5271" cy="3889"/>
            </a:xfrm>
          </p:grpSpPr>
          <p:sp>
            <p:nvSpPr>
              <p:cNvPr id="15365"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l" eaLnBrk="0" hangingPunct="0">
                  <a:defRPr/>
                </a:pPr>
                <a:endParaRPr lang="en-US" sz="2400" b="1" i="0" dirty="0">
                  <a:solidFill>
                    <a:srgbClr val="FFFFFF"/>
                  </a:solidFill>
                  <a:latin typeface="Arial" panose="020B0604020202020204" pitchFamily="34" charset="0"/>
                  <a:ea typeface="ＭＳ Ｐゴシック" pitchFamily="-108" charset="-128"/>
                  <a:cs typeface="ＭＳ Ｐゴシック" pitchFamily="-108" charset="-128"/>
                </a:endParaRPr>
              </a:p>
            </p:txBody>
          </p:sp>
          <p:sp>
            <p:nvSpPr>
              <p:cNvPr id="384013"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384014"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384015"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384016"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384017"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384018"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384019"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384020"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384021"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384022"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384023"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384024"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384025"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384026"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384027"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384028"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384029"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384030"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384031"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384032"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384033"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384034"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grpSp>
        <p:grpSp>
          <p:nvGrpSpPr>
            <p:cNvPr id="384008" name="Group 28"/>
            <p:cNvGrpSpPr>
              <a:grpSpLocks/>
            </p:cNvGrpSpPr>
            <p:nvPr/>
          </p:nvGrpSpPr>
          <p:grpSpPr bwMode="auto">
            <a:xfrm>
              <a:off x="0" y="0"/>
              <a:ext cx="1246" cy="1232"/>
              <a:chOff x="0" y="0"/>
              <a:chExt cx="1246" cy="1232"/>
            </a:xfrm>
          </p:grpSpPr>
          <p:sp>
            <p:nvSpPr>
              <p:cNvPr id="384009"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0" hangingPunct="0"/>
                <a:endParaRPr lang="en-US" sz="2400" b="1" i="0" dirty="0">
                  <a:solidFill>
                    <a:srgbClr val="FFFFFF"/>
                  </a:solidFill>
                  <a:latin typeface="Arial" panose="020B0604020202020204" pitchFamily="34" charset="0"/>
                </a:endParaRPr>
              </a:p>
            </p:txBody>
          </p:sp>
          <p:sp>
            <p:nvSpPr>
              <p:cNvPr id="384010"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0" hangingPunct="0"/>
                <a:endParaRPr lang="en-US" sz="2400" b="1" i="0" dirty="0">
                  <a:solidFill>
                    <a:srgbClr val="FFFFFF"/>
                  </a:solidFill>
                  <a:latin typeface="Arial" panose="020B0604020202020204" pitchFamily="34" charset="0"/>
                </a:endParaRPr>
              </a:p>
            </p:txBody>
          </p:sp>
          <p:sp>
            <p:nvSpPr>
              <p:cNvPr id="384011"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0" hangingPunct="0"/>
                <a:endParaRPr lang="en-US" sz="2400" b="1" i="0" dirty="0">
                  <a:solidFill>
                    <a:srgbClr val="FFFFFF"/>
                  </a:solidFill>
                  <a:latin typeface="Arial" panose="020B0604020202020204" pitchFamily="34" charset="0"/>
                </a:endParaRPr>
              </a:p>
            </p:txBody>
          </p:sp>
        </p:grpSp>
      </p:grpSp>
      <p:sp>
        <p:nvSpPr>
          <p:cNvPr id="37891" name="Text Box 32"/>
          <p:cNvSpPr txBox="1">
            <a:spLocks noChangeArrowheads="1"/>
          </p:cNvSpPr>
          <p:nvPr/>
        </p:nvSpPr>
        <p:spPr bwMode="auto">
          <a:xfrm>
            <a:off x="8364247" y="6485037"/>
            <a:ext cx="18473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defRPr/>
            </a:pPr>
            <a:endParaRPr lang="en-US" sz="1400" b="1" i="0" dirty="0">
              <a:solidFill>
                <a:srgbClr val="FFFFFF"/>
              </a:solidFill>
              <a:latin typeface="Arial" panose="020B0604020202020204" pitchFamily="34" charset="0"/>
            </a:endParaRPr>
          </a:p>
        </p:txBody>
      </p:sp>
      <p:sp>
        <p:nvSpPr>
          <p:cNvPr id="37892" name="Text Box 33"/>
          <p:cNvSpPr txBox="1">
            <a:spLocks noChangeArrowheads="1"/>
          </p:cNvSpPr>
          <p:nvPr/>
        </p:nvSpPr>
        <p:spPr bwMode="auto">
          <a:xfrm>
            <a:off x="475595"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defRPr/>
            </a:pPr>
            <a:r>
              <a:rPr lang="en-US" sz="900" b="1" i="0" dirty="0">
                <a:solidFill>
                  <a:srgbClr val="FFFFFF"/>
                </a:solidFill>
                <a:latin typeface="Arial" panose="020B0604020202020204" pitchFamily="34" charset="0"/>
              </a:rPr>
              <a:t>©2003 TBBMI</a:t>
            </a:r>
          </a:p>
        </p:txBody>
      </p:sp>
      <p:sp>
        <p:nvSpPr>
          <p:cNvPr id="15394" name="Rectangle 34"/>
          <p:cNvSpPr>
            <a:spLocks noChangeArrowheads="1"/>
          </p:cNvSpPr>
          <p:nvPr/>
        </p:nvSpPr>
        <p:spPr bwMode="auto">
          <a:xfrm>
            <a:off x="7540846" y="6526134"/>
            <a:ext cx="742511" cy="246221"/>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rPr>
              <a:t>7.5.03b.</a:t>
            </a:r>
          </a:p>
        </p:txBody>
      </p:sp>
    </p:spTree>
    <p:extLst>
      <p:ext uri="{BB962C8B-B14F-4D97-AF65-F5344CB8AC3E}">
        <p14:creationId xmlns:p14="http://schemas.microsoft.com/office/powerpoint/2010/main" val="3351094148"/>
      </p:ext>
    </p:extLst>
  </p:cSld>
  <p:clrMap bg1="dk2" tx1="lt1" bg2="dk1" tx2="lt2" accent1="accent1" accent2="accent2" accent3="accent3" accent4="accent4" accent5="accent5" accent6="accent6" hlink="hlink" folHlink="folHlink"/>
  <p:sldLayoutIdLst>
    <p:sldLayoutId id="2147485510" r:id="rId1"/>
    <p:sldLayoutId id="2147485511" r:id="rId2"/>
    <p:sldLayoutId id="2147485512" r:id="rId3"/>
    <p:sldLayoutId id="2147485513" r:id="rId4"/>
    <p:sldLayoutId id="2147485514" r:id="rId5"/>
    <p:sldLayoutId id="2147485515" r:id="rId6"/>
    <p:sldLayoutId id="2147485516" r:id="rId7"/>
    <p:sldLayoutId id="2147485517" r:id="rId8"/>
    <p:sldLayoutId id="2147485518" r:id="rId9"/>
    <p:sldLayoutId id="2147485519" r:id="rId10"/>
    <p:sldLayoutId id="2147485520"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pitchFamily="24"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pitchFamily="24"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pitchFamily="24"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522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522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522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700E10DE-139D-4E45-84A6-DB0BDC8032AD}"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4854" r:id="rId1"/>
    <p:sldLayoutId id="2147484855" r:id="rId2"/>
    <p:sldLayoutId id="2147484856" r:id="rId3"/>
    <p:sldLayoutId id="2147484857" r:id="rId4"/>
    <p:sldLayoutId id="2147484858" r:id="rId5"/>
    <p:sldLayoutId id="2147484859" r:id="rId6"/>
    <p:sldLayoutId id="2147484860" r:id="rId7"/>
    <p:sldLayoutId id="2147484861" r:id="rId8"/>
    <p:sldLayoutId id="2147484862" r:id="rId9"/>
    <p:sldLayoutId id="2147484863"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5026" name="Group 2"/>
          <p:cNvGrpSpPr>
            <a:grpSpLocks/>
          </p:cNvGrpSpPr>
          <p:nvPr/>
        </p:nvGrpSpPr>
        <p:grpSpPr bwMode="auto">
          <a:xfrm>
            <a:off x="1" y="3902076"/>
            <a:ext cx="3400425" cy="2949575"/>
            <a:chOff x="0" y="2458"/>
            <a:chExt cx="2142" cy="1858"/>
          </a:xfrm>
        </p:grpSpPr>
        <p:sp>
          <p:nvSpPr>
            <p:cNvPr id="3584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sz="2400" b="1" i="0" dirty="0">
                <a:solidFill>
                  <a:srgbClr val="FFFFFF"/>
                </a:solidFill>
                <a:latin typeface="Arial" panose="020B0604020202020204" pitchFamily="34" charset="0"/>
                <a:ea typeface="ＭＳ Ｐゴシック" pitchFamily="-108" charset="-128"/>
                <a:cs typeface="ＭＳ Ｐゴシック" pitchFamily="-108" charset="-128"/>
              </a:endParaRPr>
            </a:p>
          </p:txBody>
        </p:sp>
        <p:sp>
          <p:nvSpPr>
            <p:cNvPr id="3584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eaLnBrk="0" hangingPunct="0">
                <a:defRPr/>
              </a:pPr>
              <a:endParaRPr lang="en-US" sz="2400" b="1" i="0" dirty="0">
                <a:solidFill>
                  <a:srgbClr val="FFFFFF"/>
                </a:solidFill>
                <a:latin typeface="Arial" panose="020B0604020202020204" pitchFamily="34" charset="0"/>
                <a:ea typeface="ＭＳ Ｐゴシック" pitchFamily="-108" charset="-128"/>
                <a:cs typeface="ＭＳ Ｐゴシック" pitchFamily="-108" charset="-128"/>
              </a:endParaRPr>
            </a:p>
          </p:txBody>
        </p:sp>
        <p:sp>
          <p:nvSpPr>
            <p:cNvPr id="3584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sz="2400" b="1" i="0" dirty="0">
                <a:solidFill>
                  <a:srgbClr val="FFFFFF"/>
                </a:solidFill>
                <a:latin typeface="Arial" panose="020B0604020202020204" pitchFamily="34" charset="0"/>
                <a:ea typeface="ＭＳ Ｐゴシック" pitchFamily="-108" charset="-128"/>
                <a:cs typeface="ＭＳ Ｐゴシック" pitchFamily="-108" charset="-128"/>
              </a:endParaRPr>
            </a:p>
          </p:txBody>
        </p:sp>
        <p:sp>
          <p:nvSpPr>
            <p:cNvPr id="3584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sz="2400" b="1" i="0" dirty="0">
                <a:solidFill>
                  <a:srgbClr val="FFFFFF"/>
                </a:solidFill>
                <a:latin typeface="Arial" panose="020B0604020202020204" pitchFamily="34" charset="0"/>
                <a:ea typeface="ＭＳ Ｐゴシック" pitchFamily="-108" charset="-128"/>
                <a:cs typeface="ＭＳ Ｐゴシック" pitchFamily="-108" charset="-128"/>
              </a:endParaRPr>
            </a:p>
          </p:txBody>
        </p:sp>
        <p:sp>
          <p:nvSpPr>
            <p:cNvPr id="385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2400" b="1" i="0" dirty="0">
                <a:solidFill>
                  <a:srgbClr val="FFFFFF"/>
                </a:solidFill>
                <a:latin typeface="Arial" panose="020B0604020202020204" pitchFamily="34" charset="0"/>
              </a:endParaRPr>
            </a:p>
          </p:txBody>
        </p:sp>
        <p:sp>
          <p:nvSpPr>
            <p:cNvPr id="385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2400" b="1" i="0" dirty="0">
                <a:solidFill>
                  <a:srgbClr val="FFFFFF"/>
                </a:solidFill>
                <a:latin typeface="Arial" panose="020B0604020202020204" pitchFamily="34" charset="0"/>
              </a:endParaRPr>
            </a:p>
          </p:txBody>
        </p:sp>
        <p:sp>
          <p:nvSpPr>
            <p:cNvPr id="385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2400" b="1" i="0" dirty="0">
                <a:solidFill>
                  <a:srgbClr val="FFFFFF"/>
                </a:solidFill>
                <a:latin typeface="Arial" panose="020B0604020202020204" pitchFamily="34" charset="0"/>
              </a:endParaRPr>
            </a:p>
          </p:txBody>
        </p:sp>
      </p:grpSp>
      <p:sp>
        <p:nvSpPr>
          <p:cNvPr id="35850" name="Rectangle 10"/>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5851" name="Rectangle 11"/>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852"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b="1" i="0">
                <a:solidFill>
                  <a:srgbClr val="FFFFFF"/>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08" charset="-128"/>
              </a:defRPr>
            </a:lvl1pPr>
          </a:lstStyle>
          <a:p>
            <a:pPr>
              <a:defRPr/>
            </a:pPr>
            <a:endParaRPr lang="en-US" dirty="0"/>
          </a:p>
        </p:txBody>
      </p:sp>
      <p:sp>
        <p:nvSpPr>
          <p:cNvPr id="3585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08" charset="-128"/>
              </a:defRPr>
            </a:lvl1pPr>
          </a:lstStyle>
          <a:p>
            <a:pPr>
              <a:defRPr/>
            </a:pPr>
            <a:endParaRPr lang="en-US" dirty="0"/>
          </a:p>
        </p:txBody>
      </p:sp>
      <p:sp>
        <p:nvSpPr>
          <p:cNvPr id="3585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effectLst>
                  <a:outerShdw blurRad="38100" dist="38100" dir="2700000" algn="tl">
                    <a:srgbClr val="010199"/>
                  </a:outerShdw>
                </a:effectLst>
                <a:latin typeface="Arial" panose="020B0604020202020204" pitchFamily="34" charset="0"/>
              </a:defRPr>
            </a:lvl1pPr>
          </a:lstStyle>
          <a:p>
            <a:pPr>
              <a:defRPr/>
            </a:pPr>
            <a:fld id="{2882AF80-7F88-EF4C-9BC6-63B19987D881}" type="slidenum">
              <a:rPr lang="en-US" smtClean="0"/>
              <a:pPr>
                <a:defRPr/>
              </a:pPr>
              <a:t>‹#›</a:t>
            </a:fld>
            <a:endParaRPr lang="en-US" dirty="0"/>
          </a:p>
        </p:txBody>
      </p:sp>
    </p:spTree>
    <p:extLst>
      <p:ext uri="{BB962C8B-B14F-4D97-AF65-F5344CB8AC3E}">
        <p14:creationId xmlns:p14="http://schemas.microsoft.com/office/powerpoint/2010/main" val="2327964575"/>
      </p:ext>
    </p:extLst>
  </p:cSld>
  <p:clrMap bg1="dk2" tx1="lt1" bg2="dk1" tx2="lt2" accent1="accent1" accent2="accent2" accent3="accent3" accent4="accent4" accent5="accent5" accent6="accent6" hlink="hlink" folHlink="folHlink"/>
  <p:sldLayoutIdLst>
    <p:sldLayoutId id="2147485522" r:id="rId1"/>
    <p:sldLayoutId id="2147485523" r:id="rId2"/>
    <p:sldLayoutId id="2147485524" r:id="rId3"/>
    <p:sldLayoutId id="2147485525" r:id="rId4"/>
    <p:sldLayoutId id="2147485526" r:id="rId5"/>
    <p:sldLayoutId id="2147485527" r:id="rId6"/>
    <p:sldLayoutId id="2147485528" r:id="rId7"/>
    <p:sldLayoutId id="2147485529" r:id="rId8"/>
    <p:sldLayoutId id="2147485530" r:id="rId9"/>
    <p:sldLayoutId id="2147485531" r:id="rId10"/>
    <p:sldLayoutId id="2147485532"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charset="0"/>
          <a:cs typeface="Geneva" pitchFamily="24"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Geneva" pitchFamily="-108" charset="-128"/>
          <a:cs typeface="Geneva" pitchFamily="24"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Geneva" pitchFamily="-108" charset="-128"/>
          <a:cs typeface="Geneva" pitchFamily="24"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extLst>
          </p:spPr>
          <p:txBody>
            <a:bodyPr wrap="none" anchor="ctr"/>
            <a:lstStyle/>
            <a:p>
              <a:pPr algn="l" defTabSz="914400"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extLst>
          </p:spPr>
          <p:txBody>
            <a:bodyPr/>
            <a:lstStyle/>
            <a:p>
              <a:pPr algn="l" rtl="0">
                <a:defRPr/>
              </a:pPr>
              <a:endParaRPr lang="en-US" b="1" i="0" dirty="0">
                <a:solidFill>
                  <a:srgbClr val="000080"/>
                </a:solidFill>
                <a:latin typeface="Arial" panose="020B0604020202020204" pitchFamily="34" charset="0"/>
                <a:ea typeface="ＭＳ Ｐゴシック" charset="0"/>
                <a:cs typeface="ＭＳ Ｐゴシック" charset="0"/>
              </a:endParaRPr>
            </a:p>
          </p:txBody>
        </p:sp>
      </p:grpSp>
      <p:sp>
        <p:nvSpPr>
          <p:cNvPr id="3277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32772"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25290637"/>
      </p:ext>
    </p:extLst>
  </p:cSld>
  <p:clrMap bg1="dk2" tx1="lt1" bg2="dk1" tx2="lt2" accent1="accent1" accent2="accent2" accent3="accent3" accent4="accent4" accent5="accent5" accent6="accent6" hlink="hlink" folHlink="folHlink"/>
  <p:sldLayoutIdLst>
    <p:sldLayoutId id="2147485536"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b="1" i="0">
          <a:solidFill>
            <a:schemeClr val="tx1"/>
          </a:solidFill>
          <a:latin typeface="Arial" panose="020B0604020202020204" pitchFamily="34" charset="0"/>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b="1" i="0">
          <a:solidFill>
            <a:schemeClr val="tx1"/>
          </a:solidFill>
          <a:latin typeface="Arial" panose="020B0604020202020204" pitchFamily="34" charset="0"/>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b="1" i="0">
          <a:solidFill>
            <a:schemeClr val="tx1"/>
          </a:solidFill>
          <a:latin typeface="Arial" panose="020B0604020202020204" pitchFamily="34" charset="0"/>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5040316"/>
      </p:ext>
    </p:extLst>
  </p:cSld>
  <p:clrMap bg1="lt1" tx1="dk1" bg2="lt2" tx2="dk2" accent1="accent1" accent2="accent2" accent3="accent3" accent4="accent4" accent5="accent5" accent6="accent6" hlink="hlink" folHlink="folHlink"/>
  <p:sldLayoutIdLst>
    <p:sldLayoutId id="2147485538" r:id="rId1"/>
    <p:sldLayoutId id="2147485539" r:id="rId2"/>
    <p:sldLayoutId id="2147485540" r:id="rId3"/>
    <p:sldLayoutId id="2147485541" r:id="rId4"/>
    <p:sldLayoutId id="2147485542" r:id="rId5"/>
    <p:sldLayoutId id="2147485543" r:id="rId6"/>
    <p:sldLayoutId id="2147485544" r:id="rId7"/>
    <p:sldLayoutId id="2147485545" r:id="rId8"/>
    <p:sldLayoutId id="2147485546" r:id="rId9"/>
    <p:sldLayoutId id="2147485547" r:id="rId10"/>
    <p:sldLayoutId id="2147485548" r:id="rId11"/>
    <p:sldLayoutId id="2147485549" r:id="rId12"/>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1031" name="Group 26"/>
            <p:cNvGrpSpPr>
              <a:grpSpLocks/>
            </p:cNvGrpSpPr>
            <p:nvPr/>
          </p:nvGrpSpPr>
          <p:grpSpPr bwMode="auto">
            <a:xfrm>
              <a:off x="246" y="204"/>
              <a:ext cx="5271" cy="3889"/>
              <a:chOff x="246" y="204"/>
              <a:chExt cx="5271" cy="3889"/>
            </a:xfrm>
          </p:grpSpPr>
          <p:sp>
            <p:nvSpPr>
              <p:cNvPr id="5"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 name="Freeform 4"/>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29" name="Freeform 5"/>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0" name="Freeform 6"/>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 name="Freeform 7"/>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 name="Freeform 8"/>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3" name="Freeform 9"/>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4" name="Freeform 10"/>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5" name="Freeform 11"/>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6" name="Freeform 12"/>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7" name="Freeform 13"/>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8" name="Freeform 14"/>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9" name="Freeform 15"/>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0" name="Freeform 16"/>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1" name="Freeform 17"/>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2" name="Freeform 18"/>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3" name="Freeform 19"/>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4" name="Freeform 20"/>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5" name="Freeform 21"/>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6" name="Freeform 22"/>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7" name="Freeform 23"/>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8" name="Freeform 24"/>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9" name="Freeform 25"/>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032"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sp>
        <p:nvSpPr>
          <p:cNvPr id="1027" name="Text Box 39"/>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endParaRPr lang="en-US" sz="1400" b="1" i="0" dirty="0">
              <a:solidFill>
                <a:srgbClr val="FFFFFF"/>
              </a:solidFill>
              <a:latin typeface="Arial" panose="020B0604020202020204" pitchFamily="34" charset="0"/>
            </a:endParaRPr>
          </a:p>
        </p:txBody>
      </p:sp>
      <p:sp>
        <p:nvSpPr>
          <p:cNvPr id="1028" name="Text Box 4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a:t>
            </a:r>
            <a:r>
              <a:rPr lang="en-US" sz="900" b="1" i="0" dirty="0">
                <a:solidFill>
                  <a:srgbClr val="FFFFFF"/>
                </a:solidFill>
                <a:latin typeface="Arial" panose="020B0604020202020204" pitchFamily="34" charset="0"/>
              </a:rPr>
              <a:t> TBBMI</a:t>
            </a:r>
          </a:p>
        </p:txBody>
      </p:sp>
      <p:sp>
        <p:nvSpPr>
          <p:cNvPr id="1066" name="Rectangle 42"/>
          <p:cNvSpPr>
            <a:spLocks noChangeArrowheads="1"/>
          </p:cNvSpPr>
          <p:nvPr userDrawn="1"/>
        </p:nvSpPr>
        <p:spPr bwMode="auto">
          <a:xfrm>
            <a:off x="7485785" y="6526213"/>
            <a:ext cx="812800"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9.65.03b.</a:t>
            </a:r>
          </a:p>
        </p:txBody>
      </p:sp>
    </p:spTree>
    <p:extLst>
      <p:ext uri="{BB962C8B-B14F-4D97-AF65-F5344CB8AC3E}">
        <p14:creationId xmlns:p14="http://schemas.microsoft.com/office/powerpoint/2010/main" val="1775434777"/>
      </p:ext>
    </p:extLst>
  </p:cSld>
  <p:clrMap bg1="dk2" tx1="lt1" bg2="dk1" tx2="lt2" accent1="accent1" accent2="accent2" accent3="accent3" accent4="accent4" accent5="accent5" accent6="accent6" hlink="hlink" folHlink="folHlink"/>
  <p:sldLayoutIdLst>
    <p:sldLayoutId id="2147485551" r:id="rId1"/>
    <p:sldLayoutId id="2147485552" r:id="rId2"/>
    <p:sldLayoutId id="2147485553" r:id="rId3"/>
    <p:sldLayoutId id="2147485554" r:id="rId4"/>
    <p:sldLayoutId id="2147485555" r:id="rId5"/>
    <p:sldLayoutId id="2147485556" r:id="rId6"/>
    <p:sldLayoutId id="2147485557" r:id="rId7"/>
    <p:sldLayoutId id="2147485558" r:id="rId8"/>
    <p:sldLayoutId id="2147485559" r:id="rId9"/>
    <p:sldLayoutId id="2147485560" r:id="rId10"/>
    <p:sldLayoutId id="2147485561" r:id="rId11"/>
    <p:sldLayoutId id="2147485562" r:id="rId12"/>
  </p:sldLayoutIdLst>
  <p:transition spd="slow">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2050" name="Group 31"/>
          <p:cNvGrpSpPr>
            <a:grpSpLocks/>
          </p:cNvGrpSpPr>
          <p:nvPr/>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nvGrpSpPr>
            <p:cNvPr id="2055"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grpSp>
          <p:nvGrpSpPr>
            <p:cNvPr id="2056"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grpSp>
      <p:sp>
        <p:nvSpPr>
          <p:cNvPr id="1063" name="Text Box 3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endParaRPr lang="en-US" sz="1400" b="1" i="0" dirty="0">
              <a:solidFill>
                <a:srgbClr val="FFFFFF"/>
              </a:solidFill>
              <a:latin typeface="Arial" panose="020B0604020202020204" pitchFamily="34" charset="0"/>
              <a:ea typeface="ＭＳ Ｐゴシック" charset="0"/>
              <a:cs typeface="ＭＳ Ｐゴシック" charset="0"/>
            </a:endParaRPr>
          </a:p>
        </p:txBody>
      </p:sp>
      <p:sp>
        <p:nvSpPr>
          <p:cNvPr id="1065" name="Text Box 41"/>
          <p:cNvSpPr txBox="1">
            <a:spLocks noChangeArrowheads="1"/>
          </p:cNvSpPr>
          <p:nvPr userDrawn="1"/>
        </p:nvSpPr>
        <p:spPr bwMode="auto">
          <a:xfrm>
            <a:off x="479425" y="6545263"/>
            <a:ext cx="915988"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r>
              <a:rPr lang="en-US" sz="900" b="1" i="0" dirty="0">
                <a:solidFill>
                  <a:srgbClr val="FFFFFF"/>
                </a:solidFill>
                <a:latin typeface="Arial" panose="020B0604020202020204" pitchFamily="34" charset="0"/>
                <a:ea typeface="ＭＳ Ｐゴシック" charset="0"/>
                <a:cs typeface="ＭＳ Ｐゴシック" charset="0"/>
              </a:rPr>
              <a:t>©2003 TBBMI</a:t>
            </a:r>
          </a:p>
        </p:txBody>
      </p:sp>
      <p:sp>
        <p:nvSpPr>
          <p:cNvPr id="1066" name="Rectangle 42"/>
          <p:cNvSpPr>
            <a:spLocks noChangeArrowheads="1"/>
          </p:cNvSpPr>
          <p:nvPr userDrawn="1"/>
        </p:nvSpPr>
        <p:spPr bwMode="auto">
          <a:xfrm>
            <a:off x="7543800" y="6515100"/>
            <a:ext cx="736600" cy="268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7.5.03b.</a:t>
            </a:r>
          </a:p>
        </p:txBody>
      </p:sp>
    </p:spTree>
    <p:extLst>
      <p:ext uri="{BB962C8B-B14F-4D97-AF65-F5344CB8AC3E}">
        <p14:creationId xmlns:p14="http://schemas.microsoft.com/office/powerpoint/2010/main" val="1113202201"/>
      </p:ext>
    </p:extLst>
  </p:cSld>
  <p:clrMap bg1="dk2" tx1="lt1" bg2="dk1" tx2="lt2" accent1="accent1" accent2="accent2" accent3="accent3" accent4="accent4" accent5="accent5" accent6="accent6" hlink="hlink" folHlink="folHlink"/>
  <p:sldLayoutIdLst>
    <p:sldLayoutId id="2147485564" r:id="rId1"/>
    <p:sldLayoutId id="2147485565" r:id="rId2"/>
    <p:sldLayoutId id="2147485566" r:id="rId3"/>
    <p:sldLayoutId id="2147485567" r:id="rId4"/>
    <p:sldLayoutId id="2147485568" r:id="rId5"/>
    <p:sldLayoutId id="2147485569" r:id="rId6"/>
    <p:sldLayoutId id="2147485570" r:id="rId7"/>
    <p:sldLayoutId id="2147485571" r:id="rId8"/>
    <p:sldLayoutId id="2147485572" r:id="rId9"/>
    <p:sldLayoutId id="2147485573" r:id="rId10"/>
    <p:sldLayoutId id="2147485574"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3800475" y="1789113"/>
            <a:ext cx="5340350" cy="5056187"/>
            <a:chOff x="2394" y="1127"/>
            <a:chExt cx="3364" cy="3185"/>
          </a:xfrm>
        </p:grpSpPr>
        <p:sp>
          <p:nvSpPr>
            <p:cNvPr id="48131"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28" charset="0"/>
                <a:ea typeface="+mn-ea"/>
                <a:cs typeface="+mn-cs"/>
              </a:endParaRPr>
            </a:p>
          </p:txBody>
        </p:sp>
        <p:sp>
          <p:nvSpPr>
            <p:cNvPr id="48132"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Comic Sans MS" pitchFamily="-128" charset="0"/>
                <a:ea typeface="+mn-ea"/>
                <a:cs typeface="+mn-cs"/>
              </a:endParaRPr>
            </a:p>
          </p:txBody>
        </p:sp>
        <p:sp>
          <p:nvSpPr>
            <p:cNvPr id="48133"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28" charset="0"/>
                <a:ea typeface="+mn-ea"/>
                <a:cs typeface="+mn-cs"/>
              </a:endParaRPr>
            </a:p>
          </p:txBody>
        </p:sp>
        <p:sp>
          <p:nvSpPr>
            <p:cNvPr id="48134"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48135"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28" charset="0"/>
                <a:ea typeface="+mn-ea"/>
                <a:cs typeface="+mn-cs"/>
              </a:endParaRPr>
            </a:p>
          </p:txBody>
        </p:sp>
        <p:sp>
          <p:nvSpPr>
            <p:cNvPr id="48136"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28" charset="0"/>
                <a:ea typeface="+mn-ea"/>
                <a:cs typeface="+mn-cs"/>
              </a:endParaRPr>
            </a:p>
          </p:txBody>
        </p:sp>
        <p:sp>
          <p:nvSpPr>
            <p:cNvPr id="48137"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28" charset="0"/>
                <a:ea typeface="+mn-ea"/>
                <a:cs typeface="+mn-cs"/>
              </a:endParaRPr>
            </a:p>
          </p:txBody>
        </p:sp>
        <p:sp>
          <p:nvSpPr>
            <p:cNvPr id="48138"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28" charset="0"/>
                <a:ea typeface="+mn-ea"/>
                <a:cs typeface="+mn-cs"/>
              </a:endParaRPr>
            </a:p>
          </p:txBody>
        </p:sp>
        <p:sp>
          <p:nvSpPr>
            <p:cNvPr id="48139"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28" charset="0"/>
                <a:ea typeface="+mn-ea"/>
                <a:cs typeface="+mn-cs"/>
              </a:endParaRPr>
            </a:p>
          </p:txBody>
        </p:sp>
        <p:sp>
          <p:nvSpPr>
            <p:cNvPr id="48140"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48141"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48142"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48143"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Comic Sans MS" pitchFamily="-128" charset="0"/>
                <a:ea typeface="+mn-ea"/>
                <a:cs typeface="+mn-cs"/>
              </a:endParaRPr>
            </a:p>
          </p:txBody>
        </p:sp>
        <p:sp>
          <p:nvSpPr>
            <p:cNvPr id="48144"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48145"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48146"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48147"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48148"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48149"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48150"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48151"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Comic Sans MS" pitchFamily="-128" charset="0"/>
                <a:ea typeface="+mn-ea"/>
                <a:cs typeface="+mn-cs"/>
              </a:endParaRPr>
            </a:p>
          </p:txBody>
        </p:sp>
        <p:sp>
          <p:nvSpPr>
            <p:cNvPr id="48152"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48153"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48154"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48155"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Comic Sans MS" pitchFamily="-128" charset="0"/>
                <a:ea typeface="+mn-ea"/>
                <a:cs typeface="+mn-cs"/>
              </a:endParaRPr>
            </a:p>
          </p:txBody>
        </p:sp>
        <p:sp>
          <p:nvSpPr>
            <p:cNvPr id="48156"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Comic Sans MS" pitchFamily="-128" charset="0"/>
                <a:ea typeface="+mn-ea"/>
                <a:cs typeface="+mn-cs"/>
              </a:endParaRPr>
            </a:p>
          </p:txBody>
        </p:sp>
        <p:sp>
          <p:nvSpPr>
            <p:cNvPr id="48157"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Comic Sans MS" pitchFamily="-128" charset="0"/>
                <a:ea typeface="+mn-ea"/>
                <a:cs typeface="+mn-cs"/>
              </a:endParaRPr>
            </a:p>
          </p:txBody>
        </p:sp>
        <p:sp>
          <p:nvSpPr>
            <p:cNvPr id="48158"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48159"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48160"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Comic Sans MS" pitchFamily="-128" charset="0"/>
                <a:ea typeface="+mn-ea"/>
                <a:cs typeface="+mn-cs"/>
              </a:endParaRPr>
            </a:p>
          </p:txBody>
        </p:sp>
        <p:sp>
          <p:nvSpPr>
            <p:cNvPr id="48161"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28" charset="0"/>
                <a:ea typeface="+mn-ea"/>
                <a:cs typeface="+mn-cs"/>
              </a:endParaRPr>
            </a:p>
          </p:txBody>
        </p:sp>
        <p:sp>
          <p:nvSpPr>
            <p:cNvPr id="48162"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Comic Sans MS" pitchFamily="-128" charset="0"/>
                <a:ea typeface="+mn-ea"/>
                <a:cs typeface="+mn-cs"/>
              </a:endParaRPr>
            </a:p>
          </p:txBody>
        </p:sp>
        <p:sp>
          <p:nvSpPr>
            <p:cNvPr id="48163"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48164"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Comic Sans MS" pitchFamily="-128" charset="0"/>
                <a:ea typeface="+mn-ea"/>
                <a:cs typeface="+mn-cs"/>
              </a:endParaRPr>
            </a:p>
          </p:txBody>
        </p:sp>
      </p:grpSp>
      <p:sp>
        <p:nvSpPr>
          <p:cNvPr id="48165"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8166"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67"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n-lt"/>
                <a:ea typeface="+mn-ea"/>
                <a:cs typeface="+mn-cs"/>
              </a:defRPr>
            </a:lvl1pPr>
          </a:lstStyle>
          <a:p>
            <a:pPr>
              <a:defRPr/>
            </a:pPr>
            <a:endParaRPr lang="en-US"/>
          </a:p>
        </p:txBody>
      </p:sp>
      <p:sp>
        <p:nvSpPr>
          <p:cNvPr id="48168"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mn-lt"/>
                <a:ea typeface="+mn-ea"/>
                <a:cs typeface="+mn-cs"/>
              </a:defRPr>
            </a:lvl1pPr>
          </a:lstStyle>
          <a:p>
            <a:pPr>
              <a:defRPr/>
            </a:pPr>
            <a:endParaRPr lang="en-US"/>
          </a:p>
        </p:txBody>
      </p:sp>
      <p:sp>
        <p:nvSpPr>
          <p:cNvPr id="48169"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ahoma" charset="0"/>
                <a:cs typeface="Geneva" charset="0"/>
              </a:defRPr>
            </a:lvl1pPr>
          </a:lstStyle>
          <a:p>
            <a:pPr>
              <a:defRPr/>
            </a:pPr>
            <a:fld id="{70CB2C7D-05CB-664C-BA26-80BB14F5FF16}" type="slidenum">
              <a:rPr lang="en-US"/>
              <a:pPr>
                <a:defRPr/>
              </a:pPr>
              <a:t>‹#›</a:t>
            </a:fld>
            <a:endParaRPr lang="en-US"/>
          </a:p>
        </p:txBody>
      </p:sp>
    </p:spTree>
    <p:extLst>
      <p:ext uri="{BB962C8B-B14F-4D97-AF65-F5344CB8AC3E}">
        <p14:creationId xmlns:p14="http://schemas.microsoft.com/office/powerpoint/2010/main" val="2192956230"/>
      </p:ext>
    </p:extLst>
  </p:cSld>
  <p:clrMap bg1="dk2" tx1="lt1" bg2="dk1" tx2="lt2" accent1="accent1" accent2="accent2" accent3="accent3" accent4="accent4" accent5="accent5" accent6="accent6" hlink="hlink" folHlink="folHlink"/>
  <p:sldLayoutIdLst>
    <p:sldLayoutId id="2147485588" r:id="rId1"/>
    <p:sldLayoutId id="2147485589" r:id="rId2"/>
    <p:sldLayoutId id="2147485590" r:id="rId3"/>
    <p:sldLayoutId id="2147485591" r:id="rId4"/>
    <p:sldLayoutId id="2147485592" r:id="rId5"/>
    <p:sldLayoutId id="2147485593" r:id="rId6"/>
    <p:sldLayoutId id="2147485594" r:id="rId7"/>
    <p:sldLayoutId id="2147485595" r:id="rId8"/>
    <p:sldLayoutId id="2147485596" r:id="rId9"/>
    <p:sldLayoutId id="2147485597" r:id="rId10"/>
    <p:sldLayoutId id="2147485598"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28"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28"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28"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28"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2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2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2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28"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Geneva" pitchFamily="-108" charset="-128"/>
          <a:cs typeface="Geneva"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Geneva" pitchFamily="-108" charset="-128"/>
          <a:cs typeface="Geneva"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pitchFamily="-108" charset="-128"/>
          <a:cs typeface="Geneva" charset="0"/>
        </a:defRPr>
      </a:lvl5pPr>
      <a:lvl6pPr marL="2514600" indent="-228600" algn="l" rtl="0" fontAlgn="base">
        <a:spcBef>
          <a:spcPct val="20000"/>
        </a:spcBef>
        <a:spcAft>
          <a:spcPct val="0"/>
        </a:spcAft>
        <a:buClr>
          <a:schemeClr val="folHlink"/>
        </a:buClr>
        <a:buSzPct val="65000"/>
        <a:buFont typeface="Wingdings" pitchFamily="-128" charset="0"/>
        <a:buChar char="n"/>
        <a:defRPr sz="2000">
          <a:solidFill>
            <a:schemeClr val="tx1"/>
          </a:solidFill>
          <a:effectLst>
            <a:outerShdw blurRad="38100" dist="38100" dir="2700000" algn="tl">
              <a:srgbClr val="000000"/>
            </a:outerShdw>
          </a:effectLst>
          <a:latin typeface="+mn-lt"/>
          <a:ea typeface="Geneva" pitchFamily="-108" charset="-128"/>
        </a:defRPr>
      </a:lvl6pPr>
      <a:lvl7pPr marL="2971800" indent="-228600" algn="l" rtl="0" fontAlgn="base">
        <a:spcBef>
          <a:spcPct val="20000"/>
        </a:spcBef>
        <a:spcAft>
          <a:spcPct val="0"/>
        </a:spcAft>
        <a:buClr>
          <a:schemeClr val="folHlink"/>
        </a:buClr>
        <a:buSzPct val="65000"/>
        <a:buFont typeface="Wingdings" pitchFamily="-128" charset="0"/>
        <a:buChar char="n"/>
        <a:defRPr sz="2000">
          <a:solidFill>
            <a:schemeClr val="tx1"/>
          </a:solidFill>
          <a:effectLst>
            <a:outerShdw blurRad="38100" dist="38100" dir="2700000" algn="tl">
              <a:srgbClr val="000000"/>
            </a:outerShdw>
          </a:effectLst>
          <a:latin typeface="+mn-lt"/>
          <a:ea typeface="Geneva" pitchFamily="-108" charset="-128"/>
        </a:defRPr>
      </a:lvl7pPr>
      <a:lvl8pPr marL="3429000" indent="-228600" algn="l" rtl="0" fontAlgn="base">
        <a:spcBef>
          <a:spcPct val="20000"/>
        </a:spcBef>
        <a:spcAft>
          <a:spcPct val="0"/>
        </a:spcAft>
        <a:buClr>
          <a:schemeClr val="folHlink"/>
        </a:buClr>
        <a:buSzPct val="65000"/>
        <a:buFont typeface="Wingdings" pitchFamily="-128" charset="0"/>
        <a:buChar char="n"/>
        <a:defRPr sz="2000">
          <a:solidFill>
            <a:schemeClr val="tx1"/>
          </a:solidFill>
          <a:effectLst>
            <a:outerShdw blurRad="38100" dist="38100" dir="2700000" algn="tl">
              <a:srgbClr val="000000"/>
            </a:outerShdw>
          </a:effectLst>
          <a:latin typeface="+mn-lt"/>
          <a:ea typeface="Geneva" pitchFamily="-108" charset="-128"/>
        </a:defRPr>
      </a:lvl8pPr>
      <a:lvl9pPr marL="3886200" indent="-228600" algn="l" rtl="0" fontAlgn="base">
        <a:spcBef>
          <a:spcPct val="20000"/>
        </a:spcBef>
        <a:spcAft>
          <a:spcPct val="0"/>
        </a:spcAft>
        <a:buClr>
          <a:schemeClr val="folHlink"/>
        </a:buClr>
        <a:buSzPct val="65000"/>
        <a:buFont typeface="Wingdings" pitchFamily="-128" charset="0"/>
        <a:buChar char="n"/>
        <a:defRPr sz="2000">
          <a:solidFill>
            <a:schemeClr val="tx1"/>
          </a:solidFill>
          <a:effectLst>
            <a:outerShdw blurRad="38100" dist="38100" dir="2700000" algn="tl">
              <a:srgbClr val="000000"/>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0178"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0179"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dirty="0">
              <a:solidFill>
                <a:srgbClr val="000000"/>
              </a:solidFill>
              <a:latin typeface="Arial" panose="020B0604020202020204" pitchFamily="34" charset="0"/>
            </a:endParaRPr>
          </a:p>
        </p:txBody>
      </p:sp>
      <p:sp>
        <p:nvSpPr>
          <p:cNvPr id="50180"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0181" name="Rectangle 5"/>
          <p:cNvSpPr>
            <a:spLocks noGrp="1" noChangeArrowheads="1"/>
          </p:cNvSpPr>
          <p:nvPr>
            <p:ph type="title"/>
          </p:nvPr>
        </p:nvSpPr>
        <p:spPr bwMode="auto">
          <a:xfrm>
            <a:off x="519113" y="495300"/>
            <a:ext cx="8594725"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50182"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Comic Sans MS" pitchFamily="-128" charset="0"/>
                <a:ea typeface="+mn-ea"/>
                <a:cs typeface="+mn-cs"/>
              </a:defRPr>
            </a:lvl1pPr>
          </a:lstStyle>
          <a:p>
            <a:pPr>
              <a:defRPr/>
            </a:pPr>
            <a:endParaRPr lang="en-US"/>
          </a:p>
        </p:txBody>
      </p:sp>
      <p:sp>
        <p:nvSpPr>
          <p:cNvPr id="51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Comic Sans MS" pitchFamily="-128" charset="0"/>
                <a:ea typeface="+mn-ea"/>
                <a:cs typeface="+mn-cs"/>
              </a:defRPr>
            </a:lvl1pPr>
          </a:lstStyle>
          <a:p>
            <a:pPr>
              <a:defRPr/>
            </a:pPr>
            <a:endParaRPr lang="en-US"/>
          </a:p>
        </p:txBody>
      </p:sp>
      <p:sp>
        <p:nvSpPr>
          <p:cNvPr id="51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charset="0"/>
              </a:defRPr>
            </a:lvl1pPr>
          </a:lstStyle>
          <a:p>
            <a:pPr>
              <a:defRPr/>
            </a:pPr>
            <a:fld id="{85AC363F-2272-504F-B24B-EB9BC61A691D}" type="slidenum">
              <a:rPr lang="en-US"/>
              <a:pPr>
                <a:defRPr/>
              </a:pPr>
              <a:t>‹#›</a:t>
            </a:fld>
            <a:endParaRPr lang="en-US"/>
          </a:p>
        </p:txBody>
      </p:sp>
    </p:spTree>
    <p:extLst>
      <p:ext uri="{BB962C8B-B14F-4D97-AF65-F5344CB8AC3E}">
        <p14:creationId xmlns:p14="http://schemas.microsoft.com/office/powerpoint/2010/main" val="2914416383"/>
      </p:ext>
    </p:extLst>
  </p:cSld>
  <p:clrMap bg1="lt1" tx1="dk1" bg2="lt2" tx2="dk2" accent1="accent1" accent2="accent2" accent3="accent3" accent4="accent4" accent5="accent5" accent6="accent6" hlink="hlink" folHlink="folHlink"/>
  <p:sldLayoutIdLst>
    <p:sldLayoutId id="2147485600" r:id="rId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0"/>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4194" name="Group 2"/>
          <p:cNvGrpSpPr>
            <a:grpSpLocks/>
          </p:cNvGrpSpPr>
          <p:nvPr/>
        </p:nvGrpSpPr>
        <p:grpSpPr bwMode="auto">
          <a:xfrm>
            <a:off x="0" y="0"/>
            <a:ext cx="9132888" cy="6845300"/>
            <a:chOff x="0" y="0"/>
            <a:chExt cx="5753" cy="4312"/>
          </a:xfrm>
        </p:grpSpPr>
        <p:sp>
          <p:nvSpPr>
            <p:cNvPr id="264197"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grpSp>
          <p:nvGrpSpPr>
            <p:cNvPr id="264198" name="Group 4"/>
            <p:cNvGrpSpPr>
              <a:grpSpLocks/>
            </p:cNvGrpSpPr>
            <p:nvPr/>
          </p:nvGrpSpPr>
          <p:grpSpPr bwMode="auto">
            <a:xfrm>
              <a:off x="246" y="204"/>
              <a:ext cx="5271" cy="3889"/>
              <a:chOff x="246" y="204"/>
              <a:chExt cx="5271" cy="3889"/>
            </a:xfrm>
          </p:grpSpPr>
          <p:sp>
            <p:nvSpPr>
              <p:cNvPr id="2253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800">
                  <a:solidFill>
                    <a:srgbClr val="FFFFFF"/>
                  </a:solidFill>
                  <a:latin typeface="Tahoma" pitchFamily="-112" charset="-52"/>
                </a:endParaRPr>
              </a:p>
            </p:txBody>
          </p:sp>
          <p:sp>
            <p:nvSpPr>
              <p:cNvPr id="26420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26420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26420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26420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26420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26420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26421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26421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26421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26421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26421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26421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26421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26421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26421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26421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26422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26422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26422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26422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26422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26422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grpSp>
        <p:grpSp>
          <p:nvGrpSpPr>
            <p:cNvPr id="264199" name="Group 28"/>
            <p:cNvGrpSpPr>
              <a:grpSpLocks/>
            </p:cNvGrpSpPr>
            <p:nvPr/>
          </p:nvGrpSpPr>
          <p:grpSpPr bwMode="auto">
            <a:xfrm>
              <a:off x="0" y="0"/>
              <a:ext cx="1246" cy="1232"/>
              <a:chOff x="0" y="0"/>
              <a:chExt cx="1246" cy="1232"/>
            </a:xfrm>
          </p:grpSpPr>
          <p:sp>
            <p:nvSpPr>
              <p:cNvPr id="264200"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64201"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64202"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grpSp>
      </p:grpSp>
      <p:sp>
        <p:nvSpPr>
          <p:cNvPr id="14339"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0" hangingPunct="0">
              <a:spcBef>
                <a:spcPct val="50000"/>
              </a:spcBef>
              <a:defRPr/>
            </a:pPr>
            <a:r>
              <a:rPr lang="en-US" sz="900" b="1" i="0" dirty="0">
                <a:solidFill>
                  <a:srgbClr val="FFFFFF"/>
                </a:solidFill>
                <a:latin typeface="Arial" panose="020B0604020202020204" pitchFamily="34" charset="0"/>
              </a:rPr>
              <a:t>©2003 TBBMI</a:t>
            </a:r>
          </a:p>
        </p:txBody>
      </p:sp>
      <p:sp>
        <p:nvSpPr>
          <p:cNvPr id="2256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7.5.03c.</a:t>
            </a:r>
          </a:p>
        </p:txBody>
      </p:sp>
    </p:spTree>
    <p:extLst>
      <p:ext uri="{BB962C8B-B14F-4D97-AF65-F5344CB8AC3E}">
        <p14:creationId xmlns:p14="http://schemas.microsoft.com/office/powerpoint/2010/main" val="1493686343"/>
      </p:ext>
    </p:extLst>
  </p:cSld>
  <p:clrMap bg1="dk2" tx1="lt1" bg2="dk1" tx2="lt2" accent1="accent1" accent2="accent2" accent3="accent3" accent4="accent4" accent5="accent5" accent6="accent6" hlink="hlink" folHlink="folHlink"/>
  <p:sldLayoutIdLst>
    <p:sldLayoutId id="2147485602" r:id="rId1"/>
    <p:sldLayoutId id="2147485603" r:id="rId2"/>
    <p:sldLayoutId id="2147485604" r:id="rId3"/>
    <p:sldLayoutId id="2147485605" r:id="rId4"/>
    <p:sldLayoutId id="2147485606" r:id="rId5"/>
    <p:sldLayoutId id="2147485607" r:id="rId6"/>
    <p:sldLayoutId id="2147485608" r:id="rId7"/>
    <p:sldLayoutId id="2147485609" r:id="rId8"/>
    <p:sldLayoutId id="2147485610" r:id="rId9"/>
    <p:sldLayoutId id="2147485611" r:id="rId10"/>
    <p:sldLayoutId id="2147485612"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600" b="1">
                  <a:solidFill>
                    <a:srgbClr val="00DFCA"/>
                  </a:solidFill>
                  <a:latin typeface="Comic Sans MS" pitchFamily="-107" charset="0"/>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600" b="1">
                  <a:solidFill>
                    <a:srgbClr val="00DFCA"/>
                  </a:solidFill>
                  <a:latin typeface="Comic Sans MS" charset="0"/>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ndParaRPr>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ndParaRPr>
              </a:p>
            </p:txBody>
          </p:sp>
        </p:grpSp>
      </p:grpSp>
      <p:sp>
        <p:nvSpPr>
          <p:cNvPr id="1027" name="Text Box 41"/>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eaLnBrk="0" hangingPunct="0">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2005</a:t>
            </a:r>
            <a:r>
              <a:rPr lang="en-US" sz="900" b="1" i="0" dirty="0">
                <a:solidFill>
                  <a:srgbClr val="FFFFFF"/>
                </a:solidFill>
                <a:latin typeface="Arial" panose="020B0604020202020204" pitchFamily="34" charset="0"/>
              </a:rPr>
              <a:t> TBBMI</a:t>
            </a:r>
          </a:p>
        </p:txBody>
      </p:sp>
      <p:sp>
        <p:nvSpPr>
          <p:cNvPr id="1066" name="Rectangle 42"/>
          <p:cNvSpPr>
            <a:spLocks noChangeArrowheads="1"/>
          </p:cNvSpPr>
          <p:nvPr/>
        </p:nvSpPr>
        <p:spPr bwMode="auto">
          <a:xfrm>
            <a:off x="7491413" y="6532563"/>
            <a:ext cx="801687"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9.65.03c.</a:t>
            </a:r>
          </a:p>
        </p:txBody>
      </p:sp>
    </p:spTree>
    <p:extLst>
      <p:ext uri="{BB962C8B-B14F-4D97-AF65-F5344CB8AC3E}">
        <p14:creationId xmlns:p14="http://schemas.microsoft.com/office/powerpoint/2010/main" val="592104435"/>
      </p:ext>
    </p:extLst>
  </p:cSld>
  <p:clrMap bg1="dk2" tx1="lt1" bg2="dk1" tx2="lt2" accent1="accent1" accent2="accent2" accent3="accent3" accent4="accent4" accent5="accent5" accent6="accent6" hlink="hlink" folHlink="folHlink"/>
  <p:sldLayoutIdLst>
    <p:sldLayoutId id="2147485614" r:id="rId1"/>
    <p:sldLayoutId id="2147485615" r:id="rId2"/>
    <p:sldLayoutId id="2147485616" r:id="rId3"/>
    <p:sldLayoutId id="2147485617" r:id="rId4"/>
    <p:sldLayoutId id="2147485618" r:id="rId5"/>
    <p:sldLayoutId id="2147485619" r:id="rId6"/>
    <p:sldLayoutId id="2147485620" r:id="rId7"/>
    <p:sldLayoutId id="2147485621" r:id="rId8"/>
    <p:sldLayoutId id="2147485622" r:id="rId9"/>
    <p:sldLayoutId id="2147485623" r:id="rId10"/>
    <p:sldLayoutId id="2147485624"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128"/>
                <a:cs typeface="Osaka" charset="-128"/>
              </a:defRPr>
            </a:lvl1pPr>
          </a:lstStyle>
          <a:p>
            <a:pPr>
              <a:defRPr/>
            </a:pPr>
            <a:fld id="{97F85D4B-202C-EE4D-B659-415DC71EC10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99129322"/>
      </p:ext>
    </p:extLst>
  </p:cSld>
  <p:clrMap bg1="lt1" tx1="dk1" bg2="lt2" tx2="dk2" accent1="accent1" accent2="accent2" accent3="accent3" accent4="accent4" accent5="accent5" accent6="accent6" hlink="hlink" folHlink="folHlink"/>
  <p:sldLayoutIdLst>
    <p:sldLayoutId id="2147485628" r:id="rId1"/>
    <p:sldLayoutId id="2147485629" r:id="rId2"/>
    <p:sldLayoutId id="2147485630" r:id="rId3"/>
    <p:sldLayoutId id="2147485631" r:id="rId4"/>
    <p:sldLayoutId id="2147485632" r:id="rId5"/>
    <p:sldLayoutId id="2147485633" r:id="rId6"/>
    <p:sldLayoutId id="2147485634" r:id="rId7"/>
    <p:sldLayoutId id="2147485635" r:id="rId8"/>
    <p:sldLayoutId id="2147485636" r:id="rId9"/>
    <p:sldLayoutId id="2147485637" r:id="rId10"/>
    <p:sldLayoutId id="2147485638"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1" i="0">
                <a:solidFill>
                  <a:srgbClr val="000000"/>
                </a:solidFill>
                <a:effectLst/>
                <a:latin typeface="Arial" panose="020B0604020202020204" pitchFamily="34" charset="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1" i="0">
                <a:solidFill>
                  <a:srgbClr val="000000"/>
                </a:solidFill>
                <a:effectLst/>
                <a:latin typeface="Arial" panose="020B0604020202020204" pitchFamily="34" charset="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1" i="0">
                <a:solidFill>
                  <a:srgbClr val="000000"/>
                </a:solidFill>
                <a:effectLst/>
                <a:latin typeface="Arial" panose="020B0604020202020204" pitchFamily="34" charset="0"/>
                <a:cs typeface="+mn-cs"/>
              </a:defRPr>
            </a:lvl1pPr>
          </a:lstStyle>
          <a:p>
            <a:pPr>
              <a:defRPr/>
            </a:pPr>
            <a:fld id="{AE796780-2B26-4C4E-B8B5-79D3B5856EB8}"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4865" r:id="rId1"/>
    <p:sldLayoutId id="2147484866" r:id="rId2"/>
    <p:sldLayoutId id="2147484867" r:id="rId3"/>
    <p:sldLayoutId id="2147484868" r:id="rId4"/>
    <p:sldLayoutId id="2147484869" r:id="rId5"/>
    <p:sldLayoutId id="2147484870" r:id="rId6"/>
    <p:sldLayoutId id="2147484871" r:id="rId7"/>
    <p:sldLayoutId id="2147484872" r:id="rId8"/>
    <p:sldLayoutId id="2147484873" r:id="rId9"/>
    <p:sldLayoutId id="2147484874" r:id="rId10"/>
    <p:sldLayoutId id="2147484875" r:id="rId11"/>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cs typeface="MS PGothic" charset="0"/>
              </a:defRPr>
            </a:lvl1pPr>
          </a:lstStyle>
          <a:p>
            <a:pPr>
              <a:defRPr/>
            </a:pPr>
            <a:fld id="{EB06BE58-CCAC-8A48-A3AE-60B22C5533E4}" type="slidenum">
              <a:rPr lang="zh-CN" altLang="en-US" smtClean="0"/>
              <a:pPr>
                <a:defRPr/>
              </a:pPr>
              <a:t>‹#›</a:t>
            </a:fld>
            <a:endParaRPr lang="en-US" altLang="zh-CN" dirty="0"/>
          </a:p>
        </p:txBody>
      </p:sp>
    </p:spTree>
    <p:extLst>
      <p:ext uri="{BB962C8B-B14F-4D97-AF65-F5344CB8AC3E}">
        <p14:creationId xmlns:p14="http://schemas.microsoft.com/office/powerpoint/2010/main" val="2764353973"/>
      </p:ext>
    </p:extLst>
  </p:cSld>
  <p:clrMap bg1="lt1" tx1="dk1" bg2="lt2" tx2="dk2" accent1="accent1" accent2="accent2" accent3="accent3" accent4="accent4" accent5="accent5" accent6="accent6" hlink="hlink" folHlink="folHlink"/>
  <p:sldLayoutIdLst>
    <p:sldLayoutId id="2147485640" r:id="rId1"/>
    <p:sldLayoutId id="2147485641" r:id="rId2"/>
    <p:sldLayoutId id="2147485642" r:id="rId3"/>
    <p:sldLayoutId id="2147485643" r:id="rId4"/>
    <p:sldLayoutId id="2147485644" r:id="rId5"/>
    <p:sldLayoutId id="2147485645" r:id="rId6"/>
    <p:sldLayoutId id="2147485646" r:id="rId7"/>
    <p:sldLayoutId id="2147485647" r:id="rId8"/>
    <p:sldLayoutId id="2147485648" r:id="rId9"/>
    <p:sldLayoutId id="2147485649" r:id="rId10"/>
    <p:sldLayoutId id="2147485650" r:id="rId11"/>
    <p:sldLayoutId id="2147485651"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47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b="1" i="0">
                <a:solidFill>
                  <a:srgbClr val="000000"/>
                </a:solidFill>
                <a:latin typeface="Arial" panose="020B0604020202020204" pitchFamily="34" charset="0"/>
                <a:ea typeface="+mn-ea"/>
                <a:cs typeface="Arial" panose="020B0604020202020204" pitchFamily="34" charset="0"/>
              </a:defRPr>
            </a:lvl1pPr>
          </a:lstStyle>
          <a:p>
            <a:pPr>
              <a:defRPr/>
            </a:pPr>
            <a:endParaRPr lang="en-US" dirty="0"/>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b="1" i="0">
                <a:solidFill>
                  <a:srgbClr val="000000"/>
                </a:solidFill>
                <a:latin typeface="Arial" panose="020B0604020202020204" pitchFamily="34" charset="0"/>
                <a:ea typeface="+mn-ea"/>
                <a:cs typeface="Arial" panose="020B0604020202020204" pitchFamily="34" charset="0"/>
              </a:defRPr>
            </a:lvl1pPr>
          </a:lstStyle>
          <a:p>
            <a:pPr>
              <a:defRPr/>
            </a:pPr>
            <a:endParaRPr lang="en-US" dirty="0"/>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b="1" i="0">
                <a:solidFill>
                  <a:srgbClr val="000000"/>
                </a:solidFill>
                <a:latin typeface="Arial" panose="020B0604020202020204" pitchFamily="34" charset="0"/>
                <a:cs typeface="Arial" panose="020B0604020202020204" pitchFamily="34" charset="0"/>
              </a:defRPr>
            </a:lvl1pPr>
          </a:lstStyle>
          <a:p>
            <a:pPr>
              <a:defRPr/>
            </a:pPr>
            <a:fld id="{8A316BBD-68F2-7845-8F4F-DAC469F680BB}" type="slidenum">
              <a:rPr lang="en-US" smtClean="0"/>
              <a:pPr>
                <a:defRPr/>
              </a:pPr>
              <a:t>‹#›</a:t>
            </a:fld>
            <a:endParaRPr lang="en-US" dirty="0"/>
          </a:p>
        </p:txBody>
      </p:sp>
    </p:spTree>
    <p:extLst>
      <p:ext uri="{BB962C8B-B14F-4D97-AF65-F5344CB8AC3E}">
        <p14:creationId xmlns:p14="http://schemas.microsoft.com/office/powerpoint/2010/main" val="2873000310"/>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2765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b="1" i="0">
                <a:solidFill>
                  <a:srgbClr val="000000"/>
                </a:solidFill>
                <a:latin typeface="Arial" panose="020B0604020202020204" pitchFamily="34" charset="0"/>
                <a:ea typeface="ＭＳ Ｐゴシック" charset="0"/>
                <a:cs typeface="ＭＳ Ｐゴシック" charset="0"/>
              </a:defRPr>
            </a:lvl1pPr>
          </a:lstStyle>
          <a:p>
            <a:pPr>
              <a:defRPr/>
            </a:pPr>
            <a:fld id="{0489EF69-4F76-4EBF-B5EB-9B04EFDD85C8}" type="slidenum">
              <a:rPr lang="en-GB" smtClean="0"/>
              <a:pPr>
                <a:defRPr/>
              </a:pPr>
              <a:t>‹#›</a:t>
            </a:fld>
            <a:endParaRPr lang="en-GB" dirty="0"/>
          </a:p>
        </p:txBody>
      </p:sp>
    </p:spTree>
    <p:extLst>
      <p:ext uri="{BB962C8B-B14F-4D97-AF65-F5344CB8AC3E}">
        <p14:creationId xmlns:p14="http://schemas.microsoft.com/office/powerpoint/2010/main" val="3441662384"/>
      </p:ext>
    </p:extLst>
  </p:cSld>
  <p:clrMap bg1="lt1" tx1="dk1" bg2="lt2" tx2="dk2" accent1="accent1" accent2="accent2" accent3="accent3" accent4="accent4" accent5="accent5" accent6="accent6" hlink="hlink" folHlink="folHlink"/>
  <p:sldLayoutIdLst>
    <p:sldLayoutId id="2147485661"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b="1" i="0">
          <a:solidFill>
            <a:srgbClr val="000000"/>
          </a:solidFill>
          <a:latin typeface="Arial" panose="020B0604020202020204" pitchFamily="34" charset="0"/>
          <a:ea typeface="MS PGothic" pitchFamily="34" charset="-128"/>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b="1" i="0">
          <a:solidFill>
            <a:srgbClr val="000000"/>
          </a:solidFill>
          <a:latin typeface="Arial" panose="020B0604020202020204" pitchFamily="34" charset="0"/>
          <a:ea typeface="MS PGothic" pitchFamily="34" charset="-128"/>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b="1" i="0">
          <a:solidFill>
            <a:srgbClr val="000000"/>
          </a:solidFill>
          <a:latin typeface="Arial" panose="020B0604020202020204" pitchFamily="34" charset="0"/>
          <a:ea typeface="MS PGothic" pitchFamily="34" charset="-128"/>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b="1" i="0">
          <a:solidFill>
            <a:srgbClr val="000000"/>
          </a:solidFill>
          <a:latin typeface="Arial" panose="020B0604020202020204" pitchFamily="34" charset="0"/>
          <a:ea typeface="MS PGothic" pitchFamily="34" charset="-128"/>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b="1" i="0">
          <a:solidFill>
            <a:srgbClr val="000000"/>
          </a:solidFill>
          <a:latin typeface="Arial" panose="020B0604020202020204" pitchFamily="34" charset="0"/>
          <a:ea typeface="MS PGothic" pitchFamily="34" charset="-128"/>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b="1" i="0">
          <a:solidFill>
            <a:srgbClr val="000000"/>
          </a:solidFill>
          <a:latin typeface="Arial" panose="020B0604020202020204" pitchFamily="34" charset="0"/>
          <a:ea typeface="MS PGothic" pitchFamily="34" charset="-128"/>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F00F2F74-4E21-2747-B3CA-411D895AB008}" type="slidenum">
              <a:rPr lang="en-US"/>
              <a:pPr>
                <a:defRPr/>
              </a:pPr>
              <a:t>‹#›</a:t>
            </a:fld>
            <a:endParaRPr lang="en-US"/>
          </a:p>
        </p:txBody>
      </p:sp>
    </p:spTree>
    <p:extLst>
      <p:ext uri="{BB962C8B-B14F-4D97-AF65-F5344CB8AC3E}">
        <p14:creationId xmlns:p14="http://schemas.microsoft.com/office/powerpoint/2010/main" val="2198009384"/>
      </p:ext>
    </p:extLst>
  </p:cSld>
  <p:clrMap bg1="lt1" tx1="dk1" bg2="lt2" tx2="dk2" accent1="accent1" accent2="accent2" accent3="accent3" accent4="accent4" accent5="accent5" accent6="accent6" hlink="hlink" folHlink="folHlink"/>
  <p:sldLayoutIdLst>
    <p:sldLayoutId id="2147485663" r:id="rId1"/>
    <p:sldLayoutId id="2147485664" r:id="rId2"/>
    <p:sldLayoutId id="2147485665" r:id="rId3"/>
    <p:sldLayoutId id="2147485666" r:id="rId4"/>
    <p:sldLayoutId id="2147485667" r:id="rId5"/>
    <p:sldLayoutId id="2147485668" r:id="rId6"/>
    <p:sldLayoutId id="2147485669" r:id="rId7"/>
    <p:sldLayoutId id="2147485670" r:id="rId8"/>
    <p:sldLayoutId id="2147485671" r:id="rId9"/>
    <p:sldLayoutId id="2147485672" r:id="rId10"/>
    <p:sldLayoutId id="2147485673"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rgbClr val="000000"/>
                </a:solidFill>
                <a:latin typeface="Times New Roman" charset="0"/>
              </a:defRPr>
            </a:lvl1pPr>
          </a:lstStyle>
          <a:p>
            <a:pPr>
              <a:defRPr/>
            </a:pPr>
            <a:fld id="{3528EDAE-F66A-9B40-9045-505ED545A27A}" type="slidenum">
              <a:rPr lang="en-US"/>
              <a:pPr>
                <a:defRPr/>
              </a:pPr>
              <a:t>‹#›</a:t>
            </a:fld>
            <a:endParaRPr lang="en-US"/>
          </a:p>
        </p:txBody>
      </p:sp>
    </p:spTree>
    <p:extLst>
      <p:ext uri="{BB962C8B-B14F-4D97-AF65-F5344CB8AC3E}">
        <p14:creationId xmlns:p14="http://schemas.microsoft.com/office/powerpoint/2010/main" val="1467971133"/>
      </p:ext>
    </p:extLst>
  </p:cSld>
  <p:clrMap bg1="lt1" tx1="dk1" bg2="lt2" tx2="dk2" accent1="accent1" accent2="accent2" accent3="accent3" accent4="accent4" accent5="accent5" accent6="accent6" hlink="hlink" folHlink="folHlink"/>
  <p:sldLayoutIdLst>
    <p:sldLayoutId id="2147485675" r:id="rId1"/>
    <p:sldLayoutId id="2147485676" r:id="rId2"/>
    <p:sldLayoutId id="2147485677" r:id="rId3"/>
    <p:sldLayoutId id="2147485678" r:id="rId4"/>
    <p:sldLayoutId id="2147485679" r:id="rId5"/>
    <p:sldLayoutId id="2147485680" r:id="rId6"/>
    <p:sldLayoutId id="2147485681" r:id="rId7"/>
    <p:sldLayoutId id="2147485682" r:id="rId8"/>
    <p:sldLayoutId id="2147485683" r:id="rId9"/>
    <p:sldLayoutId id="2147485684" r:id="rId10"/>
    <p:sldLayoutId id="2147485685" r:id="rId11"/>
    <p:sldLayoutId id="2147485686" r:id="rId12"/>
    <p:sldLayoutId id="2147485687"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D92283E2-0B11-0E46-9C66-121E2D9A7D99}"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4887" r:id="rId1"/>
    <p:sldLayoutId id="2147484888" r:id="rId2"/>
    <p:sldLayoutId id="2147484889" r:id="rId3"/>
    <p:sldLayoutId id="2147484890" r:id="rId4"/>
    <p:sldLayoutId id="2147484891" r:id="rId5"/>
    <p:sldLayoutId id="2147484892" r:id="rId6"/>
    <p:sldLayoutId id="2147484893" r:id="rId7"/>
    <p:sldLayoutId id="2147484894" r:id="rId8"/>
    <p:sldLayoutId id="2147484895" r:id="rId9"/>
    <p:sldLayoutId id="2147484896" r:id="rId10"/>
    <p:sldLayoutId id="2147484897" r:id="rId11"/>
    <p:sldLayoutId id="2147484898" r:id="rId12"/>
    <p:sldLayoutId id="2147484899"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40A8BF2A-7CF6-9049-98C9-1763F628E521}"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1225880639"/>
      </p:ext>
    </p:extLst>
  </p:cSld>
  <p:clrMap bg1="lt1" tx1="dk1" bg2="lt2" tx2="dk2" accent1="accent1" accent2="accent2" accent3="accent3" accent4="accent4" accent5="accent5" accent6="accent6" hlink="hlink" folHlink="folHlink"/>
  <p:sldLayoutIdLst>
    <p:sldLayoutId id="2147484927" r:id="rId1"/>
    <p:sldLayoutId id="2147484928" r:id="rId2"/>
    <p:sldLayoutId id="2147484929" r:id="rId3"/>
    <p:sldLayoutId id="2147484930" r:id="rId4"/>
    <p:sldLayoutId id="2147484931" r:id="rId5"/>
    <p:sldLayoutId id="2147484932" r:id="rId6"/>
    <p:sldLayoutId id="2147484933" r:id="rId7"/>
    <p:sldLayoutId id="2147484934" r:id="rId8"/>
    <p:sldLayoutId id="2147484935" r:id="rId9"/>
    <p:sldLayoutId id="2147484936" r:id="rId10"/>
    <p:sldLayoutId id="2147484937" r:id="rId11"/>
  </p:sldLayoutIdLst>
  <p:txStyles>
    <p:titleStyle>
      <a:lvl1pPr algn="ctr" rtl="0" eaLnBrk="0" fontAlgn="base" hangingPunct="0">
        <a:spcBef>
          <a:spcPct val="0"/>
        </a:spcBef>
        <a:spcAft>
          <a:spcPct val="0"/>
        </a:spcAft>
        <a:defRPr sz="4000" b="1" i="0">
          <a:solidFill>
            <a:schemeClr val="tx2"/>
          </a:solidFill>
          <a:latin typeface="Arial" panose="020B0604020202020204" pitchFamily="34" charset="0"/>
          <a:ea typeface="Geneva" charset="-128"/>
          <a:cs typeface="Arial" panose="020B0604020202020204" pitchFamily="34" charset="0"/>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b="1" i="0">
          <a:solidFill>
            <a:schemeClr val="tx1"/>
          </a:solidFill>
          <a:latin typeface="Arial" panose="020B0604020202020204" pitchFamily="34" charset="0"/>
          <a:ea typeface="Geneva" charset="-128"/>
          <a:cs typeface="Arial" panose="020B0604020202020204" pitchFamily="34" charset="0"/>
        </a:defRPr>
      </a:lvl1pPr>
      <a:lvl2pPr marL="742950" indent="-285750" algn="l" rtl="0" eaLnBrk="0" fontAlgn="base" hangingPunct="0">
        <a:spcBef>
          <a:spcPct val="20000"/>
        </a:spcBef>
        <a:spcAft>
          <a:spcPct val="0"/>
        </a:spcAft>
        <a:buChar char="–"/>
        <a:defRPr sz="2400" b="1" i="0">
          <a:solidFill>
            <a:schemeClr val="tx1"/>
          </a:solidFill>
          <a:latin typeface="Arial" panose="020B0604020202020204" pitchFamily="34" charset="0"/>
          <a:ea typeface="Geneva" pitchFamily="-108" charset="-128"/>
          <a:cs typeface="Arial" panose="020B0604020202020204" pitchFamily="34" charset="0"/>
        </a:defRPr>
      </a:lvl2pPr>
      <a:lvl3pPr marL="11430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SzPct val="65000"/>
        <a:buChar char="•"/>
        <a:defRPr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eaLnBrk="0" hangingPunct="0">
              <a:defRPr/>
            </a:pPr>
            <a:endParaRPr lang="en-US">
              <a:solidFill>
                <a:srgbClr val="000000"/>
              </a:solidFill>
              <a:ea typeface="Osaka"/>
              <a:cs typeface="Osaka"/>
            </a:endParaRPr>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lgn="ctr" eaLnBrk="0" hangingPunct="0">
              <a:defRPr/>
            </a:pPr>
            <a:endParaRPr lang="en-US">
              <a:solidFill>
                <a:srgbClr val="000000"/>
              </a:solidFill>
              <a:ea typeface="Osaka"/>
              <a:cs typeface="Osaka"/>
            </a:endParaRPr>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eaLnBrk="0" hangingPunct="0">
              <a:defRPr/>
            </a:pPr>
            <a:fld id="{0D01A936-1228-CA41-8BF7-5DFAD1FA2BB9}" type="slidenum">
              <a:rPr lang="en-US">
                <a:solidFill>
                  <a:srgbClr val="000000"/>
                </a:solidFill>
                <a:ea typeface="Osaka" charset="0"/>
                <a:cs typeface="Osaka" charset="0"/>
              </a:rPr>
              <a:pPr eaLnBrk="0" hangingPunct="0">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1309781727"/>
      </p:ext>
    </p:extLst>
  </p:cSld>
  <p:clrMap bg1="lt1" tx1="dk1" bg2="lt2" tx2="dk2" accent1="accent1" accent2="accent2" accent3="accent3" accent4="accent4" accent5="accent5" accent6="accent6" hlink="hlink" folHlink="folHlink"/>
  <p:sldLayoutIdLst>
    <p:sldLayoutId id="2147485026" r:id="rId1"/>
    <p:sldLayoutId id="2147485027" r:id="rId2"/>
    <p:sldLayoutId id="2147485028" r:id="rId3"/>
    <p:sldLayoutId id="2147485029" r:id="rId4"/>
    <p:sldLayoutId id="2147485030" r:id="rId5"/>
    <p:sldLayoutId id="2147485031" r:id="rId6"/>
    <p:sldLayoutId id="2147485032" r:id="rId7"/>
    <p:sldLayoutId id="2147485033" r:id="rId8"/>
    <p:sldLayoutId id="2147485034" r:id="rId9"/>
    <p:sldLayoutId id="2147485035" r:id="rId10"/>
    <p:sldLayoutId id="21474850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4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1" i="0">
                <a:solidFill>
                  <a:srgbClr val="000000"/>
                </a:solidFill>
                <a:latin typeface="Arial" panose="020B0604020202020204" pitchFamily="34" charset="0"/>
              </a:defRPr>
            </a:lvl1pPr>
          </a:lstStyle>
          <a:p>
            <a:pPr>
              <a:defRPr/>
            </a:pPr>
            <a:fld id="{38897548-9C6D-6D41-B47D-E15ED9C905FA}" type="slidenum">
              <a:rPr lang="en-US" smtClean="0"/>
              <a:pPr>
                <a:defRPr/>
              </a:pPr>
              <a:t>‹#›</a:t>
            </a:fld>
            <a:endParaRPr lang="en-US" dirty="0"/>
          </a:p>
        </p:txBody>
      </p:sp>
    </p:spTree>
    <p:extLst>
      <p:ext uri="{BB962C8B-B14F-4D97-AF65-F5344CB8AC3E}">
        <p14:creationId xmlns:p14="http://schemas.microsoft.com/office/powerpoint/2010/main" val="3694211188"/>
      </p:ext>
    </p:extLst>
  </p:cSld>
  <p:clrMap bg1="lt1" tx1="dk1" bg2="lt2" tx2="dk2" accent1="accent1" accent2="accent2" accent3="accent3" accent4="accent4" accent5="accent5" accent6="accent6" hlink="hlink" folHlink="folHlink"/>
  <p:sldLayoutIdLst>
    <p:sldLayoutId id="2147485062" r:id="rId1"/>
    <p:sldLayoutId id="2147485063" r:id="rId2"/>
    <p:sldLayoutId id="2147485064" r:id="rId3"/>
    <p:sldLayoutId id="2147485065" r:id="rId4"/>
    <p:sldLayoutId id="2147485066" r:id="rId5"/>
    <p:sldLayoutId id="2147485067" r:id="rId6"/>
    <p:sldLayoutId id="2147485068" r:id="rId7"/>
    <p:sldLayoutId id="2147485069" r:id="rId8"/>
    <p:sldLayoutId id="2147485070" r:id="rId9"/>
    <p:sldLayoutId id="2147485071" r:id="rId10"/>
    <p:sldLayoutId id="2147485072" r:id="rId11"/>
    <p:sldLayoutId id="2147485073" r:id="rId12"/>
    <p:sldLayoutId id="2147485074"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pitchFamily="-112" charset="-128"/>
                <a:cs typeface="ＭＳ Ｐゴシック" pitchFamily="-112" charset="-128"/>
              </a:defRPr>
            </a:lvl1pPr>
          </a:lstStyle>
          <a:p>
            <a:pPr>
              <a:defRPr/>
            </a:pPr>
            <a:endParaRPr lang="en-US" dirty="0">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pitchFamily="-112" charset="-128"/>
                <a:cs typeface="ＭＳ Ｐゴシック" pitchFamily="-112" charset="-128"/>
              </a:defRPr>
            </a:lvl1pPr>
          </a:lstStyle>
          <a:p>
            <a:pPr>
              <a:defRPr/>
            </a:pPr>
            <a:endParaRPr lang="en-US" dirty="0">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0A13D4A3-E66E-9D47-8B45-AF6D3BD6B68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11181821"/>
      </p:ext>
    </p:extLst>
  </p:cSld>
  <p:clrMap bg1="lt1" tx1="dk1" bg2="lt2" tx2="dk2" accent1="accent1" accent2="accent2" accent3="accent3" accent4="accent4" accent5="accent5" accent6="accent6" hlink="hlink" folHlink="folHlink"/>
  <p:sldLayoutIdLst>
    <p:sldLayoutId id="2147485124" r:id="rId1"/>
    <p:sldLayoutId id="2147485125" r:id="rId2"/>
    <p:sldLayoutId id="2147485126" r:id="rId3"/>
    <p:sldLayoutId id="2147485127" r:id="rId4"/>
    <p:sldLayoutId id="2147485128" r:id="rId5"/>
    <p:sldLayoutId id="2147485129" r:id="rId6"/>
    <p:sldLayoutId id="2147485130" r:id="rId7"/>
    <p:sldLayoutId id="2147485131" r:id="rId8"/>
    <p:sldLayoutId id="2147485132" r:id="rId9"/>
    <p:sldLayoutId id="2147485133" r:id="rId10"/>
    <p:sldLayoutId id="2147485134" r:id="rId11"/>
    <p:sldLayoutId id="2147485135"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5.xml"/></Relationships>
</file>

<file path=ppt/slides/_rels/slide10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5.xml"/><Relationship Id="rId1" Type="http://schemas.openxmlformats.org/officeDocument/2006/relationships/slideLayout" Target="../slideLayouts/slideLayout203.xml"/></Relationships>
</file>

<file path=ppt/slides/_rels/slide10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6.xml"/><Relationship Id="rId1" Type="http://schemas.openxmlformats.org/officeDocument/2006/relationships/slideLayout" Target="../slideLayouts/slideLayout203.xml"/></Relationships>
</file>

<file path=ppt/slides/_rels/slide10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7.xml"/><Relationship Id="rId1" Type="http://schemas.openxmlformats.org/officeDocument/2006/relationships/slideLayout" Target="../slideLayouts/slideLayout203.xml"/></Relationships>
</file>

<file path=ppt/slides/_rels/slide10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8.xml"/><Relationship Id="rId1" Type="http://schemas.openxmlformats.org/officeDocument/2006/relationships/slideLayout" Target="../slideLayouts/slideLayout203.xml"/></Relationships>
</file>

<file path=ppt/slides/_rels/slide10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9.xml"/><Relationship Id="rId1" Type="http://schemas.openxmlformats.org/officeDocument/2006/relationships/slideLayout" Target="../slideLayouts/slideLayout203.xml"/></Relationships>
</file>

<file path=ppt/slides/_rels/slide10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00.xml"/><Relationship Id="rId1" Type="http://schemas.openxmlformats.org/officeDocument/2006/relationships/slideLayout" Target="../slideLayouts/slideLayout203.xml"/></Relationships>
</file>

<file path=ppt/slides/_rels/slide10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01.xml"/><Relationship Id="rId1" Type="http://schemas.openxmlformats.org/officeDocument/2006/relationships/slideLayout" Target="../slideLayouts/slideLayout203.xml"/></Relationships>
</file>

<file path=ppt/slides/_rels/slide10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02.xml"/><Relationship Id="rId1" Type="http://schemas.openxmlformats.org/officeDocument/2006/relationships/slideLayout" Target="../slideLayouts/slideLayout203.xml"/></Relationships>
</file>

<file path=ppt/slides/_rels/slide10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03.xml"/><Relationship Id="rId1" Type="http://schemas.openxmlformats.org/officeDocument/2006/relationships/slideLayout" Target="../slideLayouts/slideLayout203.xml"/></Relationships>
</file>

<file path=ppt/slides/_rels/slide10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4.xml"/><Relationship Id="rId1" Type="http://schemas.openxmlformats.org/officeDocument/2006/relationships/slideLayout" Target="../slideLayouts/slideLayout20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67.xml"/><Relationship Id="rId4" Type="http://schemas.openxmlformats.org/officeDocument/2006/relationships/image" Target="../media/image18.png"/></Relationships>
</file>

<file path=ppt/slides/_rels/slide11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5.xml"/><Relationship Id="rId1" Type="http://schemas.openxmlformats.org/officeDocument/2006/relationships/slideLayout" Target="../slideLayouts/slideLayout203.xml"/></Relationships>
</file>

<file path=ppt/slides/_rels/slide11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6.xml"/><Relationship Id="rId1" Type="http://schemas.openxmlformats.org/officeDocument/2006/relationships/slideLayout" Target="../slideLayouts/slideLayout203.xml"/></Relationships>
</file>

<file path=ppt/slides/_rels/slide11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7.xml"/><Relationship Id="rId1" Type="http://schemas.openxmlformats.org/officeDocument/2006/relationships/slideLayout" Target="../slideLayouts/slideLayout203.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113.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notesSlide" Target="../notesSlides/notesSlide108.xml"/><Relationship Id="rId1" Type="http://schemas.openxmlformats.org/officeDocument/2006/relationships/slideLayout" Target="../slideLayouts/slideLayout203.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11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9.xml"/><Relationship Id="rId1" Type="http://schemas.openxmlformats.org/officeDocument/2006/relationships/slideLayout" Target="../slideLayouts/slideLayout203.xml"/><Relationship Id="rId4" Type="http://schemas.openxmlformats.org/officeDocument/2006/relationships/image" Target="../media/image99.jpeg"/></Relationships>
</file>

<file path=ppt/slides/_rels/slide11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10.xml"/><Relationship Id="rId1" Type="http://schemas.openxmlformats.org/officeDocument/2006/relationships/slideLayout" Target="../slideLayouts/slideLayout203.xml"/></Relationships>
</file>

<file path=ppt/slides/_rels/slide11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1.xml"/><Relationship Id="rId1" Type="http://schemas.openxmlformats.org/officeDocument/2006/relationships/slideLayout" Target="../slideLayouts/slideLayout203.xml"/></Relationships>
</file>

<file path=ppt/slides/_rels/slide11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12.xml"/><Relationship Id="rId1" Type="http://schemas.openxmlformats.org/officeDocument/2006/relationships/slideLayout" Target="../slideLayouts/slideLayout208.xml"/></Relationships>
</file>

<file path=ppt/slides/_rels/slide11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3.xml"/><Relationship Id="rId1" Type="http://schemas.openxmlformats.org/officeDocument/2006/relationships/slideLayout" Target="../slideLayouts/slideLayout44.xml"/></Relationships>
</file>

<file path=ppt/slides/_rels/slide11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4.xml"/><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14.xml"/></Relationships>
</file>

<file path=ppt/slides/_rels/slide12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5.xml"/><Relationship Id="rId1" Type="http://schemas.openxmlformats.org/officeDocument/2006/relationships/slideLayout" Target="../slideLayouts/slideLayout44.xml"/></Relationships>
</file>

<file path=ppt/slides/_rels/slide12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6.xml"/><Relationship Id="rId1" Type="http://schemas.openxmlformats.org/officeDocument/2006/relationships/slideLayout" Target="../slideLayouts/slideLayout44.xml"/></Relationships>
</file>

<file path=ppt/slides/_rels/slide12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7.xml"/><Relationship Id="rId1" Type="http://schemas.openxmlformats.org/officeDocument/2006/relationships/slideLayout" Target="../slideLayouts/slideLayout44.xml"/></Relationships>
</file>

<file path=ppt/slides/_rels/slide12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8.xml"/><Relationship Id="rId1" Type="http://schemas.openxmlformats.org/officeDocument/2006/relationships/slideLayout" Target="../slideLayouts/slideLayout44.xml"/></Relationships>
</file>

<file path=ppt/slides/_rels/slide12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9.xml"/><Relationship Id="rId1" Type="http://schemas.openxmlformats.org/officeDocument/2006/relationships/slideLayout" Target="../slideLayouts/slideLayout44.xml"/></Relationships>
</file>

<file path=ppt/slides/_rels/slide1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0.xml"/><Relationship Id="rId1" Type="http://schemas.openxmlformats.org/officeDocument/2006/relationships/slideLayout" Target="../slideLayouts/slideLayout44.xml"/></Relationships>
</file>

<file path=ppt/slides/_rels/slide1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1.xml"/><Relationship Id="rId1" Type="http://schemas.openxmlformats.org/officeDocument/2006/relationships/slideLayout" Target="../slideLayouts/slideLayout44.xml"/><Relationship Id="rId4" Type="http://schemas.openxmlformats.org/officeDocument/2006/relationships/image" Target="../media/image44.jpeg"/></Relationships>
</file>

<file path=ppt/slides/_rels/slide1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2.xml"/><Relationship Id="rId1" Type="http://schemas.openxmlformats.org/officeDocument/2006/relationships/slideLayout" Target="../slideLayouts/slideLayout44.xml"/></Relationships>
</file>

<file path=ppt/slides/_rels/slide1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3.xml"/><Relationship Id="rId1" Type="http://schemas.openxmlformats.org/officeDocument/2006/relationships/slideLayout" Target="../slideLayouts/slideLayout44.xml"/></Relationships>
</file>

<file path=ppt/slides/_rels/slide1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4.xm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78.xml"/><Relationship Id="rId4" Type="http://schemas.openxmlformats.org/officeDocument/2006/relationships/image" Target="../media/image21.png"/></Relationships>
</file>

<file path=ppt/slides/_rels/slide1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5.xml"/><Relationship Id="rId1" Type="http://schemas.openxmlformats.org/officeDocument/2006/relationships/slideLayout" Target="../slideLayouts/slideLayout44.xml"/></Relationships>
</file>

<file path=ppt/slides/_rels/slide13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26.xml"/><Relationship Id="rId1" Type="http://schemas.openxmlformats.org/officeDocument/2006/relationships/slideLayout" Target="../slideLayouts/slideLayout44.xml"/></Relationships>
</file>

<file path=ppt/slides/_rels/slide13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7.xml"/><Relationship Id="rId1" Type="http://schemas.openxmlformats.org/officeDocument/2006/relationships/slideLayout" Target="../slideLayouts/slideLayout44.xml"/><Relationship Id="rId4" Type="http://schemas.microsoft.com/office/2007/relationships/hdphoto" Target="../media/hdphoto2.wdp"/></Relationships>
</file>

<file path=ppt/slides/_rels/slide13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28.xml"/><Relationship Id="rId1" Type="http://schemas.openxmlformats.org/officeDocument/2006/relationships/slideLayout" Target="../slideLayouts/slideLayout44.xml"/></Relationships>
</file>

<file path=ppt/slides/_rels/slide13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9.xml"/><Relationship Id="rId1" Type="http://schemas.openxmlformats.org/officeDocument/2006/relationships/slideLayout" Target="../slideLayouts/slideLayout44.xml"/></Relationships>
</file>

<file path=ppt/slides/_rels/slide13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50.xml"/></Relationships>
</file>

<file path=ppt/slides/_rels/slide13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50.xml"/><Relationship Id="rId1" Type="http://schemas.openxmlformats.org/officeDocument/2006/relationships/themeOverride" Target="../theme/themeOverride4.xml"/></Relationships>
</file>

<file path=ppt/slides/_rels/slide13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8.xml"/></Relationships>
</file>

<file path=ppt/slides/_rels/slide13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9.xml"/></Relationships>
</file>

<file path=ppt/slides/_rels/slide13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25.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4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42.xml"/></Relationships>
</file>

<file path=ppt/slides/_rels/slide1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2.xml"/><Relationship Id="rId1" Type="http://schemas.openxmlformats.org/officeDocument/2006/relationships/slideLayout" Target="../slideLayouts/slideLayout300.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44.xml"/></Relationships>
</file>

<file path=ppt/slides/_rels/slide144.xml.rels><?xml version="1.0" encoding="UTF-8" standalone="yes"?>
<Relationships xmlns="http://schemas.openxmlformats.org/package/2006/relationships"><Relationship Id="rId3" Type="http://schemas.openxmlformats.org/officeDocument/2006/relationships/slide" Target="slide89.xml"/><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5.xml"/><Relationship Id="rId1" Type="http://schemas.openxmlformats.org/officeDocument/2006/relationships/slideLayout" Target="../slideLayouts/slideLayout110.xml"/></Relationships>
</file>

<file path=ppt/slides/_rels/slide14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36.xml"/><Relationship Id="rId1" Type="http://schemas.openxmlformats.org/officeDocument/2006/relationships/slideLayout" Target="../slideLayouts/slideLayout44.xml"/></Relationships>
</file>

<file path=ppt/slides/_rels/slide14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7.xml"/><Relationship Id="rId1" Type="http://schemas.openxmlformats.org/officeDocument/2006/relationships/slideLayout" Target="../slideLayouts/slideLayout44.xml"/></Relationships>
</file>

<file path=ppt/slides/_rels/slide14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8.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4.xml"/></Relationships>
</file>

<file path=ppt/slides/_rels/slide1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9.xml"/><Relationship Id="rId1" Type="http://schemas.openxmlformats.org/officeDocument/2006/relationships/slideLayout" Target="../slideLayouts/slideLayout154.xml"/></Relationships>
</file>

<file path=ppt/slides/_rels/slide1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0.xml"/><Relationship Id="rId1" Type="http://schemas.openxmlformats.org/officeDocument/2006/relationships/slideLayout" Target="../slideLayouts/slideLayout278.xml"/><Relationship Id="rId4" Type="http://schemas.openxmlformats.org/officeDocument/2006/relationships/image" Target="../media/image21.png"/></Relationships>
</file>

<file path=ppt/slides/_rels/slide1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1.xml"/><Relationship Id="rId1" Type="http://schemas.openxmlformats.org/officeDocument/2006/relationships/slideLayout" Target="../slideLayouts/slideLayout154.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428.xml"/></Relationships>
</file>

<file path=ppt/slides/_rels/slide15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43.xml"/><Relationship Id="rId1" Type="http://schemas.openxmlformats.org/officeDocument/2006/relationships/slideLayout" Target="../slideLayouts/slideLayout44.xml"/></Relationships>
</file>

<file path=ppt/slides/_rels/slide15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44.xml"/><Relationship Id="rId1" Type="http://schemas.openxmlformats.org/officeDocument/2006/relationships/slideLayout" Target="../slideLayouts/slideLayout44.xml"/></Relationships>
</file>

<file path=ppt/slides/_rels/slide15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45.xml"/><Relationship Id="rId1" Type="http://schemas.openxmlformats.org/officeDocument/2006/relationships/slideLayout" Target="../slideLayouts/slideLayout398.xml"/><Relationship Id="rId4" Type="http://schemas.openxmlformats.org/officeDocument/2006/relationships/image" Target="../media/image124.jpg"/></Relationships>
</file>

<file path=ppt/slides/_rels/slide15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46.xml"/><Relationship Id="rId1" Type="http://schemas.openxmlformats.org/officeDocument/2006/relationships/slideLayout" Target="../slideLayouts/slideLayout347.xml"/><Relationship Id="rId4" Type="http://schemas.openxmlformats.org/officeDocument/2006/relationships/image" Target="../media/image126.wmf"/></Relationships>
</file>

<file path=ppt/slides/_rels/slide158.x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notesSlide" Target="../notesSlides/notesSlide147.xml"/><Relationship Id="rId1" Type="http://schemas.openxmlformats.org/officeDocument/2006/relationships/slideLayout" Target="../slideLayouts/slideLayout347.xml"/></Relationships>
</file>

<file path=ppt/slides/_rels/slide159.x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notesSlide" Target="../notesSlides/notesSlide148.xml"/><Relationship Id="rId1" Type="http://schemas.openxmlformats.org/officeDocument/2006/relationships/slideLayout" Target="../slideLayouts/slideLayout34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5.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347.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347.xml"/></Relationships>
</file>

<file path=ppt/slides/_rels/slide16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51.xml"/><Relationship Id="rId1" Type="http://schemas.openxmlformats.org/officeDocument/2006/relationships/slideLayout" Target="../slideLayouts/slideLayout347.xml"/></Relationships>
</file>

<file path=ppt/slides/_rels/slide16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52.xml"/><Relationship Id="rId1" Type="http://schemas.openxmlformats.org/officeDocument/2006/relationships/slideLayout" Target="../slideLayouts/slideLayout347.xml"/></Relationships>
</file>

<file path=ppt/slides/_rels/slide16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53.xml"/><Relationship Id="rId1" Type="http://schemas.openxmlformats.org/officeDocument/2006/relationships/slideLayout" Target="../slideLayouts/slideLayout347.xml"/></Relationships>
</file>

<file path=ppt/slides/_rels/slide165.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jpeg"/><Relationship Id="rId2" Type="http://schemas.openxmlformats.org/officeDocument/2006/relationships/notesSlide" Target="../notesSlides/notesSlide154.xml"/><Relationship Id="rId1" Type="http://schemas.openxmlformats.org/officeDocument/2006/relationships/slideLayout" Target="../slideLayouts/slideLayout359.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16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55.xml"/><Relationship Id="rId1" Type="http://schemas.openxmlformats.org/officeDocument/2006/relationships/slideLayout" Target="../slideLayouts/slideLayout347.xml"/><Relationship Id="rId4" Type="http://schemas.openxmlformats.org/officeDocument/2006/relationships/image" Target="../media/image137.png"/></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34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347.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34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00.xml"/></Relationships>
</file>

<file path=ppt/slides/_rels/slide17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59.xml"/><Relationship Id="rId1" Type="http://schemas.openxmlformats.org/officeDocument/2006/relationships/slideLayout" Target="../slideLayouts/slideLayout409.xml"/></Relationships>
</file>

<file path=ppt/slides/_rels/slide17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60.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slide" Target="slide89.xml"/><Relationship Id="rId4" Type="http://schemas.openxmlformats.org/officeDocument/2006/relationships/image" Target="../media/image49.png"/></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50.xml"/></Relationships>
</file>

<file path=ppt/slides/_rels/slide17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162.xml"/><Relationship Id="rId1" Type="http://schemas.openxmlformats.org/officeDocument/2006/relationships/slideLayout" Target="../slideLayouts/slideLayout2.xml"/><Relationship Id="rId5" Type="http://schemas.openxmlformats.org/officeDocument/2006/relationships/slide" Target="slide89.xml"/><Relationship Id="rId4" Type="http://schemas.openxmlformats.org/officeDocument/2006/relationships/image" Target="../media/image49.png"/></Relationships>
</file>

<file path=ppt/slides/_rels/slide17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163.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slide" Target="slide89.xml"/><Relationship Id="rId4" Type="http://schemas.openxmlformats.org/officeDocument/2006/relationships/image" Target="../media/image49.png"/></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328.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44.xml"/></Relationships>
</file>

<file path=ppt/slides/_rels/slide17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6.xml"/><Relationship Id="rId1" Type="http://schemas.openxmlformats.org/officeDocument/2006/relationships/slideLayout" Target="../slideLayouts/slideLayout300.xml"/></Relationships>
</file>

<file path=ppt/slides/_rels/slide17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7.xml"/><Relationship Id="rId1" Type="http://schemas.openxmlformats.org/officeDocument/2006/relationships/slideLayout" Target="../slideLayouts/slideLayout110.xml"/></Relationships>
</file>

<file path=ppt/slides/_rels/slide17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8.xml"/><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10.xml"/></Relationships>
</file>

<file path=ppt/slides/_rels/slide180.xml.rels><?xml version="1.0" encoding="UTF-8" standalone="yes"?>
<Relationships xmlns="http://schemas.openxmlformats.org/package/2006/relationships"><Relationship Id="rId3" Type="http://schemas.openxmlformats.org/officeDocument/2006/relationships/slide" Target="slide89.xml"/><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39.xml"/></Relationships>
</file>

<file path=ppt/slides/_rels/slide18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39.xml"/></Relationships>
</file>

<file path=ppt/slides/_rels/slide18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9.xml"/></Relationships>
</file>

<file path=ppt/slides/_rels/slide18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39.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8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70.xml"/><Relationship Id="rId1" Type="http://schemas.openxmlformats.org/officeDocument/2006/relationships/slideLayout" Target="../slideLayouts/slideLayout33.xml"/><Relationship Id="rId4" Type="http://schemas.openxmlformats.org/officeDocument/2006/relationships/image" Target="../media/image144.png"/></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4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42.xml"/></Relationships>
</file>

<file path=ppt/slides/_rels/slide18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173.xml"/><Relationship Id="rId1" Type="http://schemas.openxmlformats.org/officeDocument/2006/relationships/slideLayout" Target="../slideLayouts/slideLayout2.xml"/><Relationship Id="rId5" Type="http://schemas.openxmlformats.org/officeDocument/2006/relationships/slide" Target="slide42.xml"/><Relationship Id="rId4" Type="http://schemas.openxmlformats.org/officeDocument/2006/relationships/image" Target="../media/image145.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25.xml"/></Relationships>
</file>

<file path=ppt/slides/_rels/slide190.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97.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0.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83.xml"/><Relationship Id="rId1" Type="http://schemas.openxmlformats.org/officeDocument/2006/relationships/slideLayout" Target="../slideLayouts/slideLayout329.xml"/><Relationship Id="rId4" Type="http://schemas.openxmlformats.org/officeDocument/2006/relationships/image" Target="../media/image14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64.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75.xml"/><Relationship Id="rId5" Type="http://schemas.openxmlformats.org/officeDocument/2006/relationships/image" Target="../media/image27.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5.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30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34.xml"/></Relationships>
</file>

<file path=ppt/slides/_rels/slide2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4.xml"/><Relationship Id="rId1" Type="http://schemas.openxmlformats.org/officeDocument/2006/relationships/slideLayout" Target="../slideLayouts/slideLayout44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25.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31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7.xml"/><Relationship Id="rId1" Type="http://schemas.openxmlformats.org/officeDocument/2006/relationships/slideLayout" Target="../slideLayouts/slideLayout92.xml"/><Relationship Id="rId4" Type="http://schemas.openxmlformats.org/officeDocument/2006/relationships/image" Target="../media/image31.e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1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32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8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93.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74.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78.xml"/><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7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8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5.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225.xml"/></Relationships>
</file>

<file path=ppt/slides/_rels/slide41.xml.rels><?xml version="1.0" encoding="UTF-8" standalone="yes"?>
<Relationships xmlns="http://schemas.openxmlformats.org/package/2006/relationships"><Relationship Id="rId8" Type="http://schemas.openxmlformats.org/officeDocument/2006/relationships/slide" Target="slide91.xml"/><Relationship Id="rId13" Type="http://schemas.openxmlformats.org/officeDocument/2006/relationships/slide" Target="slide192.xml"/><Relationship Id="rId3" Type="http://schemas.openxmlformats.org/officeDocument/2006/relationships/slide" Target="slide42.xml"/><Relationship Id="rId7" Type="http://schemas.openxmlformats.org/officeDocument/2006/relationships/slide" Target="slide47.xml"/><Relationship Id="rId12" Type="http://schemas.openxmlformats.org/officeDocument/2006/relationships/slide" Target="slide43.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slide" Target="slide51.xml"/><Relationship Id="rId11" Type="http://schemas.openxmlformats.org/officeDocument/2006/relationships/slide" Target="slide123.xml"/><Relationship Id="rId5" Type="http://schemas.openxmlformats.org/officeDocument/2006/relationships/slide" Target="slide48.xml"/><Relationship Id="rId10" Type="http://schemas.openxmlformats.org/officeDocument/2006/relationships/slide" Target="slide190.xml"/><Relationship Id="rId4" Type="http://schemas.openxmlformats.org/officeDocument/2006/relationships/slide" Target="slide44.xml"/><Relationship Id="rId9" Type="http://schemas.openxmlformats.org/officeDocument/2006/relationships/slide" Target="slide189.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slide" Target="slide42.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slide" Target="slide89.xm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slide" Target="slide17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slide" Target="slide42.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47.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slide" Target="slide199.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3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4.xml"/></Relationships>
</file>

<file path=ppt/slides/_rels/slide5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9.xml"/><Relationship Id="rId1" Type="http://schemas.openxmlformats.org/officeDocument/2006/relationships/slideLayout" Target="../slideLayouts/slideLayout121.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44.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1.xml"/><Relationship Id="rId1" Type="http://schemas.openxmlformats.org/officeDocument/2006/relationships/slideLayout" Target="../slideLayouts/slideLayout44.xml"/><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4.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3.xml"/><Relationship Id="rId1" Type="http://schemas.openxmlformats.org/officeDocument/2006/relationships/slideLayout" Target="../slideLayouts/slideLayout44.xml"/><Relationship Id="rId4" Type="http://schemas.openxmlformats.org/officeDocument/2006/relationships/slide" Target="slide8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55.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6.xml"/><Relationship Id="rId1" Type="http://schemas.openxmlformats.org/officeDocument/2006/relationships/slideLayout" Target="../slideLayouts/slideLayout44.xml"/><Relationship Id="rId4" Type="http://schemas.openxmlformats.org/officeDocument/2006/relationships/image" Target="../media/image44.jpeg"/></Relationships>
</file>

<file path=ppt/slides/_rels/slide6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7.xml"/><Relationship Id="rId1" Type="http://schemas.openxmlformats.org/officeDocument/2006/relationships/slideLayout" Target="../slideLayouts/slideLayout44.xml"/></Relationships>
</file>

<file path=ppt/slides/_rels/slide6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8.xml"/><Relationship Id="rId1" Type="http://schemas.openxmlformats.org/officeDocument/2006/relationships/slideLayout" Target="../slideLayouts/slideLayout44.xml"/></Relationships>
</file>

<file path=ppt/slides/_rels/slide6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9.xml"/><Relationship Id="rId1" Type="http://schemas.openxmlformats.org/officeDocument/2006/relationships/slideLayout" Target="../slideLayouts/slideLayout44.xml"/></Relationships>
</file>

<file path=ppt/slides/_rels/slide6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0.xml"/><Relationship Id="rId1" Type="http://schemas.openxmlformats.org/officeDocument/2006/relationships/slideLayout" Target="../slideLayouts/slideLayout4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4.xml"/></Relationships>
</file>

<file path=ppt/slides/_rels/slide66.xml.rels><?xml version="1.0" encoding="UTF-8" standalone="yes"?>
<Relationships xmlns="http://schemas.openxmlformats.org/package/2006/relationships"><Relationship Id="rId3" Type="http://schemas.openxmlformats.org/officeDocument/2006/relationships/slide" Target="slide89.xml"/><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slide" Target="slide17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6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3.xml"/><Relationship Id="rId1" Type="http://schemas.openxmlformats.org/officeDocument/2006/relationships/slideLayout" Target="../slideLayouts/slideLayout300.xml"/></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4.xml"/><Relationship Id="rId1" Type="http://schemas.openxmlformats.org/officeDocument/2006/relationships/slideLayout" Target="../slideLayouts/slideLayout44.xml"/><Relationship Id="rId4" Type="http://schemas.openxmlformats.org/officeDocument/2006/relationships/slide" Target="slide89.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38.xml"/><Relationship Id="rId5" Type="http://schemas.microsoft.com/office/2007/relationships/hdphoto" Target="../media/hdphoto1.wdp"/><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5.xml"/><Relationship Id="rId1" Type="http://schemas.openxmlformats.org/officeDocument/2006/relationships/slideLayout" Target="../slideLayouts/slideLayout44.xml"/></Relationships>
</file>

<file path=ppt/slides/_rels/slide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6.xml"/><Relationship Id="rId1" Type="http://schemas.openxmlformats.org/officeDocument/2006/relationships/slideLayout" Target="../slideLayouts/slideLayout44.xml"/></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7.xml"/><Relationship Id="rId1" Type="http://schemas.openxmlformats.org/officeDocument/2006/relationships/slideLayout" Target="../slideLayouts/slideLayout44.xml"/></Relationships>
</file>

<file path=ppt/slides/_rels/slide7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8.xml"/><Relationship Id="rId1" Type="http://schemas.openxmlformats.org/officeDocument/2006/relationships/slideLayout" Target="../slideLayouts/slideLayout127.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69.xml"/><Relationship Id="rId1" Type="http://schemas.openxmlformats.org/officeDocument/2006/relationships/slideLayout" Target="../slideLayouts/slideLayout127.xml"/><Relationship Id="rId6" Type="http://schemas.openxmlformats.org/officeDocument/2006/relationships/image" Target="../media/image50.jpeg"/><Relationship Id="rId5" Type="http://schemas.openxmlformats.org/officeDocument/2006/relationships/slide" Target="slide89.xml"/><Relationship Id="rId4" Type="http://schemas.openxmlformats.org/officeDocument/2006/relationships/image" Target="../media/image49.png"/></Relationships>
</file>

<file path=ppt/slides/_rels/slide7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0.xml"/><Relationship Id="rId1" Type="http://schemas.openxmlformats.org/officeDocument/2006/relationships/slideLayout" Target="../slideLayouts/slideLayout425.xml"/></Relationships>
</file>

<file path=ppt/slides/_rels/slide76.xml.rels><?xml version="1.0" encoding="UTF-8" standalone="yes"?>
<Relationships xmlns="http://schemas.openxmlformats.org/package/2006/relationships"><Relationship Id="rId3" Type="http://schemas.openxmlformats.org/officeDocument/2006/relationships/slide" Target="slide89.xml"/><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2.xml"/><Relationship Id="rId1" Type="http://schemas.openxmlformats.org/officeDocument/2006/relationships/slideLayout" Target="../slideLayouts/slideLayout126.xml"/></Relationships>
</file>

<file path=ppt/slides/_rels/slide7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7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4.xml"/><Relationship Id="rId1" Type="http://schemas.openxmlformats.org/officeDocument/2006/relationships/slideLayout" Target="../slideLayouts/slideLayout127.xml"/><Relationship Id="rId4" Type="http://schemas.openxmlformats.org/officeDocument/2006/relationships/image" Target="../media/image56.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38.xml"/><Relationship Id="rId4" Type="http://schemas.openxmlformats.org/officeDocument/2006/relationships/image" Target="../media/image15.jpeg"/></Relationships>
</file>

<file path=ppt/slides/_rels/slide8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5.xml"/><Relationship Id="rId1" Type="http://schemas.openxmlformats.org/officeDocument/2006/relationships/slideLayout" Target="../slideLayouts/slideLayout127.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45.xml"/><Relationship Id="rId1" Type="http://schemas.openxmlformats.org/officeDocument/2006/relationships/themeOverride" Target="../theme/themeOverride3.xml"/><Relationship Id="rId4" Type="http://schemas.openxmlformats.org/officeDocument/2006/relationships/image" Target="../media/image58.jpeg"/></Relationships>
</file>

<file path=ppt/slides/_rels/slide8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7.xml"/><Relationship Id="rId1" Type="http://schemas.openxmlformats.org/officeDocument/2006/relationships/slideLayout" Target="../slideLayouts/slideLayout127.xml"/></Relationships>
</file>

<file path=ppt/slides/_rels/slide8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8.xml"/><Relationship Id="rId1" Type="http://schemas.openxmlformats.org/officeDocument/2006/relationships/slideLayout" Target="../slideLayouts/slideLayout127.xml"/></Relationships>
</file>

<file path=ppt/slides/_rels/slide8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9.xml"/><Relationship Id="rId1" Type="http://schemas.openxmlformats.org/officeDocument/2006/relationships/slideLayout" Target="../slideLayouts/slideLayout127.xml"/></Relationships>
</file>

<file path=ppt/slides/_rels/slide8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0.xml"/><Relationship Id="rId1" Type="http://schemas.openxmlformats.org/officeDocument/2006/relationships/slideLayout" Target="../slideLayouts/slideLayout126.xml"/></Relationships>
</file>

<file path=ppt/slides/_rels/slide8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1.xml"/><Relationship Id="rId1" Type="http://schemas.openxmlformats.org/officeDocument/2006/relationships/slideLayout" Target="../slideLayouts/slideLayout126.xml"/></Relationships>
</file>

<file path=ppt/slides/_rels/slide8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2.xml"/><Relationship Id="rId1" Type="http://schemas.openxmlformats.org/officeDocument/2006/relationships/slideLayout" Target="../slideLayouts/slideLayout127.xml"/><Relationship Id="rId4" Type="http://schemas.openxmlformats.org/officeDocument/2006/relationships/image" Target="../media/image65.jpeg"/></Relationships>
</file>

<file path=ppt/slides/_rels/slide8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3.xml"/><Relationship Id="rId1" Type="http://schemas.openxmlformats.org/officeDocument/2006/relationships/slideLayout" Target="../slideLayouts/slideLayout127.xml"/></Relationships>
</file>

<file path=ppt/slides/_rels/slide8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4.xml"/><Relationship Id="rId1" Type="http://schemas.openxmlformats.org/officeDocument/2006/relationships/slideLayout" Target="../slideLayouts/slideLayout12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38.xml"/></Relationships>
</file>

<file path=ppt/slides/_rels/slide9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5.xml"/><Relationship Id="rId1" Type="http://schemas.openxmlformats.org/officeDocument/2006/relationships/slideLayout" Target="../slideLayouts/slideLayout127.xml"/></Relationships>
</file>

<file path=ppt/slides/_rels/slide9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6.xml"/><Relationship Id="rId1" Type="http://schemas.openxmlformats.org/officeDocument/2006/relationships/slideLayout" Target="../slideLayouts/slideLayout127.xml"/></Relationships>
</file>

<file path=ppt/slides/_rels/slide9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7.xml"/><Relationship Id="rId1" Type="http://schemas.openxmlformats.org/officeDocument/2006/relationships/slideLayout" Target="../slideLayouts/slideLayout127.xml"/></Relationships>
</file>

<file path=ppt/slides/_rels/slide9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8.xml"/><Relationship Id="rId1" Type="http://schemas.openxmlformats.org/officeDocument/2006/relationships/slideLayout" Target="../slideLayouts/slideLayout127.xml"/></Relationships>
</file>

<file path=ppt/slides/_rels/slide9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9.xml"/><Relationship Id="rId1" Type="http://schemas.openxmlformats.org/officeDocument/2006/relationships/slideLayout" Target="../slideLayouts/slideLayout160.xml"/></Relationships>
</file>

<file path=ppt/slides/_rels/slide9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0.xml"/><Relationship Id="rId1" Type="http://schemas.openxmlformats.org/officeDocument/2006/relationships/slideLayout" Target="../slideLayouts/slideLayout176.xml"/><Relationship Id="rId5" Type="http://schemas.openxmlformats.org/officeDocument/2006/relationships/image" Target="../media/image73.jpeg"/><Relationship Id="rId4"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1.xml"/><Relationship Id="rId1" Type="http://schemas.openxmlformats.org/officeDocument/2006/relationships/slideLayout" Target="../slideLayouts/slideLayout181.xml"/></Relationships>
</file>

<file path=ppt/slides/_rels/slide9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2.xml"/><Relationship Id="rId1" Type="http://schemas.openxmlformats.org/officeDocument/2006/relationships/slideLayout" Target="../slideLayouts/slideLayout198.xml"/><Relationship Id="rId5" Type="http://schemas.openxmlformats.org/officeDocument/2006/relationships/image" Target="../media/image73.jpeg"/><Relationship Id="rId4"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3.xml"/><Relationship Id="rId1" Type="http://schemas.openxmlformats.org/officeDocument/2006/relationships/slideLayout" Target="../slideLayouts/slideLayout203.xml"/></Relationships>
</file>

<file path=ppt/slides/_rels/slide9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4.xml"/><Relationship Id="rId1" Type="http://schemas.openxmlformats.org/officeDocument/2006/relationships/slideLayout" Target="../slideLayouts/slideLayout20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Oval 4"/>
          <p:cNvSpPr>
            <a:spLocks noChangeArrowheads="1"/>
          </p:cNvSpPr>
          <p:nvPr/>
        </p:nvSpPr>
        <p:spPr bwMode="auto">
          <a:xfrm>
            <a:off x="0" y="3200400"/>
            <a:ext cx="6400800" cy="2362200"/>
          </a:xfrm>
          <a:prstGeom prst="ellipse">
            <a:avLst/>
          </a:prstGeom>
          <a:solidFill>
            <a:schemeClr val="hlink"/>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DACA9C"/>
              </a:solidFill>
              <a:effectLst/>
              <a:uLnTx/>
              <a:uFillTx/>
              <a:latin typeface="Arial" panose="020B0604020202020204" pitchFamily="34" charset="0"/>
              <a:ea typeface="ＭＳ Ｐゴシック" charset="0"/>
              <a:cs typeface="ＭＳ Ｐゴシック" charset="0"/>
            </a:endParaRPr>
          </a:p>
        </p:txBody>
      </p:sp>
      <p:sp>
        <p:nvSpPr>
          <p:cNvPr id="104450" name="Rectangle 6"/>
          <p:cNvSpPr>
            <a:spLocks noChangeArrowheads="1"/>
          </p:cNvSpPr>
          <p:nvPr/>
        </p:nvSpPr>
        <p:spPr bwMode="auto">
          <a:xfrm>
            <a:off x="0" y="-260"/>
            <a:ext cx="9144000" cy="1015663"/>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rPr>
              <a:t>دعوة للتواضع لشعب الله</a:t>
            </a:r>
            <a:endParaRPr kumimoji="0" lang="en-US" sz="60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p:txBody>
      </p:sp>
      <p:sp>
        <p:nvSpPr>
          <p:cNvPr id="104452" name="Rectangle 9"/>
          <p:cNvSpPr>
            <a:spLocks noGrp="1" noChangeArrowheads="1"/>
          </p:cNvSpPr>
          <p:nvPr>
            <p:ph type="ctrTitle"/>
          </p:nvPr>
        </p:nvSpPr>
        <p:spPr>
          <a:xfrm>
            <a:off x="685800" y="3733800"/>
            <a:ext cx="5029200" cy="1143000"/>
          </a:xfrm>
          <a:solidFill>
            <a:schemeClr val="hlink"/>
          </a:solidFill>
          <a:ln cap="flat">
            <a:solidFill>
              <a:schemeClr val="tx1"/>
            </a:solidFill>
            <a:miter lim="800000"/>
            <a:headEnd/>
            <a:tailEnd/>
          </a:ln>
        </p:spPr>
        <p:txBody>
          <a:bodyPr wrap="none"/>
          <a:lstStyle/>
          <a:p>
            <a:pPr eaLnBrk="1" hangingPunct="1"/>
            <a:r>
              <a:rPr lang="ar-JO" sz="8000" dirty="0">
                <a:solidFill>
                  <a:schemeClr val="accent2"/>
                </a:solidFill>
                <a:ea typeface="Geneva" charset="0"/>
              </a:rPr>
              <a:t>سفر</a:t>
            </a:r>
            <a:br>
              <a:rPr lang="ar-JO" sz="8000" dirty="0">
                <a:solidFill>
                  <a:schemeClr val="accent2"/>
                </a:solidFill>
                <a:ea typeface="Geneva" charset="0"/>
              </a:rPr>
            </a:br>
            <a:r>
              <a:rPr lang="ar-JO" sz="8000" dirty="0">
                <a:solidFill>
                  <a:schemeClr val="accent2"/>
                </a:solidFill>
                <a:ea typeface="Geneva" charset="0"/>
              </a:rPr>
              <a:t>عوبديا</a:t>
            </a:r>
            <a:endParaRPr lang="en-US" sz="8000" dirty="0">
              <a:solidFill>
                <a:schemeClr val="accent2"/>
              </a:solidFill>
              <a:ea typeface="Geneva" charset="0"/>
            </a:endParaRPr>
          </a:p>
        </p:txBody>
      </p:sp>
      <p:sp>
        <p:nvSpPr>
          <p:cNvPr id="7"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جريفيث. 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p>
        </p:txBody>
      </p:sp>
    </p:spTree>
    <p:extLst>
      <p:ext uri="{BB962C8B-B14F-4D97-AF65-F5344CB8AC3E}">
        <p14:creationId xmlns:p14="http://schemas.microsoft.com/office/powerpoint/2010/main" val="140849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4452"/>
                                        </p:tgtEl>
                                        <p:attrNameLst>
                                          <p:attrName>style.visibility</p:attrName>
                                        </p:attrNameLst>
                                      </p:cBhvr>
                                      <p:to>
                                        <p:strVal val="visible"/>
                                      </p:to>
                                    </p:set>
                                    <p:anim calcmode="lin" valueType="num">
                                      <p:cBhvr>
                                        <p:cTn id="7" dur="500" fill="hold"/>
                                        <p:tgtEl>
                                          <p:spTgt spid="104452"/>
                                        </p:tgtEl>
                                        <p:attrNameLst>
                                          <p:attrName>ppt_w</p:attrName>
                                        </p:attrNameLst>
                                      </p:cBhvr>
                                      <p:tavLst>
                                        <p:tav tm="0">
                                          <p:val>
                                            <p:fltVal val="0"/>
                                          </p:val>
                                        </p:tav>
                                        <p:tav tm="100000">
                                          <p:val>
                                            <p:strVal val="#ppt_w"/>
                                          </p:val>
                                        </p:tav>
                                      </p:tavLst>
                                    </p:anim>
                                    <p:anim calcmode="lin" valueType="num">
                                      <p:cBhvr>
                                        <p:cTn id="8" dur="500" fill="hold"/>
                                        <p:tgtEl>
                                          <p:spTgt spid="104452"/>
                                        </p:tgtEl>
                                        <p:attrNameLst>
                                          <p:attrName>ppt_h</p:attrName>
                                        </p:attrNameLst>
                                      </p:cBhvr>
                                      <p:tavLst>
                                        <p:tav tm="0">
                                          <p:val>
                                            <p:fltVal val="0"/>
                                          </p:val>
                                        </p:tav>
                                        <p:tav tm="100000">
                                          <p:val>
                                            <p:strVal val="#ppt_h"/>
                                          </p:val>
                                        </p:tav>
                                      </p:tavLst>
                                    </p:anim>
                                    <p:animEffect transition="in" filter="fade">
                                      <p:cBhvr>
                                        <p:cTn id="9" dur="500"/>
                                        <p:tgtEl>
                                          <p:spTgt spid="10445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4449"/>
                                        </p:tgtEl>
                                        <p:attrNameLst>
                                          <p:attrName>style.visibility</p:attrName>
                                        </p:attrNameLst>
                                      </p:cBhvr>
                                      <p:to>
                                        <p:strVal val="visible"/>
                                      </p:to>
                                    </p:set>
                                    <p:anim calcmode="lin" valueType="num">
                                      <p:cBhvr>
                                        <p:cTn id="12" dur="500" fill="hold"/>
                                        <p:tgtEl>
                                          <p:spTgt spid="104449"/>
                                        </p:tgtEl>
                                        <p:attrNameLst>
                                          <p:attrName>ppt_w</p:attrName>
                                        </p:attrNameLst>
                                      </p:cBhvr>
                                      <p:tavLst>
                                        <p:tav tm="0">
                                          <p:val>
                                            <p:fltVal val="0"/>
                                          </p:val>
                                        </p:tav>
                                        <p:tav tm="100000">
                                          <p:val>
                                            <p:strVal val="#ppt_w"/>
                                          </p:val>
                                        </p:tav>
                                      </p:tavLst>
                                    </p:anim>
                                    <p:anim calcmode="lin" valueType="num">
                                      <p:cBhvr>
                                        <p:cTn id="13" dur="500" fill="hold"/>
                                        <p:tgtEl>
                                          <p:spTgt spid="104449"/>
                                        </p:tgtEl>
                                        <p:attrNameLst>
                                          <p:attrName>ppt_h</p:attrName>
                                        </p:attrNameLst>
                                      </p:cBhvr>
                                      <p:tavLst>
                                        <p:tav tm="0">
                                          <p:val>
                                            <p:fltVal val="0"/>
                                          </p:val>
                                        </p:tav>
                                        <p:tav tm="100000">
                                          <p:val>
                                            <p:strVal val="#ppt_h"/>
                                          </p:val>
                                        </p:tav>
                                      </p:tavLst>
                                    </p:anim>
                                    <p:animEffect transition="in" filter="fade">
                                      <p:cBhvr>
                                        <p:cTn id="14" dur="500"/>
                                        <p:tgtEl>
                                          <p:spTgt spid="1044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49" grpId="0" animBg="1"/>
      <p:bldP spid="10445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a:xfrm>
            <a:off x="572103" y="76200"/>
            <a:ext cx="7993063" cy="381000"/>
          </a:xfrm>
        </p:spPr>
        <p:txBody>
          <a:bodyPr/>
          <a:lstStyle/>
          <a:p>
            <a:pPr eaLnBrk="1" hangingPunct="1"/>
            <a:r>
              <a:rPr lang="ar-JO" dirty="0">
                <a:solidFill>
                  <a:srgbClr val="996633"/>
                </a:solidFill>
                <a:ea typeface="Geneva" charset="0"/>
              </a:rPr>
              <a:t>مخطط موجز لسفر عوبديا</a:t>
            </a:r>
            <a:endParaRPr lang="en-US" dirty="0">
              <a:solidFill>
                <a:srgbClr val="996633"/>
              </a:solidFill>
              <a:ea typeface="Geneva" charset="0"/>
            </a:endParaRPr>
          </a:p>
        </p:txBody>
      </p:sp>
      <p:graphicFrame>
        <p:nvGraphicFramePr>
          <p:cNvPr id="17524" name="Group 116"/>
          <p:cNvGraphicFramePr>
            <a:graphicFrameLocks noGrp="1"/>
          </p:cNvGraphicFramePr>
          <p:nvPr>
            <p:extLst>
              <p:ext uri="{D42A27DB-BD31-4B8C-83A1-F6EECF244321}">
                <p14:modId xmlns:p14="http://schemas.microsoft.com/office/powerpoint/2010/main" val="912887377"/>
              </p:ext>
            </p:extLst>
          </p:nvPr>
        </p:nvGraphicFramePr>
        <p:xfrm>
          <a:off x="304800" y="661988"/>
          <a:ext cx="8534400" cy="6053292"/>
        </p:xfrm>
        <a:graphic>
          <a:graphicData uri="http://schemas.openxmlformats.org/drawingml/2006/table">
            <a:tbl>
              <a:tblPr/>
              <a:tblGrid>
                <a:gridCol w="12192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gridCol w="2133600">
                  <a:extLst>
                    <a:ext uri="{9D8B030D-6E8A-4147-A177-3AD203B41FA5}">
                      <a16:colId xmlns:a16="http://schemas.microsoft.com/office/drawing/2014/main" val="20004"/>
                    </a:ext>
                  </a:extLst>
                </a:gridCol>
              </a:tblGrid>
              <a:tr h="608552">
                <a:tc gridSpan="5">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36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دمار أدوم لمقاومتها يهوذا</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92636">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دمار أدوم</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يوم الرب</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492636">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الآيات ١-١٤</a:t>
                      </a:r>
                      <a:endParaRPr kumimoji="0" lang="en-US" sz="2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الآيات ١٥-٢١</a:t>
                      </a:r>
                      <a:endParaRPr kumimoji="0" lang="en-US" sz="2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492636">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الدينونة على أدوم</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البركة على يهوذا</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979481">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عيسو المتكبر يهزم</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يعقوب الأعزل</a:t>
                      </a:r>
                      <a:endParaRPr kumimoji="0" lang="en-US" sz="2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يعقوب القوي يهزم</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عيسو المهان</a:t>
                      </a:r>
                      <a:endParaRPr kumimoji="0" lang="en-US" sz="2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492636">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ازدراء لأدوم وجرائمه</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إدانة أدوم ومصائبه</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492636">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الماضي</a:t>
                      </a:r>
                      <a:endParaRPr kumimoji="0" lang="en-US" sz="2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المستقبل</a:t>
                      </a:r>
                      <a:endParaRPr kumimoji="0" lang="en-US" sz="2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434679">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الكاتب</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الدينونة</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الأسباب</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الدمار</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التملك</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269269">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عنوان </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موحى به </a:t>
                      </a:r>
                      <a:endParaRPr kumimoji="0" lang="en-US" sz="24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١ أ</a:t>
                      </a:r>
                      <a:endParaRPr kumimoji="0" lang="en-US" sz="24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متنبأ به</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بتواضع</a:t>
                      </a:r>
                      <a:endParaRPr kumimoji="0" lang="en-US" sz="24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١ ب - ٩</a:t>
                      </a:r>
                      <a:endParaRPr kumimoji="0" lang="en-US" sz="24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دينونة على</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الظلم</a:t>
                      </a:r>
                      <a:endParaRPr kumimoji="0" lang="en-US" sz="24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١٠-١٤</a:t>
                      </a:r>
                      <a:endParaRPr kumimoji="0" lang="en-US" sz="24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دينونة على</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الأعداد الجدد</a:t>
                      </a:r>
                      <a:endParaRPr kumimoji="0" lang="en-US" sz="24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١٥-١٦</a:t>
                      </a:r>
                      <a:endParaRPr kumimoji="0" lang="en-US" sz="24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البركة على</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إسرائيل الجديد</a:t>
                      </a:r>
                      <a:endParaRPr kumimoji="0" lang="en-US" sz="24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١٧-٢١</a:t>
                      </a:r>
                      <a:endParaRPr kumimoji="0" lang="en-US" sz="24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25994" name="AutoShape 104">
            <a:hlinkClick r:id="" action="ppaction://noaction" highlightClick="1"/>
          </p:cNvPr>
          <p:cNvSpPr>
            <a:spLocks noChangeArrowheads="1"/>
          </p:cNvSpPr>
          <p:nvPr/>
        </p:nvSpPr>
        <p:spPr bwMode="auto">
          <a:xfrm>
            <a:off x="8458200" y="6306003"/>
            <a:ext cx="685800" cy="533400"/>
          </a:xfrm>
          <a:prstGeom prst="actionButtonHome">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p:txBody>
      </p:sp>
      <p:sp>
        <p:nvSpPr>
          <p:cNvPr id="125995" name="AutoShape 108">
            <a:hlinkClick r:id="" action="ppaction://noaction" highlightClick="1"/>
            <a:hlinkHover r:id="" action="ppaction://noaction"/>
          </p:cNvPr>
          <p:cNvSpPr>
            <a:spLocks noChangeArrowheads="1"/>
          </p:cNvSpPr>
          <p:nvPr/>
        </p:nvSpPr>
        <p:spPr bwMode="auto">
          <a:xfrm>
            <a:off x="304800" y="1752600"/>
            <a:ext cx="8458200" cy="685800"/>
          </a:xfrm>
          <a:prstGeom prst="actionButtonDocumen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p:txBody>
      </p:sp>
      <p:sp>
        <p:nvSpPr>
          <p:cNvPr id="125996" name="AutoShape 111">
            <a:hlinkClick r:id="" action="ppaction://noaction" highlightClick="1"/>
            <a:hlinkHover r:id="" action="ppaction://noaction"/>
          </p:cNvPr>
          <p:cNvSpPr>
            <a:spLocks noChangeArrowheads="1"/>
          </p:cNvSpPr>
          <p:nvPr/>
        </p:nvSpPr>
        <p:spPr bwMode="auto">
          <a:xfrm>
            <a:off x="7315200" y="1752600"/>
            <a:ext cx="1371600" cy="609600"/>
          </a:xfrm>
          <a:prstGeom prst="actionButtonDocumen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p:txBody>
      </p:sp>
      <p:sp>
        <p:nvSpPr>
          <p:cNvPr id="125997" name="Text Box 117"/>
          <p:cNvSpPr txBox="1">
            <a:spLocks noChangeArrowheads="1"/>
          </p:cNvSpPr>
          <p:nvPr/>
        </p:nvSpPr>
        <p:spPr bwMode="auto">
          <a:xfrm>
            <a:off x="84264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rPr>
              <a:t>594</a:t>
            </a: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7162178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5953"/>
                                        </p:tgtEl>
                                        <p:attrNameLst>
                                          <p:attrName>style.visibility</p:attrName>
                                        </p:attrNameLst>
                                      </p:cBhvr>
                                      <p:to>
                                        <p:strVal val="visible"/>
                                      </p:to>
                                    </p:set>
                                    <p:anim calcmode="lin" valueType="num">
                                      <p:cBhvr>
                                        <p:cTn id="7" dur="500" fill="hold"/>
                                        <p:tgtEl>
                                          <p:spTgt spid="125953"/>
                                        </p:tgtEl>
                                        <p:attrNameLst>
                                          <p:attrName>ppt_w</p:attrName>
                                        </p:attrNameLst>
                                      </p:cBhvr>
                                      <p:tavLst>
                                        <p:tav tm="0">
                                          <p:val>
                                            <p:fltVal val="0"/>
                                          </p:val>
                                        </p:tav>
                                        <p:tav tm="100000">
                                          <p:val>
                                            <p:strVal val="#ppt_w"/>
                                          </p:val>
                                        </p:tav>
                                      </p:tavLst>
                                    </p:anim>
                                    <p:anim calcmode="lin" valueType="num">
                                      <p:cBhvr>
                                        <p:cTn id="8" dur="500" fill="hold"/>
                                        <p:tgtEl>
                                          <p:spTgt spid="125953"/>
                                        </p:tgtEl>
                                        <p:attrNameLst>
                                          <p:attrName>ppt_h</p:attrName>
                                        </p:attrNameLst>
                                      </p:cBhvr>
                                      <p:tavLst>
                                        <p:tav tm="0">
                                          <p:val>
                                            <p:fltVal val="0"/>
                                          </p:val>
                                        </p:tav>
                                        <p:tav tm="100000">
                                          <p:val>
                                            <p:strVal val="#ppt_h"/>
                                          </p:val>
                                        </p:tav>
                                      </p:tavLst>
                                    </p:anim>
                                    <p:animEffect transition="in" filter="fade">
                                      <p:cBhvr>
                                        <p:cTn id="9" dur="500"/>
                                        <p:tgtEl>
                                          <p:spTgt spid="1259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A Petra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4"/>
          <p:cNvSpPr txBox="1">
            <a:spLocks noChangeArrowheads="1"/>
          </p:cNvSpPr>
          <p:nvPr/>
        </p:nvSpPr>
        <p:spPr bwMode="auto">
          <a:xfrm>
            <a:off x="0" y="0"/>
            <a:ext cx="9144000" cy="830997"/>
          </a:xfrm>
          <a:prstGeom prst="rect">
            <a:avLst/>
          </a:prstGeom>
          <a:solidFill>
            <a:srgbClr val="993300">
              <a:alpha val="37000"/>
            </a:srgbClr>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lvl="0" algn="ctr" eaLnBrk="1" hangingPunct="1">
              <a:defRPr/>
            </a:pPr>
            <a:r>
              <a:rPr lang="ar-JO" altLang="en-US" b="1" noProof="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كان على المكتشف السويسري الذي تمكن من إيجادها في القرن </a:t>
            </a: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التاسع عشر أن يسافر عبر طرق مثيرة للإعجاب مثل هذه بين الجبال الحجرية.</a:t>
            </a:r>
            <a:r>
              <a:rPr kumimoji="0" lang="es-PE"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14344847"/>
      </p:ext>
    </p:extLst>
  </p:cSld>
  <p:clrMapOvr>
    <a:masterClrMapping/>
  </p:clrMapOvr>
  <mc:AlternateContent xmlns:mc="http://schemas.openxmlformats.org/markup-compatibility/2006">
    <mc:Choice xmlns:p14="http://schemas.microsoft.com/office/powerpoint/2010/main" Requires="p14">
      <p:transition p14:dur="10">
        <p:zoom/>
      </p:transition>
    </mc:Choice>
    <mc:Fallback>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700"/>
                                        </p:tgtEl>
                                        <p:attrNameLst>
                                          <p:attrName>style.visibility</p:attrName>
                                        </p:attrNameLst>
                                      </p:cBhvr>
                                      <p:to>
                                        <p:strVal val="visible"/>
                                      </p:to>
                                    </p:set>
                                    <p:animEffect transition="in" filter="fade">
                                      <p:cBhvr>
                                        <p:cTn id="7" dur="2000"/>
                                        <p:tgtEl>
                                          <p:spTgt spid="29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A Petra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5"/>
          <p:cNvSpPr txBox="1">
            <a:spLocks noChangeArrowheads="1"/>
          </p:cNvSpPr>
          <p:nvPr/>
        </p:nvSpPr>
        <p:spPr bwMode="auto">
          <a:xfrm>
            <a:off x="5562600" y="3276600"/>
            <a:ext cx="3581400" cy="1200329"/>
          </a:xfrm>
          <a:prstGeom prst="rect">
            <a:avLst/>
          </a:prstGeom>
          <a:solidFill>
            <a:schemeClr val="tx1">
              <a:alpha val="28000"/>
            </a:schemeClr>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noProof="0" dirty="0">
                <a:solidFill>
                  <a:srgbClr val="FFFFFF"/>
                </a:solidFill>
                <a:latin typeface="Arial" panose="020B0604020202020204" pitchFamily="34" charset="0"/>
                <a:cs typeface="Arial" panose="020B0604020202020204" pitchFamily="34" charset="0"/>
              </a:rPr>
              <a:t>تخيل مشاعره عند وصوله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noProof="0" dirty="0">
                <a:solidFill>
                  <a:srgbClr val="FFFFFF"/>
                </a:solidFill>
                <a:latin typeface="Arial" panose="020B0604020202020204" pitchFamily="34" charset="0"/>
                <a:cs typeface="Arial" panose="020B0604020202020204" pitchFamily="34" charset="0"/>
              </a:rPr>
              <a:t>إلى هنا للمرة الأولى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noProof="0" dirty="0">
                <a:solidFill>
                  <a:srgbClr val="FFFFFF"/>
                </a:solidFill>
                <a:latin typeface="Arial" panose="020B0604020202020204" pitchFamily="34" charset="0"/>
                <a:cs typeface="Arial" panose="020B0604020202020204" pitchFamily="34" charset="0"/>
              </a:rPr>
              <a:t>عندما رأى هذا المشهد</a:t>
            </a:r>
            <a:r>
              <a:rPr kumimoji="0" lang="es-PE" altLang="en-US" sz="2400" b="1" i="0" u="none" strike="noStrike" kern="1200" cap="none" spc="0" normalizeH="0" baseline="0" noProof="0" dirty="0">
                <a:ln>
                  <a:noFill/>
                </a:ln>
                <a:solidFill>
                  <a:srgbClr val="FFFFFF"/>
                </a:solidFill>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90411037"/>
      </p:ext>
    </p:extLst>
  </p:cSld>
  <p:clrMapOvr>
    <a:masterClrMapping/>
  </p:clrMapOvr>
  <mc:AlternateContent xmlns:mc="http://schemas.openxmlformats.org/markup-compatibility/2006">
    <mc:Choice xmlns:p14="http://schemas.microsoft.com/office/powerpoint/2010/main" Requires="p14">
      <p:transition p14:dur="10">
        <p:zoom/>
      </p:transition>
    </mc:Choice>
    <mc:Fallback>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749"/>
                                        </p:tgtEl>
                                        <p:attrNameLst>
                                          <p:attrName>style.visibility</p:attrName>
                                        </p:attrNameLst>
                                      </p:cBhvr>
                                      <p:to>
                                        <p:strVal val="visible"/>
                                      </p:to>
                                    </p:set>
                                    <p:animEffect transition="in" filter="fade">
                                      <p:cBhvr>
                                        <p:cTn id="7" dur="2000"/>
                                        <p:tgtEl>
                                          <p:spTgt spid="31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A Petra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4"/>
          <p:cNvSpPr txBox="1">
            <a:spLocks noChangeArrowheads="1"/>
          </p:cNvSpPr>
          <p:nvPr/>
        </p:nvSpPr>
        <p:spPr bwMode="auto">
          <a:xfrm>
            <a:off x="0" y="1412875"/>
            <a:ext cx="1908175" cy="304698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noProof="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قصر البتراء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noProof="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هو هيكل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noProof="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يوناني الشكل (هيليني)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noProof="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ويسمى أيضاً الخزنة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noProof="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وارتفاعه</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noProof="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42 متراً</a:t>
            </a:r>
            <a:endParaRPr kumimoji="0" lang="es-PE"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5888044"/>
      </p:ext>
    </p:extLst>
  </p:cSld>
  <p:clrMapOvr>
    <a:masterClrMapping/>
  </p:clrMapOvr>
  <mc:AlternateContent xmlns:mc="http://schemas.openxmlformats.org/markup-compatibility/2006">
    <mc:Choice xmlns:p14="http://schemas.microsoft.com/office/powerpoint/2010/main" Requires="p14">
      <p:transition p14:dur="10">
        <p:zoom/>
      </p:transition>
    </mc:Choice>
    <mc:Fallback>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fade">
                                      <p:cBhvr>
                                        <p:cTn id="7" dur="20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A Petra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6"/>
          <p:cNvSpPr txBox="1">
            <a:spLocks noChangeArrowheads="1"/>
          </p:cNvSpPr>
          <p:nvPr/>
        </p:nvSpPr>
        <p:spPr bwMode="auto">
          <a:xfrm rot="10800000" flipV="1">
            <a:off x="7162800" y="3417283"/>
            <a:ext cx="1752600" cy="156966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lvl="0" algn="ctr" eaLnBrk="1" hangingPunct="1">
              <a:defRPr/>
            </a:pPr>
            <a:r>
              <a:rPr lang="ar-JO" altLang="en-US" b="1" dirty="0">
                <a:solidFill>
                  <a:srgbClr val="FFFFFF"/>
                </a:solidFill>
                <a:latin typeface="Arial" panose="020B0604020202020204" pitchFamily="34" charset="0"/>
                <a:cs typeface="Arial" panose="020B0604020202020204" pitchFamily="34" charset="0"/>
              </a:rPr>
              <a:t>تم نحتها </a:t>
            </a:r>
          </a:p>
          <a:p>
            <a:pPr lvl="0" algn="ctr" eaLnBrk="1" hangingPunct="1">
              <a:defRPr/>
            </a:pPr>
            <a:r>
              <a:rPr lang="ar-JO" altLang="en-US" b="1" dirty="0">
                <a:solidFill>
                  <a:srgbClr val="FFFFFF"/>
                </a:solidFill>
                <a:latin typeface="Arial" panose="020B0604020202020204" pitchFamily="34" charset="0"/>
                <a:cs typeface="Arial" panose="020B0604020202020204" pitchFamily="34" charset="0"/>
              </a:rPr>
              <a:t>بالكامل في الصخور الجيرية.</a:t>
            </a:r>
            <a:endParaRPr kumimoji="0" lang="es-PE" alt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7804337"/>
      </p:ext>
    </p:extLst>
  </p:cSld>
  <p:clrMapOvr>
    <a:masterClrMapping/>
  </p:clrMapOvr>
  <mc:AlternateContent xmlns:mc="http://schemas.openxmlformats.org/markup-compatibility/2006">
    <mc:Choice xmlns:p14="http://schemas.microsoft.com/office/powerpoint/2010/main" Requires="p14">
      <p:transition p14:dur="10">
        <p:zoom/>
      </p:transition>
    </mc:Choice>
    <mc:Fallback>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630"/>
                                        </p:tgtEl>
                                        <p:attrNameLst>
                                          <p:attrName>style.visibility</p:attrName>
                                        </p:attrNameLst>
                                      </p:cBhvr>
                                      <p:to>
                                        <p:strVal val="visible"/>
                                      </p:to>
                                    </p:set>
                                    <p:animEffect transition="in" filter="fade">
                                      <p:cBhvr>
                                        <p:cTn id="7" dur="2000"/>
                                        <p:tgtEl>
                                          <p:spTgt spid="26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5" descr="A Jordan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1463" y="0"/>
            <a:ext cx="456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 Box 6"/>
          <p:cNvSpPr txBox="1">
            <a:spLocks noChangeArrowheads="1"/>
          </p:cNvSpPr>
          <p:nvPr/>
        </p:nvSpPr>
        <p:spPr bwMode="auto">
          <a:xfrm>
            <a:off x="76200" y="1916113"/>
            <a:ext cx="2624138" cy="304698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lvl="0" algn="ctr" eaLnBrk="1" hangingPunct="1">
              <a:defRP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لكن القصر</a:t>
            </a:r>
          </a:p>
          <a:p>
            <a:pPr lvl="0" algn="ctr" eaLnBrk="1" hangingPunct="1">
              <a:defRP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هو واحد فقط </a:t>
            </a:r>
          </a:p>
          <a:p>
            <a:pPr lvl="0" algn="ctr" eaLnBrk="1" hangingPunct="1">
              <a:defRP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من بين</a:t>
            </a:r>
          </a:p>
          <a:p>
            <a:pPr lvl="0" algn="ctr" eaLnBrk="1" hangingPunct="1">
              <a:defRP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المباني العديدة </a:t>
            </a:r>
          </a:p>
          <a:p>
            <a:pPr lvl="0" algn="ctr" eaLnBrk="1" hangingPunct="1">
              <a:defRP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الرائعة</a:t>
            </a:r>
          </a:p>
          <a:p>
            <a:pPr lvl="0" algn="ctr" eaLnBrk="1" hangingPunct="1">
              <a:defRP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في البتراء</a:t>
            </a:r>
          </a:p>
          <a:p>
            <a:pPr lvl="0" algn="ctr" eaLnBrk="1" hangingPunct="1">
              <a:defRP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كلها منحوتة في</a:t>
            </a:r>
          </a:p>
          <a:p>
            <a:pPr lvl="0" algn="ctr" eaLnBrk="1" hangingPunct="1">
              <a:defRP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صخرة كلسية.</a:t>
            </a:r>
            <a:endParaRPr kumimoji="0" lang="es-PE"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3361168"/>
      </p:ext>
    </p:extLst>
  </p:cSld>
  <p:clrMapOvr>
    <a:masterClrMapping/>
  </p:clrMapOvr>
  <mc:AlternateContent xmlns:mc="http://schemas.openxmlformats.org/markup-compatibility/2006">
    <mc:Choice xmlns:p14="http://schemas.microsoft.com/office/powerpoint/2010/main" Requires="p14">
      <p:transition p14:dur="10">
        <p:zoom/>
      </p:transition>
    </mc:Choice>
    <mc:Fallback>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fade">
                                      <p:cBhvr>
                                        <p:cTn id="7" dur="20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4" descr="A Jordan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3"/>
          <p:cNvSpPr>
            <a:spLocks noChangeArrowheads="1"/>
          </p:cNvSpPr>
          <p:nvPr/>
        </p:nvSpPr>
        <p:spPr bwMode="auto">
          <a:xfrm>
            <a:off x="2203450" y="115888"/>
            <a:ext cx="678815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noProof="0" dirty="0">
                <a:solidFill>
                  <a:srgbClr val="000000"/>
                </a:solidFill>
                <a:latin typeface="Arial" panose="020B0604020202020204" pitchFamily="34" charset="0"/>
                <a:cs typeface="Arial" panose="020B0604020202020204" pitchFamily="34" charset="0"/>
              </a:rPr>
              <a:t>بنيت مدينة البتراء في القرن السادس ق.م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dirty="0">
                <a:ln>
                  <a:noFill/>
                </a:ln>
                <a:solidFill>
                  <a:srgbClr val="000000"/>
                </a:solidFill>
                <a:effectLst/>
                <a:uLnTx/>
                <a:uFillTx/>
                <a:latin typeface="Arial" panose="020B0604020202020204" pitchFamily="34" charset="0"/>
                <a:cs typeface="Arial" panose="020B0604020202020204" pitchFamily="34" charset="0"/>
              </a:rPr>
              <a:t>من</a:t>
            </a:r>
            <a:r>
              <a:rPr kumimoji="0" lang="ar-JO" altLang="en-US" sz="2400" b="1" i="0" u="none" strike="noStrike" kern="1200" cap="none" spc="0" normalizeH="0" dirty="0">
                <a:ln>
                  <a:noFill/>
                </a:ln>
                <a:solidFill>
                  <a:srgbClr val="000000"/>
                </a:solidFill>
                <a:effectLst/>
                <a:uLnTx/>
                <a:uFillTx/>
                <a:latin typeface="Arial" panose="020B0604020202020204" pitchFamily="34" charset="0"/>
                <a:cs typeface="Arial" panose="020B0604020202020204" pitchFamily="34" charset="0"/>
              </a:rPr>
              <a:t> قبل الأنباط خلال فترة حكم الإمبراطورية الفارسية</a:t>
            </a:r>
            <a:r>
              <a:rPr kumimoji="0" lang="fr-FR"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450236"/>
      </p:ext>
    </p:extLst>
  </p:cSld>
  <p:clrMapOvr>
    <a:masterClrMapping/>
  </p:clrMapOvr>
  <mc:AlternateContent xmlns:mc="http://schemas.openxmlformats.org/markup-compatibility/2006">
    <mc:Choice xmlns:p14="http://schemas.microsoft.com/office/powerpoint/2010/main" Requires="p14">
      <p:transition p14:dur="10">
        <p:zoom/>
      </p:transition>
    </mc:Choice>
    <mc:Fallback>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3251"/>
                                        </p:tgtEl>
                                        <p:attrNameLst>
                                          <p:attrName>style.visibility</p:attrName>
                                        </p:attrNameLst>
                                      </p:cBhvr>
                                      <p:to>
                                        <p:strVal val="visible"/>
                                      </p:to>
                                    </p:set>
                                    <p:animEffect transition="in" filter="fade">
                                      <p:cBhvr>
                                        <p:cTn id="7" dur="2000"/>
                                        <p:tgtEl>
                                          <p:spTgt spid="53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A Jordan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4"/>
          <p:cNvSpPr txBox="1">
            <a:spLocks noChangeArrowheads="1"/>
          </p:cNvSpPr>
          <p:nvPr/>
        </p:nvSpPr>
        <p:spPr bwMode="auto">
          <a:xfrm>
            <a:off x="5562600" y="0"/>
            <a:ext cx="3581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lvl="0" algn="ctr" eaLnBrk="1" hangingPunct="1">
              <a:defRPr/>
            </a:pPr>
            <a:r>
              <a:rPr lang="ar-JO" altLang="en-US" b="1" dirty="0">
                <a:solidFill>
                  <a:srgbClr val="000000"/>
                </a:solidFill>
                <a:latin typeface="Arial" panose="020B0604020202020204" pitchFamily="34" charset="0"/>
                <a:cs typeface="Arial" panose="020B0604020202020204" pitchFamily="34" charset="0"/>
              </a:rPr>
              <a:t>الأنباط هم بدو يعيشون على </a:t>
            </a:r>
          </a:p>
          <a:p>
            <a:pPr lvl="0" algn="ctr" eaLnBrk="1" hangingPunct="1">
              <a:defRPr/>
            </a:pPr>
            <a:r>
              <a:rPr lang="ar-JO" altLang="en-US" b="1" dirty="0">
                <a:solidFill>
                  <a:srgbClr val="000000"/>
                </a:solidFill>
                <a:latin typeface="Arial" panose="020B0604020202020204" pitchFamily="34" charset="0"/>
                <a:cs typeface="Arial" panose="020B0604020202020204" pitchFamily="34" charset="0"/>
              </a:rPr>
              <a:t>تجارة التوابل كالبخور والمر والنباتات العطرية.</a:t>
            </a:r>
            <a:endParaRPr kumimoji="0" lang="es-PE"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4027735"/>
      </p:ext>
    </p:extLst>
  </p:cSld>
  <p:clrMapOvr>
    <a:masterClrMapping/>
  </p:clrMapOvr>
  <mc:AlternateContent xmlns:mc="http://schemas.openxmlformats.org/markup-compatibility/2006">
    <mc:Choice xmlns:p14="http://schemas.microsoft.com/office/powerpoint/2010/main" Requires="p14">
      <p:transition p14:dur="10">
        <p:zoom/>
      </p:transition>
    </mc:Choice>
    <mc:Fallback>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fade">
                                      <p:cBhvr>
                                        <p:cTn id="7" dur="2000"/>
                                        <p:tgtEl>
                                          <p:spTgt spid="36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3" descr="A Jordan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5"/>
          <p:cNvSpPr txBox="1">
            <a:spLocks noChangeArrowheads="1"/>
          </p:cNvSpPr>
          <p:nvPr/>
        </p:nvSpPr>
        <p:spPr bwMode="auto">
          <a:xfrm>
            <a:off x="0" y="6054725"/>
            <a:ext cx="9144000" cy="830997"/>
          </a:xfrm>
          <a:prstGeom prst="rect">
            <a:avLst/>
          </a:prstGeom>
          <a:solidFill>
            <a:srgbClr val="2C1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noProof="0" dirty="0">
                <a:solidFill>
                  <a:srgbClr val="FFFFFF"/>
                </a:solidFill>
                <a:latin typeface="Arial" panose="020B0604020202020204" pitchFamily="34" charset="0"/>
                <a:cs typeface="Arial" panose="020B0604020202020204" pitchFamily="34" charset="0"/>
              </a:rPr>
              <a:t>تم احتلال البتراء بحلول عام 60 م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noProof="0" dirty="0">
                <a:solidFill>
                  <a:srgbClr val="FFFFFF"/>
                </a:solidFill>
                <a:latin typeface="Arial" panose="020B0604020202020204" pitchFamily="34" charset="0"/>
                <a:cs typeface="Arial" panose="020B0604020202020204" pitchFamily="34" charset="0"/>
              </a:rPr>
              <a:t>وصارت جزء من الإمبراطورية الرومانية</a:t>
            </a:r>
            <a:r>
              <a:rPr kumimoji="0" lang="es-PE" alt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40406677"/>
      </p:ext>
    </p:extLst>
  </p:cSld>
  <p:clrMapOvr>
    <a:masterClrMapping/>
  </p:clrMapOvr>
  <mc:AlternateContent xmlns:mc="http://schemas.openxmlformats.org/markup-compatibility/2006">
    <mc:Choice xmlns:p14="http://schemas.microsoft.com/office/powerpoint/2010/main" Requires="p14">
      <p:transition p14:dur="10">
        <p:zoom/>
      </p:transition>
    </mc:Choice>
    <mc:Fallback>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fade">
                                      <p:cBhvr>
                                        <p:cTn id="7" dur="2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A Jordan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0"/>
            <a:ext cx="456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4"/>
          <p:cNvSpPr txBox="1">
            <a:spLocks noChangeArrowheads="1"/>
          </p:cNvSpPr>
          <p:nvPr/>
        </p:nvSpPr>
        <p:spPr bwMode="auto">
          <a:xfrm>
            <a:off x="152400" y="1219200"/>
            <a:ext cx="3200400" cy="341632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lvl="0" algn="ctr" eaLnBrk="1" hangingPunct="1">
              <a:defRPr/>
            </a:pPr>
            <a:r>
              <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على مر السنين غادرت الريح</a:t>
            </a:r>
          </a:p>
          <a:p>
            <a:pPr lvl="0" algn="ctr" eaLnBrk="1" hangingPunct="1">
              <a:defRPr/>
            </a:pPr>
            <a:r>
              <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مساهمتها،نحتت أكثر أشكال جميلة</a:t>
            </a:r>
          </a:p>
          <a:p>
            <a:pPr lvl="0" algn="ctr" eaLnBrk="1" hangingPunct="1">
              <a:defRPr/>
            </a:pPr>
            <a:r>
              <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في جبال الصخور الكلسية</a:t>
            </a:r>
            <a:endParaRPr kumimoji="0" lang="es-PE"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8147371"/>
      </p:ext>
    </p:extLst>
  </p:cSld>
  <p:clrMapOvr>
    <a:masterClrMapping/>
  </p:clrMapOvr>
  <mc:AlternateContent xmlns:mc="http://schemas.openxmlformats.org/markup-compatibility/2006">
    <mc:Choice xmlns:p14="http://schemas.microsoft.com/office/powerpoint/2010/main" Requires="p14">
      <p:transition p14:dur="10">
        <p:zoom/>
      </p:transition>
    </mc:Choice>
    <mc:Fallback>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6084"/>
                                        </p:tgtEl>
                                        <p:attrNameLst>
                                          <p:attrName>style.visibility</p:attrName>
                                        </p:attrNameLst>
                                      </p:cBhvr>
                                      <p:to>
                                        <p:strVal val="visible"/>
                                      </p:to>
                                    </p:set>
                                    <p:animEffect transition="in" filter="fade">
                                      <p:cBhvr>
                                        <p:cTn id="7" dur="2000"/>
                                        <p:tgtEl>
                                          <p:spTgt spid="4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7" descr="A Jordan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6163" y="0"/>
            <a:ext cx="4511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6" name="Text Box 10"/>
          <p:cNvSpPr txBox="1">
            <a:spLocks noChangeArrowheads="1"/>
          </p:cNvSpPr>
          <p:nvPr/>
        </p:nvSpPr>
        <p:spPr bwMode="auto">
          <a:xfrm>
            <a:off x="0" y="1989138"/>
            <a:ext cx="2198688" cy="230832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تم استخدام البتراء في المشهد الأخير من أفلام انديانا جونز والحملة الصليبية الأخيرة</a:t>
            </a:r>
            <a:endParaRPr kumimoji="0" lang="es-PE"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2205618"/>
      </p:ext>
    </p:extLst>
  </p:cSld>
  <p:clrMapOvr>
    <a:masterClrMapping/>
  </p:clrMapOvr>
  <mc:AlternateContent xmlns:mc="http://schemas.openxmlformats.org/markup-compatibility/2006">
    <mc:Choice xmlns:p14="http://schemas.microsoft.com/office/powerpoint/2010/main" Requires="p14">
      <p:transition p14:dur="10">
        <p:zoom/>
      </p:transition>
    </mc:Choice>
    <mc:Fallback>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4826">
                                            <p:txEl>
                                              <p:charRg st="21" end="38"/>
                                            </p:txEl>
                                          </p:spTgt>
                                        </p:tgtEl>
                                        <p:attrNameLst>
                                          <p:attrName>style.visibility</p:attrName>
                                        </p:attrNameLst>
                                      </p:cBhvr>
                                      <p:to>
                                        <p:strVal val="visible"/>
                                      </p:to>
                                    </p:set>
                                    <p:animEffect transition="in" filter="fade">
                                      <p:cBhvr>
                                        <p:cTn id="7" dur="2000"/>
                                        <p:tgtEl>
                                          <p:spTgt spid="34826">
                                            <p:txEl>
                                              <p:charRg st="21" end="3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14192" y="2263388"/>
            <a:ext cx="227948"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4" name="Picture 13"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27269" t="6759" r="10362" b="22309"/>
          <a:stretch/>
        </p:blipFill>
        <p:spPr>
          <a:xfrm rot="5400000">
            <a:off x="-572558" y="1258356"/>
            <a:ext cx="5702959" cy="4583245"/>
          </a:xfrm>
          <a:prstGeom prst="rect">
            <a:avLst/>
          </a:prstGeom>
        </p:spPr>
      </p:pic>
      <p:pic>
        <p:nvPicPr>
          <p:cNvPr id="15" name="Picture 14" descr="00-Acrostic Bible Scanned (dragged).pdf"/>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5312053" y="670699"/>
            <a:ext cx="2117959" cy="5303338"/>
          </a:xfrm>
          <a:prstGeom prst="rect">
            <a:avLst/>
          </a:prstGeom>
        </p:spPr>
      </p:pic>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عوبديا</a:t>
            </a:r>
            <a:endParaRPr kumimoji="0" lang="en-US" sz="6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20FB3F5E-E215-4071-84F0-C1C516EBD282}"/>
              </a:ext>
            </a:extLst>
          </p:cNvPr>
          <p:cNvSpPr/>
          <p:nvPr/>
        </p:nvSpPr>
        <p:spPr>
          <a:xfrm>
            <a:off x="3853543" y="1927654"/>
            <a:ext cx="5075853" cy="2550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الآيات</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١-٩     عذاب أدوم متنبأ عنه</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١٠-١٤ خطايا الأدوميين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١٥-١٦ محاسبة جميع الأمم</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١٧-٢١ الإسترداد النهائي لإسرائيل</a:t>
            </a:r>
            <a:r>
              <a:rPr kumimoji="0" lang="en-US" sz="3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
        <p:nvSpPr>
          <p:cNvPr id="3" name="Title 1">
            <a:extLst>
              <a:ext uri="{FF2B5EF4-FFF2-40B4-BE49-F238E27FC236}">
                <a16:creationId xmlns:a16="http://schemas.microsoft.com/office/drawing/2014/main" id="{D85937A5-FE3F-1353-CF19-108E9A70F075}"/>
              </a:ext>
            </a:extLst>
          </p:cNvPr>
          <p:cNvSpPr txBox="1">
            <a:spLocks/>
          </p:cNvSpPr>
          <p:nvPr/>
        </p:nvSpPr>
        <p:spPr bwMode="auto">
          <a:xfrm>
            <a:off x="0" y="6381750"/>
            <a:ext cx="9144000" cy="476250"/>
          </a:xfrm>
          <a:prstGeom prst="rect">
            <a:avLst/>
          </a:prstGeom>
          <a:solidFill>
            <a:srgbClr val="0000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fontScale="82500" lnSpcReduction="10000"/>
          </a:bodyPr>
          <a:lstStyle>
            <a:lvl1pPr algn="l" rtl="0" fontAlgn="base">
              <a:spcBef>
                <a:spcPct val="0"/>
              </a:spcBef>
              <a:spcAft>
                <a:spcPct val="0"/>
              </a:spcAft>
              <a:defRPr sz="1800" b="1"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a:defRPr/>
            </a:pPr>
            <a:r>
              <a:rPr lang="ar-SA" sz="2800" dirty="0">
                <a:solidFill>
                  <a:schemeClr val="bg1"/>
                </a:solidFill>
                <a:latin typeface="Arial" panose="020B0604020202020204" pitchFamily="34" charset="0"/>
                <a:cs typeface="Arial" panose="020B0604020202020204" pitchFamily="34" charset="0"/>
              </a:rPr>
              <a:t>باري هدلستون ، الكتاب المقدس الم</a:t>
            </a:r>
            <a:r>
              <a:rPr lang="ar-JO" sz="2800" dirty="0">
                <a:solidFill>
                  <a:schemeClr val="bg1"/>
                </a:solidFill>
                <a:latin typeface="Arial" panose="020B0604020202020204" pitchFamily="34" charset="0"/>
                <a:cs typeface="Arial" panose="020B0604020202020204" pitchFamily="34" charset="0"/>
              </a:rPr>
              <a:t>لخص بالأحرف الصوتية</a:t>
            </a:r>
            <a:r>
              <a:rPr lang="ar-SA" sz="2800" dirty="0">
                <a:solidFill>
                  <a:schemeClr val="bg1"/>
                </a:solidFill>
                <a:latin typeface="Arial" panose="020B0604020202020204" pitchFamily="34" charset="0"/>
                <a:cs typeface="Arial" panose="020B0604020202020204" pitchFamily="34" charset="0"/>
              </a:rPr>
              <a:t> (غراند رابيدز: بيكر )، ١٩٩٢)</a:t>
            </a:r>
          </a:p>
        </p:txBody>
      </p:sp>
    </p:spTree>
    <p:extLst>
      <p:ext uri="{BB962C8B-B14F-4D97-AF65-F5344CB8AC3E}">
        <p14:creationId xmlns:p14="http://schemas.microsoft.com/office/powerpoint/2010/main" val="233520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descr="A Jordan 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1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5"/>
          <p:cNvSpPr txBox="1">
            <a:spLocks noChangeArrowheads="1"/>
          </p:cNvSpPr>
          <p:nvPr/>
        </p:nvSpPr>
        <p:spPr bwMode="auto">
          <a:xfrm>
            <a:off x="134938" y="2997200"/>
            <a:ext cx="2780878" cy="830997"/>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lvl="0" algn="ctr" eaLnBrk="1" hangingPunct="1">
              <a:defRP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لاحظ التفاصيل</a:t>
            </a:r>
          </a:p>
          <a:p>
            <a:pPr lvl="0" algn="ctr" eaLnBrk="1" hangingPunct="1">
              <a:defRP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في المنحوتات الداخلية</a:t>
            </a:r>
            <a:endParaRPr kumimoji="0" lang="es-PE"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0336664"/>
      </p:ext>
    </p:extLst>
  </p:cSld>
  <p:clrMapOvr>
    <a:masterClrMapping/>
  </p:clrMapOvr>
  <mc:AlternateContent xmlns:mc="http://schemas.openxmlformats.org/markup-compatibility/2006">
    <mc:Choice xmlns:p14="http://schemas.microsoft.com/office/powerpoint/2010/main" Requires="p14">
      <p:transition p14:dur="10">
        <p:zoom/>
      </p:transition>
    </mc:Choice>
    <mc:Fallback>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fade">
                                      <p:cBhvr>
                                        <p:cTn id="7" dur="20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A Jordan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4"/>
          <p:cNvSpPr txBox="1">
            <a:spLocks noChangeArrowheads="1"/>
          </p:cNvSpPr>
          <p:nvPr/>
        </p:nvSpPr>
        <p:spPr bwMode="auto">
          <a:xfrm>
            <a:off x="0" y="0"/>
            <a:ext cx="9144000" cy="46196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ألوان الحجارة طبيعية</a:t>
            </a:r>
            <a:endParaRPr kumimoji="0" lang="es-PE"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8726578"/>
      </p:ext>
    </p:extLst>
  </p:cSld>
  <p:clrMapOvr>
    <a:masterClrMapping/>
  </p:clrMapOvr>
  <mc:AlternateContent xmlns:mc="http://schemas.openxmlformats.org/markup-compatibility/2006">
    <mc:Choice xmlns:p14="http://schemas.microsoft.com/office/powerpoint/2010/main" Requires="p14">
      <p:transition p14:dur="10">
        <p:zoom/>
      </p:transition>
    </mc:Choice>
    <mc:Fallback>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3796">
                                            <p:txEl>
                                              <p:pRg st="0" end="0"/>
                                            </p:txEl>
                                          </p:spTgt>
                                        </p:tgtEl>
                                        <p:attrNameLst>
                                          <p:attrName>style.visibility</p:attrName>
                                        </p:attrNameLst>
                                      </p:cBhvr>
                                      <p:to>
                                        <p:strVal val="visible"/>
                                      </p:to>
                                    </p:set>
                                    <p:animEffect transition="in" filter="fade">
                                      <p:cBhvr>
                                        <p:cTn id="7" dur="2000"/>
                                        <p:tgtEl>
                                          <p:spTgt spid="3379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09" name="Group 10"/>
          <p:cNvGrpSpPr>
            <a:grpSpLocks/>
          </p:cNvGrpSpPr>
          <p:nvPr/>
        </p:nvGrpSpPr>
        <p:grpSpPr bwMode="auto">
          <a:xfrm>
            <a:off x="0" y="0"/>
            <a:ext cx="9144000" cy="6858000"/>
            <a:chOff x="0" y="0"/>
            <a:chExt cx="5760" cy="4320"/>
          </a:xfrm>
        </p:grpSpPr>
        <p:pic>
          <p:nvPicPr>
            <p:cNvPr id="43013" name="Picture 2" descr="A Jordan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 y="0"/>
              <a:ext cx="2832" cy="1968"/>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014" name="Picture 3" descr="A Jordan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16"/>
              <a:ext cx="2880" cy="2304"/>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015" name="Picture 4" descr="A Jordan 2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2016"/>
              <a:ext cx="2832" cy="2304"/>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016" name="Picture 6" descr="A Jordan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880" cy="1968"/>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43010" name="Line 8"/>
          <p:cNvSpPr>
            <a:spLocks noChangeShapeType="1"/>
          </p:cNvSpPr>
          <p:nvPr/>
        </p:nvSpPr>
        <p:spPr bwMode="auto">
          <a:xfrm>
            <a:off x="0" y="6477000"/>
            <a:ext cx="45720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43011" name="Line 9"/>
          <p:cNvSpPr>
            <a:spLocks noChangeShapeType="1"/>
          </p:cNvSpPr>
          <p:nvPr/>
        </p:nvSpPr>
        <p:spPr bwMode="auto">
          <a:xfrm>
            <a:off x="4648200" y="6477000"/>
            <a:ext cx="44958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54283" name="Text Box 11"/>
          <p:cNvSpPr txBox="1">
            <a:spLocks noChangeArrowheads="1"/>
          </p:cNvSpPr>
          <p:nvPr/>
        </p:nvSpPr>
        <p:spPr bwMode="auto">
          <a:xfrm>
            <a:off x="0" y="2895600"/>
            <a:ext cx="9144000"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lvl="0" algn="ctr" eaLnBrk="1" hangingPunct="1">
              <a:defRPr/>
            </a:pPr>
            <a:r>
              <a:rPr lang="ar-JO" altLang="en-US" b="1" dirty="0">
                <a:solidFill>
                  <a:srgbClr val="FFFFFF"/>
                </a:solidFill>
                <a:latin typeface="Arial" panose="020B0604020202020204" pitchFamily="34" charset="0"/>
                <a:cs typeface="Arial" panose="020B0604020202020204" pitchFamily="34" charset="0"/>
              </a:rPr>
              <a:t>يعتبر التركيب الجيولوجي الملون الطبيعي للرمال مناسباً لللوحات الطبيعية مثل هذه.</a:t>
            </a:r>
            <a:endParaRPr kumimoji="0" lang="es-PE" alt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9566628"/>
      </p:ext>
    </p:extLst>
  </p:cSld>
  <p:clrMapOvr>
    <a:masterClrMapping/>
  </p:clrMapOvr>
  <mc:AlternateContent xmlns:mc="http://schemas.openxmlformats.org/markup-compatibility/2006">
    <mc:Choice xmlns:p14="http://schemas.microsoft.com/office/powerpoint/2010/main" Requires="p14">
      <p:transition p14:dur="10">
        <p:zoom/>
      </p:transition>
    </mc:Choice>
    <mc:Fallback>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283"/>
                                        </p:tgtEl>
                                        <p:attrNameLst>
                                          <p:attrName>style.visibility</p:attrName>
                                        </p:attrNameLst>
                                      </p:cBhvr>
                                      <p:to>
                                        <p:strVal val="visible"/>
                                      </p:to>
                                    </p:set>
                                    <p:animEffect transition="in" filter="fade">
                                      <p:cBhvr>
                                        <p:cTn id="7" dur="2000"/>
                                        <p:tgtEl>
                                          <p:spTgt spid="54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3"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7" name="Group 30"/>
          <p:cNvGrpSpPr>
            <a:grpSpLocks/>
          </p:cNvGrpSpPr>
          <p:nvPr/>
        </p:nvGrpSpPr>
        <p:grpSpPr bwMode="auto">
          <a:xfrm>
            <a:off x="0" y="0"/>
            <a:ext cx="9144000" cy="6858000"/>
            <a:chOff x="0" y="0"/>
            <a:chExt cx="5760" cy="4320"/>
          </a:xfrm>
        </p:grpSpPr>
        <p:pic>
          <p:nvPicPr>
            <p:cNvPr id="45062" name="Picture 18" descr="A Jordan 3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1824"/>
              <a:ext cx="2400" cy="2256"/>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3" name="Picture 22" descr="A Jordan 3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3" y="1824"/>
              <a:ext cx="1617" cy="2448"/>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4" name="Picture 23" descr="A Jordan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24"/>
              <a:ext cx="1617" cy="2496"/>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5" name="Picture 25" descr="A Jordan 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688" cy="1764"/>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6" name="Picture 26" descr="A Jordan 29-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4" y="0"/>
              <a:ext cx="2976" cy="1762"/>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45058" name="Line 27"/>
          <p:cNvSpPr>
            <a:spLocks noChangeShapeType="1"/>
          </p:cNvSpPr>
          <p:nvPr/>
        </p:nvSpPr>
        <p:spPr bwMode="auto">
          <a:xfrm>
            <a:off x="0" y="6477000"/>
            <a:ext cx="25908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45059" name="Line 28"/>
          <p:cNvSpPr>
            <a:spLocks noChangeShapeType="1"/>
          </p:cNvSpPr>
          <p:nvPr/>
        </p:nvSpPr>
        <p:spPr bwMode="auto">
          <a:xfrm>
            <a:off x="2667000" y="6477000"/>
            <a:ext cx="38100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45060" name="Line 29"/>
          <p:cNvSpPr>
            <a:spLocks noChangeShapeType="1"/>
          </p:cNvSpPr>
          <p:nvPr/>
        </p:nvSpPr>
        <p:spPr bwMode="auto">
          <a:xfrm>
            <a:off x="6553200" y="6477000"/>
            <a:ext cx="25908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47135" name="Text Box 31"/>
          <p:cNvSpPr txBox="1">
            <a:spLocks noChangeArrowheads="1"/>
          </p:cNvSpPr>
          <p:nvPr/>
        </p:nvSpPr>
        <p:spPr bwMode="auto">
          <a:xfrm>
            <a:off x="0" y="6027738"/>
            <a:ext cx="9144000" cy="83099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lvl="0" algn="ctr" eaLnBrk="1" hangingPunct="1">
              <a:defRPr/>
            </a:pPr>
            <a:r>
              <a:rPr lang="ar-JO" altLang="en-US" b="1" dirty="0">
                <a:solidFill>
                  <a:srgbClr val="FFFFFF"/>
                </a:solidFill>
                <a:latin typeface="Arial" panose="020B0604020202020204" pitchFamily="34" charset="0"/>
                <a:cs typeface="Arial" panose="020B0604020202020204" pitchFamily="34" charset="0"/>
              </a:rPr>
              <a:t>هذه التشكيلات الموجودة في جدران بعض الجبال تحبس الأنفاس</a:t>
            </a:r>
          </a:p>
          <a:p>
            <a:pPr lvl="0" algn="ctr" eaLnBrk="1" hangingPunct="1">
              <a:defRPr/>
            </a:pPr>
            <a:endParaRPr kumimoji="0" lang="es-PE" alt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3669254"/>
      </p:ext>
    </p:extLst>
  </p:cSld>
  <p:clrMapOvr>
    <a:masterClrMapping/>
  </p:clrMapOvr>
  <mc:AlternateContent xmlns:mc="http://schemas.openxmlformats.org/markup-compatibility/2006">
    <mc:Choice xmlns:p14="http://schemas.microsoft.com/office/powerpoint/2010/main" Requires="p14">
      <p:transition p14:dur="10">
        <p:zoom/>
      </p:transition>
    </mc:Choice>
    <mc:Fallback>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135"/>
                                        </p:tgtEl>
                                        <p:attrNameLst>
                                          <p:attrName>style.visibility</p:attrName>
                                        </p:attrNameLst>
                                      </p:cBhvr>
                                      <p:to>
                                        <p:strVal val="visible"/>
                                      </p:to>
                                    </p:set>
                                    <p:animEffect transition="in" filter="fade">
                                      <p:cBhvr>
                                        <p:cTn id="7" dur="2000"/>
                                        <p:tgtEl>
                                          <p:spTgt spid="47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35"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A Petra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5"/>
          <p:cNvSpPr>
            <a:spLocks noChangeArrowheads="1"/>
          </p:cNvSpPr>
          <p:nvPr/>
        </p:nvSpPr>
        <p:spPr bwMode="auto">
          <a:xfrm>
            <a:off x="6934200" y="0"/>
            <a:ext cx="2209800" cy="1752600"/>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pic>
        <p:nvPicPr>
          <p:cNvPr id="30723" name="Picture 3" descr="A Petra 8"/>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010400" y="76200"/>
            <a:ext cx="20574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 Box 7"/>
          <p:cNvSpPr txBox="1">
            <a:spLocks noChangeArrowheads="1"/>
          </p:cNvSpPr>
          <p:nvPr/>
        </p:nvSpPr>
        <p:spPr bwMode="auto">
          <a:xfrm>
            <a:off x="0" y="0"/>
            <a:ext cx="6877050" cy="83099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lvl="0" algn="ctr" eaLnBrk="1" hangingPunct="1">
              <a:defRPr/>
            </a:pPr>
            <a:r>
              <a:rPr lang="ar-JO" altLang="en-US" b="1" dirty="0">
                <a:solidFill>
                  <a:srgbClr val="FFFFFF"/>
                </a:solidFill>
                <a:latin typeface="Arial" panose="020B0604020202020204" pitchFamily="34" charset="0"/>
                <a:cs typeface="Arial" panose="020B0604020202020204" pitchFamily="34" charset="0"/>
              </a:rPr>
              <a:t>كما قام الأنباط بنحت نظام هيدروليكي متطور يحتوي على أنفاق وخزانات مياه لجلب المياه إلى البتراء</a:t>
            </a:r>
            <a:endParaRPr kumimoji="0" lang="es-PE" alt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5259044"/>
      </p:ext>
    </p:extLst>
  </p:cSld>
  <p:clrMapOvr>
    <a:masterClrMapping/>
  </p:clrMapOvr>
  <mc:AlternateContent xmlns:mc="http://schemas.openxmlformats.org/markup-compatibility/2006">
    <mc:Choice xmlns:p14="http://schemas.microsoft.com/office/powerpoint/2010/main" Requires="p14">
      <p:transition p14:dur="10">
        <p:zoom/>
      </p:transition>
    </mc:Choice>
    <mc:Fallback>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fade">
                                      <p:cBhvr>
                                        <p:cTn id="7" dur="2000"/>
                                        <p:tgtEl>
                                          <p:spTgt spid="30727"/>
                                        </p:tgtEl>
                                      </p:cBhvr>
                                    </p:animEffect>
                                  </p:childTnLst>
                                </p:cTn>
                              </p:par>
                            </p:childTnLst>
                          </p:cTn>
                        </p:par>
                        <p:par>
                          <p:cTn id="8" fill="hold" nodeType="afterGroup">
                            <p:stCondLst>
                              <p:cond delay="2000"/>
                            </p:stCondLst>
                            <p:childTnLst>
                              <p:par>
                                <p:cTn id="9" presetID="6" presetClass="emph" presetSubtype="0" fill="hold" nodeType="afterEffect">
                                  <p:stCondLst>
                                    <p:cond delay="2000"/>
                                  </p:stCondLst>
                                  <p:childTnLst>
                                    <p:animScale>
                                      <p:cBhvr>
                                        <p:cTn id="10" dur="2000" fill="hold"/>
                                        <p:tgtEl>
                                          <p:spTgt spid="307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A Petra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 Box 5"/>
          <p:cNvSpPr txBox="1">
            <a:spLocks noChangeArrowheads="1"/>
          </p:cNvSpPr>
          <p:nvPr/>
        </p:nvSpPr>
        <p:spPr bwMode="auto">
          <a:xfrm>
            <a:off x="0" y="5949950"/>
            <a:ext cx="9144000" cy="461963"/>
          </a:xfrm>
          <a:prstGeom prst="rect">
            <a:avLst/>
          </a:prstGeom>
          <a:solidFill>
            <a:srgbClr val="000000"/>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lvl="0" algn="ctr" eaLnBrk="1" hangingPunct="1">
              <a:defRPr/>
            </a:pPr>
            <a:r>
              <a:rPr lang="ar-JO" altLang="en-US" b="1" dirty="0">
                <a:solidFill>
                  <a:srgbClr val="FFFFFF"/>
                </a:solidFill>
                <a:latin typeface="Arial" panose="020B0604020202020204" pitchFamily="34" charset="0"/>
                <a:cs typeface="Arial" panose="020B0604020202020204" pitchFamily="34" charset="0"/>
              </a:rPr>
              <a:t>يتسع هذا المسرح المصمم على الطراز اليوناني الروماني لأربعة آلاف متفرج.</a:t>
            </a:r>
            <a:endParaRPr kumimoji="0" lang="es-PE" altLang="en-US" sz="2400" b="1" i="0" u="none" strike="noStrike" kern="1200" cap="none" spc="0" normalizeH="0" baseline="0" noProof="0" dirty="0">
              <a:ln>
                <a:noFill/>
              </a:ln>
              <a:solidFill>
                <a:srgbClr val="FFFFFF"/>
              </a:solidFill>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2876611"/>
      </p:ext>
    </p:extLst>
  </p:cSld>
  <p:clrMapOvr>
    <a:masterClrMapping/>
  </p:clrMapOvr>
  <mc:AlternateContent xmlns:mc="http://schemas.openxmlformats.org/markup-compatibility/2006">
    <mc:Choice xmlns:p14="http://schemas.microsoft.com/office/powerpoint/2010/main" Requires="p14">
      <p:transition p14:dur="10">
        <p:zoom/>
      </p:transition>
    </mc:Choice>
    <mc:Fallback>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293">
                                            <p:txEl>
                                              <p:pRg st="0" end="0"/>
                                            </p:txEl>
                                          </p:spTgt>
                                        </p:tgtEl>
                                        <p:attrNameLst>
                                          <p:attrName>style.visibility</p:attrName>
                                        </p:attrNameLst>
                                      </p:cBhvr>
                                      <p:to>
                                        <p:strVal val="visible"/>
                                      </p:to>
                                    </p:set>
                                    <p:animEffect transition="in" filter="fade">
                                      <p:cBhvr>
                                        <p:cTn id="7" dur="2000"/>
                                        <p:tgtEl>
                                          <p:spTgt spid="1229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0" descr="A Jordan 23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Text Box 11"/>
          <p:cNvSpPr txBox="1">
            <a:spLocks noChangeArrowheads="1"/>
          </p:cNvSpPr>
          <p:nvPr/>
        </p:nvSpPr>
        <p:spPr bwMode="auto">
          <a:xfrm>
            <a:off x="466725" y="1341438"/>
            <a:ext cx="2124075" cy="230832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في عام 551 م دمر زلزال قوي ثاني كل المدينة تقريباً، ولم تسكن البتراء بعدها</a:t>
            </a:r>
            <a:r>
              <a:rPr kumimoji="0" lang="es-PE"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4077549"/>
      </p:ext>
    </p:extLst>
  </p:cSld>
  <p:clrMapOvr>
    <a:masterClrMapping/>
  </p:clrMapOvr>
  <mc:AlternateContent xmlns:mc="http://schemas.openxmlformats.org/markup-compatibility/2006">
    <mc:Choice xmlns:p14="http://schemas.microsoft.com/office/powerpoint/2010/main" Requires="p14">
      <p:transition p14:dur="10">
        <p:zoom/>
      </p:transition>
    </mc:Choice>
    <mc:Fallback>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27"/>
                                        </p:tgtEl>
                                        <p:attrNameLst>
                                          <p:attrName>style.visibility</p:attrName>
                                        </p:attrNameLst>
                                      </p:cBhvr>
                                      <p:to>
                                        <p:strVal val="visible"/>
                                      </p:to>
                                    </p:set>
                                    <p:animEffect transition="in" filter="fade">
                                      <p:cBhvr>
                                        <p:cTn id="7" dur="2000"/>
                                        <p:tgtEl>
                                          <p:spTgt spid="9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7"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Jordan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315913"/>
            <a:ext cx="9251950" cy="758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Text Box 7"/>
          <p:cNvSpPr txBox="1">
            <a:spLocks noChangeArrowheads="1"/>
          </p:cNvSpPr>
          <p:nvPr/>
        </p:nvSpPr>
        <p:spPr bwMode="auto">
          <a:xfrm>
            <a:off x="-152400" y="260350"/>
            <a:ext cx="9296400" cy="132343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000" b="1" noProof="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تعد مدينة البتراء الأردنية واحدة من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000" b="1" i="0" u="none" strike="noStrike" kern="1200" cap="none" spc="0" normalizeH="0" baseline="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عجائب</a:t>
            </a:r>
            <a:r>
              <a:rPr kumimoji="0" lang="ar-JO" altLang="en-US" sz="4000" b="1" i="0" u="none" strike="noStrike" kern="1200" cap="none" spc="0" normalizeH="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الدنيا السبعة</a:t>
            </a:r>
            <a:endParaRPr kumimoji="0" lang="es-PE"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2118112"/>
      </p:ext>
    </p:extLst>
  </p:cSld>
  <p:clrMapOvr>
    <a:masterClrMapping/>
  </p:clrMapOvr>
  <mc:AlternateContent xmlns:mc="http://schemas.openxmlformats.org/markup-compatibility/2006">
    <mc:Choice xmlns:p14="http://schemas.microsoft.com/office/powerpoint/2010/main" Requires="p14">
      <p:transition p14:dur="10">
        <p:zoom/>
      </p:transition>
    </mc:Choice>
    <mc:Fallback>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73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1" grpId="0"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3366"/>
            <a:ext cx="9188488" cy="689136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293097"/>
            <a:ext cx="9188488" cy="2576044"/>
          </a:xfrm>
          <a:solidFill>
            <a:schemeClr val="tx1"/>
          </a:solidFill>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إن كنت ترتفع كالنسر وإن كان عشك موضوعاً بين النجوم فمن هناك أحدرك يقول الرب</a:t>
            </a:r>
            <a:endParaRPr lang="en-US" dirty="0">
              <a:effectLst>
                <a:glow rad="127000">
                  <a:schemeClr val="tx1"/>
                </a:glow>
              </a:effectLst>
              <a:ea typeface="ＭＳ Ｐゴシック" charset="0"/>
            </a:endParaRPr>
          </a:p>
        </p:txBody>
      </p:sp>
      <p:sp>
        <p:nvSpPr>
          <p:cNvPr id="6" name="Rectangle 2"/>
          <p:cNvSpPr txBox="1">
            <a:spLocks noChangeArrowheads="1"/>
          </p:cNvSpPr>
          <p:nvPr/>
        </p:nvSpPr>
        <p:spPr bwMode="auto">
          <a:xfrm>
            <a:off x="-11775" y="-27384"/>
            <a:ext cx="3287631" cy="720080"/>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عوبديا 4 </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5128643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60848"/>
            <a:ext cx="9142633" cy="5301208"/>
          </a:xfrm>
          <a:prstGeom prst="rect">
            <a:avLst/>
          </a:prstGeom>
        </p:spPr>
      </p:pic>
      <p:sp>
        <p:nvSpPr>
          <p:cNvPr id="900098" name="Rectangle 2"/>
          <p:cNvSpPr>
            <a:spLocks noGrp="1" noChangeArrowheads="1"/>
          </p:cNvSpPr>
          <p:nvPr>
            <p:ph type="ctrTitle"/>
          </p:nvPr>
        </p:nvSpPr>
        <p:spPr>
          <a:xfrm>
            <a:off x="0" y="29469"/>
            <a:ext cx="9144000" cy="2391419"/>
          </a:xfrm>
          <a:solidFill>
            <a:schemeClr val="tx1"/>
          </a:solidFill>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rPr>
              <a:t>إن كنت ترتفع كالنسر وإن كان عشك موضوعاً بين النجوم فمن هناك أحدرك يقول الرب</a:t>
            </a:r>
            <a:br>
              <a:rPr lang="en-US" sz="4000" dirty="0">
                <a:effectLst>
                  <a:glow rad="127000">
                    <a:schemeClr val="tx1"/>
                  </a:glow>
                </a:effectLst>
                <a:ea typeface="ＭＳ Ｐゴシック" charset="0"/>
              </a:rPr>
            </a:br>
            <a:r>
              <a:rPr lang="ar-JO" sz="4000" dirty="0">
                <a:effectLst>
                  <a:glow rad="127000">
                    <a:schemeClr val="tx1"/>
                  </a:glow>
                </a:effectLst>
                <a:ea typeface="ＭＳ Ｐゴシック" charset="0"/>
              </a:rPr>
              <a:t>(عوبديا 4)</a:t>
            </a:r>
            <a:endParaRPr lang="en-US" sz="4000" dirty="0">
              <a:effectLst>
                <a:glow rad="127000">
                  <a:schemeClr val="tx1"/>
                </a:glow>
              </a:effectLst>
              <a:ea typeface="ＭＳ Ｐゴシック" charset="0"/>
            </a:endParaRPr>
          </a:p>
        </p:txBody>
      </p:sp>
    </p:spTree>
    <p:extLst>
      <p:ext uri="{BB962C8B-B14F-4D97-AF65-F5344CB8AC3E}">
        <p14:creationId xmlns:p14="http://schemas.microsoft.com/office/powerpoint/2010/main" val="2077698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732"/>
            <a:ext cx="9144000" cy="6556664"/>
          </a:xfrm>
          <a:prstGeom prst="rect">
            <a:avLst/>
          </a:prstGeom>
        </p:spPr>
      </p:pic>
      <p:sp>
        <p:nvSpPr>
          <p:cNvPr id="104449" name="Oval 4"/>
          <p:cNvSpPr>
            <a:spLocks noChangeArrowheads="1"/>
          </p:cNvSpPr>
          <p:nvPr/>
        </p:nvSpPr>
        <p:spPr bwMode="auto">
          <a:xfrm>
            <a:off x="179512" y="1556792"/>
            <a:ext cx="5184576" cy="1944216"/>
          </a:xfrm>
          <a:prstGeom prst="ellipse">
            <a:avLst/>
          </a:prstGeom>
          <a:solidFill>
            <a:schemeClr val="bg2"/>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DACA9C"/>
              </a:solidFill>
              <a:effectLst/>
              <a:uLnTx/>
              <a:uFillTx/>
              <a:latin typeface="Arial" panose="020B0604020202020204" pitchFamily="34" charset="0"/>
              <a:ea typeface="ＭＳ Ｐゴシック" charset="0"/>
              <a:cs typeface="ＭＳ Ｐゴシック" charset="0"/>
            </a:endParaRPr>
          </a:p>
        </p:txBody>
      </p:sp>
      <p:sp>
        <p:nvSpPr>
          <p:cNvPr id="104450" name="Rectangle 6"/>
          <p:cNvSpPr>
            <a:spLocks noChangeArrowheads="1"/>
          </p:cNvSpPr>
          <p:nvPr/>
        </p:nvSpPr>
        <p:spPr bwMode="auto">
          <a:xfrm>
            <a:off x="0" y="333375"/>
            <a:ext cx="6660232" cy="1200329"/>
          </a:xfrm>
          <a:prstGeom prst="rect">
            <a:avLst/>
          </a:prstGeom>
          <a:no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rPr>
              <a:t>كن متواضعاً</a:t>
            </a:r>
            <a:endParaRPr kumimoji="0" lang="en-US" sz="72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p:txBody>
      </p:sp>
      <p:sp>
        <p:nvSpPr>
          <p:cNvPr id="104452" name="Rectangle 9"/>
          <p:cNvSpPr>
            <a:spLocks noGrp="1" noChangeArrowheads="1"/>
          </p:cNvSpPr>
          <p:nvPr>
            <p:ph type="ctrTitle"/>
          </p:nvPr>
        </p:nvSpPr>
        <p:spPr>
          <a:xfrm>
            <a:off x="532685" y="2090193"/>
            <a:ext cx="4543371" cy="940750"/>
          </a:xfrm>
          <a:noFill/>
          <a:ln cap="flat">
            <a:noFill/>
            <a:miter lim="800000"/>
            <a:headEnd/>
            <a:tailEnd/>
          </a:ln>
        </p:spPr>
        <p:txBody>
          <a:bodyPr wrap="none"/>
          <a:lstStyle/>
          <a:p>
            <a:pPr eaLnBrk="1" hangingPunct="1"/>
            <a:r>
              <a:rPr lang="ar-JO" sz="6000" dirty="0">
                <a:solidFill>
                  <a:schemeClr val="accent2">
                    <a:lumMod val="20000"/>
                    <a:lumOff val="80000"/>
                  </a:schemeClr>
                </a:solidFill>
                <a:ea typeface="Geneva" charset="0"/>
              </a:rPr>
              <a:t>عوبديا</a:t>
            </a:r>
            <a:endParaRPr lang="en-US" sz="6000" dirty="0">
              <a:solidFill>
                <a:schemeClr val="accent2">
                  <a:lumMod val="20000"/>
                  <a:lumOff val="80000"/>
                </a:schemeClr>
              </a:solidFill>
              <a:ea typeface="Geneva" charset="0"/>
            </a:endParaRPr>
          </a:p>
        </p:txBody>
      </p:sp>
      <p:sp>
        <p:nvSpPr>
          <p:cNvPr id="7"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جريفيث. 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p>
        </p:txBody>
      </p:sp>
    </p:spTree>
    <p:extLst>
      <p:ext uri="{BB962C8B-B14F-4D97-AF65-F5344CB8AC3E}">
        <p14:creationId xmlns:p14="http://schemas.microsoft.com/office/powerpoint/2010/main" val="294332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4452"/>
                                        </p:tgtEl>
                                        <p:attrNameLst>
                                          <p:attrName>style.visibility</p:attrName>
                                        </p:attrNameLst>
                                      </p:cBhvr>
                                      <p:to>
                                        <p:strVal val="visible"/>
                                      </p:to>
                                    </p:set>
                                    <p:animEffect transition="in" filter="fade">
                                      <p:cBhvr>
                                        <p:cTn id="7" dur="1000"/>
                                        <p:tgtEl>
                                          <p:spTgt spid="104452"/>
                                        </p:tgtEl>
                                      </p:cBhvr>
                                    </p:animEffect>
                                    <p:anim calcmode="lin" valueType="num">
                                      <p:cBhvr>
                                        <p:cTn id="8" dur="1000" fill="hold"/>
                                        <p:tgtEl>
                                          <p:spTgt spid="104452"/>
                                        </p:tgtEl>
                                        <p:attrNameLst>
                                          <p:attrName>ppt_x</p:attrName>
                                        </p:attrNameLst>
                                      </p:cBhvr>
                                      <p:tavLst>
                                        <p:tav tm="0">
                                          <p:val>
                                            <p:strVal val="#ppt_x"/>
                                          </p:val>
                                        </p:tav>
                                        <p:tav tm="100000">
                                          <p:val>
                                            <p:strVal val="#ppt_x"/>
                                          </p:val>
                                        </p:tav>
                                      </p:tavLst>
                                    </p:anim>
                                    <p:anim calcmode="lin" valueType="num">
                                      <p:cBhvr>
                                        <p:cTn id="9" dur="1000" fill="hold"/>
                                        <p:tgtEl>
                                          <p:spTgt spid="10445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4449"/>
                                        </p:tgtEl>
                                        <p:attrNameLst>
                                          <p:attrName>style.visibility</p:attrName>
                                        </p:attrNameLst>
                                      </p:cBhvr>
                                      <p:to>
                                        <p:strVal val="visible"/>
                                      </p:to>
                                    </p:set>
                                    <p:animEffect transition="in" filter="fade">
                                      <p:cBhvr>
                                        <p:cTn id="12" dur="1000"/>
                                        <p:tgtEl>
                                          <p:spTgt spid="104449"/>
                                        </p:tgtEl>
                                      </p:cBhvr>
                                    </p:animEffect>
                                    <p:anim calcmode="lin" valueType="num">
                                      <p:cBhvr>
                                        <p:cTn id="13" dur="1000" fill="hold"/>
                                        <p:tgtEl>
                                          <p:spTgt spid="104449"/>
                                        </p:tgtEl>
                                        <p:attrNameLst>
                                          <p:attrName>ppt_x</p:attrName>
                                        </p:attrNameLst>
                                      </p:cBhvr>
                                      <p:tavLst>
                                        <p:tav tm="0">
                                          <p:val>
                                            <p:strVal val="#ppt_x"/>
                                          </p:val>
                                        </p:tav>
                                        <p:tav tm="100000">
                                          <p:val>
                                            <p:strVal val="#ppt_x"/>
                                          </p:val>
                                        </p:tav>
                                      </p:tavLst>
                                    </p:anim>
                                    <p:anim calcmode="lin" valueType="num">
                                      <p:cBhvr>
                                        <p:cTn id="14" dur="1000" fill="hold"/>
                                        <p:tgtEl>
                                          <p:spTgt spid="1044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49" grpId="0" animBg="1"/>
      <p:bldP spid="104452"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5496" y="26340"/>
            <a:ext cx="3816424" cy="5735063"/>
          </a:xfrm>
          <a:prstGeom prst="rect">
            <a:avLst/>
          </a:prstGeom>
        </p:spPr>
      </p:pic>
      <p:sp>
        <p:nvSpPr>
          <p:cNvPr id="900098" name="Rectangle 2"/>
          <p:cNvSpPr>
            <a:spLocks noGrp="1" noChangeArrowheads="1"/>
          </p:cNvSpPr>
          <p:nvPr>
            <p:ph type="ctrTitle"/>
          </p:nvPr>
        </p:nvSpPr>
        <p:spPr>
          <a:xfrm>
            <a:off x="3851920" y="29469"/>
            <a:ext cx="5292080" cy="6279851"/>
          </a:xfrm>
          <a:noFill/>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إن أتاك سارقون أو لصوص ليل كيف هلكت أفلا يسرقون حاجتهم إن أتاك قاطفون أفلا يبقون خصاصة</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(عوبديا 5)</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106027718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221088"/>
            <a:ext cx="8892480" cy="2160240"/>
          </a:xfrm>
          <a:solidFill>
            <a:srgbClr val="000000"/>
          </a:solidFill>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كيف فتش عيسو وفحصت مخائبه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(عوبديا 6)</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36512" y="0"/>
            <a:ext cx="6012160" cy="4008107"/>
          </a:xfrm>
          <a:prstGeom prst="rect">
            <a:avLst/>
          </a:prstGeom>
        </p:spPr>
      </p:pic>
    </p:spTree>
    <p:extLst>
      <p:ext uri="{BB962C8B-B14F-4D97-AF65-F5344CB8AC3E}">
        <p14:creationId xmlns:p14="http://schemas.microsoft.com/office/powerpoint/2010/main" val="165059302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63688" y="3448581"/>
            <a:ext cx="5613400" cy="3403600"/>
          </a:xfrm>
          <a:prstGeom prst="rect">
            <a:avLst/>
          </a:prstGeom>
        </p:spPr>
      </p:pic>
      <p:sp>
        <p:nvSpPr>
          <p:cNvPr id="900098" name="Rectangle 2"/>
          <p:cNvSpPr>
            <a:spLocks noGrp="1" noChangeArrowheads="1"/>
          </p:cNvSpPr>
          <p:nvPr>
            <p:ph type="ctrTitle"/>
          </p:nvPr>
        </p:nvSpPr>
        <p:spPr>
          <a:xfrm>
            <a:off x="0" y="101477"/>
            <a:ext cx="9144000" cy="6135835"/>
          </a:xfrm>
          <a:noFill/>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طردك إلى التخم كل معاهديك خدعك وغلب عليك مسالموك أهل خبزك وضعوا شركاً تحتك لا فهم فيه</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(عوبديا 7)</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302457801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63998" y="-2912"/>
            <a:ext cx="5061255" cy="6858000"/>
          </a:xfrm>
          <a:prstGeom prst="rect">
            <a:avLst/>
          </a:prstGeom>
        </p:spPr>
      </p:pic>
      <p:sp>
        <p:nvSpPr>
          <p:cNvPr id="900098" name="Rectangle 2"/>
          <p:cNvSpPr>
            <a:spLocks noGrp="1" noChangeArrowheads="1"/>
          </p:cNvSpPr>
          <p:nvPr>
            <p:ph type="ctrTitle"/>
          </p:nvPr>
        </p:nvSpPr>
        <p:spPr>
          <a:xfrm>
            <a:off x="0" y="-2911"/>
            <a:ext cx="4355976" cy="6860912"/>
          </a:xfrm>
          <a:solidFill>
            <a:srgbClr val="000000"/>
          </a:solidFill>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rPr>
              <a:t>ألا أبيد في ذلك اليوم يقول الرب الحكماء من أدوم والفهم من جبل عيسو</a:t>
            </a:r>
            <a:br>
              <a:rPr lang="en-US" sz="4000" dirty="0">
                <a:effectLst>
                  <a:glow rad="127000">
                    <a:schemeClr val="tx1"/>
                  </a:glow>
                </a:effectLst>
                <a:ea typeface="ＭＳ Ｐゴシック" charset="0"/>
              </a:rPr>
            </a:br>
            <a:r>
              <a:rPr lang="en-US" sz="4000" dirty="0">
                <a:effectLst>
                  <a:glow rad="127000">
                    <a:schemeClr val="tx1"/>
                  </a:glow>
                </a:effectLst>
                <a:ea typeface="ＭＳ Ｐゴシック" charset="0"/>
              </a:rPr>
              <a:t>(</a:t>
            </a:r>
            <a:r>
              <a:rPr lang="ar-JO" sz="4000" dirty="0">
                <a:effectLst>
                  <a:glow rad="127000">
                    <a:schemeClr val="tx1"/>
                  </a:glow>
                </a:effectLst>
                <a:ea typeface="ＭＳ Ｐゴシック" charset="0"/>
              </a:rPr>
              <a:t>عوبديا 8</a:t>
            </a:r>
            <a:r>
              <a:rPr lang="en-US" sz="4000" dirty="0">
                <a:effectLst>
                  <a:glow rad="127000">
                    <a:schemeClr val="tx1"/>
                  </a:glow>
                </a:effectLst>
                <a:ea typeface="ＭＳ Ｐゴシック" charset="0"/>
              </a:rPr>
              <a:t>)</a:t>
            </a:r>
          </a:p>
        </p:txBody>
      </p:sp>
    </p:spTree>
    <p:extLst>
      <p:ext uri="{BB962C8B-B14F-4D97-AF65-F5344CB8AC3E}">
        <p14:creationId xmlns:p14="http://schemas.microsoft.com/office/powerpoint/2010/main" val="335473742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427984" y="29469"/>
            <a:ext cx="4716016" cy="5127723"/>
          </a:xfrm>
          <a:solidFill>
            <a:srgbClr val="00000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JO" sz="4000" dirty="0">
                <a:effectLst>
                  <a:glow rad="127000">
                    <a:schemeClr val="tx1"/>
                  </a:glow>
                </a:effectLst>
                <a:ea typeface="ＭＳ Ｐゴシック" charset="0"/>
              </a:rPr>
              <a:t>فيرتاع أبطالك يا تيمان لكي ينقرض كل واحد من جبل عيسو بالقتل</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(عوبديا 9)</a:t>
            </a:r>
            <a:endParaRPr lang="en-US" sz="40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404664"/>
            <a:ext cx="4392488" cy="5768157"/>
          </a:xfrm>
          <a:prstGeom prst="rect">
            <a:avLst/>
          </a:prstGeom>
        </p:spPr>
      </p:pic>
    </p:spTree>
    <p:extLst>
      <p:ext uri="{BB962C8B-B14F-4D97-AF65-F5344CB8AC3E}">
        <p14:creationId xmlns:p14="http://schemas.microsoft.com/office/powerpoint/2010/main" val="231220026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64" y="1344289"/>
            <a:ext cx="9133535" cy="5513711"/>
          </a:xfrm>
          <a:prstGeom prst="rect">
            <a:avLst/>
          </a:prstGeom>
        </p:spPr>
      </p:pic>
      <p:sp>
        <p:nvSpPr>
          <p:cNvPr id="900098" name="Rectangle 2"/>
          <p:cNvSpPr>
            <a:spLocks noGrp="1" noChangeArrowheads="1"/>
          </p:cNvSpPr>
          <p:nvPr>
            <p:ph type="ctrTitle"/>
          </p:nvPr>
        </p:nvSpPr>
        <p:spPr>
          <a:xfrm>
            <a:off x="0" y="29469"/>
            <a:ext cx="9144000" cy="2319411"/>
          </a:xfrm>
          <a:solidFill>
            <a:srgbClr val="000000"/>
          </a:solidFill>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من أجل ظلمك لأخيك يعقوب يغشاك الخزي وتنقرض إلى الأبد (عوبديا 10)</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81052737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2- Egyptian infantryman of Pharaoh Shishak (927 BCE) | Ancient warfare,  Ancient babylon, Egyptian warrior">
            <a:extLst>
              <a:ext uri="{FF2B5EF4-FFF2-40B4-BE49-F238E27FC236}">
                <a16:creationId xmlns:a16="http://schemas.microsoft.com/office/drawing/2014/main" id="{AAAF70CE-9FA9-0FD5-68D3-00F4649C4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7504" y="2616200"/>
            <a:ext cx="2686496" cy="43655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od's Breath Publications » GOD'S DISCIPLINE THROUGH SHISHAK OF EGYPT">
            <a:extLst>
              <a:ext uri="{FF2B5EF4-FFF2-40B4-BE49-F238E27FC236}">
                <a16:creationId xmlns:a16="http://schemas.microsoft.com/office/drawing/2014/main" id="{5C530E1F-C4A6-F86E-9B13-1DB6E18C6A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2616200"/>
            <a:ext cx="6350000" cy="42418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2751459"/>
          </a:xfrm>
          <a:solidFill>
            <a:srgbClr val="000000"/>
          </a:solidFill>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يوم وقفت مقابله يوم سبت الأعاجم قدرته ودخلت الغرباء أبوابه وألقوا قرعة على أورشليم كنت أنت أيضاً كواحد منهم (عوبديا 11)</a:t>
            </a:r>
            <a:endParaRPr lang="en-US" sz="3600" dirty="0">
              <a:effectLst>
                <a:glow rad="127000">
                  <a:schemeClr val="tx1"/>
                </a:glow>
              </a:effectLst>
              <a:ea typeface="ＭＳ Ｐゴシック" charset="0"/>
            </a:endParaRPr>
          </a:p>
        </p:txBody>
      </p:sp>
      <p:sp>
        <p:nvSpPr>
          <p:cNvPr id="6" name="Rectangle 2">
            <a:extLst>
              <a:ext uri="{FF2B5EF4-FFF2-40B4-BE49-F238E27FC236}">
                <a16:creationId xmlns:a16="http://schemas.microsoft.com/office/drawing/2014/main" id="{4DFBDEB6-9E83-887F-BF3C-C5DAF37C2AEC}"/>
              </a:ext>
            </a:extLst>
          </p:cNvPr>
          <p:cNvSpPr txBox="1">
            <a:spLocks noChangeArrowheads="1"/>
          </p:cNvSpPr>
          <p:nvPr/>
        </p:nvSpPr>
        <p:spPr bwMode="auto">
          <a:xfrm>
            <a:off x="3347864" y="5877272"/>
            <a:ext cx="2746537" cy="790133"/>
          </a:xfrm>
          <a:prstGeom prst="rect">
            <a:avLst/>
          </a:prstGeom>
          <a:solidFill>
            <a:srgbClr val="000000"/>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شيش</a:t>
            </a: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9078969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2- Egyptian infantryman of Pharaoh Shishak (927 BCE) | Ancient warfare,  Ancient babylon, Egyptian warrior">
            <a:extLst>
              <a:ext uri="{FF2B5EF4-FFF2-40B4-BE49-F238E27FC236}">
                <a16:creationId xmlns:a16="http://schemas.microsoft.com/office/drawing/2014/main" id="{AAAF70CE-9FA9-0FD5-68D3-00F4649C4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561" y="908720"/>
            <a:ext cx="2686496" cy="43655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44016" y="29469"/>
            <a:ext cx="6084168" cy="6567883"/>
          </a:xfrm>
          <a:solidFill>
            <a:srgbClr val="000000"/>
          </a:solidFill>
          <a:effectLst>
            <a:outerShdw blurRad="63500" dist="35921" dir="2700000" algn="ctr" rotWithShape="0">
              <a:schemeClr val="tx2">
                <a:alpha val="74998"/>
              </a:schemeClr>
            </a:outerShdw>
          </a:effectLst>
        </p:spPr>
        <p:txBody>
          <a:bodyPr anchor="ctr"/>
          <a:lstStyle/>
          <a:p>
            <a:pPr algn="r"/>
            <a:r>
              <a:rPr lang="ar-SA" sz="3600" dirty="0">
                <a:effectLst>
                  <a:glow rad="127000">
                    <a:schemeClr val="tx1"/>
                  </a:glow>
                </a:effectLst>
                <a:ea typeface="ＭＳ Ｐゴシック" charset="0"/>
              </a:rPr>
              <a:t>٢ </a:t>
            </a:r>
            <a:r>
              <a:rPr lang="ar-JO" sz="3600" dirty="0">
                <a:effectLst>
                  <a:glow rad="127000">
                    <a:schemeClr val="tx1"/>
                  </a:glow>
                </a:effectLst>
                <a:ea typeface="ＭＳ Ｐゴシック" charset="0"/>
              </a:rPr>
              <a:t>أ</a:t>
            </a:r>
            <a:r>
              <a:rPr lang="ar-SA" sz="3600" dirty="0">
                <a:effectLst>
                  <a:glow rad="127000">
                    <a:schemeClr val="tx1"/>
                  </a:glow>
                </a:effectLst>
                <a:ea typeface="ＭＳ Ｐゴシック" charset="0"/>
              </a:rPr>
              <a:t>خبار ١٢ : ١-٣</a:t>
            </a:r>
            <a:br>
              <a:rPr lang="en-US" sz="3600" dirty="0">
                <a:effectLst>
                  <a:glow rad="127000">
                    <a:schemeClr val="tx1"/>
                  </a:glow>
                </a:effectLst>
                <a:ea typeface="ＭＳ Ｐゴシック" charset="0"/>
              </a:rPr>
            </a:br>
            <a:br>
              <a:rPr lang="ar-SA" sz="3600" dirty="0">
                <a:effectLst>
                  <a:glow rad="127000">
                    <a:schemeClr val="tx1"/>
                  </a:glow>
                </a:effectLst>
                <a:ea typeface="ＭＳ Ｐゴシック" charset="0"/>
              </a:rPr>
            </a:br>
            <a:r>
              <a:rPr lang="ar-JO" sz="3600" dirty="0">
                <a:effectLst>
                  <a:glow rad="127000">
                    <a:schemeClr val="tx1"/>
                  </a:glow>
                </a:effectLst>
                <a:ea typeface="ＭＳ Ｐゴシック" charset="0"/>
              </a:rPr>
              <a:t>1 </a:t>
            </a:r>
            <a:r>
              <a:rPr lang="ar-SA" sz="3600" dirty="0">
                <a:effectLst>
                  <a:glow rad="127000">
                    <a:schemeClr val="tx1"/>
                  </a:glow>
                </a:effectLst>
                <a:ea typeface="ＭＳ Ｐゴシック" charset="0"/>
              </a:rPr>
              <a:t>ولما تثبتت مملكة رحبعام وتشددت ترك شريعة الرب هو وكل إسرائيل معه.</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2 وفي السنة الخامسة للملك رحبعام صعد شيشق ملك مصر على أورشليم لأنهم خانوا الرب</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3 بألف ومئتي مركبة وستين ألف فارس ولم يكن عدد للشعب الذين جاءوا معه من مصر: لوبيين وسكيين وكوشيين.</a:t>
            </a:r>
          </a:p>
        </p:txBody>
      </p:sp>
      <p:sp>
        <p:nvSpPr>
          <p:cNvPr id="5" name="Rectangle 2">
            <a:extLst>
              <a:ext uri="{FF2B5EF4-FFF2-40B4-BE49-F238E27FC236}">
                <a16:creationId xmlns:a16="http://schemas.microsoft.com/office/drawing/2014/main" id="{D67A3E32-EF5C-FB88-ECA0-B862A6F3D86D}"/>
              </a:ext>
            </a:extLst>
          </p:cNvPr>
          <p:cNvSpPr txBox="1">
            <a:spLocks noChangeArrowheads="1"/>
          </p:cNvSpPr>
          <p:nvPr/>
        </p:nvSpPr>
        <p:spPr bwMode="auto">
          <a:xfrm>
            <a:off x="6388520" y="5318318"/>
            <a:ext cx="2746537" cy="1135018"/>
          </a:xfrm>
          <a:prstGeom prst="rect">
            <a:avLst/>
          </a:prstGeom>
          <a:solidFill>
            <a:srgbClr val="000000"/>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المحارب المصري</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2670767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2- Egyptian infantryman of Pharaoh Shishak (927 BCE) | Ancient warfare,  Ancient babylon, Egyptian warrior">
            <a:extLst>
              <a:ext uri="{FF2B5EF4-FFF2-40B4-BE49-F238E27FC236}">
                <a16:creationId xmlns:a16="http://schemas.microsoft.com/office/drawing/2014/main" id="{AAAF70CE-9FA9-0FD5-68D3-00F4649C4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561" y="908720"/>
            <a:ext cx="2686496" cy="43655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72008" y="29469"/>
            <a:ext cx="6228184" cy="6711899"/>
          </a:xfrm>
          <a:solidFill>
            <a:srgbClr val="00000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algn="r"/>
            <a:r>
              <a:rPr lang="ar-SA" sz="3600" dirty="0">
                <a:effectLst>
                  <a:glow rad="127000">
                    <a:schemeClr val="tx1"/>
                  </a:glow>
                </a:effectLst>
                <a:ea typeface="ＭＳ Ｐゴシック" charset="0"/>
              </a:rPr>
              <a:t>٢ </a:t>
            </a:r>
            <a:r>
              <a:rPr lang="ar-JO" sz="3600" dirty="0">
                <a:effectLst>
                  <a:glow rad="127000">
                    <a:schemeClr val="tx1"/>
                  </a:glow>
                </a:effectLst>
                <a:ea typeface="ＭＳ Ｐゴシック" charset="0"/>
              </a:rPr>
              <a:t>أ</a:t>
            </a:r>
            <a:r>
              <a:rPr lang="ar-SA" sz="3600" dirty="0">
                <a:effectLst>
                  <a:glow rad="127000">
                    <a:schemeClr val="tx1"/>
                  </a:glow>
                </a:effectLst>
                <a:ea typeface="ＭＳ Ｐゴシック" charset="0"/>
              </a:rPr>
              <a:t>خبار ١٢ : ٤-٦</a:t>
            </a:r>
            <a:br>
              <a:rPr lang="en-US" sz="3600" dirty="0">
                <a:effectLst>
                  <a:glow rad="127000">
                    <a:schemeClr val="tx1"/>
                  </a:glow>
                </a:effectLst>
                <a:ea typeface="ＭＳ Ｐゴシック" charset="0"/>
              </a:rPr>
            </a:b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4 وأخذ المدن الحصينة التي ليهوذا وأتى إلى أورشليم.</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5 فجاء شمعيا النبي إلى رحبعام ورؤساء يهوذا الذين اجتمعوا في أورشليم من وجه شيشق وقال لهم: هكذا قال الرب: أنتم تركتموني وأنا أيضا تركتكم ليد شيشق.</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6 فتذلل رؤساء إسرائيل والملك وقالوا: بار هو الرب.</a:t>
            </a:r>
          </a:p>
        </p:txBody>
      </p:sp>
      <p:sp>
        <p:nvSpPr>
          <p:cNvPr id="6" name="Rectangle 2">
            <a:extLst>
              <a:ext uri="{FF2B5EF4-FFF2-40B4-BE49-F238E27FC236}">
                <a16:creationId xmlns:a16="http://schemas.microsoft.com/office/drawing/2014/main" id="{4DFBDEB6-9E83-887F-BF3C-C5DAF37C2AEC}"/>
              </a:ext>
            </a:extLst>
          </p:cNvPr>
          <p:cNvSpPr txBox="1">
            <a:spLocks noChangeArrowheads="1"/>
          </p:cNvSpPr>
          <p:nvPr/>
        </p:nvSpPr>
        <p:spPr bwMode="auto">
          <a:xfrm>
            <a:off x="6388520" y="5318318"/>
            <a:ext cx="2746537" cy="1135018"/>
          </a:xfrm>
          <a:prstGeom prst="rect">
            <a:avLst/>
          </a:prstGeom>
          <a:solidFill>
            <a:srgbClr val="000000"/>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المحارب المصري</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1644389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2- Egyptian infantryman of Pharaoh Shishak (927 BCE) | Ancient warfare,  Ancient babylon, Egyptian warrior">
            <a:extLst>
              <a:ext uri="{FF2B5EF4-FFF2-40B4-BE49-F238E27FC236}">
                <a16:creationId xmlns:a16="http://schemas.microsoft.com/office/drawing/2014/main" id="{AAAF70CE-9FA9-0FD5-68D3-00F4649C4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561" y="908720"/>
            <a:ext cx="2686496" cy="43655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72008" y="29469"/>
            <a:ext cx="6228184" cy="6711899"/>
          </a:xfrm>
          <a:solidFill>
            <a:srgbClr val="00000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algn="r"/>
            <a:r>
              <a:rPr lang="ar-SA" sz="3600" dirty="0">
                <a:effectLst>
                  <a:glow rad="127000">
                    <a:schemeClr val="tx1"/>
                  </a:glow>
                </a:effectLst>
                <a:ea typeface="ＭＳ Ｐゴシック" charset="0"/>
              </a:rPr>
              <a:t>٢ </a:t>
            </a:r>
            <a:r>
              <a:rPr lang="ar-JO" sz="3600" dirty="0">
                <a:effectLst>
                  <a:glow rad="127000">
                    <a:schemeClr val="tx1"/>
                  </a:glow>
                </a:effectLst>
                <a:ea typeface="ＭＳ Ｐゴシック" charset="0"/>
              </a:rPr>
              <a:t>أ</a:t>
            </a:r>
            <a:r>
              <a:rPr lang="ar-SA" sz="3600" dirty="0">
                <a:effectLst>
                  <a:glow rad="127000">
                    <a:schemeClr val="tx1"/>
                  </a:glow>
                </a:effectLst>
                <a:ea typeface="ＭＳ Ｐゴシック" charset="0"/>
              </a:rPr>
              <a:t>خبار ١٢ : ٧-٨</a:t>
            </a:r>
            <a:br>
              <a:rPr lang="en-US" sz="3600" dirty="0">
                <a:effectLst>
                  <a:glow rad="127000">
                    <a:schemeClr val="tx1"/>
                  </a:glow>
                </a:effectLst>
                <a:ea typeface="ＭＳ Ｐゴシック" charset="0"/>
              </a:rPr>
            </a:b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7 فلما رأى الرب أنهم تذللوا كان كلام الرب إلى شمعيا قائلا: قد تذللوا فلا أهلكهم بل أعطيهم قليلا</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من النجاة ولا ينصب غضبي على أورشليم بيد شيشق</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8 لكنهم يكونون له عبيدا</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ويعلمون خدمتي وخدمة ممالك الأراضي.</a:t>
            </a:r>
          </a:p>
        </p:txBody>
      </p:sp>
      <p:sp>
        <p:nvSpPr>
          <p:cNvPr id="5" name="Rectangle 2">
            <a:extLst>
              <a:ext uri="{FF2B5EF4-FFF2-40B4-BE49-F238E27FC236}">
                <a16:creationId xmlns:a16="http://schemas.microsoft.com/office/drawing/2014/main" id="{EE86FB0D-4BDC-1B31-4C65-AAE4EDF91485}"/>
              </a:ext>
            </a:extLst>
          </p:cNvPr>
          <p:cNvSpPr txBox="1">
            <a:spLocks noChangeArrowheads="1"/>
          </p:cNvSpPr>
          <p:nvPr/>
        </p:nvSpPr>
        <p:spPr bwMode="auto">
          <a:xfrm>
            <a:off x="6388520" y="5318318"/>
            <a:ext cx="2746537" cy="1135018"/>
          </a:xfrm>
          <a:prstGeom prst="rect">
            <a:avLst/>
          </a:prstGeom>
          <a:solidFill>
            <a:srgbClr val="000000"/>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المحارب المصري</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21879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3667" name="Picture 5" descr="Propohets Diagram"/>
          <p:cNvPicPr>
            <a:picLocks noChangeAspect="1" noChangeArrowheads="1"/>
          </p:cNvPicPr>
          <p:nvPr/>
        </p:nvPicPr>
        <p:blipFill>
          <a:blip r:embed="rId3" cstate="screen">
            <a:extLst>
              <a:ext uri="{28A0092B-C50C-407E-A947-70E740481C1C}">
                <a14:useLocalDpi xmlns:a14="http://schemas.microsoft.com/office/drawing/2010/main"/>
              </a:ext>
            </a:extLst>
          </a:blip>
          <a:srcRect l="14885" t="14970" r="2745" b="67477"/>
          <a:stretch>
            <a:fillRect/>
          </a:stretch>
        </p:blipFill>
        <p:spPr bwMode="auto">
          <a:xfrm>
            <a:off x="-31299" y="4293096"/>
            <a:ext cx="9144000" cy="275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37664" y="1470124"/>
            <a:ext cx="1751583" cy="2246908"/>
          </a:xfrm>
          <a:prstGeom prst="rect">
            <a:avLst/>
          </a:prstGeom>
        </p:spPr>
      </p:pic>
      <p:sp>
        <p:nvSpPr>
          <p:cNvPr id="113666" name="Text Box 4"/>
          <p:cNvSpPr txBox="1">
            <a:spLocks noChangeArrowheads="1"/>
          </p:cNvSpPr>
          <p:nvPr/>
        </p:nvSpPr>
        <p:spPr bwMode="auto">
          <a:xfrm>
            <a:off x="8305800" y="15875"/>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442</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4" name="Group 23"/>
          <p:cNvGrpSpPr/>
          <p:nvPr/>
        </p:nvGrpSpPr>
        <p:grpSpPr>
          <a:xfrm>
            <a:off x="5004048" y="1268760"/>
            <a:ext cx="6085956" cy="3312368"/>
            <a:chOff x="5004048" y="1268760"/>
            <a:chExt cx="6085956" cy="3312368"/>
          </a:xfrm>
        </p:grpSpPr>
        <p:sp>
          <p:nvSpPr>
            <p:cNvPr id="13" name="Freeform 12"/>
            <p:cNvSpPr/>
            <p:nvPr/>
          </p:nvSpPr>
          <p:spPr>
            <a:xfrm>
              <a:off x="5004048" y="1268760"/>
              <a:ext cx="6085956" cy="331236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66"/>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Box 19"/>
            <p:cNvSpPr txBox="1"/>
            <p:nvPr/>
          </p:nvSpPr>
          <p:spPr>
            <a:xfrm>
              <a:off x="7560840" y="1412776"/>
              <a:ext cx="1619672"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السماء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الجديدة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والأرض</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الجديدة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cxnSp>
        <p:nvCxnSpPr>
          <p:cNvPr id="9" name="Straight Arrow Connector 8"/>
          <p:cNvCxnSpPr/>
          <p:nvPr/>
        </p:nvCxnSpPr>
        <p:spPr bwMode="auto">
          <a:xfrm>
            <a:off x="1475656" y="2060848"/>
            <a:ext cx="648072" cy="43204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grpSp>
        <p:nvGrpSpPr>
          <p:cNvPr id="23" name="Group 22"/>
          <p:cNvGrpSpPr/>
          <p:nvPr/>
        </p:nvGrpSpPr>
        <p:grpSpPr>
          <a:xfrm>
            <a:off x="3131840" y="1700808"/>
            <a:ext cx="6085956" cy="3168352"/>
            <a:chOff x="3131840" y="1700808"/>
            <a:chExt cx="6085956" cy="3168352"/>
          </a:xfrm>
        </p:grpSpPr>
        <p:sp>
          <p:nvSpPr>
            <p:cNvPr id="12" name="Freeform 11"/>
            <p:cNvSpPr/>
            <p:nvPr/>
          </p:nvSpPr>
          <p:spPr>
            <a:xfrm>
              <a:off x="3131840" y="1700808"/>
              <a:ext cx="6085956" cy="3168352"/>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C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TextBox 18"/>
            <p:cNvSpPr txBox="1"/>
            <p:nvPr/>
          </p:nvSpPr>
          <p:spPr>
            <a:xfrm>
              <a:off x="5724128" y="1844824"/>
              <a:ext cx="1872208"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المجيء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الثاني للمسيح</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للحكم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الألفية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22" name="Group 21"/>
          <p:cNvGrpSpPr/>
          <p:nvPr/>
        </p:nvGrpSpPr>
        <p:grpSpPr>
          <a:xfrm>
            <a:off x="1043608" y="1988840"/>
            <a:ext cx="5542448" cy="3026250"/>
            <a:chOff x="1043608" y="1988840"/>
            <a:chExt cx="5542448" cy="3026250"/>
          </a:xfrm>
        </p:grpSpPr>
        <p:sp>
          <p:nvSpPr>
            <p:cNvPr id="11" name="Freeform 10"/>
            <p:cNvSpPr/>
            <p:nvPr/>
          </p:nvSpPr>
          <p:spPr>
            <a:xfrm>
              <a:off x="1043608" y="1988840"/>
              <a:ext cx="5542448" cy="3026250"/>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bg2"/>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 name="TextBox 17"/>
            <p:cNvSpPr txBox="1"/>
            <p:nvPr/>
          </p:nvSpPr>
          <p:spPr>
            <a:xfrm>
              <a:off x="3347864" y="2204864"/>
              <a:ext cx="1872208"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المجيء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الأول للمسيح</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للألم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21" name="Group 20"/>
          <p:cNvGrpSpPr/>
          <p:nvPr/>
        </p:nvGrpSpPr>
        <p:grpSpPr>
          <a:xfrm>
            <a:off x="-36512" y="2276872"/>
            <a:ext cx="4536504" cy="2738218"/>
            <a:chOff x="-36512" y="2276872"/>
            <a:chExt cx="4536504" cy="2738218"/>
          </a:xfrm>
        </p:grpSpPr>
        <p:sp>
          <p:nvSpPr>
            <p:cNvPr id="10" name="Freeform 9"/>
            <p:cNvSpPr/>
            <p:nvPr/>
          </p:nvSpPr>
          <p:spPr>
            <a:xfrm>
              <a:off x="-36512" y="2276872"/>
              <a:ext cx="4536504" cy="273821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accent1">
                <a:lumMod val="75000"/>
              </a:schemeClr>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TextBox 16"/>
            <p:cNvSpPr txBox="1"/>
            <p:nvPr/>
          </p:nvSpPr>
          <p:spPr>
            <a:xfrm>
              <a:off x="1691680" y="2924944"/>
              <a:ext cx="187220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السبي 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العودة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6" name="Group 15"/>
          <p:cNvGrpSpPr/>
          <p:nvPr/>
        </p:nvGrpSpPr>
        <p:grpSpPr>
          <a:xfrm>
            <a:off x="-2122576" y="2492896"/>
            <a:ext cx="4894376" cy="2664296"/>
            <a:chOff x="-2122576" y="2492896"/>
            <a:chExt cx="4894376" cy="2664296"/>
          </a:xfrm>
        </p:grpSpPr>
        <p:sp>
          <p:nvSpPr>
            <p:cNvPr id="5" name="Freeform 4"/>
            <p:cNvSpPr/>
            <p:nvPr/>
          </p:nvSpPr>
          <p:spPr>
            <a:xfrm>
              <a:off x="-2122576" y="2492896"/>
              <a:ext cx="4894376" cy="2664296"/>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DACA9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extBox 5"/>
            <p:cNvSpPr txBox="1"/>
            <p:nvPr/>
          </p:nvSpPr>
          <p:spPr>
            <a:xfrm>
              <a:off x="-108520" y="3284984"/>
              <a:ext cx="187220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وقت النبي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الخاص به</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cxnSp>
        <p:nvCxnSpPr>
          <p:cNvPr id="29" name="Straight Arrow Connector 28"/>
          <p:cNvCxnSpPr/>
          <p:nvPr/>
        </p:nvCxnSpPr>
        <p:spPr bwMode="auto">
          <a:xfrm>
            <a:off x="1547664" y="2076113"/>
            <a:ext cx="1944216" cy="128751"/>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0" name="Straight Arrow Connector 29"/>
          <p:cNvCxnSpPr/>
          <p:nvPr/>
        </p:nvCxnSpPr>
        <p:spPr bwMode="auto">
          <a:xfrm flipV="1">
            <a:off x="1475656" y="1772816"/>
            <a:ext cx="4608512" cy="288032"/>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1" name="Straight Arrow Connector 30"/>
          <p:cNvCxnSpPr/>
          <p:nvPr/>
        </p:nvCxnSpPr>
        <p:spPr bwMode="auto">
          <a:xfrm flipV="1">
            <a:off x="1475656" y="1268760"/>
            <a:ext cx="6480720" cy="79208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57346" name="Rectangle 2"/>
          <p:cNvSpPr>
            <a:spLocks noChangeArrowheads="1"/>
          </p:cNvSpPr>
          <p:nvPr/>
        </p:nvSpPr>
        <p:spPr bwMode="auto">
          <a:xfrm>
            <a:off x="0" y="4419600"/>
            <a:ext cx="9144000" cy="2438400"/>
          </a:xfrm>
          <a:prstGeom prst="rect">
            <a:avLst/>
          </a:prstGeom>
          <a:solidFill>
            <a:schemeClr val="accent4"/>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مقتبس بشكل كبير من سالم كيربان، مخططات سفر الرؤيا (1979)، 49</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7349" name="Rectangle 6"/>
          <p:cNvSpPr>
            <a:spLocks noGrp="1" noChangeArrowheads="1"/>
          </p:cNvSpPr>
          <p:nvPr>
            <p:ph type="title" idx="4294967295"/>
          </p:nvPr>
        </p:nvSpPr>
        <p:spPr>
          <a:xfrm>
            <a:off x="0" y="4480115"/>
            <a:ext cx="9144000" cy="1015663"/>
          </a:xfrm>
          <a:solidFill>
            <a:schemeClr val="accent4"/>
          </a:solidFill>
        </p:spPr>
        <p:txBody>
          <a:bodyPr/>
          <a:lstStyle/>
          <a:p>
            <a:pPr algn="ctr" eaLnBrk="1" hangingPunct="1">
              <a:defRPr/>
            </a:pPr>
            <a:r>
              <a:rPr lang="ar-JO" sz="6000" b="1" dirty="0">
                <a:solidFill>
                  <a:srgbClr val="FFFFFF"/>
                </a:solidFill>
                <a:latin typeface="Arial" panose="020B0604020202020204" pitchFamily="34" charset="0"/>
                <a:cs typeface="Arial" panose="020B0604020202020204" pitchFamily="34" charset="0"/>
              </a:rPr>
              <a:t>الفترات الزمنية للأنبياء</a:t>
            </a:r>
            <a:endParaRPr lang="en-US" sz="6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85221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2- Egyptian infantryman of Pharaoh Shishak (927 BCE) | Ancient warfare,  Ancient babylon, Egyptian warrior">
            <a:extLst>
              <a:ext uri="{FF2B5EF4-FFF2-40B4-BE49-F238E27FC236}">
                <a16:creationId xmlns:a16="http://schemas.microsoft.com/office/drawing/2014/main" id="{AAAF70CE-9FA9-0FD5-68D3-00F4649C4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561" y="908720"/>
            <a:ext cx="2686496" cy="43655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72008" y="29469"/>
            <a:ext cx="6228184" cy="6711899"/>
          </a:xfrm>
          <a:solidFill>
            <a:srgbClr val="00000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algn="r"/>
            <a:r>
              <a:rPr lang="ar-SA" sz="3600" dirty="0">
                <a:effectLst>
                  <a:glow rad="127000">
                    <a:schemeClr val="tx1"/>
                  </a:glow>
                </a:effectLst>
                <a:ea typeface="ＭＳ Ｐゴシック" charset="0"/>
              </a:rPr>
              <a:t>٢ </a:t>
            </a:r>
            <a:r>
              <a:rPr lang="ar-JO" sz="3600" dirty="0">
                <a:effectLst>
                  <a:glow rad="127000">
                    <a:schemeClr val="tx1"/>
                  </a:glow>
                </a:effectLst>
                <a:ea typeface="ＭＳ Ｐゴシック" charset="0"/>
              </a:rPr>
              <a:t>أ</a:t>
            </a:r>
            <a:r>
              <a:rPr lang="ar-SA" sz="3600" dirty="0">
                <a:effectLst>
                  <a:glow rad="127000">
                    <a:schemeClr val="tx1"/>
                  </a:glow>
                </a:effectLst>
                <a:ea typeface="ＭＳ Ｐゴシック" charset="0"/>
              </a:rPr>
              <a:t>خبار ١٢ : ٩</a:t>
            </a:r>
            <a:br>
              <a:rPr lang="en-US" sz="3600" dirty="0">
                <a:effectLst>
                  <a:glow rad="127000">
                    <a:schemeClr val="tx1"/>
                  </a:glow>
                </a:effectLst>
                <a:ea typeface="ＭＳ Ｐゴシック" charset="0"/>
              </a:rPr>
            </a:b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9 فصعد شيشق ملك مصر على أورشليم وأخذ خزائن بيت الرب وخزائن بيت الملك، أخذ الجميع وأخذ أتراس الذهب التي عملها سليمان.</a:t>
            </a:r>
          </a:p>
        </p:txBody>
      </p:sp>
      <p:sp>
        <p:nvSpPr>
          <p:cNvPr id="5" name="Rectangle 2">
            <a:extLst>
              <a:ext uri="{FF2B5EF4-FFF2-40B4-BE49-F238E27FC236}">
                <a16:creationId xmlns:a16="http://schemas.microsoft.com/office/drawing/2014/main" id="{7ED4E1CA-E9F0-CFB2-30B3-D5079D12CB1F}"/>
              </a:ext>
            </a:extLst>
          </p:cNvPr>
          <p:cNvSpPr txBox="1">
            <a:spLocks noChangeArrowheads="1"/>
          </p:cNvSpPr>
          <p:nvPr/>
        </p:nvSpPr>
        <p:spPr bwMode="auto">
          <a:xfrm>
            <a:off x="6388520" y="5318318"/>
            <a:ext cx="2746537" cy="1135018"/>
          </a:xfrm>
          <a:prstGeom prst="rect">
            <a:avLst/>
          </a:prstGeom>
          <a:solidFill>
            <a:srgbClr val="000000"/>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المحارب المصري</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3511882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964" y="9392"/>
            <a:ext cx="9132036" cy="6849028"/>
            <a:chOff x="11964" y="9392"/>
            <a:chExt cx="9132036" cy="6849028"/>
          </a:xfrm>
        </p:grpSpPr>
        <p:pic>
          <p:nvPicPr>
            <p:cNvPr id="2" name="Picture 1"/>
            <p:cNvPicPr>
              <a:picLocks noChangeAspect="1"/>
            </p:cNvPicPr>
            <p:nvPr/>
          </p:nvPicPr>
          <p:blipFill>
            <a:blip r:embed="rId3"/>
            <a:stretch>
              <a:fillRect/>
            </a:stretch>
          </p:blipFill>
          <p:spPr>
            <a:xfrm>
              <a:off x="11964" y="9392"/>
              <a:ext cx="9132036" cy="6849028"/>
            </a:xfrm>
            <a:prstGeom prst="rect">
              <a:avLst/>
            </a:prstGeom>
          </p:spPr>
        </p:pic>
        <p:sp>
          <p:nvSpPr>
            <p:cNvPr id="3" name="Rectangle 2"/>
            <p:cNvSpPr/>
            <p:nvPr/>
          </p:nvSpPr>
          <p:spPr bwMode="auto">
            <a:xfrm>
              <a:off x="5652120" y="260648"/>
              <a:ext cx="3384376" cy="3888432"/>
            </a:xfrm>
            <a:prstGeom prst="rect">
              <a:avLst/>
            </a:prstGeom>
            <a:solidFill>
              <a:srgbClr val="F87A3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8" name="Rectangle 7"/>
            <p:cNvSpPr/>
            <p:nvPr/>
          </p:nvSpPr>
          <p:spPr bwMode="auto">
            <a:xfrm>
              <a:off x="1979712" y="4509120"/>
              <a:ext cx="6840760" cy="2160240"/>
            </a:xfrm>
            <a:prstGeom prst="rect">
              <a:avLst/>
            </a:prstGeom>
            <a:solidFill>
              <a:srgbClr val="F87A3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ndParaRPr>
          </a:p>
        </p:txBody>
      </p:sp>
      <p:sp>
        <p:nvSpPr>
          <p:cNvPr id="900098" name="Rectangle 2"/>
          <p:cNvSpPr>
            <a:spLocks noGrp="1" noChangeArrowheads="1"/>
          </p:cNvSpPr>
          <p:nvPr>
            <p:ph type="ctrTitle"/>
          </p:nvPr>
        </p:nvSpPr>
        <p:spPr>
          <a:xfrm>
            <a:off x="827584" y="2636912"/>
            <a:ext cx="7957392" cy="829727"/>
          </a:xfrm>
          <a:effectLst>
            <a:outerShdw blurRad="63500" dist="35921" dir="2700000" algn="ctr" rotWithShape="0">
              <a:schemeClr val="tx2">
                <a:alpha val="74998"/>
              </a:schemeClr>
            </a:outerShdw>
          </a:effectLst>
        </p:spPr>
        <p:txBody>
          <a:bodyPr anchor="t"/>
          <a:lstStyle/>
          <a:p>
            <a:pPr algn="l">
              <a:defRPr/>
            </a:pPr>
            <a:r>
              <a:rPr lang="ar-JO" sz="6600" dirty="0">
                <a:effectLst>
                  <a:glow rad="127000">
                    <a:schemeClr val="tx1"/>
                  </a:glow>
                </a:effectLst>
                <a:ea typeface="ＭＳ Ｐゴシック" charset="0"/>
              </a:rPr>
              <a:t>عذر أدوم</a:t>
            </a:r>
            <a:endParaRPr lang="en-US" sz="6600" dirty="0">
              <a:effectLst>
                <a:glow rad="127000">
                  <a:schemeClr val="tx1"/>
                </a:glow>
              </a:effectLst>
              <a:ea typeface="ＭＳ Ｐゴシック" charset="0"/>
            </a:endParaRPr>
          </a:p>
        </p:txBody>
      </p:sp>
      <p:sp>
        <p:nvSpPr>
          <p:cNvPr id="5" name="Rectangle 2"/>
          <p:cNvSpPr txBox="1">
            <a:spLocks noChangeArrowheads="1"/>
          </p:cNvSpPr>
          <p:nvPr/>
        </p:nvSpPr>
        <p:spPr bwMode="auto">
          <a:xfrm>
            <a:off x="5652120" y="188640"/>
            <a:ext cx="3491880" cy="34563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أحارسٌ أنا لأخي؟</a:t>
            </a:r>
            <a:endParaRPr kumimoji="0" lang="en-US" sz="5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2411760" y="4725144"/>
            <a:ext cx="5760640" cy="122413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عوبديا</a:t>
            </a:r>
            <a:endParaRPr kumimoji="0" lang="en-US" sz="8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00176811"/>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3923928" cy="6828531"/>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ويجب أن لا تنظر إلى يوم أخيك يوم مصيبته ولا تشمت ببني يهوذا يوم هلاكهم ولا تفغر فمك يوم الضيق</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(عوبديا 12)</a:t>
            </a:r>
            <a:endParaRPr lang="en-US" sz="3600" dirty="0">
              <a:effectLst>
                <a:glow rad="127000">
                  <a:schemeClr val="tx1"/>
                </a:glow>
              </a:effectLst>
              <a:ea typeface="ＭＳ Ｐゴシック" charset="0"/>
            </a:endParaRPr>
          </a:p>
        </p:txBody>
      </p:sp>
      <p:grpSp>
        <p:nvGrpSpPr>
          <p:cNvPr id="4" name="Group 3">
            <a:extLst>
              <a:ext uri="{FF2B5EF4-FFF2-40B4-BE49-F238E27FC236}">
                <a16:creationId xmlns:a16="http://schemas.microsoft.com/office/drawing/2014/main" id="{C0FB3D02-3467-1D65-F670-5C85DDA74B07}"/>
              </a:ext>
            </a:extLst>
          </p:cNvPr>
          <p:cNvGrpSpPr/>
          <p:nvPr/>
        </p:nvGrpSpPr>
        <p:grpSpPr>
          <a:xfrm>
            <a:off x="4003631" y="-387424"/>
            <a:ext cx="5896961" cy="6984776"/>
            <a:chOff x="5131093" y="-290229"/>
            <a:chExt cx="4549809" cy="5663445"/>
          </a:xfrm>
        </p:grpSpPr>
        <p:pic>
          <p:nvPicPr>
            <p:cNvPr id="2" name="Picture 1"/>
            <p:cNvPicPr>
              <a:picLocks noChangeAspect="1"/>
            </p:cNvPicPr>
            <p:nvPr/>
          </p:nvPicPr>
          <p:blipFill>
            <a:blip r:embed="rId3">
              <a:clrChange>
                <a:clrFrom>
                  <a:srgbClr val="000000"/>
                </a:clrFrom>
                <a:clrTo>
                  <a:srgbClr val="000000">
                    <a:alpha val="0"/>
                  </a:srgbClr>
                </a:clrTo>
              </a:clrChange>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5131093" y="0"/>
              <a:ext cx="4012908" cy="5373216"/>
            </a:xfrm>
            <a:prstGeom prst="rect">
              <a:avLst/>
            </a:prstGeom>
          </p:spPr>
        </p:pic>
        <p:sp>
          <p:nvSpPr>
            <p:cNvPr id="3" name="Oval 2">
              <a:extLst>
                <a:ext uri="{FF2B5EF4-FFF2-40B4-BE49-F238E27FC236}">
                  <a16:creationId xmlns:a16="http://schemas.microsoft.com/office/drawing/2014/main" id="{15A8B2B0-1E18-BCAE-0A51-651EFD258076}"/>
                </a:ext>
              </a:extLst>
            </p:cNvPr>
            <p:cNvSpPr/>
            <p:nvPr/>
          </p:nvSpPr>
          <p:spPr bwMode="auto">
            <a:xfrm>
              <a:off x="7308304" y="255146"/>
              <a:ext cx="1296144" cy="1296144"/>
            </a:xfrm>
            <a:prstGeom prst="ellipse">
              <a:avLst/>
            </a:prstGeom>
            <a:solidFill>
              <a:srgbClr val="FDFDFD"/>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Oval 5">
              <a:extLst>
                <a:ext uri="{FF2B5EF4-FFF2-40B4-BE49-F238E27FC236}">
                  <a16:creationId xmlns:a16="http://schemas.microsoft.com/office/drawing/2014/main" id="{850351F4-83F0-5FA1-BF89-199FEAE08BC5}"/>
                </a:ext>
              </a:extLst>
            </p:cNvPr>
            <p:cNvSpPr/>
            <p:nvPr/>
          </p:nvSpPr>
          <p:spPr bwMode="auto">
            <a:xfrm>
              <a:off x="7344105" y="-290229"/>
              <a:ext cx="2275152" cy="2253882"/>
            </a:xfrm>
            <a:prstGeom prst="ellipse">
              <a:avLst/>
            </a:prstGeom>
            <a:solidFill>
              <a:srgbClr val="FDFDFD"/>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Oval 6">
              <a:extLst>
                <a:ext uri="{FF2B5EF4-FFF2-40B4-BE49-F238E27FC236}">
                  <a16:creationId xmlns:a16="http://schemas.microsoft.com/office/drawing/2014/main" id="{9A06F639-D285-1A9C-1B43-C00FD07529B0}"/>
                </a:ext>
              </a:extLst>
            </p:cNvPr>
            <p:cNvSpPr/>
            <p:nvPr/>
          </p:nvSpPr>
          <p:spPr bwMode="auto">
            <a:xfrm>
              <a:off x="7405750" y="89915"/>
              <a:ext cx="2275152" cy="2253882"/>
            </a:xfrm>
            <a:prstGeom prst="ellipse">
              <a:avLst/>
            </a:prstGeom>
            <a:solidFill>
              <a:srgbClr val="FDFDFD"/>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 name="Rectangle 2">
            <a:extLst>
              <a:ext uri="{FF2B5EF4-FFF2-40B4-BE49-F238E27FC236}">
                <a16:creationId xmlns:a16="http://schemas.microsoft.com/office/drawing/2014/main" id="{61D6C50F-0468-3842-B24C-37A04BAAF9F7}"/>
              </a:ext>
            </a:extLst>
          </p:cNvPr>
          <p:cNvSpPr txBox="1">
            <a:spLocks noChangeArrowheads="1"/>
          </p:cNvSpPr>
          <p:nvPr/>
        </p:nvSpPr>
        <p:spPr bwMode="auto">
          <a:xfrm>
            <a:off x="6820212" y="55144"/>
            <a:ext cx="2360300" cy="244805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SA" sz="3600" b="1" dirty="0">
                <a:solidFill>
                  <a:srgbClr val="000000"/>
                </a:solidFill>
                <a:latin typeface="Arial" panose="020B0604020202020204" pitchFamily="34" charset="0"/>
                <a:ea typeface="ＭＳ Ｐゴシック" charset="0"/>
                <a:cs typeface="Arial" panose="020B0604020202020204" pitchFamily="34" charset="0"/>
              </a:rPr>
              <a:t>لا تستصغر الآخرين ما لم تساعدهم على النهوض</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B6A9DC89-0AAE-D0FD-B189-5EC929C511B6}"/>
              </a:ext>
            </a:extLst>
          </p:cNvPr>
          <p:cNvSpPr txBox="1"/>
          <p:nvPr/>
        </p:nvSpPr>
        <p:spPr>
          <a:xfrm>
            <a:off x="10118690" y="5426110"/>
            <a:ext cx="184731" cy="461665"/>
          </a:xfrm>
          <a:prstGeom prst="rect">
            <a:avLst/>
          </a:prstGeom>
          <a:noFill/>
        </p:spPr>
        <p:txBody>
          <a:bodyPr wrap="none" rtlCol="0">
            <a:spAutoFit/>
          </a:bodyPr>
          <a:lstStyle/>
          <a:p>
            <a:endParaRPr lang="en-US" b="1" dirty="0">
              <a:latin typeface="Arial" panose="020B0604020202020204" pitchFamily="34" charset="0"/>
            </a:endParaRPr>
          </a:p>
        </p:txBody>
      </p:sp>
    </p:spTree>
    <p:extLst>
      <p:ext uri="{BB962C8B-B14F-4D97-AF65-F5344CB8AC3E}">
        <p14:creationId xmlns:p14="http://schemas.microsoft.com/office/powerpoint/2010/main" val="390255151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427" y="1469191"/>
            <a:ext cx="9144000" cy="5354442"/>
          </a:xfrm>
          <a:prstGeom prst="rect">
            <a:avLst/>
          </a:prstGeom>
        </p:spPr>
      </p:pic>
      <p:sp>
        <p:nvSpPr>
          <p:cNvPr id="900098" name="Rectangle 2"/>
          <p:cNvSpPr>
            <a:spLocks noGrp="1" noChangeArrowheads="1"/>
          </p:cNvSpPr>
          <p:nvPr>
            <p:ph type="ctrTitle"/>
          </p:nvPr>
        </p:nvSpPr>
        <p:spPr>
          <a:xfrm>
            <a:off x="0" y="29469"/>
            <a:ext cx="9144000" cy="3399531"/>
          </a:xfrm>
          <a:solidFill>
            <a:srgbClr val="000000"/>
          </a:solidFill>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ولا تدخل باب شعبي يوم بليتهم ولا تنظر أنت أيضاً إلى مصيبته يوم بليته ولا تمد يداً إلى قدرته يوم بليته</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(عوبديا 13)</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21659188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307" y="1062990"/>
            <a:ext cx="9144000" cy="5795010"/>
          </a:xfrm>
          <a:prstGeom prst="rect">
            <a:avLst/>
          </a:prstGeom>
        </p:spPr>
      </p:pic>
      <p:sp>
        <p:nvSpPr>
          <p:cNvPr id="900098" name="Rectangle 2"/>
          <p:cNvSpPr>
            <a:spLocks noGrp="1" noChangeArrowheads="1"/>
          </p:cNvSpPr>
          <p:nvPr>
            <p:ph type="ctrTitle"/>
          </p:nvPr>
        </p:nvSpPr>
        <p:spPr>
          <a:xfrm>
            <a:off x="0" y="29469"/>
            <a:ext cx="9144000" cy="2319411"/>
          </a:xfrm>
          <a:solidFill>
            <a:srgbClr val="000000"/>
          </a:solidFill>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ولا تقف على المفرق لتقطع منفلتيه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ولا تسلم بقاياه يوم الضيق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(عوبديا 14)</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304812835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11" name="Text Box 3"/>
          <p:cNvSpPr txBox="1">
            <a:spLocks noChangeArrowheads="1"/>
          </p:cNvSpPr>
          <p:nvPr/>
        </p:nvSpPr>
        <p:spPr bwMode="auto">
          <a:xfrm>
            <a:off x="3419872" y="188640"/>
            <a:ext cx="4464496"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يقاوم الله المستكبرين</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62212" name="Text Box 4"/>
          <p:cNvSpPr txBox="1">
            <a:spLocks noChangeArrowheads="1"/>
          </p:cNvSpPr>
          <p:nvPr/>
        </p:nvSpPr>
        <p:spPr bwMode="auto">
          <a:xfrm>
            <a:off x="4114800" y="6165304"/>
            <a:ext cx="5029200" cy="584775"/>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بطرس 5: 5ب</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5580112" y="2492896"/>
            <a:ext cx="3175000" cy="3251200"/>
          </a:xfrm>
          <a:prstGeom prst="rect">
            <a:avLst/>
          </a:prstGeom>
        </p:spPr>
      </p:pic>
      <p:pic>
        <p:nvPicPr>
          <p:cNvPr id="4" name="Picture 3"/>
          <p:cNvPicPr>
            <a:picLocks noChangeAspect="1"/>
          </p:cNvPicPr>
          <p:nvPr/>
        </p:nvPicPr>
        <p:blipFill>
          <a:blip r:embed="rId3"/>
          <a:stretch>
            <a:fillRect/>
          </a:stretch>
        </p:blipFill>
        <p:spPr>
          <a:xfrm>
            <a:off x="395536" y="188640"/>
            <a:ext cx="3175000" cy="3251200"/>
          </a:xfrm>
          <a:prstGeom prst="rect">
            <a:avLst/>
          </a:prstGeom>
        </p:spPr>
      </p:pic>
      <p:sp>
        <p:nvSpPr>
          <p:cNvPr id="7" name="Text Box 3"/>
          <p:cNvSpPr txBox="1">
            <a:spLocks noChangeArrowheads="1"/>
          </p:cNvSpPr>
          <p:nvPr/>
        </p:nvSpPr>
        <p:spPr bwMode="auto">
          <a:xfrm>
            <a:off x="395536" y="3933056"/>
            <a:ext cx="5112568"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أما المتواضعون فيعطيهم نعمة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3447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 name="Group 4"/>
          <p:cNvGrpSpPr/>
          <p:nvPr/>
        </p:nvGrpSpPr>
        <p:grpSpPr>
          <a:xfrm>
            <a:off x="-31759" y="2802"/>
            <a:ext cx="9140263" cy="6855197"/>
            <a:chOff x="-31759" y="2802"/>
            <a:chExt cx="9140263" cy="6855197"/>
          </a:xfrm>
        </p:grpSpPr>
        <p:pic>
          <p:nvPicPr>
            <p:cNvPr id="7" name="Picture 6"/>
            <p:cNvPicPr>
              <a:picLocks noChangeAspect="1"/>
            </p:cNvPicPr>
            <p:nvPr/>
          </p:nvPicPr>
          <p:blipFill>
            <a:blip r:embed="rId3"/>
            <a:stretch>
              <a:fillRect/>
            </a:stretch>
          </p:blipFill>
          <p:spPr>
            <a:xfrm>
              <a:off x="-31759" y="2802"/>
              <a:ext cx="9140263" cy="6855197"/>
            </a:xfrm>
            <a:prstGeom prst="rect">
              <a:avLst/>
            </a:prstGeom>
          </p:spPr>
        </p:pic>
        <p:sp>
          <p:nvSpPr>
            <p:cNvPr id="4" name="Rectangle 3"/>
            <p:cNvSpPr/>
            <p:nvPr/>
          </p:nvSpPr>
          <p:spPr bwMode="auto">
            <a:xfrm>
              <a:off x="1115616" y="3789040"/>
              <a:ext cx="2952328" cy="1728192"/>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endParaRPr>
            </a:p>
          </p:txBody>
        </p:sp>
        <p:sp>
          <p:nvSpPr>
            <p:cNvPr id="9" name="Rectangle 8"/>
            <p:cNvSpPr/>
            <p:nvPr/>
          </p:nvSpPr>
          <p:spPr bwMode="auto">
            <a:xfrm>
              <a:off x="4716016" y="1484784"/>
              <a:ext cx="2952328" cy="1944216"/>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endParaRPr>
            </a:p>
          </p:txBody>
        </p:sp>
        <p:sp>
          <p:nvSpPr>
            <p:cNvPr id="10" name="Rectangle 9"/>
            <p:cNvSpPr/>
            <p:nvPr/>
          </p:nvSpPr>
          <p:spPr bwMode="auto">
            <a:xfrm rot="20093247">
              <a:off x="5580112" y="4941168"/>
              <a:ext cx="2952328" cy="1080120"/>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endParaRPr>
            </a:p>
          </p:txBody>
        </p:sp>
      </p:grpSp>
      <p:sp>
        <p:nvSpPr>
          <p:cNvPr id="861188" name="Text Box 4"/>
          <p:cNvSpPr txBox="1">
            <a:spLocks noChangeArrowheads="1"/>
          </p:cNvSpPr>
          <p:nvPr/>
        </p:nvSpPr>
        <p:spPr bwMode="auto">
          <a:xfrm>
            <a:off x="5714967" y="5301208"/>
            <a:ext cx="3419872" cy="579438"/>
          </a:xfrm>
          <a:prstGeom prst="rect">
            <a:avLst/>
          </a:prstGeom>
          <a:noFill/>
          <a:ln>
            <a:noFill/>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بطرس 5: 6</a:t>
            </a:r>
            <a:endParaRPr kumimoji="0" lang="en-US" sz="32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6" name="Text Box 3"/>
          <p:cNvSpPr txBox="1">
            <a:spLocks noChangeArrowheads="1"/>
          </p:cNvSpPr>
          <p:nvPr/>
        </p:nvSpPr>
        <p:spPr bwMode="auto">
          <a:xfrm>
            <a:off x="4788024" y="2226364"/>
            <a:ext cx="3672408" cy="584775"/>
          </a:xfrm>
          <a:prstGeom prst="rect">
            <a:avLst/>
          </a:prstGeom>
          <a:noFill/>
          <a:ln>
            <a:noFill/>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لكي يرفعكم في حينه</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61187" name="Text Box 3"/>
          <p:cNvSpPr txBox="1">
            <a:spLocks noChangeArrowheads="1"/>
          </p:cNvSpPr>
          <p:nvPr/>
        </p:nvSpPr>
        <p:spPr bwMode="auto">
          <a:xfrm>
            <a:off x="0" y="4242588"/>
            <a:ext cx="4283968" cy="584775"/>
          </a:xfrm>
          <a:prstGeom prst="rect">
            <a:avLst/>
          </a:prstGeom>
          <a:noFill/>
          <a:ln>
            <a:noFill/>
          </a:ln>
          <a:effec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فتواضعوا تحت يد الله القوية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777450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61187"/>
                                        </p:tgtEl>
                                        <p:attrNameLst>
                                          <p:attrName>style.visibility</p:attrName>
                                        </p:attrNameLst>
                                      </p:cBhvr>
                                      <p:to>
                                        <p:strVal val="visible"/>
                                      </p:to>
                                    </p:set>
                                    <p:animEffect transition="in" filter="checkerboard(across)">
                                      <p:cBhvr>
                                        <p:cTn id="7" dur="500"/>
                                        <p:tgtEl>
                                          <p:spTgt spid="86118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61187"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9552" y="-13581"/>
            <a:ext cx="8038681" cy="6858000"/>
          </a:xfrm>
          <a:prstGeom prst="rect">
            <a:avLst/>
          </a:prstGeom>
        </p:spPr>
      </p:pic>
      <p:sp>
        <p:nvSpPr>
          <p:cNvPr id="2" name="Title 1"/>
          <p:cNvSpPr>
            <a:spLocks noGrp="1"/>
          </p:cNvSpPr>
          <p:nvPr>
            <p:ph type="title" idx="4294967295"/>
          </p:nvPr>
        </p:nvSpPr>
        <p:spPr>
          <a:xfrm>
            <a:off x="1979712" y="404664"/>
            <a:ext cx="5328592" cy="1139825"/>
          </a:xfrm>
          <a:solidFill>
            <a:srgbClr val="1D1D20"/>
          </a:solidFill>
        </p:spPr>
        <p:txBody>
          <a:bodyPr/>
          <a:lstStyle/>
          <a:p>
            <a:pPr algn="l">
              <a:defRPr/>
            </a:pPr>
            <a:r>
              <a:rPr lang="ar-JO" sz="6000" dirty="0">
                <a:cs typeface="Arial" panose="020B0604020202020204" pitchFamily="34" charset="0"/>
              </a:rPr>
              <a:t>قوس قزح</a:t>
            </a:r>
            <a:endParaRPr lang="en-US" sz="6000" dirty="0">
              <a:cs typeface="Arial" panose="020B0604020202020204" pitchFamily="34" charset="0"/>
            </a:endParaRPr>
          </a:p>
        </p:txBody>
      </p:sp>
      <p:sp>
        <p:nvSpPr>
          <p:cNvPr id="4" name="Title 1"/>
          <p:cNvSpPr txBox="1">
            <a:spLocks/>
          </p:cNvSpPr>
          <p:nvPr/>
        </p:nvSpPr>
        <p:spPr bwMode="auto">
          <a:xfrm>
            <a:off x="1979712" y="5241503"/>
            <a:ext cx="5328592" cy="1139825"/>
          </a:xfrm>
          <a:prstGeom prst="rect">
            <a:avLst/>
          </a:prstGeom>
          <a:solidFill>
            <a:srgbClr val="1D1D20"/>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وعد الله</a:t>
            </a:r>
            <a:br>
              <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ليس رمز الكبرياء</a:t>
            </a:r>
            <a:endPar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95798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274" y="1844824"/>
            <a:ext cx="9114865" cy="5013176"/>
          </a:xfrm>
          <a:prstGeom prst="rect">
            <a:avLst/>
          </a:prstGeom>
        </p:spPr>
      </p:pic>
      <p:sp>
        <p:nvSpPr>
          <p:cNvPr id="870403" name="Text Box 3"/>
          <p:cNvSpPr txBox="1">
            <a:spLocks noChangeArrowheads="1"/>
          </p:cNvSpPr>
          <p:nvPr/>
        </p:nvSpPr>
        <p:spPr bwMode="auto">
          <a:xfrm>
            <a:off x="0" y="-4663"/>
            <a:ext cx="9144000" cy="12003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مكرهة الرب كل متشامخ القلب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يداً ليد لا يتبرأ</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70404" name="Text Box 4"/>
          <p:cNvSpPr txBox="1">
            <a:spLocks noChangeArrowheads="1"/>
          </p:cNvSpPr>
          <p:nvPr/>
        </p:nvSpPr>
        <p:spPr bwMode="auto">
          <a:xfrm>
            <a:off x="4114800" y="5943600"/>
            <a:ext cx="5029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أمثال 16: 5</a:t>
            </a:r>
            <a:endParaRPr kumimoji="0" lang="en-US" sz="2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528" y="-136835"/>
            <a:ext cx="9429258" cy="7166236"/>
          </a:xfrm>
          <a:prstGeom prst="rect">
            <a:avLst/>
          </a:prstGeom>
        </p:spPr>
      </p:pic>
      <p:sp>
        <p:nvSpPr>
          <p:cNvPr id="858115" name="Text Box 3"/>
          <p:cNvSpPr txBox="1">
            <a:spLocks noChangeArrowheads="1"/>
          </p:cNvSpPr>
          <p:nvPr/>
        </p:nvSpPr>
        <p:spPr bwMode="auto">
          <a:xfrm>
            <a:off x="899592" y="-2115616"/>
            <a:ext cx="7391400" cy="317009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Pride goes before destruction,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 haughty spirit before a fall.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858116" name="Text Box 4"/>
          <p:cNvSpPr txBox="1">
            <a:spLocks noChangeArrowheads="1"/>
          </p:cNvSpPr>
          <p:nvPr/>
        </p:nvSpPr>
        <p:spPr bwMode="auto">
          <a:xfrm>
            <a:off x="4092452" y="7245424"/>
            <a:ext cx="50292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Proverbs 16:18 (NIV)</a:t>
            </a:r>
            <a:endParaRPr kumimoji="0" lang="en-US" sz="32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endParaRPr>
          </a:p>
        </p:txBody>
      </p:sp>
      <p:sp>
        <p:nvSpPr>
          <p:cNvPr id="3" name="Title 2"/>
          <p:cNvSpPr>
            <a:spLocks noGrp="1"/>
          </p:cNvSpPr>
          <p:nvPr>
            <p:ph type="title" idx="4294967295"/>
          </p:nvPr>
        </p:nvSpPr>
        <p:spPr>
          <a:xfrm>
            <a:off x="107504" y="44624"/>
            <a:ext cx="8856984" cy="1728192"/>
          </a:xfrm>
          <a:solidFill>
            <a:srgbClr val="CDFFFF"/>
          </a:solidFill>
        </p:spPr>
        <p:txBody>
          <a:bodyPr/>
          <a:lstStyle/>
          <a:p>
            <a:r>
              <a:rPr lang="ar-JO" sz="3600" dirty="0">
                <a:cs typeface="Arial" panose="020B0604020202020204" pitchFamily="34" charset="0"/>
              </a:rPr>
              <a:t>قبل الكسر الكبرياء وقبل السقوط تشامخ الروح</a:t>
            </a:r>
            <a:endParaRPr lang="en-US" sz="3600" dirty="0">
              <a:cs typeface="Arial" panose="020B0604020202020204" pitchFamily="34" charset="0"/>
            </a:endParaRPr>
          </a:p>
        </p:txBody>
      </p:sp>
      <p:sp>
        <p:nvSpPr>
          <p:cNvPr id="6" name="Title 2"/>
          <p:cNvSpPr txBox="1">
            <a:spLocks/>
          </p:cNvSpPr>
          <p:nvPr/>
        </p:nvSpPr>
        <p:spPr bwMode="auto">
          <a:xfrm>
            <a:off x="5652120" y="1628800"/>
            <a:ext cx="3491880" cy="576064"/>
          </a:xfrm>
          <a:prstGeom prst="rect">
            <a:avLst/>
          </a:prstGeom>
          <a:solidFill>
            <a:srgbClr val="CD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أمثال 16: 18</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668210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5718"/>
            <a:ext cx="9141064" cy="6866182"/>
          </a:xfrm>
          <a:prstGeom prst="rect">
            <a:avLst/>
          </a:prstGeom>
        </p:spPr>
      </p:pic>
      <p:sp>
        <p:nvSpPr>
          <p:cNvPr id="900098" name="Rectangle 2"/>
          <p:cNvSpPr>
            <a:spLocks noGrp="1" noChangeArrowheads="1"/>
          </p:cNvSpPr>
          <p:nvPr>
            <p:ph type="ctrTitle"/>
          </p:nvPr>
        </p:nvSpPr>
        <p:spPr>
          <a:xfrm>
            <a:off x="133685" y="90752"/>
            <a:ext cx="4450001" cy="2203339"/>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لمن</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يخدم</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الأنبياء</a:t>
            </a:r>
            <a:endParaRPr lang="en-US" dirty="0">
              <a:effectLst>
                <a:glow rad="127000">
                  <a:schemeClr val="tx1"/>
                </a:glow>
              </a:effectLst>
              <a:ea typeface="ＭＳ Ｐゴシック" charset="0"/>
            </a:endParaRPr>
          </a:p>
        </p:txBody>
      </p:sp>
      <p:sp>
        <p:nvSpPr>
          <p:cNvPr id="10" name="Text Box 6"/>
          <p:cNvSpPr txBox="1">
            <a:spLocks noChangeArrowheads="1"/>
          </p:cNvSpPr>
          <p:nvPr/>
        </p:nvSpPr>
        <p:spPr bwMode="auto">
          <a:xfrm>
            <a:off x="4751614" y="3533109"/>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charset="0"/>
                <a:cs typeface="Arial" panose="020B0604020202020204" pitchFamily="34" charset="0"/>
              </a:rPr>
              <a:t>يهوذا</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charset="0"/>
              <a:cs typeface="Arial" panose="020B0604020202020204" pitchFamily="34" charset="0"/>
            </a:endParaRPr>
          </a:p>
        </p:txBody>
      </p:sp>
      <p:sp>
        <p:nvSpPr>
          <p:cNvPr id="12" name="Text Box 8"/>
          <p:cNvSpPr txBox="1">
            <a:spLocks noChangeArrowheads="1"/>
          </p:cNvSpPr>
          <p:nvPr/>
        </p:nvSpPr>
        <p:spPr bwMode="auto">
          <a:xfrm>
            <a:off x="5162630" y="2687637"/>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charset="0"/>
                <a:cs typeface="Arial" panose="020B0604020202020204" pitchFamily="34" charset="0"/>
              </a:rPr>
              <a:t>إسرائيل</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charset="0"/>
              <a:cs typeface="Arial" panose="020B0604020202020204" pitchFamily="34" charset="0"/>
            </a:endParaRPr>
          </a:p>
        </p:txBody>
      </p:sp>
      <p:sp>
        <p:nvSpPr>
          <p:cNvPr id="49" name="Text Box 2"/>
          <p:cNvSpPr txBox="1">
            <a:spLocks noChangeArrowheads="1"/>
          </p:cNvSpPr>
          <p:nvPr/>
        </p:nvSpPr>
        <p:spPr bwMode="auto">
          <a:xfrm>
            <a:off x="8388756" y="13061"/>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443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charset="0"/>
                <a:cs typeface="Arial" panose="020B0604020202020204" pitchFamily="34" charset="0"/>
              </a:rPr>
              <a:t>عمّون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charset="0"/>
              <a:cs typeface="Arial" panose="020B0604020202020204" pitchFamily="34" charset="0"/>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charset="0"/>
                <a:cs typeface="Arial" panose="020B0604020202020204" pitchFamily="34" charset="0"/>
              </a:rPr>
              <a:t>آرام</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charset="0"/>
              <a:cs typeface="Arial" panose="020B0604020202020204" pitchFamily="34" charset="0"/>
            </a:endParaRPr>
          </a:p>
        </p:txBody>
      </p:sp>
      <p:sp>
        <p:nvSpPr>
          <p:cNvPr id="15" name="Text Box 6"/>
          <p:cNvSpPr txBox="1">
            <a:spLocks noChangeArrowheads="1"/>
          </p:cNvSpPr>
          <p:nvPr/>
        </p:nvSpPr>
        <p:spPr bwMode="auto">
          <a:xfrm>
            <a:off x="5354263" y="5828827"/>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charset="0"/>
                <a:cs typeface="Arial" panose="020B0604020202020204" pitchFamily="34" charset="0"/>
              </a:rPr>
              <a:t>أدوم</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charset="0"/>
              <a:cs typeface="Arial" panose="020B0604020202020204" pitchFamily="34" charset="0"/>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charset="0"/>
                <a:cs typeface="Arial" panose="020B0604020202020204" pitchFamily="34" charset="0"/>
              </a:rPr>
              <a:t>موآب</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charset="0"/>
              <a:cs typeface="Arial" panose="020B0604020202020204" pitchFamily="34" charset="0"/>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charset="0"/>
                <a:cs typeface="Arial" panose="020B0604020202020204" pitchFamily="34" charset="0"/>
              </a:rPr>
              <a:t>مصر</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charset="0"/>
              <a:cs typeface="Arial" panose="020B0604020202020204" pitchFamily="34" charset="0"/>
            </a:endParaRPr>
          </a:p>
        </p:txBody>
      </p:sp>
      <p:sp>
        <p:nvSpPr>
          <p:cNvPr id="19" name="Text Box 8"/>
          <p:cNvSpPr txBox="1">
            <a:spLocks noChangeArrowheads="1"/>
          </p:cNvSpPr>
          <p:nvPr/>
        </p:nvSpPr>
        <p:spPr bwMode="auto">
          <a:xfrm rot="17809876">
            <a:off x="5011128" y="230493"/>
            <a:ext cx="1998527"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charset="0"/>
                <a:cs typeface="Arial" panose="020B0604020202020204" pitchFamily="34" charset="0"/>
              </a:rPr>
              <a:t>فينيقيا</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charset="0"/>
              <a:cs typeface="Arial" panose="020B0604020202020204" pitchFamily="34" charset="0"/>
            </a:endParaRPr>
          </a:p>
        </p:txBody>
      </p:sp>
      <p:sp>
        <p:nvSpPr>
          <p:cNvPr id="20" name="Text Box 3"/>
          <p:cNvSpPr txBox="1">
            <a:spLocks noChangeArrowheads="1"/>
          </p:cNvSpPr>
          <p:nvPr/>
        </p:nvSpPr>
        <p:spPr bwMode="auto">
          <a:xfrm>
            <a:off x="4675825" y="2970174"/>
            <a:ext cx="1329861"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F9055C"/>
                </a:solidFill>
                <a:effectLst>
                  <a:glow rad="139700">
                    <a:srgbClr val="FFFFFF">
                      <a:alpha val="89000"/>
                    </a:srgbClr>
                  </a:glow>
                </a:effectLst>
                <a:uLnTx/>
                <a:uFillTx/>
                <a:latin typeface="Arial" panose="020B0604020202020204" pitchFamily="34" charset="0"/>
                <a:cs typeface="Arial" panose="020B0604020202020204" pitchFamily="34" charset="0"/>
              </a:rPr>
              <a:t>عاموس</a:t>
            </a:r>
            <a:endParaRPr kumimoji="0" lang="en-US" sz="3200" b="1" u="none" strike="noStrike" kern="1200" cap="none" spc="0" normalizeH="0" baseline="0" noProof="0" dirty="0">
              <a:ln>
                <a:noFill/>
              </a:ln>
              <a:solidFill>
                <a:srgbClr val="F9055C"/>
              </a:solidFill>
              <a:effectLst>
                <a:glow rad="139700">
                  <a:srgbClr val="FFFFFF">
                    <a:alpha val="89000"/>
                  </a:srgbClr>
                </a:glow>
              </a:effectLst>
              <a:uLnTx/>
              <a:uFillTx/>
              <a:latin typeface="Arial" panose="020B0604020202020204" pitchFamily="34" charset="0"/>
              <a:cs typeface="Arial" panose="020B0604020202020204" pitchFamily="34" charset="0"/>
            </a:endParaRPr>
          </a:p>
        </p:txBody>
      </p:sp>
      <p:sp>
        <p:nvSpPr>
          <p:cNvPr id="21" name="Text Box 4"/>
          <p:cNvSpPr txBox="1">
            <a:spLocks noChangeArrowheads="1"/>
          </p:cNvSpPr>
          <p:nvPr/>
        </p:nvSpPr>
        <p:spPr bwMode="auto">
          <a:xfrm>
            <a:off x="4889241" y="2589174"/>
            <a:ext cx="1161365"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F9055C"/>
                </a:solidFill>
                <a:effectLst>
                  <a:glow rad="139700">
                    <a:srgbClr val="FFFFFF">
                      <a:alpha val="89000"/>
                    </a:srgbClr>
                  </a:glow>
                </a:effectLst>
                <a:uLnTx/>
                <a:uFillTx/>
                <a:latin typeface="Arial" panose="020B0604020202020204" pitchFamily="34" charset="0"/>
                <a:cs typeface="Arial" panose="020B0604020202020204" pitchFamily="34" charset="0"/>
              </a:rPr>
              <a:t>هوشع</a:t>
            </a:r>
            <a:endParaRPr kumimoji="0" lang="en-US" sz="3200" b="1" u="none" strike="noStrike" kern="1200" cap="none" spc="0" normalizeH="0" baseline="0" noProof="0" dirty="0">
              <a:ln>
                <a:noFill/>
              </a:ln>
              <a:solidFill>
                <a:srgbClr val="F9055C"/>
              </a:solidFill>
              <a:effectLst>
                <a:glow rad="139700">
                  <a:srgbClr val="FFFFFF">
                    <a:alpha val="89000"/>
                  </a:srgbClr>
                </a:glow>
              </a:effectLst>
              <a:uLnTx/>
              <a:uFillTx/>
              <a:latin typeface="Arial" panose="020B0604020202020204" pitchFamily="34" charset="0"/>
              <a:cs typeface="Arial" panose="020B0604020202020204" pitchFamily="34" charset="0"/>
            </a:endParaRPr>
          </a:p>
        </p:txBody>
      </p:sp>
      <p:sp>
        <p:nvSpPr>
          <p:cNvPr id="22" name="Text Box 5"/>
          <p:cNvSpPr txBox="1">
            <a:spLocks noChangeArrowheads="1"/>
          </p:cNvSpPr>
          <p:nvPr/>
        </p:nvSpPr>
        <p:spPr bwMode="auto">
          <a:xfrm>
            <a:off x="4212210" y="3267075"/>
            <a:ext cx="246063" cy="58420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glow rad="139700">
                  <a:srgbClr val="FFFFFF">
                    <a:alpha val="89000"/>
                  </a:srgbClr>
                </a:glow>
              </a:effectLst>
              <a:uLnTx/>
              <a:uFillTx/>
              <a:latin typeface="Arial" panose="020B0604020202020204" pitchFamily="34" charset="0"/>
              <a:ea typeface="Osaka" charset="0"/>
              <a:cs typeface="Arial" panose="020B0604020202020204" pitchFamily="34" charset="0"/>
            </a:endParaRPr>
          </a:p>
        </p:txBody>
      </p:sp>
      <p:sp>
        <p:nvSpPr>
          <p:cNvPr id="23" name="Text Box 6"/>
          <p:cNvSpPr txBox="1">
            <a:spLocks noChangeArrowheads="1"/>
          </p:cNvSpPr>
          <p:nvPr/>
        </p:nvSpPr>
        <p:spPr bwMode="auto">
          <a:xfrm>
            <a:off x="4239520" y="3514725"/>
            <a:ext cx="1388731"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000000"/>
                </a:solidFill>
                <a:effectLst>
                  <a:glow rad="139700">
                    <a:srgbClr val="FFFFFF">
                      <a:alpha val="89000"/>
                    </a:srgbClr>
                  </a:glow>
                </a:effectLst>
                <a:uLnTx/>
                <a:uFillTx/>
                <a:latin typeface="Arial" panose="020B0604020202020204" pitchFamily="34" charset="0"/>
                <a:ea typeface="Osaka" charset="0"/>
                <a:cs typeface="Arial" panose="020B0604020202020204" pitchFamily="34" charset="0"/>
              </a:rPr>
              <a:t>ميخا</a:t>
            </a:r>
            <a:endParaRPr kumimoji="0" lang="en-US" sz="2800" b="1" u="none" strike="noStrike" kern="1200" cap="none" spc="0" normalizeH="0" baseline="0" noProof="0" dirty="0">
              <a:ln>
                <a:noFill/>
              </a:ln>
              <a:solidFill>
                <a:srgbClr val="000000"/>
              </a:solidFill>
              <a:effectLst>
                <a:glow rad="139700">
                  <a:srgbClr val="FFFFFF">
                    <a:alpha val="89000"/>
                  </a:srgbClr>
                </a:glow>
              </a:effectLst>
              <a:uLnTx/>
              <a:uFillTx/>
              <a:latin typeface="Arial" panose="020B0604020202020204" pitchFamily="34" charset="0"/>
              <a:ea typeface="Osaka" charset="0"/>
              <a:cs typeface="Arial" panose="020B0604020202020204" pitchFamily="34" charset="0"/>
            </a:endParaRPr>
          </a:p>
        </p:txBody>
      </p:sp>
      <p:sp>
        <p:nvSpPr>
          <p:cNvPr id="24" name="Text Box 7"/>
          <p:cNvSpPr txBox="1">
            <a:spLocks noChangeArrowheads="1"/>
          </p:cNvSpPr>
          <p:nvPr/>
        </p:nvSpPr>
        <p:spPr bwMode="auto">
          <a:xfrm>
            <a:off x="2462496" y="3943350"/>
            <a:ext cx="1464920"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000000"/>
                </a:solidFill>
                <a:effectLst>
                  <a:glow rad="139700">
                    <a:srgbClr val="FFFFFF">
                      <a:alpha val="89000"/>
                    </a:srgbClr>
                  </a:glow>
                </a:effectLst>
                <a:uLnTx/>
                <a:uFillTx/>
                <a:latin typeface="Arial" panose="020B0604020202020204" pitchFamily="34" charset="0"/>
                <a:ea typeface="Osaka" charset="0"/>
                <a:cs typeface="Arial" panose="020B0604020202020204" pitchFamily="34" charset="0"/>
              </a:rPr>
              <a:t>إشعياء</a:t>
            </a:r>
            <a:endParaRPr kumimoji="0" lang="en-US" sz="2800" b="1" u="none" strike="noStrike" kern="1200" cap="none" spc="0" normalizeH="0" baseline="0" noProof="0" dirty="0">
              <a:ln>
                <a:noFill/>
              </a:ln>
              <a:solidFill>
                <a:srgbClr val="000000"/>
              </a:solidFill>
              <a:effectLst>
                <a:glow rad="139700">
                  <a:srgbClr val="FFFFFF">
                    <a:alpha val="89000"/>
                  </a:srgbClr>
                </a:glow>
              </a:effectLst>
              <a:uLnTx/>
              <a:uFillTx/>
              <a:latin typeface="Arial" panose="020B0604020202020204" pitchFamily="34" charset="0"/>
              <a:ea typeface="Osaka" charset="0"/>
              <a:cs typeface="Arial" panose="020B0604020202020204" pitchFamily="34" charset="0"/>
            </a:endParaRPr>
          </a:p>
        </p:txBody>
      </p:sp>
      <p:sp>
        <p:nvSpPr>
          <p:cNvPr id="25" name="Rectangle 8"/>
          <p:cNvSpPr>
            <a:spLocks noChangeArrowheads="1"/>
          </p:cNvSpPr>
          <p:nvPr/>
        </p:nvSpPr>
        <p:spPr bwMode="auto">
          <a:xfrm>
            <a:off x="5776716" y="6368680"/>
            <a:ext cx="1828553"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2800" b="1" i="0" u="none" strike="noStrike" kern="1200" cap="none" spc="0" normalizeH="0" baseline="0" noProof="0" dirty="0">
                <a:ln>
                  <a:noFill/>
                </a:ln>
                <a:solidFill>
                  <a:srgbClr val="000000"/>
                </a:solidFill>
                <a:effectLst>
                  <a:glow rad="139700">
                    <a:srgbClr val="FFFFFF">
                      <a:alpha val="89000"/>
                    </a:srgbClr>
                  </a:glow>
                </a:effectLst>
                <a:uLnTx/>
                <a:uFillTx/>
                <a:latin typeface="Arial" panose="020B0604020202020204" pitchFamily="34" charset="0"/>
                <a:ea typeface="Osaka" charset="0"/>
                <a:cs typeface="Arial" panose="020B0604020202020204" pitchFamily="34" charset="0"/>
              </a:rPr>
              <a:t>عُوبديا</a:t>
            </a:r>
            <a:endParaRPr kumimoji="0" lang="en-US" sz="2800" b="1" i="0" u="none" strike="noStrike" kern="1200" cap="none" spc="0" normalizeH="0" baseline="0" noProof="0" dirty="0">
              <a:ln>
                <a:noFill/>
              </a:ln>
              <a:solidFill>
                <a:srgbClr val="000000"/>
              </a:solidFill>
              <a:effectLst>
                <a:glow rad="139700">
                  <a:srgbClr val="FFFFFF">
                    <a:alpha val="89000"/>
                  </a:srgbClr>
                </a:glow>
              </a:effectLst>
              <a:uLnTx/>
              <a:uFillTx/>
              <a:latin typeface="Arial" panose="020B0604020202020204" pitchFamily="34" charset="0"/>
              <a:ea typeface="Osaka" charset="0"/>
              <a:cs typeface="Arial" panose="020B0604020202020204" pitchFamily="34" charset="0"/>
            </a:endParaRPr>
          </a:p>
        </p:txBody>
      </p:sp>
      <p:sp>
        <p:nvSpPr>
          <p:cNvPr id="26" name="Text Box 9"/>
          <p:cNvSpPr txBox="1">
            <a:spLocks noChangeArrowheads="1"/>
          </p:cNvSpPr>
          <p:nvPr/>
        </p:nvSpPr>
        <p:spPr bwMode="auto">
          <a:xfrm>
            <a:off x="4364610" y="3419475"/>
            <a:ext cx="246063" cy="58420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glow rad="139700">
                  <a:srgbClr val="FFFFFF">
                    <a:alpha val="89000"/>
                  </a:srgbClr>
                </a:glow>
              </a:effectLst>
              <a:uLnTx/>
              <a:uFillTx/>
              <a:latin typeface="Arial" panose="020B0604020202020204" pitchFamily="34" charset="0"/>
              <a:ea typeface="Osaka" charset="0"/>
              <a:cs typeface="Arial" panose="020B0604020202020204" pitchFamily="34" charset="0"/>
            </a:endParaRPr>
          </a:p>
        </p:txBody>
      </p:sp>
      <p:sp>
        <p:nvSpPr>
          <p:cNvPr id="27" name="Rectangle 10"/>
          <p:cNvSpPr>
            <a:spLocks noChangeArrowheads="1"/>
          </p:cNvSpPr>
          <p:nvPr/>
        </p:nvSpPr>
        <p:spPr bwMode="auto">
          <a:xfrm>
            <a:off x="4239520" y="3943350"/>
            <a:ext cx="2219891"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000000"/>
                </a:solidFill>
                <a:effectLst>
                  <a:glow rad="139700">
                    <a:srgbClr val="FFFFFF">
                      <a:alpha val="89000"/>
                    </a:srgbClr>
                  </a:glow>
                </a:effectLst>
                <a:uLnTx/>
                <a:uFillTx/>
                <a:latin typeface="Arial" panose="020B0604020202020204" pitchFamily="34" charset="0"/>
                <a:ea typeface="Osaka" charset="0"/>
                <a:cs typeface="Arial" panose="020B0604020202020204" pitchFamily="34" charset="0"/>
              </a:rPr>
              <a:t>صفنيا</a:t>
            </a:r>
            <a:endParaRPr kumimoji="0" lang="en-US" sz="2800" b="1" u="none" strike="noStrike" kern="1200" cap="none" spc="0" normalizeH="0" baseline="0" noProof="0" dirty="0">
              <a:ln>
                <a:noFill/>
              </a:ln>
              <a:solidFill>
                <a:srgbClr val="000000"/>
              </a:solidFill>
              <a:effectLst>
                <a:glow rad="139700">
                  <a:srgbClr val="FFFFFF">
                    <a:alpha val="89000"/>
                  </a:srgbClr>
                </a:glow>
              </a:effectLst>
              <a:uLnTx/>
              <a:uFillTx/>
              <a:latin typeface="Arial" panose="020B0604020202020204" pitchFamily="34" charset="0"/>
              <a:ea typeface="Osaka" charset="0"/>
              <a:cs typeface="Arial" panose="020B0604020202020204" pitchFamily="34" charset="0"/>
            </a:endParaRPr>
          </a:p>
        </p:txBody>
      </p:sp>
      <p:sp>
        <p:nvSpPr>
          <p:cNvPr id="28" name="Rectangle 11"/>
          <p:cNvSpPr>
            <a:spLocks noChangeArrowheads="1"/>
          </p:cNvSpPr>
          <p:nvPr/>
        </p:nvSpPr>
        <p:spPr bwMode="auto">
          <a:xfrm>
            <a:off x="2462496" y="4391025"/>
            <a:ext cx="2055391"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000000"/>
                </a:solidFill>
                <a:effectLst>
                  <a:glow rad="139700">
                    <a:srgbClr val="FFFFFF">
                      <a:alpha val="89000"/>
                    </a:srgbClr>
                  </a:glow>
                </a:effectLst>
                <a:uLnTx/>
                <a:uFillTx/>
                <a:latin typeface="Arial" panose="020B0604020202020204" pitchFamily="34" charset="0"/>
                <a:ea typeface="Osaka" charset="0"/>
                <a:cs typeface="Arial" panose="020B0604020202020204" pitchFamily="34" charset="0"/>
              </a:rPr>
              <a:t>إرميا</a:t>
            </a:r>
            <a:endParaRPr kumimoji="0" lang="en-US" sz="2800" b="1" u="none" strike="noStrike" kern="1200" cap="none" spc="0" normalizeH="0" baseline="0" noProof="0" dirty="0">
              <a:ln>
                <a:noFill/>
              </a:ln>
              <a:solidFill>
                <a:srgbClr val="000000"/>
              </a:solidFill>
              <a:effectLst>
                <a:glow rad="139700">
                  <a:srgbClr val="FFFFFF">
                    <a:alpha val="89000"/>
                  </a:srgbClr>
                </a:glow>
              </a:effectLst>
              <a:uLnTx/>
              <a:uFillTx/>
              <a:latin typeface="Arial" panose="020B0604020202020204" pitchFamily="34" charset="0"/>
              <a:ea typeface="Osaka" charset="0"/>
              <a:cs typeface="Arial" panose="020B0604020202020204" pitchFamily="34" charset="0"/>
            </a:endParaRPr>
          </a:p>
        </p:txBody>
      </p:sp>
      <p:sp>
        <p:nvSpPr>
          <p:cNvPr id="29" name="Rectangle 12"/>
          <p:cNvSpPr>
            <a:spLocks noChangeArrowheads="1"/>
          </p:cNvSpPr>
          <p:nvPr/>
        </p:nvSpPr>
        <p:spPr bwMode="auto">
          <a:xfrm>
            <a:off x="2462496" y="3514725"/>
            <a:ext cx="2121190"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2800" b="1" u="none" strike="noStrike" kern="1200" cap="none" spc="0" normalizeH="0" baseline="0" noProof="0" dirty="0">
                <a:ln>
                  <a:noFill/>
                </a:ln>
                <a:solidFill>
                  <a:srgbClr val="000000"/>
                </a:solidFill>
                <a:effectLst>
                  <a:glow rad="139700">
                    <a:srgbClr val="FFFFFF">
                      <a:alpha val="89000"/>
                    </a:srgbClr>
                  </a:glow>
                </a:effectLst>
                <a:uLnTx/>
                <a:uFillTx/>
                <a:latin typeface="Arial" panose="020B0604020202020204" pitchFamily="34" charset="0"/>
                <a:ea typeface="Osaka" charset="0"/>
                <a:cs typeface="Arial" panose="020B0604020202020204" pitchFamily="34" charset="0"/>
              </a:rPr>
              <a:t>حبقوق</a:t>
            </a:r>
            <a:endParaRPr kumimoji="0" lang="en-US" sz="2800" b="1" u="none" strike="noStrike" kern="1200" cap="none" spc="0" normalizeH="0" baseline="0" noProof="0" dirty="0">
              <a:ln>
                <a:noFill/>
              </a:ln>
              <a:solidFill>
                <a:srgbClr val="000000"/>
              </a:solidFill>
              <a:effectLst>
                <a:glow rad="139700">
                  <a:srgbClr val="FFFFFF">
                    <a:alpha val="89000"/>
                  </a:srgbClr>
                </a:glow>
              </a:effectLst>
              <a:uLnTx/>
              <a:uFillTx/>
              <a:latin typeface="Arial" panose="020B0604020202020204" pitchFamily="34" charset="0"/>
              <a:ea typeface="Osaka" charset="0"/>
              <a:cs typeface="Arial" panose="020B0604020202020204" pitchFamily="34" charset="0"/>
            </a:endParaRPr>
          </a:p>
        </p:txBody>
      </p:sp>
      <p:sp>
        <p:nvSpPr>
          <p:cNvPr id="30" name="Rectangle 13"/>
          <p:cNvSpPr>
            <a:spLocks noChangeArrowheads="1"/>
          </p:cNvSpPr>
          <p:nvPr/>
        </p:nvSpPr>
        <p:spPr bwMode="auto">
          <a:xfrm>
            <a:off x="7960672" y="781050"/>
            <a:ext cx="1372063"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0033CC"/>
                </a:solidFill>
                <a:effectLst>
                  <a:glow rad="139700">
                    <a:srgbClr val="FFFFFF">
                      <a:alpha val="89000"/>
                    </a:srgbClr>
                  </a:glow>
                </a:effectLst>
                <a:uLnTx/>
                <a:uFillTx/>
                <a:latin typeface="Arial" panose="020B0604020202020204" pitchFamily="34" charset="0"/>
                <a:ea typeface="Osaka" charset="0"/>
                <a:cs typeface="Arial" panose="020B0604020202020204" pitchFamily="34" charset="0"/>
              </a:rPr>
              <a:t>ناحوم</a:t>
            </a:r>
            <a:endParaRPr kumimoji="0" lang="en-US" sz="2800" b="1" u="none" strike="noStrike" kern="1200" cap="none" spc="0" normalizeH="0" baseline="0" noProof="0" dirty="0">
              <a:ln>
                <a:noFill/>
              </a:ln>
              <a:solidFill>
                <a:srgbClr val="0033CC"/>
              </a:solidFill>
              <a:effectLst>
                <a:glow rad="139700">
                  <a:srgbClr val="FFFFFF">
                    <a:alpha val="89000"/>
                  </a:srgbClr>
                </a:glow>
              </a:effectLst>
              <a:uLnTx/>
              <a:uFillTx/>
              <a:latin typeface="Arial" panose="020B0604020202020204" pitchFamily="34" charset="0"/>
              <a:ea typeface="Osaka" charset="0"/>
              <a:cs typeface="Arial" panose="020B0604020202020204" pitchFamily="34" charset="0"/>
            </a:endParaRPr>
          </a:p>
        </p:txBody>
      </p:sp>
      <p:sp>
        <p:nvSpPr>
          <p:cNvPr id="31" name="Rectangle 14"/>
          <p:cNvSpPr>
            <a:spLocks noChangeArrowheads="1"/>
          </p:cNvSpPr>
          <p:nvPr/>
        </p:nvSpPr>
        <p:spPr bwMode="auto">
          <a:xfrm>
            <a:off x="7569448" y="1817366"/>
            <a:ext cx="1523288"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3300"/>
                </a:solidFill>
                <a:effectLst>
                  <a:glow rad="139700">
                    <a:srgbClr val="FFFFFF">
                      <a:alpha val="89000"/>
                    </a:srgbClr>
                  </a:glow>
                </a:effectLst>
                <a:uLnTx/>
                <a:uFillTx/>
                <a:latin typeface="Arial" panose="020B0604020202020204" pitchFamily="34" charset="0"/>
                <a:ea typeface="Osaka" charset="0"/>
                <a:cs typeface="Arial" panose="020B0604020202020204" pitchFamily="34" charset="0"/>
              </a:rPr>
              <a:t>حزقيال</a:t>
            </a:r>
            <a:endParaRPr kumimoji="0" lang="en-US" sz="2800" b="1" u="none" strike="noStrike" kern="1200" cap="none" spc="0" normalizeH="0" baseline="0" noProof="0" dirty="0">
              <a:ln>
                <a:noFill/>
              </a:ln>
              <a:solidFill>
                <a:srgbClr val="FF3300"/>
              </a:solidFill>
              <a:effectLst>
                <a:glow rad="139700">
                  <a:srgbClr val="FFFFFF">
                    <a:alpha val="89000"/>
                  </a:srgbClr>
                </a:glow>
              </a:effectLst>
              <a:uLnTx/>
              <a:uFillTx/>
              <a:latin typeface="Arial" panose="020B0604020202020204" pitchFamily="34" charset="0"/>
              <a:ea typeface="Osaka" charset="0"/>
              <a:cs typeface="Arial" panose="020B0604020202020204" pitchFamily="34" charset="0"/>
            </a:endParaRPr>
          </a:p>
        </p:txBody>
      </p:sp>
      <p:sp>
        <p:nvSpPr>
          <p:cNvPr id="32" name="Rectangle 15"/>
          <p:cNvSpPr>
            <a:spLocks noChangeArrowheads="1"/>
          </p:cNvSpPr>
          <p:nvPr/>
        </p:nvSpPr>
        <p:spPr bwMode="auto">
          <a:xfrm>
            <a:off x="3933621" y="5573713"/>
            <a:ext cx="1726389"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2800" b="1" u="none" strike="noStrike" kern="1200" cap="none" spc="0" normalizeH="0" baseline="0" noProof="0" dirty="0">
                <a:ln>
                  <a:noFill/>
                </a:ln>
                <a:solidFill>
                  <a:srgbClr val="000090"/>
                </a:solidFill>
                <a:effectLst>
                  <a:glow rad="139700">
                    <a:srgbClr val="FFFFFF">
                      <a:alpha val="89000"/>
                    </a:srgbClr>
                  </a:glow>
                </a:effectLst>
                <a:uLnTx/>
                <a:uFillTx/>
                <a:latin typeface="Arial" panose="020B0604020202020204" pitchFamily="34" charset="0"/>
                <a:ea typeface="Osaka" charset="0"/>
                <a:cs typeface="Arial" panose="020B0604020202020204" pitchFamily="34" charset="0"/>
              </a:rPr>
              <a:t>ملاخي</a:t>
            </a:r>
            <a:endParaRPr kumimoji="0" lang="en-US" sz="2800" b="1" u="none" strike="noStrike" kern="1200" cap="none" spc="0" normalizeH="0" baseline="0" noProof="0" dirty="0">
              <a:ln>
                <a:noFill/>
              </a:ln>
              <a:solidFill>
                <a:srgbClr val="000090"/>
              </a:solidFill>
              <a:effectLst>
                <a:glow rad="139700">
                  <a:srgbClr val="FFFFFF">
                    <a:alpha val="89000"/>
                  </a:srgbClr>
                </a:glow>
              </a:effectLst>
              <a:uLnTx/>
              <a:uFillTx/>
              <a:latin typeface="Arial" panose="020B0604020202020204" pitchFamily="34" charset="0"/>
              <a:ea typeface="Osaka" charset="0"/>
              <a:cs typeface="Arial" panose="020B0604020202020204" pitchFamily="34" charset="0"/>
            </a:endParaRPr>
          </a:p>
        </p:txBody>
      </p:sp>
      <p:sp>
        <p:nvSpPr>
          <p:cNvPr id="33" name="Rectangle 16"/>
          <p:cNvSpPr>
            <a:spLocks noChangeArrowheads="1"/>
          </p:cNvSpPr>
          <p:nvPr/>
        </p:nvSpPr>
        <p:spPr bwMode="auto">
          <a:xfrm>
            <a:off x="7584470" y="2179270"/>
            <a:ext cx="1342756"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3300"/>
                </a:solidFill>
                <a:effectLst>
                  <a:glow rad="139700">
                    <a:srgbClr val="FFFFFF">
                      <a:alpha val="89000"/>
                    </a:srgbClr>
                  </a:glow>
                </a:effectLst>
                <a:uLnTx/>
                <a:uFillTx/>
                <a:latin typeface="Arial" panose="020B0604020202020204" pitchFamily="34" charset="0"/>
                <a:ea typeface="Osaka" charset="0"/>
                <a:cs typeface="Arial" panose="020B0604020202020204" pitchFamily="34" charset="0"/>
              </a:rPr>
              <a:t>دانيال</a:t>
            </a:r>
            <a:endParaRPr kumimoji="0" lang="en-US" sz="2800" b="1" u="none" strike="noStrike" kern="1200" cap="none" spc="0" normalizeH="0" baseline="0" noProof="0" dirty="0">
              <a:ln>
                <a:noFill/>
              </a:ln>
              <a:solidFill>
                <a:srgbClr val="FF3300"/>
              </a:solidFill>
              <a:effectLst>
                <a:glow rad="139700">
                  <a:srgbClr val="FFFFFF">
                    <a:alpha val="89000"/>
                  </a:srgbClr>
                </a:glow>
              </a:effectLst>
              <a:uLnTx/>
              <a:uFillTx/>
              <a:latin typeface="Arial" panose="020B0604020202020204" pitchFamily="34" charset="0"/>
              <a:ea typeface="Osaka" charset="0"/>
              <a:cs typeface="Arial" panose="020B0604020202020204" pitchFamily="34" charset="0"/>
            </a:endParaRPr>
          </a:p>
        </p:txBody>
      </p:sp>
      <p:sp>
        <p:nvSpPr>
          <p:cNvPr id="34" name="Rectangle 17"/>
          <p:cNvSpPr>
            <a:spLocks noChangeArrowheads="1"/>
          </p:cNvSpPr>
          <p:nvPr/>
        </p:nvSpPr>
        <p:spPr bwMode="auto">
          <a:xfrm>
            <a:off x="3976606" y="4743450"/>
            <a:ext cx="1553230"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000090"/>
                </a:solidFill>
                <a:effectLst>
                  <a:glow rad="139700">
                    <a:srgbClr val="FFFFFF">
                      <a:alpha val="89000"/>
                    </a:srgbClr>
                  </a:glow>
                </a:effectLst>
                <a:uLnTx/>
                <a:uFillTx/>
                <a:latin typeface="Arial" panose="020B0604020202020204" pitchFamily="34" charset="0"/>
                <a:ea typeface="Osaka" charset="0"/>
                <a:cs typeface="Arial" panose="020B0604020202020204" pitchFamily="34" charset="0"/>
              </a:rPr>
              <a:t>حجي</a:t>
            </a:r>
            <a:endParaRPr kumimoji="0" lang="en-US" sz="2800" b="1" u="none" strike="noStrike" kern="1200" cap="none" spc="0" normalizeH="0" baseline="0" noProof="0" dirty="0">
              <a:ln>
                <a:noFill/>
              </a:ln>
              <a:solidFill>
                <a:srgbClr val="000090"/>
              </a:solidFill>
              <a:effectLst>
                <a:glow rad="139700">
                  <a:srgbClr val="FFFFFF">
                    <a:alpha val="89000"/>
                  </a:srgbClr>
                </a:glow>
              </a:effectLst>
              <a:uLnTx/>
              <a:uFillTx/>
              <a:latin typeface="Arial" panose="020B0604020202020204" pitchFamily="34" charset="0"/>
              <a:ea typeface="Osaka" charset="0"/>
              <a:cs typeface="Arial" panose="020B0604020202020204" pitchFamily="34" charset="0"/>
            </a:endParaRPr>
          </a:p>
        </p:txBody>
      </p:sp>
      <p:sp>
        <p:nvSpPr>
          <p:cNvPr id="35" name="Rectangle 18"/>
          <p:cNvSpPr>
            <a:spLocks noChangeArrowheads="1"/>
          </p:cNvSpPr>
          <p:nvPr/>
        </p:nvSpPr>
        <p:spPr bwMode="auto">
          <a:xfrm>
            <a:off x="3927415" y="5124450"/>
            <a:ext cx="2081845"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000090"/>
                </a:solidFill>
                <a:effectLst>
                  <a:glow rad="139700">
                    <a:srgbClr val="FFFFFF">
                      <a:alpha val="89000"/>
                    </a:srgbClr>
                  </a:glow>
                </a:effectLst>
                <a:uLnTx/>
                <a:uFillTx/>
                <a:latin typeface="Arial" panose="020B0604020202020204" pitchFamily="34" charset="0"/>
                <a:ea typeface="Osaka" charset="0"/>
                <a:cs typeface="Arial" panose="020B0604020202020204" pitchFamily="34" charset="0"/>
              </a:rPr>
              <a:t>زكريا</a:t>
            </a:r>
            <a:endParaRPr kumimoji="0" lang="en-US" sz="2800" b="1" u="none" strike="noStrike" kern="1200" cap="none" spc="0" normalizeH="0" baseline="0" noProof="0" dirty="0">
              <a:ln>
                <a:noFill/>
              </a:ln>
              <a:solidFill>
                <a:srgbClr val="000090"/>
              </a:solidFill>
              <a:effectLst>
                <a:glow rad="139700">
                  <a:srgbClr val="FFFFFF">
                    <a:alpha val="89000"/>
                  </a:srgbClr>
                </a:glow>
              </a:effectLst>
              <a:uLnTx/>
              <a:uFillTx/>
              <a:latin typeface="Arial" panose="020B0604020202020204" pitchFamily="34" charset="0"/>
              <a:ea typeface="Osaka" charset="0"/>
              <a:cs typeface="Arial" panose="020B0604020202020204" pitchFamily="34" charset="0"/>
            </a:endParaRPr>
          </a:p>
        </p:txBody>
      </p:sp>
      <p:sp>
        <p:nvSpPr>
          <p:cNvPr id="36" name="Rectangle 19"/>
          <p:cNvSpPr>
            <a:spLocks noChangeArrowheads="1"/>
          </p:cNvSpPr>
          <p:nvPr/>
        </p:nvSpPr>
        <p:spPr bwMode="auto">
          <a:xfrm>
            <a:off x="2462496" y="4876800"/>
            <a:ext cx="1321198"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2800" b="1" u="none" strike="noStrike" kern="1200" cap="none" spc="0" normalizeH="0" baseline="0" noProof="0" dirty="0">
                <a:ln>
                  <a:noFill/>
                </a:ln>
                <a:solidFill>
                  <a:srgbClr val="000000"/>
                </a:solidFill>
                <a:effectLst>
                  <a:glow rad="139700">
                    <a:srgbClr val="FFFFFF">
                      <a:alpha val="89000"/>
                    </a:srgbClr>
                  </a:glow>
                </a:effectLst>
                <a:uLnTx/>
                <a:uFillTx/>
                <a:latin typeface="Arial" panose="020B0604020202020204" pitchFamily="34" charset="0"/>
                <a:ea typeface="Osaka" charset="0"/>
                <a:cs typeface="Arial" panose="020B0604020202020204" pitchFamily="34" charset="0"/>
              </a:rPr>
              <a:t>يوئيل</a:t>
            </a:r>
            <a:r>
              <a:rPr kumimoji="0" lang="en-US" sz="2800" b="1" i="0" u="none" strike="noStrike" kern="1200" cap="none" spc="0" normalizeH="0" baseline="0" noProof="0" dirty="0">
                <a:ln>
                  <a:noFill/>
                </a:ln>
                <a:solidFill>
                  <a:srgbClr val="000000"/>
                </a:solidFill>
                <a:effectLst>
                  <a:glow rad="139700">
                    <a:srgbClr val="FFFFFF">
                      <a:alpha val="89000"/>
                    </a:srgbClr>
                  </a:glow>
                </a:effectLst>
                <a:uLnTx/>
                <a:uFillTx/>
                <a:latin typeface="Arial" panose="020B0604020202020204" pitchFamily="34" charset="0"/>
                <a:ea typeface="Osaka" charset="0"/>
                <a:cs typeface="Arial" panose="020B0604020202020204" pitchFamily="34" charset="0"/>
              </a:rPr>
              <a:t> </a:t>
            </a:r>
          </a:p>
        </p:txBody>
      </p:sp>
      <p:sp>
        <p:nvSpPr>
          <p:cNvPr id="37" name="Text Box 20"/>
          <p:cNvSpPr txBox="1">
            <a:spLocks noChangeArrowheads="1"/>
          </p:cNvSpPr>
          <p:nvPr/>
        </p:nvSpPr>
        <p:spPr bwMode="auto">
          <a:xfrm>
            <a:off x="7960673" y="400050"/>
            <a:ext cx="1230046"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0033CC"/>
                </a:solidFill>
                <a:effectLst>
                  <a:glow rad="139700">
                    <a:srgbClr val="FFFFFF">
                      <a:alpha val="89000"/>
                    </a:srgbClr>
                  </a:glow>
                </a:effectLst>
                <a:uLnTx/>
                <a:uFillTx/>
                <a:latin typeface="Arial" panose="020B0604020202020204" pitchFamily="34" charset="0"/>
                <a:ea typeface="Osaka" charset="0"/>
                <a:cs typeface="Arial" panose="020B0604020202020204" pitchFamily="34" charset="0"/>
              </a:rPr>
              <a:t>يونان</a:t>
            </a:r>
            <a:endParaRPr kumimoji="0" lang="en-US" sz="2800" b="1" u="none" strike="noStrike" kern="1200" cap="none" spc="0" normalizeH="0" baseline="0" noProof="0" dirty="0">
              <a:ln>
                <a:noFill/>
              </a:ln>
              <a:solidFill>
                <a:srgbClr val="0033CC"/>
              </a:solidFill>
              <a:effectLst>
                <a:glow rad="139700">
                  <a:srgbClr val="FFFFFF">
                    <a:alpha val="89000"/>
                  </a:srgbClr>
                </a:glow>
              </a:effectLst>
              <a:uLnTx/>
              <a:uFillTx/>
              <a:latin typeface="Arial" panose="020B0604020202020204" pitchFamily="34" charset="0"/>
              <a:ea typeface="Osaka" charset="0"/>
              <a:cs typeface="Arial" panose="020B0604020202020204" pitchFamily="34" charset="0"/>
            </a:endParaRPr>
          </a:p>
        </p:txBody>
      </p:sp>
      <p:sp>
        <p:nvSpPr>
          <p:cNvPr id="38" name="Text Box 21"/>
          <p:cNvSpPr txBox="1">
            <a:spLocks noChangeArrowheads="1"/>
          </p:cNvSpPr>
          <p:nvPr/>
        </p:nvSpPr>
        <p:spPr bwMode="auto">
          <a:xfrm>
            <a:off x="6159374" y="506758"/>
            <a:ext cx="1801299"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fontAlgn="auto">
              <a:spcBef>
                <a:spcPct val="50000"/>
              </a:spcBef>
              <a:spcAft>
                <a:spcPts val="0"/>
              </a:spcAft>
              <a:defRPr sz="3200" b="1">
                <a:solidFill>
                  <a:schemeClr val="bg1"/>
                </a:solidFill>
                <a:effectLst>
                  <a:glow rad="101600">
                    <a:srgbClr val="000000">
                      <a:alpha val="75000"/>
                    </a:srgbClr>
                  </a:glow>
                </a:effectLst>
                <a:latin typeface="Arial"/>
                <a:cs typeface="Arial"/>
              </a:defRPr>
            </a:lvl1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charset="0"/>
                <a:cs typeface="Arial" panose="020B0604020202020204" pitchFamily="34" charset="0"/>
              </a:rPr>
              <a:t>آشور</a:t>
            </a:r>
            <a:endParaRPr kumimoji="0" lang="en-US"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charset="0"/>
              <a:cs typeface="Arial" panose="020B0604020202020204" pitchFamily="34" charset="0"/>
            </a:endParaRPr>
          </a:p>
        </p:txBody>
      </p:sp>
      <p:sp>
        <p:nvSpPr>
          <p:cNvPr id="39" name="Line 22"/>
          <p:cNvSpPr>
            <a:spLocks noChangeShapeType="1"/>
          </p:cNvSpPr>
          <p:nvPr/>
        </p:nvSpPr>
        <p:spPr bwMode="auto">
          <a:xfrm>
            <a:off x="7065963" y="1864968"/>
            <a:ext cx="2078037" cy="0"/>
          </a:xfrm>
          <a:prstGeom prst="line">
            <a:avLst/>
          </a:prstGeom>
          <a:noFill/>
          <a:ln w="38100">
            <a:solidFill>
              <a:schemeClr val="bg1"/>
            </a:solidFill>
            <a:round/>
            <a:headEnd/>
            <a:tailEnd type="triangle" w="lg" len="lg"/>
          </a:ln>
          <a:extLst>
            <a:ext uri="{909E8E84-426E-40dd-AFC4-6F175D3DCCD1}">
              <a14:hiddenFill xmlns=""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srgbClr val="000000"/>
              </a:solidFill>
              <a:effectLst>
                <a:glow rad="139700">
                  <a:srgbClr val="FFFFFF">
                    <a:alpha val="89000"/>
                  </a:srgbClr>
                </a:glow>
              </a:effectLst>
              <a:uLnTx/>
              <a:uFillTx/>
              <a:latin typeface="Arial" panose="020B0604020202020204" pitchFamily="34" charset="0"/>
              <a:ea typeface="Osaka" charset="0"/>
              <a:cs typeface="Arial" panose="020B0604020202020204" pitchFamily="34" charset="0"/>
            </a:endParaRPr>
          </a:p>
        </p:txBody>
      </p:sp>
      <p:sp>
        <p:nvSpPr>
          <p:cNvPr id="40" name="Text Box 23"/>
          <p:cNvSpPr txBox="1">
            <a:spLocks noChangeArrowheads="1"/>
          </p:cNvSpPr>
          <p:nvPr/>
        </p:nvSpPr>
        <p:spPr bwMode="auto">
          <a:xfrm>
            <a:off x="5715247" y="1284012"/>
            <a:ext cx="182855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fontAlgn="auto">
              <a:spcBef>
                <a:spcPct val="50000"/>
              </a:spcBef>
              <a:spcAft>
                <a:spcPts val="0"/>
              </a:spcAft>
              <a:defRPr sz="3200" b="1">
                <a:solidFill>
                  <a:schemeClr val="bg1"/>
                </a:solidFill>
                <a:effectLst>
                  <a:glow rad="101600">
                    <a:srgbClr val="000000">
                      <a:alpha val="75000"/>
                    </a:srgbClr>
                  </a:glow>
                </a:effectLst>
                <a:latin typeface="Arial"/>
                <a:cs typeface="Arial"/>
              </a:defRPr>
            </a:lvl1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charset="0"/>
                <a:cs typeface="Arial" panose="020B0604020202020204" pitchFamily="34" charset="0"/>
              </a:rPr>
              <a:t>بابل و</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charset="0"/>
                <a:cs typeface="Arial" panose="020B0604020202020204" pitchFamily="34" charset="0"/>
              </a:rPr>
              <a:t>فارس</a:t>
            </a:r>
            <a:endParaRPr kumimoji="0" lang="en-US" sz="32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charset="0"/>
              <a:cs typeface="Arial" panose="020B0604020202020204" pitchFamily="34" charset="0"/>
            </a:endParaRPr>
          </a:p>
        </p:txBody>
      </p:sp>
      <p:sp>
        <p:nvSpPr>
          <p:cNvPr id="41" name="Line 26"/>
          <p:cNvSpPr>
            <a:spLocks noChangeShapeType="1"/>
          </p:cNvSpPr>
          <p:nvPr/>
        </p:nvSpPr>
        <p:spPr bwMode="auto">
          <a:xfrm flipV="1">
            <a:off x="6791469" y="-736"/>
            <a:ext cx="1495425" cy="762000"/>
          </a:xfrm>
          <a:prstGeom prst="line">
            <a:avLst/>
          </a:prstGeom>
          <a:noFill/>
          <a:ln w="38100">
            <a:solidFill>
              <a:schemeClr val="bg1"/>
            </a:solidFill>
            <a:round/>
            <a:headEnd/>
            <a:tailEnd type="triangle" w="lg" len="lg"/>
          </a:ln>
          <a:extLst>
            <a:ext uri="{909E8E84-426E-40dd-AFC4-6F175D3DCCD1}">
              <a14:hiddenFill xmlns=""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srgbClr val="000000"/>
              </a:solidFill>
              <a:effectLst>
                <a:glow rad="139700">
                  <a:srgbClr val="FFFFFF">
                    <a:alpha val="89000"/>
                  </a:srgbClr>
                </a:glow>
              </a:effectLst>
              <a:uLnTx/>
              <a:uFillTx/>
              <a:latin typeface="Arial" panose="020B0604020202020204" pitchFamily="34" charset="0"/>
              <a:ea typeface="Osaka" charset="0"/>
              <a:cs typeface="Arial" panose="020B0604020202020204" pitchFamily="34" charset="0"/>
            </a:endParaRPr>
          </a:p>
        </p:txBody>
      </p:sp>
      <p:sp>
        <p:nvSpPr>
          <p:cNvPr id="42" name="Rectangle 11"/>
          <p:cNvSpPr>
            <a:spLocks noChangeArrowheads="1"/>
          </p:cNvSpPr>
          <p:nvPr/>
        </p:nvSpPr>
        <p:spPr bwMode="auto">
          <a:xfrm>
            <a:off x="4239520" y="4389438"/>
            <a:ext cx="2801749"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000000"/>
                </a:solidFill>
                <a:effectLst>
                  <a:glow rad="139700">
                    <a:srgbClr val="FFFFFF">
                      <a:alpha val="89000"/>
                    </a:srgbClr>
                  </a:glow>
                </a:effectLst>
                <a:uLnTx/>
                <a:uFillTx/>
                <a:latin typeface="Arial" panose="020B0604020202020204" pitchFamily="34" charset="0"/>
                <a:ea typeface="Osaka" charset="0"/>
                <a:cs typeface="Arial" panose="020B0604020202020204" pitchFamily="34" charset="0"/>
              </a:rPr>
              <a:t>(مراثي إرميا)</a:t>
            </a:r>
            <a:endParaRPr kumimoji="0" lang="en-US" sz="2800" b="1" u="none" strike="noStrike" kern="1200" cap="none" spc="0" normalizeH="0" baseline="0" noProof="0" dirty="0">
              <a:ln>
                <a:noFill/>
              </a:ln>
              <a:solidFill>
                <a:srgbClr val="000000"/>
              </a:solidFill>
              <a:effectLst>
                <a:glow rad="139700">
                  <a:srgbClr val="FFFFFF">
                    <a:alpha val="89000"/>
                  </a:srgbClr>
                </a:glow>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0400956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5" grpId="0"/>
      <p:bldP spid="20" grpId="0"/>
      <p:bldP spid="21" grpId="0"/>
      <p:bldP spid="23" grpId="0"/>
      <p:bldP spid="24" grpId="0"/>
      <p:bldP spid="25" grpId="0"/>
      <p:bldP spid="27" grpId="0"/>
      <p:bldP spid="28" grpId="0"/>
      <p:bldP spid="29" grpId="0"/>
      <p:bldP spid="30" grpId="0"/>
      <p:bldP spid="31" grpId="0"/>
      <p:bldP spid="32" grpId="0"/>
      <p:bldP spid="33" grpId="0"/>
      <p:bldP spid="34" grpId="0"/>
      <p:bldP spid="35" grpId="0"/>
      <p:bldP spid="36" grpId="0"/>
      <p:bldP spid="37" grpId="0"/>
      <p:bldP spid="38" grpId="0"/>
      <p:bldP spid="39" grpId="0" animBg="1"/>
      <p:bldP spid="40" grpId="0"/>
      <p:bldP spid="41" grpId="0" animBg="1"/>
      <p:bldP spid="42"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a:xfrm>
            <a:off x="533400" y="0"/>
            <a:ext cx="6934200" cy="685800"/>
          </a:xfrm>
          <a:solidFill>
            <a:schemeClr val="accent1"/>
          </a:solidFill>
          <a:ln>
            <a:solidFill>
              <a:schemeClr val="tx1"/>
            </a:solidFill>
            <a:miter lim="800000"/>
            <a:headEnd/>
            <a:tailEnd/>
          </a:ln>
        </p:spPr>
        <p:txBody>
          <a:bodyPr/>
          <a:lstStyle/>
          <a:p>
            <a:pPr algn="ctr"/>
            <a:r>
              <a:rPr lang="ar-JO" altLang="zh-CN" dirty="0">
                <a:solidFill>
                  <a:srgbClr val="000000"/>
                </a:solidFill>
                <a:ea typeface="SimSun" charset="0"/>
              </a:rPr>
              <a:t>أناس مكسورين</a:t>
            </a:r>
            <a:endParaRPr lang="en-US" sz="2000" dirty="0">
              <a:solidFill>
                <a:srgbClr val="000000"/>
              </a:solidFill>
              <a:ea typeface="SimSun" charset="0"/>
            </a:endParaRPr>
          </a:p>
        </p:txBody>
      </p:sp>
      <p:sp>
        <p:nvSpPr>
          <p:cNvPr id="338947" name="Text Box 3"/>
          <p:cNvSpPr txBox="1">
            <a:spLocks noChangeArrowheads="1"/>
          </p:cNvSpPr>
          <p:nvPr/>
        </p:nvSpPr>
        <p:spPr bwMode="auto">
          <a:xfrm>
            <a:off x="7676930" y="228600"/>
            <a:ext cx="1326004" cy="461665"/>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145-146</a:t>
            </a: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endParaRPr>
          </a:p>
        </p:txBody>
      </p:sp>
      <p:grpSp>
        <p:nvGrpSpPr>
          <p:cNvPr id="338948" name="Group 219"/>
          <p:cNvGrpSpPr>
            <a:grpSpLocks/>
          </p:cNvGrpSpPr>
          <p:nvPr/>
        </p:nvGrpSpPr>
        <p:grpSpPr bwMode="auto">
          <a:xfrm>
            <a:off x="9525" y="1071563"/>
            <a:ext cx="9124950" cy="5781675"/>
            <a:chOff x="6" y="675"/>
            <a:chExt cx="5748" cy="3642"/>
          </a:xfrm>
        </p:grpSpPr>
        <p:grpSp>
          <p:nvGrpSpPr>
            <p:cNvPr id="338950" name="Group 176"/>
            <p:cNvGrpSpPr>
              <a:grpSpLocks/>
            </p:cNvGrpSpPr>
            <p:nvPr/>
          </p:nvGrpSpPr>
          <p:grpSpPr bwMode="auto">
            <a:xfrm>
              <a:off x="6" y="675"/>
              <a:ext cx="2856" cy="308"/>
              <a:chOff x="0" y="0"/>
              <a:chExt cx="1847" cy="403"/>
            </a:xfrm>
          </p:grpSpPr>
          <p:sp>
            <p:nvSpPr>
              <p:cNvPr id="339008" name="Rectangle 155"/>
              <p:cNvSpPr>
                <a:spLocks noChangeArrowheads="1"/>
              </p:cNvSpPr>
              <p:nvPr/>
            </p:nvSpPr>
            <p:spPr bwMode="auto">
              <a:xfrm>
                <a:off x="0" y="0"/>
                <a:ext cx="1847"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أشخاص غير مكسورين، متكبرين</a:t>
                </a: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9009" name="Rectangle 175"/>
              <p:cNvSpPr>
                <a:spLocks noChangeArrowheads="1"/>
              </p:cNvSpPr>
              <p:nvPr/>
            </p:nvSpPr>
            <p:spPr bwMode="auto">
              <a:xfrm>
                <a:off x="0" y="0"/>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38951" name="Group 178"/>
            <p:cNvGrpSpPr>
              <a:grpSpLocks/>
            </p:cNvGrpSpPr>
            <p:nvPr/>
          </p:nvGrpSpPr>
          <p:grpSpPr bwMode="auto">
            <a:xfrm>
              <a:off x="2862" y="675"/>
              <a:ext cx="2892" cy="308"/>
              <a:chOff x="1847" y="0"/>
              <a:chExt cx="1870" cy="403"/>
            </a:xfrm>
          </p:grpSpPr>
          <p:sp>
            <p:nvSpPr>
              <p:cNvPr id="339006" name="Rectangle 156"/>
              <p:cNvSpPr>
                <a:spLocks noChangeArrowheads="1"/>
              </p:cNvSpPr>
              <p:nvPr/>
            </p:nvSpPr>
            <p:spPr bwMode="auto">
              <a:xfrm>
                <a:off x="1847" y="0"/>
                <a:ext cx="1870"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أشخاص مكسورين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9007" name="Rectangle 177"/>
              <p:cNvSpPr>
                <a:spLocks noChangeArrowheads="1"/>
              </p:cNvSpPr>
              <p:nvPr/>
            </p:nvSpPr>
            <p:spPr bwMode="auto">
              <a:xfrm>
                <a:off x="1847" y="0"/>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38952" name="Group 180"/>
            <p:cNvGrpSpPr>
              <a:grpSpLocks/>
            </p:cNvGrpSpPr>
            <p:nvPr/>
          </p:nvGrpSpPr>
          <p:grpSpPr bwMode="auto">
            <a:xfrm>
              <a:off x="6" y="983"/>
              <a:ext cx="2856" cy="353"/>
              <a:chOff x="0" y="403"/>
              <a:chExt cx="1847" cy="460"/>
            </a:xfrm>
          </p:grpSpPr>
          <p:sp>
            <p:nvSpPr>
              <p:cNvPr id="339004" name="Rectangle 157"/>
              <p:cNvSpPr>
                <a:spLocks noChangeArrowheads="1"/>
              </p:cNvSpPr>
              <p:nvPr/>
            </p:nvSpPr>
            <p:spPr bwMode="auto">
              <a:xfrm>
                <a:off x="0" y="403"/>
                <a:ext cx="1847" cy="460"/>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يبقون الناس على مسافة ذراع</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9005" name="Rectangle 179"/>
              <p:cNvSpPr>
                <a:spLocks noChangeArrowheads="1"/>
              </p:cNvSpPr>
              <p:nvPr/>
            </p:nvSpPr>
            <p:spPr bwMode="auto">
              <a:xfrm>
                <a:off x="0" y="403"/>
                <a:ext cx="1847" cy="460"/>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38953" name="Group 182"/>
            <p:cNvGrpSpPr>
              <a:grpSpLocks/>
            </p:cNvGrpSpPr>
            <p:nvPr/>
          </p:nvGrpSpPr>
          <p:grpSpPr bwMode="auto">
            <a:xfrm>
              <a:off x="2862" y="983"/>
              <a:ext cx="2892" cy="353"/>
              <a:chOff x="1847" y="403"/>
              <a:chExt cx="1870" cy="460"/>
            </a:xfrm>
          </p:grpSpPr>
          <p:sp>
            <p:nvSpPr>
              <p:cNvPr id="339002" name="Rectangle 158"/>
              <p:cNvSpPr>
                <a:spLocks noChangeArrowheads="1"/>
              </p:cNvSpPr>
              <p:nvPr/>
            </p:nvSpPr>
            <p:spPr bwMode="auto">
              <a:xfrm>
                <a:off x="1847" y="403"/>
                <a:ext cx="1870" cy="460"/>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المخاطرة بالإقتراب من الآخرين / على استعداد لتحمل مخاطر المحبة الحميمية</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9003" name="Rectangle 181"/>
              <p:cNvSpPr>
                <a:spLocks noChangeArrowheads="1"/>
              </p:cNvSpPr>
              <p:nvPr/>
            </p:nvSpPr>
            <p:spPr bwMode="auto">
              <a:xfrm>
                <a:off x="1847" y="403"/>
                <a:ext cx="1870" cy="460"/>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38954" name="Group 184"/>
            <p:cNvGrpSpPr>
              <a:grpSpLocks/>
            </p:cNvGrpSpPr>
            <p:nvPr/>
          </p:nvGrpSpPr>
          <p:grpSpPr bwMode="auto">
            <a:xfrm>
              <a:off x="6" y="1336"/>
              <a:ext cx="2856" cy="558"/>
              <a:chOff x="0" y="863"/>
              <a:chExt cx="1847" cy="729"/>
            </a:xfrm>
          </p:grpSpPr>
          <p:sp>
            <p:nvSpPr>
              <p:cNvPr id="339000" name="Rectangle 159"/>
              <p:cNvSpPr>
                <a:spLocks noChangeArrowheads="1"/>
              </p:cNvSpPr>
              <p:nvPr/>
            </p:nvSpPr>
            <p:spPr bwMode="auto">
              <a:xfrm>
                <a:off x="0" y="863"/>
                <a:ext cx="1847" cy="729"/>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سريعون في لوم الآخرين</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9001" name="Rectangle 183"/>
              <p:cNvSpPr>
                <a:spLocks noChangeArrowheads="1"/>
              </p:cNvSpPr>
              <p:nvPr/>
            </p:nvSpPr>
            <p:spPr bwMode="auto">
              <a:xfrm>
                <a:off x="0" y="863"/>
                <a:ext cx="1847" cy="729"/>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38955" name="Group 186"/>
            <p:cNvGrpSpPr>
              <a:grpSpLocks/>
            </p:cNvGrpSpPr>
            <p:nvPr/>
          </p:nvGrpSpPr>
          <p:grpSpPr bwMode="auto">
            <a:xfrm>
              <a:off x="2862" y="1336"/>
              <a:ext cx="2892" cy="558"/>
              <a:chOff x="1847" y="863"/>
              <a:chExt cx="1870" cy="729"/>
            </a:xfrm>
          </p:grpSpPr>
          <p:sp>
            <p:nvSpPr>
              <p:cNvPr id="338998" name="Rectangle 160"/>
              <p:cNvSpPr>
                <a:spLocks noChangeArrowheads="1"/>
              </p:cNvSpPr>
              <p:nvPr/>
            </p:nvSpPr>
            <p:spPr bwMode="auto">
              <a:xfrm>
                <a:off x="1847" y="863"/>
                <a:ext cx="1870" cy="729"/>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تقبل المسؤولية الشخصية - يمكنك معرفة أين كانوا مخطئين</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8999" name="Rectangle 185"/>
              <p:cNvSpPr>
                <a:spLocks noChangeArrowheads="1"/>
              </p:cNvSpPr>
              <p:nvPr/>
            </p:nvSpPr>
            <p:spPr bwMode="auto">
              <a:xfrm>
                <a:off x="1847" y="863"/>
                <a:ext cx="1870" cy="729"/>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38956" name="Group 188"/>
            <p:cNvGrpSpPr>
              <a:grpSpLocks/>
            </p:cNvGrpSpPr>
            <p:nvPr/>
          </p:nvGrpSpPr>
          <p:grpSpPr bwMode="auto">
            <a:xfrm>
              <a:off x="6" y="1894"/>
              <a:ext cx="2856" cy="308"/>
              <a:chOff x="0" y="1592"/>
              <a:chExt cx="1847" cy="403"/>
            </a:xfrm>
          </p:grpSpPr>
          <p:sp>
            <p:nvSpPr>
              <p:cNvPr id="338996" name="Rectangle 161"/>
              <p:cNvSpPr>
                <a:spLocks noChangeArrowheads="1"/>
              </p:cNvSpPr>
              <p:nvPr/>
            </p:nvSpPr>
            <p:spPr bwMode="auto">
              <a:xfrm>
                <a:off x="0" y="1592"/>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غير مقبولين</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8997" name="Rectangle 187"/>
              <p:cNvSpPr>
                <a:spLocks noChangeArrowheads="1"/>
              </p:cNvSpPr>
              <p:nvPr/>
            </p:nvSpPr>
            <p:spPr bwMode="auto">
              <a:xfrm>
                <a:off x="0" y="1592"/>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38957" name="Group 190"/>
            <p:cNvGrpSpPr>
              <a:grpSpLocks/>
            </p:cNvGrpSpPr>
            <p:nvPr/>
          </p:nvGrpSpPr>
          <p:grpSpPr bwMode="auto">
            <a:xfrm>
              <a:off x="2862" y="1894"/>
              <a:ext cx="2892" cy="308"/>
              <a:chOff x="1847" y="1592"/>
              <a:chExt cx="1870" cy="403"/>
            </a:xfrm>
          </p:grpSpPr>
          <p:sp>
            <p:nvSpPr>
              <p:cNvPr id="338994" name="Rectangle 162"/>
              <p:cNvSpPr>
                <a:spLocks noChangeArrowheads="1"/>
              </p:cNvSpPr>
              <p:nvPr/>
            </p:nvSpPr>
            <p:spPr bwMode="auto">
              <a:xfrm>
                <a:off x="1847" y="1592"/>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"سهل التوسل"</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8995" name="Rectangle 189"/>
              <p:cNvSpPr>
                <a:spLocks noChangeArrowheads="1"/>
              </p:cNvSpPr>
              <p:nvPr/>
            </p:nvSpPr>
            <p:spPr bwMode="auto">
              <a:xfrm>
                <a:off x="1847" y="1592"/>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38958" name="Group 192"/>
            <p:cNvGrpSpPr>
              <a:grpSpLocks/>
            </p:cNvGrpSpPr>
            <p:nvPr/>
          </p:nvGrpSpPr>
          <p:grpSpPr bwMode="auto">
            <a:xfrm>
              <a:off x="6" y="2202"/>
              <a:ext cx="2856" cy="397"/>
              <a:chOff x="0" y="1995"/>
              <a:chExt cx="1847" cy="518"/>
            </a:xfrm>
          </p:grpSpPr>
          <p:sp>
            <p:nvSpPr>
              <p:cNvPr id="338992" name="Rectangle 163"/>
              <p:cNvSpPr>
                <a:spLocks noChangeArrowheads="1"/>
              </p:cNvSpPr>
              <p:nvPr/>
            </p:nvSpPr>
            <p:spPr bwMode="auto">
              <a:xfrm>
                <a:off x="0" y="1995"/>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دفاعيين عند انتقادهم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8993" name="Rectangle 191"/>
              <p:cNvSpPr>
                <a:spLocks noChangeArrowheads="1"/>
              </p:cNvSpPr>
              <p:nvPr/>
            </p:nvSpPr>
            <p:spPr bwMode="auto">
              <a:xfrm>
                <a:off x="0" y="1995"/>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38959" name="Group 194"/>
            <p:cNvGrpSpPr>
              <a:grpSpLocks/>
            </p:cNvGrpSpPr>
            <p:nvPr/>
          </p:nvGrpSpPr>
          <p:grpSpPr bwMode="auto">
            <a:xfrm>
              <a:off x="2862" y="2202"/>
              <a:ext cx="2892" cy="397"/>
              <a:chOff x="1847" y="1995"/>
              <a:chExt cx="1870" cy="518"/>
            </a:xfrm>
          </p:grpSpPr>
          <p:sp>
            <p:nvSpPr>
              <p:cNvPr id="338990" name="Rectangle 164"/>
              <p:cNvSpPr>
                <a:spLocks noChangeArrowheads="1"/>
              </p:cNvSpPr>
              <p:nvPr/>
            </p:nvSpPr>
            <p:spPr bwMode="auto">
              <a:xfrm>
                <a:off x="1847" y="1995"/>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تلقي النقد بقلب متواضع ومنفتح</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8991" name="Rectangle 193"/>
              <p:cNvSpPr>
                <a:spLocks noChangeArrowheads="1"/>
              </p:cNvSpPr>
              <p:nvPr/>
            </p:nvSpPr>
            <p:spPr bwMode="auto">
              <a:xfrm>
                <a:off x="1847" y="1995"/>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38960" name="Group 196"/>
            <p:cNvGrpSpPr>
              <a:grpSpLocks/>
            </p:cNvGrpSpPr>
            <p:nvPr/>
          </p:nvGrpSpPr>
          <p:grpSpPr bwMode="auto">
            <a:xfrm>
              <a:off x="6" y="2599"/>
              <a:ext cx="2856" cy="308"/>
              <a:chOff x="0" y="2513"/>
              <a:chExt cx="1847" cy="403"/>
            </a:xfrm>
          </p:grpSpPr>
          <p:sp>
            <p:nvSpPr>
              <p:cNvPr id="338988" name="Rectangle 165"/>
              <p:cNvSpPr>
                <a:spLocks noChangeArrowheads="1"/>
              </p:cNvSpPr>
              <p:nvPr/>
            </p:nvSpPr>
            <p:spPr bwMode="auto">
              <a:xfrm>
                <a:off x="0" y="2513"/>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الإهتمام بكونهم محترمين</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8989" name="Rectangle 195"/>
              <p:cNvSpPr>
                <a:spLocks noChangeArrowheads="1"/>
              </p:cNvSpPr>
              <p:nvPr/>
            </p:nvSpPr>
            <p:spPr bwMode="auto">
              <a:xfrm>
                <a:off x="0" y="2513"/>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38961" name="Group 198"/>
            <p:cNvGrpSpPr>
              <a:grpSpLocks/>
            </p:cNvGrpSpPr>
            <p:nvPr/>
          </p:nvGrpSpPr>
          <p:grpSpPr bwMode="auto">
            <a:xfrm>
              <a:off x="2862" y="2599"/>
              <a:ext cx="2892" cy="308"/>
              <a:chOff x="1847" y="2513"/>
              <a:chExt cx="1870" cy="403"/>
            </a:xfrm>
          </p:grpSpPr>
          <p:sp>
            <p:nvSpPr>
              <p:cNvPr id="338986" name="Rectangle 166"/>
              <p:cNvSpPr>
                <a:spLocks noChangeArrowheads="1"/>
              </p:cNvSpPr>
              <p:nvPr/>
            </p:nvSpPr>
            <p:spPr bwMode="auto">
              <a:xfrm>
                <a:off x="1847" y="2513"/>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معنيون بكونهم حقيقيون</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8987" name="Rectangle 197"/>
              <p:cNvSpPr>
                <a:spLocks noChangeArrowheads="1"/>
              </p:cNvSpPr>
              <p:nvPr/>
            </p:nvSpPr>
            <p:spPr bwMode="auto">
              <a:xfrm>
                <a:off x="1847" y="2513"/>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38962" name="Group 200"/>
            <p:cNvGrpSpPr>
              <a:grpSpLocks/>
            </p:cNvGrpSpPr>
            <p:nvPr/>
          </p:nvGrpSpPr>
          <p:grpSpPr bwMode="auto">
            <a:xfrm>
              <a:off x="6" y="2907"/>
              <a:ext cx="2856" cy="309"/>
              <a:chOff x="0" y="2916"/>
              <a:chExt cx="1847" cy="403"/>
            </a:xfrm>
          </p:grpSpPr>
          <p:sp>
            <p:nvSpPr>
              <p:cNvPr id="338984" name="Rectangle 167"/>
              <p:cNvSpPr>
                <a:spLocks noChangeArrowheads="1"/>
              </p:cNvSpPr>
              <p:nvPr/>
            </p:nvSpPr>
            <p:spPr bwMode="auto">
              <a:xfrm>
                <a:off x="0" y="2916"/>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الإهتمام بما يظنه الآخرون</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8985" name="Rectangle 199"/>
              <p:cNvSpPr>
                <a:spLocks noChangeArrowheads="1"/>
              </p:cNvSpPr>
              <p:nvPr/>
            </p:nvSpPr>
            <p:spPr bwMode="auto">
              <a:xfrm>
                <a:off x="0" y="2916"/>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38963" name="Group 202"/>
            <p:cNvGrpSpPr>
              <a:grpSpLocks/>
            </p:cNvGrpSpPr>
            <p:nvPr/>
          </p:nvGrpSpPr>
          <p:grpSpPr bwMode="auto">
            <a:xfrm>
              <a:off x="2862" y="2907"/>
              <a:ext cx="2892" cy="309"/>
              <a:chOff x="1847" y="2916"/>
              <a:chExt cx="1870" cy="403"/>
            </a:xfrm>
          </p:grpSpPr>
          <p:sp>
            <p:nvSpPr>
              <p:cNvPr id="338982" name="Rectangle 168"/>
              <p:cNvSpPr>
                <a:spLocks noChangeArrowheads="1"/>
              </p:cNvSpPr>
              <p:nvPr/>
            </p:nvSpPr>
            <p:spPr bwMode="auto">
              <a:xfrm>
                <a:off x="1847" y="2916"/>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كل ما يهم هو ما يعلمه الله</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8983" name="Rectangle 201"/>
              <p:cNvSpPr>
                <a:spLocks noChangeArrowheads="1"/>
              </p:cNvSpPr>
              <p:nvPr/>
            </p:nvSpPr>
            <p:spPr bwMode="auto">
              <a:xfrm>
                <a:off x="1847" y="2916"/>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38964" name="Group 204"/>
            <p:cNvGrpSpPr>
              <a:grpSpLocks/>
            </p:cNvGrpSpPr>
            <p:nvPr/>
          </p:nvGrpSpPr>
          <p:grpSpPr bwMode="auto">
            <a:xfrm>
              <a:off x="6" y="3216"/>
              <a:ext cx="2856" cy="308"/>
              <a:chOff x="0" y="3319"/>
              <a:chExt cx="1847" cy="403"/>
            </a:xfrm>
          </p:grpSpPr>
          <p:sp>
            <p:nvSpPr>
              <p:cNvPr id="338980" name="Rectangle 169"/>
              <p:cNvSpPr>
                <a:spLocks noChangeArrowheads="1"/>
              </p:cNvSpPr>
              <p:nvPr/>
            </p:nvSpPr>
            <p:spPr bwMode="auto">
              <a:xfrm>
                <a:off x="0" y="3319"/>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العمل على الحفاظ على الصورة / حماية السمعة</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8981" name="Rectangle 203"/>
              <p:cNvSpPr>
                <a:spLocks noChangeArrowheads="1"/>
              </p:cNvSpPr>
              <p:nvPr/>
            </p:nvSpPr>
            <p:spPr bwMode="auto">
              <a:xfrm>
                <a:off x="0" y="3319"/>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38965" name="Group 206"/>
            <p:cNvGrpSpPr>
              <a:grpSpLocks/>
            </p:cNvGrpSpPr>
            <p:nvPr/>
          </p:nvGrpSpPr>
          <p:grpSpPr bwMode="auto">
            <a:xfrm>
              <a:off x="2862" y="3216"/>
              <a:ext cx="2892" cy="308"/>
              <a:chOff x="1847" y="3319"/>
              <a:chExt cx="1870" cy="403"/>
            </a:xfrm>
          </p:grpSpPr>
          <p:sp>
            <p:nvSpPr>
              <p:cNvPr id="338978" name="Rectangle 170"/>
              <p:cNvSpPr>
                <a:spLocks noChangeArrowheads="1"/>
              </p:cNvSpPr>
              <p:nvPr/>
            </p:nvSpPr>
            <p:spPr bwMode="auto">
              <a:xfrm>
                <a:off x="1847" y="3319"/>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يموتون لأجل سمعتهم الخاصة</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8979" name="Rectangle 205"/>
              <p:cNvSpPr>
                <a:spLocks noChangeArrowheads="1"/>
              </p:cNvSpPr>
              <p:nvPr/>
            </p:nvSpPr>
            <p:spPr bwMode="auto">
              <a:xfrm>
                <a:off x="1847" y="3319"/>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38966" name="Group 208"/>
            <p:cNvGrpSpPr>
              <a:grpSpLocks/>
            </p:cNvGrpSpPr>
            <p:nvPr/>
          </p:nvGrpSpPr>
          <p:grpSpPr bwMode="auto">
            <a:xfrm>
              <a:off x="6" y="3524"/>
              <a:ext cx="2856" cy="396"/>
              <a:chOff x="0" y="3722"/>
              <a:chExt cx="1847" cy="518"/>
            </a:xfrm>
          </p:grpSpPr>
          <p:sp>
            <p:nvSpPr>
              <p:cNvPr id="338976" name="Rectangle 171"/>
              <p:cNvSpPr>
                <a:spLocks noChangeArrowheads="1"/>
              </p:cNvSpPr>
              <p:nvPr/>
            </p:nvSpPr>
            <p:spPr bwMode="auto">
              <a:xfrm>
                <a:off x="0" y="3722"/>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يجدون صعوبة في مشاركة احتياجاتهم الروحية مع الآخرين</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8977" name="Rectangle 207"/>
              <p:cNvSpPr>
                <a:spLocks noChangeArrowheads="1"/>
              </p:cNvSpPr>
              <p:nvPr/>
            </p:nvSpPr>
            <p:spPr bwMode="auto">
              <a:xfrm>
                <a:off x="0" y="3722"/>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38967" name="Group 210"/>
            <p:cNvGrpSpPr>
              <a:grpSpLocks/>
            </p:cNvGrpSpPr>
            <p:nvPr/>
          </p:nvGrpSpPr>
          <p:grpSpPr bwMode="auto">
            <a:xfrm>
              <a:off x="2862" y="3524"/>
              <a:ext cx="2892" cy="396"/>
              <a:chOff x="1847" y="3722"/>
              <a:chExt cx="1870" cy="518"/>
            </a:xfrm>
          </p:grpSpPr>
          <p:sp>
            <p:nvSpPr>
              <p:cNvPr id="338974" name="Rectangle 172"/>
              <p:cNvSpPr>
                <a:spLocks noChangeArrowheads="1"/>
              </p:cNvSpPr>
              <p:nvPr/>
            </p:nvSpPr>
            <p:spPr bwMode="auto">
              <a:xfrm>
                <a:off x="1847" y="3722"/>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على استعداد لأن يكون منفتحًا / شفافًا مع الآخرين</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8975" name="Rectangle 209"/>
              <p:cNvSpPr>
                <a:spLocks noChangeArrowheads="1"/>
              </p:cNvSpPr>
              <p:nvPr/>
            </p:nvSpPr>
            <p:spPr bwMode="auto">
              <a:xfrm>
                <a:off x="1847" y="3722"/>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38968" name="Group 212"/>
            <p:cNvGrpSpPr>
              <a:grpSpLocks/>
            </p:cNvGrpSpPr>
            <p:nvPr/>
          </p:nvGrpSpPr>
          <p:grpSpPr bwMode="auto">
            <a:xfrm>
              <a:off x="6" y="3920"/>
              <a:ext cx="2856" cy="397"/>
              <a:chOff x="0" y="4240"/>
              <a:chExt cx="1847" cy="518"/>
            </a:xfrm>
          </p:grpSpPr>
          <p:sp>
            <p:nvSpPr>
              <p:cNvPr id="338972" name="Rectangle 173"/>
              <p:cNvSpPr>
                <a:spLocks noChangeArrowheads="1"/>
              </p:cNvSpPr>
              <p:nvPr/>
            </p:nvSpPr>
            <p:spPr bwMode="auto">
              <a:xfrm>
                <a:off x="0" y="4240"/>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يريدون أن يتأكدوا من أن لا أحد يكتشف خطيئتهم.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8973" name="Rectangle 211"/>
              <p:cNvSpPr>
                <a:spLocks noChangeArrowheads="1"/>
              </p:cNvSpPr>
              <p:nvPr/>
            </p:nvSpPr>
            <p:spPr bwMode="auto">
              <a:xfrm>
                <a:off x="0" y="4240"/>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38969" name="Group 214"/>
            <p:cNvGrpSpPr>
              <a:grpSpLocks/>
            </p:cNvGrpSpPr>
            <p:nvPr/>
          </p:nvGrpSpPr>
          <p:grpSpPr bwMode="auto">
            <a:xfrm>
              <a:off x="2862" y="3920"/>
              <a:ext cx="2892" cy="397"/>
              <a:chOff x="1847" y="4240"/>
              <a:chExt cx="1870" cy="518"/>
            </a:xfrm>
          </p:grpSpPr>
          <p:sp>
            <p:nvSpPr>
              <p:cNvPr id="338970" name="Rectangle 174"/>
              <p:cNvSpPr>
                <a:spLocks noChangeArrowheads="1"/>
              </p:cNvSpPr>
              <p:nvPr/>
            </p:nvSpPr>
            <p:spPr bwMode="auto">
              <a:xfrm>
                <a:off x="1847" y="4240"/>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على استعداد للتعرض (بمجرد الانهيار، لا تهتم بمن يعلم - لا شيء تخسره!)</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8971" name="Rectangle 213"/>
              <p:cNvSpPr>
                <a:spLocks noChangeArrowheads="1"/>
              </p:cNvSpPr>
              <p:nvPr/>
            </p:nvSpPr>
            <p:spPr bwMode="auto">
              <a:xfrm>
                <a:off x="1847" y="4240"/>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sp>
        <p:nvSpPr>
          <p:cNvPr id="338949" name="Rectangle 220"/>
          <p:cNvSpPr>
            <a:spLocks noChangeArrowheads="1"/>
          </p:cNvSpPr>
          <p:nvPr/>
        </p:nvSpPr>
        <p:spPr bwMode="auto">
          <a:xfrm>
            <a:off x="3200400" y="685800"/>
            <a:ext cx="129875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1" lang="ar-JO" altLang="zh-CN"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هنري بلاكابي</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435787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a:xfrm>
            <a:off x="533400" y="0"/>
            <a:ext cx="6781800" cy="762000"/>
          </a:xfrm>
          <a:solidFill>
            <a:schemeClr val="accent1"/>
          </a:solidFill>
          <a:ln>
            <a:solidFill>
              <a:schemeClr val="tx1"/>
            </a:solidFill>
            <a:miter lim="800000"/>
            <a:headEnd/>
            <a:tailEnd/>
          </a:ln>
        </p:spPr>
        <p:txBody>
          <a:bodyPr/>
          <a:lstStyle/>
          <a:p>
            <a:pPr algn="ctr"/>
            <a:r>
              <a:rPr lang="ar-JO" altLang="zh-CN" dirty="0">
                <a:solidFill>
                  <a:srgbClr val="000000"/>
                </a:solidFill>
                <a:ea typeface="SimSun" charset="0"/>
              </a:rPr>
              <a:t>أناس مكسورين</a:t>
            </a:r>
            <a:endParaRPr lang="en-US" sz="2000" dirty="0">
              <a:solidFill>
                <a:srgbClr val="000000"/>
              </a:solidFill>
              <a:ea typeface="SimSun" charset="0"/>
            </a:endParaRPr>
          </a:p>
        </p:txBody>
      </p:sp>
      <p:sp>
        <p:nvSpPr>
          <p:cNvPr id="340995" name="Text Box 3"/>
          <p:cNvSpPr txBox="1">
            <a:spLocks noChangeArrowheads="1"/>
          </p:cNvSpPr>
          <p:nvPr/>
        </p:nvSpPr>
        <p:spPr bwMode="auto">
          <a:xfrm>
            <a:off x="7676930" y="228600"/>
            <a:ext cx="1326004" cy="461665"/>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145-146</a:t>
            </a: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endParaRPr>
          </a:p>
        </p:txBody>
      </p:sp>
      <p:grpSp>
        <p:nvGrpSpPr>
          <p:cNvPr id="340996" name="Group 130"/>
          <p:cNvGrpSpPr>
            <a:grpSpLocks/>
          </p:cNvGrpSpPr>
          <p:nvPr/>
        </p:nvGrpSpPr>
        <p:grpSpPr bwMode="auto">
          <a:xfrm>
            <a:off x="0" y="1071563"/>
            <a:ext cx="9144000" cy="5786437"/>
            <a:chOff x="0" y="675"/>
            <a:chExt cx="5760" cy="3951"/>
          </a:xfrm>
        </p:grpSpPr>
        <p:grpSp>
          <p:nvGrpSpPr>
            <p:cNvPr id="340998" name="Group 123"/>
            <p:cNvGrpSpPr>
              <a:grpSpLocks/>
            </p:cNvGrpSpPr>
            <p:nvPr/>
          </p:nvGrpSpPr>
          <p:grpSpPr bwMode="auto">
            <a:xfrm>
              <a:off x="0" y="978"/>
              <a:ext cx="5760" cy="3648"/>
              <a:chOff x="-4" y="-4"/>
              <a:chExt cx="3725" cy="4440"/>
            </a:xfrm>
          </p:grpSpPr>
          <p:grpSp>
            <p:nvGrpSpPr>
              <p:cNvPr id="341005" name="Group 121"/>
              <p:cNvGrpSpPr>
                <a:grpSpLocks/>
              </p:cNvGrpSpPr>
              <p:nvPr/>
            </p:nvGrpSpPr>
            <p:grpSpPr bwMode="auto">
              <a:xfrm>
                <a:off x="0" y="0"/>
                <a:ext cx="3717" cy="4432"/>
                <a:chOff x="0" y="0"/>
                <a:chExt cx="3717" cy="4432"/>
              </a:xfrm>
            </p:grpSpPr>
            <p:grpSp>
              <p:nvGrpSpPr>
                <p:cNvPr id="341007" name="Group 86"/>
                <p:cNvGrpSpPr>
                  <a:grpSpLocks/>
                </p:cNvGrpSpPr>
                <p:nvPr/>
              </p:nvGrpSpPr>
              <p:grpSpPr bwMode="auto">
                <a:xfrm>
                  <a:off x="0" y="0"/>
                  <a:ext cx="1847" cy="518"/>
                  <a:chOff x="0" y="0"/>
                  <a:chExt cx="1847" cy="518"/>
                </a:xfrm>
              </p:grpSpPr>
              <p:sp>
                <p:nvSpPr>
                  <p:cNvPr id="341059" name="Rectangle 67"/>
                  <p:cNvSpPr>
                    <a:spLocks noChangeArrowheads="1"/>
                  </p:cNvSpPr>
                  <p:nvPr/>
                </p:nvSpPr>
                <p:spPr bwMode="auto">
                  <a:xfrm>
                    <a:off x="0" y="0"/>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يجد صعوبة في القول ، كنت مخطئاً ، أرجو أن تسامحني؟</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1060" name="Rectangle 85"/>
                  <p:cNvSpPr>
                    <a:spLocks noChangeArrowheads="1"/>
                  </p:cNvSpPr>
                  <p:nvPr/>
                </p:nvSpPr>
                <p:spPr bwMode="auto">
                  <a:xfrm>
                    <a:off x="0" y="0"/>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1008" name="Group 88"/>
                <p:cNvGrpSpPr>
                  <a:grpSpLocks/>
                </p:cNvGrpSpPr>
                <p:nvPr/>
              </p:nvGrpSpPr>
              <p:grpSpPr bwMode="auto">
                <a:xfrm>
                  <a:off x="1847" y="0"/>
                  <a:ext cx="1870" cy="518"/>
                  <a:chOff x="1847" y="0"/>
                  <a:chExt cx="1870" cy="518"/>
                </a:xfrm>
              </p:grpSpPr>
              <p:sp>
                <p:nvSpPr>
                  <p:cNvPr id="341057" name="Rectangle 68"/>
                  <p:cNvSpPr>
                    <a:spLocks noChangeArrowheads="1"/>
                  </p:cNvSpPr>
                  <p:nvPr/>
                </p:nvSpPr>
                <p:spPr bwMode="auto">
                  <a:xfrm>
                    <a:off x="1847" y="0"/>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يسارعون إلى الإعتراف بالفشل وطلب الغفران</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1058" name="Rectangle 87"/>
                  <p:cNvSpPr>
                    <a:spLocks noChangeArrowheads="1"/>
                  </p:cNvSpPr>
                  <p:nvPr/>
                </p:nvSpPr>
                <p:spPr bwMode="auto">
                  <a:xfrm>
                    <a:off x="1847" y="0"/>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1009" name="Group 90"/>
                <p:cNvGrpSpPr>
                  <a:grpSpLocks/>
                </p:cNvGrpSpPr>
                <p:nvPr/>
              </p:nvGrpSpPr>
              <p:grpSpPr bwMode="auto">
                <a:xfrm>
                  <a:off x="0" y="518"/>
                  <a:ext cx="1847" cy="403"/>
                  <a:chOff x="0" y="518"/>
                  <a:chExt cx="1847" cy="403"/>
                </a:xfrm>
              </p:grpSpPr>
              <p:sp>
                <p:nvSpPr>
                  <p:cNvPr id="341055" name="Rectangle 69"/>
                  <p:cNvSpPr>
                    <a:spLocks noChangeArrowheads="1"/>
                  </p:cNvSpPr>
                  <p:nvPr/>
                </p:nvSpPr>
                <p:spPr bwMode="auto">
                  <a:xfrm>
                    <a:off x="0" y="518"/>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عند الإعتراف بالخطيئة ، يتعامل بالعموميات</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1056" name="Rectangle 89"/>
                  <p:cNvSpPr>
                    <a:spLocks noChangeArrowheads="1"/>
                  </p:cNvSpPr>
                  <p:nvPr/>
                </p:nvSpPr>
                <p:spPr bwMode="auto">
                  <a:xfrm>
                    <a:off x="0" y="518"/>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1010" name="Group 92"/>
                <p:cNvGrpSpPr>
                  <a:grpSpLocks/>
                </p:cNvGrpSpPr>
                <p:nvPr/>
              </p:nvGrpSpPr>
              <p:grpSpPr bwMode="auto">
                <a:xfrm>
                  <a:off x="1847" y="518"/>
                  <a:ext cx="1870" cy="403"/>
                  <a:chOff x="1847" y="518"/>
                  <a:chExt cx="1870" cy="403"/>
                </a:xfrm>
              </p:grpSpPr>
              <p:sp>
                <p:nvSpPr>
                  <p:cNvPr id="341053" name="Rectangle 70"/>
                  <p:cNvSpPr>
                    <a:spLocks noChangeArrowheads="1"/>
                  </p:cNvSpPr>
                  <p:nvPr/>
                </p:nvSpPr>
                <p:spPr bwMode="auto">
                  <a:xfrm>
                    <a:off x="1847" y="518"/>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يهتمون بالخصوصيات</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1054" name="Rectangle 91"/>
                  <p:cNvSpPr>
                    <a:spLocks noChangeArrowheads="1"/>
                  </p:cNvSpPr>
                  <p:nvPr/>
                </p:nvSpPr>
                <p:spPr bwMode="auto">
                  <a:xfrm>
                    <a:off x="1847" y="518"/>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1011" name="Group 94"/>
                <p:cNvGrpSpPr>
                  <a:grpSpLocks/>
                </p:cNvGrpSpPr>
                <p:nvPr/>
              </p:nvGrpSpPr>
              <p:grpSpPr bwMode="auto">
                <a:xfrm>
                  <a:off x="0" y="921"/>
                  <a:ext cx="1847" cy="518"/>
                  <a:chOff x="0" y="921"/>
                  <a:chExt cx="1847" cy="518"/>
                </a:xfrm>
              </p:grpSpPr>
              <p:sp>
                <p:nvSpPr>
                  <p:cNvPr id="341051" name="Rectangle 71"/>
                  <p:cNvSpPr>
                    <a:spLocks noChangeArrowheads="1"/>
                  </p:cNvSpPr>
                  <p:nvPr/>
                </p:nvSpPr>
                <p:spPr bwMode="auto">
                  <a:xfrm>
                    <a:off x="0" y="921"/>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يهتم بعواقب الخطية</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1052" name="Rectangle 93"/>
                  <p:cNvSpPr>
                    <a:spLocks noChangeArrowheads="1"/>
                  </p:cNvSpPr>
                  <p:nvPr/>
                </p:nvSpPr>
                <p:spPr bwMode="auto">
                  <a:xfrm>
                    <a:off x="0" y="921"/>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1012" name="Group 96"/>
                <p:cNvGrpSpPr>
                  <a:grpSpLocks/>
                </p:cNvGrpSpPr>
                <p:nvPr/>
              </p:nvGrpSpPr>
              <p:grpSpPr bwMode="auto">
                <a:xfrm>
                  <a:off x="1847" y="921"/>
                  <a:ext cx="1870" cy="518"/>
                  <a:chOff x="1847" y="921"/>
                  <a:chExt cx="1870" cy="518"/>
                </a:xfrm>
              </p:grpSpPr>
              <p:sp>
                <p:nvSpPr>
                  <p:cNvPr id="341049" name="Rectangle 72"/>
                  <p:cNvSpPr>
                    <a:spLocks noChangeArrowheads="1"/>
                  </p:cNvSpPr>
                  <p:nvPr/>
                </p:nvSpPr>
                <p:spPr bwMode="auto">
                  <a:xfrm>
                    <a:off x="1847" y="921"/>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يحزنون على أسباب وجذور خطاياهم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1050" name="Rectangle 95"/>
                  <p:cNvSpPr>
                    <a:spLocks noChangeArrowheads="1"/>
                  </p:cNvSpPr>
                  <p:nvPr/>
                </p:nvSpPr>
                <p:spPr bwMode="auto">
                  <a:xfrm>
                    <a:off x="1847" y="921"/>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1013" name="Group 98"/>
                <p:cNvGrpSpPr>
                  <a:grpSpLocks/>
                </p:cNvGrpSpPr>
                <p:nvPr/>
              </p:nvGrpSpPr>
              <p:grpSpPr bwMode="auto">
                <a:xfrm>
                  <a:off x="0" y="1439"/>
                  <a:ext cx="1847" cy="518"/>
                  <a:chOff x="0" y="1439"/>
                  <a:chExt cx="1847" cy="518"/>
                </a:xfrm>
              </p:grpSpPr>
              <p:sp>
                <p:nvSpPr>
                  <p:cNvPr id="341047" name="Rectangle 73"/>
                  <p:cNvSpPr>
                    <a:spLocks noChangeArrowheads="1"/>
                  </p:cNvSpPr>
                  <p:nvPr/>
                </p:nvSpPr>
                <p:spPr bwMode="auto">
                  <a:xfrm>
                    <a:off x="0" y="1439"/>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نادمون على خطاياهم - تم القبض عليهم / اكتشفوا</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1048" name="Rectangle 97"/>
                  <p:cNvSpPr>
                    <a:spLocks noChangeArrowheads="1"/>
                  </p:cNvSpPr>
                  <p:nvPr/>
                </p:nvSpPr>
                <p:spPr bwMode="auto">
                  <a:xfrm>
                    <a:off x="0" y="1439"/>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1014" name="Group 100"/>
                <p:cNvGrpSpPr>
                  <a:grpSpLocks/>
                </p:cNvGrpSpPr>
                <p:nvPr/>
              </p:nvGrpSpPr>
              <p:grpSpPr bwMode="auto">
                <a:xfrm>
                  <a:off x="1847" y="1439"/>
                  <a:ext cx="1870" cy="518"/>
                  <a:chOff x="1847" y="1439"/>
                  <a:chExt cx="1870" cy="518"/>
                </a:xfrm>
              </p:grpSpPr>
              <p:sp>
                <p:nvSpPr>
                  <p:cNvPr id="341045" name="Rectangle 74"/>
                  <p:cNvSpPr>
                    <a:spLocks noChangeArrowheads="1"/>
                  </p:cNvSpPr>
                  <p:nvPr/>
                </p:nvSpPr>
                <p:spPr bwMode="auto">
                  <a:xfrm>
                    <a:off x="1847" y="1439"/>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يتوبون عن الخطية</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1046" name="Rectangle 99"/>
                  <p:cNvSpPr>
                    <a:spLocks noChangeArrowheads="1"/>
                  </p:cNvSpPr>
                  <p:nvPr/>
                </p:nvSpPr>
                <p:spPr bwMode="auto">
                  <a:xfrm>
                    <a:off x="1847" y="1439"/>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1015" name="Group 102"/>
                <p:cNvGrpSpPr>
                  <a:grpSpLocks/>
                </p:cNvGrpSpPr>
                <p:nvPr/>
              </p:nvGrpSpPr>
              <p:grpSpPr bwMode="auto">
                <a:xfrm>
                  <a:off x="0" y="1957"/>
                  <a:ext cx="1847" cy="633"/>
                  <a:chOff x="0" y="1957"/>
                  <a:chExt cx="1847" cy="633"/>
                </a:xfrm>
              </p:grpSpPr>
              <p:sp>
                <p:nvSpPr>
                  <p:cNvPr id="341043" name="Rectangle 75"/>
                  <p:cNvSpPr>
                    <a:spLocks noChangeArrowheads="1"/>
                  </p:cNvSpPr>
                  <p:nvPr/>
                </p:nvSpPr>
                <p:spPr bwMode="auto">
                  <a:xfrm>
                    <a:off x="0" y="1957"/>
                    <a:ext cx="1847"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عندما يكون هناك سوء فهم أو نزاع ، ينتظر حتى يأتي الآخر واطلب المغفرة</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1044" name="Rectangle 101"/>
                  <p:cNvSpPr>
                    <a:spLocks noChangeArrowheads="1"/>
                  </p:cNvSpPr>
                  <p:nvPr/>
                </p:nvSpPr>
                <p:spPr bwMode="auto">
                  <a:xfrm>
                    <a:off x="0" y="1957"/>
                    <a:ext cx="1847"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1016" name="Group 104"/>
                <p:cNvGrpSpPr>
                  <a:grpSpLocks/>
                </p:cNvGrpSpPr>
                <p:nvPr/>
              </p:nvGrpSpPr>
              <p:grpSpPr bwMode="auto">
                <a:xfrm>
                  <a:off x="1847" y="1957"/>
                  <a:ext cx="1870" cy="633"/>
                  <a:chOff x="1847" y="1957"/>
                  <a:chExt cx="1870" cy="633"/>
                </a:xfrm>
              </p:grpSpPr>
              <p:sp>
                <p:nvSpPr>
                  <p:cNvPr id="341041" name="Rectangle 76"/>
                  <p:cNvSpPr>
                    <a:spLocks noChangeArrowheads="1"/>
                  </p:cNvSpPr>
                  <p:nvPr/>
                </p:nvSpPr>
                <p:spPr bwMode="auto">
                  <a:xfrm>
                    <a:off x="1847" y="1957"/>
                    <a:ext cx="1870"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أخذ زمام المبادرة للمصالحة ؛ معرفة ما إذا كان بإمكانهم الوصول إلى الصليب أولاً!</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1042" name="Rectangle 103"/>
                  <p:cNvSpPr>
                    <a:spLocks noChangeArrowheads="1"/>
                  </p:cNvSpPr>
                  <p:nvPr/>
                </p:nvSpPr>
                <p:spPr bwMode="auto">
                  <a:xfrm>
                    <a:off x="1847" y="1957"/>
                    <a:ext cx="1870"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1017" name="Group 106"/>
                <p:cNvGrpSpPr>
                  <a:grpSpLocks/>
                </p:cNvGrpSpPr>
                <p:nvPr/>
              </p:nvGrpSpPr>
              <p:grpSpPr bwMode="auto">
                <a:xfrm>
                  <a:off x="0" y="2590"/>
                  <a:ext cx="1847" cy="518"/>
                  <a:chOff x="0" y="2590"/>
                  <a:chExt cx="1847" cy="518"/>
                </a:xfrm>
              </p:grpSpPr>
              <p:sp>
                <p:nvSpPr>
                  <p:cNvPr id="341039" name="Rectangle 77"/>
                  <p:cNvSpPr>
                    <a:spLocks noChangeArrowheads="1"/>
                  </p:cNvSpPr>
                  <p:nvPr/>
                </p:nvSpPr>
                <p:spPr bwMode="auto">
                  <a:xfrm>
                    <a:off x="0" y="2590"/>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يقارنون أنفسهم بالآخرين ويشعرون بأنهم يستحقون التكريم والشرف</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1040" name="Rectangle 105"/>
                  <p:cNvSpPr>
                    <a:spLocks noChangeArrowheads="1"/>
                  </p:cNvSpPr>
                  <p:nvPr/>
                </p:nvSpPr>
                <p:spPr bwMode="auto">
                  <a:xfrm>
                    <a:off x="0" y="2590"/>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1018" name="Group 108"/>
                <p:cNvGrpSpPr>
                  <a:grpSpLocks/>
                </p:cNvGrpSpPr>
                <p:nvPr/>
              </p:nvGrpSpPr>
              <p:grpSpPr bwMode="auto">
                <a:xfrm>
                  <a:off x="1847" y="2590"/>
                  <a:ext cx="1870" cy="518"/>
                  <a:chOff x="1847" y="2590"/>
                  <a:chExt cx="1870" cy="518"/>
                </a:xfrm>
              </p:grpSpPr>
              <p:sp>
                <p:nvSpPr>
                  <p:cNvPr id="341037" name="Rectangle 78"/>
                  <p:cNvSpPr>
                    <a:spLocks noChangeArrowheads="1"/>
                  </p:cNvSpPr>
                  <p:nvPr/>
                </p:nvSpPr>
                <p:spPr bwMode="auto">
                  <a:xfrm>
                    <a:off x="1847" y="2590"/>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يقارنون أنفسهم بقداسة الله ويشعرون بالحاجة الماسة إلى الرحمة</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1038" name="Rectangle 107"/>
                  <p:cNvSpPr>
                    <a:spLocks noChangeArrowheads="1"/>
                  </p:cNvSpPr>
                  <p:nvPr/>
                </p:nvSpPr>
                <p:spPr bwMode="auto">
                  <a:xfrm>
                    <a:off x="1847" y="2590"/>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1019" name="Group 110"/>
                <p:cNvGrpSpPr>
                  <a:grpSpLocks/>
                </p:cNvGrpSpPr>
                <p:nvPr/>
              </p:nvGrpSpPr>
              <p:grpSpPr bwMode="auto">
                <a:xfrm>
                  <a:off x="0" y="3108"/>
                  <a:ext cx="1847" cy="403"/>
                  <a:chOff x="0" y="3108"/>
                  <a:chExt cx="1847" cy="403"/>
                </a:xfrm>
              </p:grpSpPr>
              <p:sp>
                <p:nvSpPr>
                  <p:cNvPr id="341035" name="Rectangle 79"/>
                  <p:cNvSpPr>
                    <a:spLocks noChangeArrowheads="1"/>
                  </p:cNvSpPr>
                  <p:nvPr/>
                </p:nvSpPr>
                <p:spPr bwMode="auto">
                  <a:xfrm>
                    <a:off x="0" y="3108"/>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عميان عن حالة قلبهم الحقيقية</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1036" name="Rectangle 109"/>
                  <p:cNvSpPr>
                    <a:spLocks noChangeArrowheads="1"/>
                  </p:cNvSpPr>
                  <p:nvPr/>
                </p:nvSpPr>
                <p:spPr bwMode="auto">
                  <a:xfrm>
                    <a:off x="0" y="3108"/>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1020" name="Group 112"/>
                <p:cNvGrpSpPr>
                  <a:grpSpLocks/>
                </p:cNvGrpSpPr>
                <p:nvPr/>
              </p:nvGrpSpPr>
              <p:grpSpPr bwMode="auto">
                <a:xfrm>
                  <a:off x="1847" y="3108"/>
                  <a:ext cx="1870" cy="403"/>
                  <a:chOff x="1847" y="3108"/>
                  <a:chExt cx="1870" cy="403"/>
                </a:xfrm>
              </p:grpSpPr>
              <p:sp>
                <p:nvSpPr>
                  <p:cNvPr id="341033" name="Rectangle 80"/>
                  <p:cNvSpPr>
                    <a:spLocks noChangeArrowheads="1"/>
                  </p:cNvSpPr>
                  <p:nvPr/>
                </p:nvSpPr>
                <p:spPr bwMode="auto">
                  <a:xfrm>
                    <a:off x="1847" y="3108"/>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يسلكون في النور</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1034" name="Rectangle 111"/>
                  <p:cNvSpPr>
                    <a:spLocks noChangeArrowheads="1"/>
                  </p:cNvSpPr>
                  <p:nvPr/>
                </p:nvSpPr>
                <p:spPr bwMode="auto">
                  <a:xfrm>
                    <a:off x="1847" y="3108"/>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1021" name="Group 114"/>
                <p:cNvGrpSpPr>
                  <a:grpSpLocks/>
                </p:cNvGrpSpPr>
                <p:nvPr/>
              </p:nvGrpSpPr>
              <p:grpSpPr bwMode="auto">
                <a:xfrm>
                  <a:off x="0" y="3511"/>
                  <a:ext cx="1847" cy="403"/>
                  <a:chOff x="0" y="3511"/>
                  <a:chExt cx="1847" cy="403"/>
                </a:xfrm>
              </p:grpSpPr>
              <p:sp>
                <p:nvSpPr>
                  <p:cNvPr id="341031" name="Rectangle 81"/>
                  <p:cNvSpPr>
                    <a:spLocks noChangeArrowheads="1"/>
                  </p:cNvSpPr>
                  <p:nvPr/>
                </p:nvSpPr>
                <p:spPr bwMode="auto">
                  <a:xfrm>
                    <a:off x="0" y="3511"/>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لا يعتقدون أن لديهم شيئاً يتوبون عنه</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1032" name="Rectangle 113"/>
                  <p:cNvSpPr>
                    <a:spLocks noChangeArrowheads="1"/>
                  </p:cNvSpPr>
                  <p:nvPr/>
                </p:nvSpPr>
                <p:spPr bwMode="auto">
                  <a:xfrm>
                    <a:off x="0" y="3511"/>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1022" name="Group 116"/>
                <p:cNvGrpSpPr>
                  <a:grpSpLocks/>
                </p:cNvGrpSpPr>
                <p:nvPr/>
              </p:nvGrpSpPr>
              <p:grpSpPr bwMode="auto">
                <a:xfrm>
                  <a:off x="1847" y="3511"/>
                  <a:ext cx="1870" cy="403"/>
                  <a:chOff x="1847" y="3511"/>
                  <a:chExt cx="1870" cy="403"/>
                </a:xfrm>
              </p:grpSpPr>
              <p:sp>
                <p:nvSpPr>
                  <p:cNvPr id="341029" name="Rectangle 82"/>
                  <p:cNvSpPr>
                    <a:spLocks noChangeArrowheads="1"/>
                  </p:cNvSpPr>
                  <p:nvPr/>
                </p:nvSpPr>
                <p:spPr bwMode="auto">
                  <a:xfrm>
                    <a:off x="1847" y="3511"/>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استمرار الموقف القلبي التائب</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1030" name="Rectangle 115"/>
                  <p:cNvSpPr>
                    <a:spLocks noChangeArrowheads="1"/>
                  </p:cNvSpPr>
                  <p:nvPr/>
                </p:nvSpPr>
                <p:spPr bwMode="auto">
                  <a:xfrm>
                    <a:off x="1847" y="3511"/>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1023" name="Group 118"/>
                <p:cNvGrpSpPr>
                  <a:grpSpLocks/>
                </p:cNvGrpSpPr>
                <p:nvPr/>
              </p:nvGrpSpPr>
              <p:grpSpPr bwMode="auto">
                <a:xfrm>
                  <a:off x="0" y="3914"/>
                  <a:ext cx="1847" cy="518"/>
                  <a:chOff x="0" y="3914"/>
                  <a:chExt cx="1847" cy="518"/>
                </a:xfrm>
              </p:grpSpPr>
              <p:sp>
                <p:nvSpPr>
                  <p:cNvPr id="341027" name="Rectangle 83"/>
                  <p:cNvSpPr>
                    <a:spLocks noChangeArrowheads="1"/>
                  </p:cNvSpPr>
                  <p:nvPr/>
                </p:nvSpPr>
                <p:spPr bwMode="auto">
                  <a:xfrm>
                    <a:off x="0" y="3914"/>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لا يعتقدون أنهم بحاجة إلى نهضة</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يظنون أن الآخرين يحتاجون</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
                <p:nvSpPr>
                  <p:cNvPr id="341028" name="Rectangle 117"/>
                  <p:cNvSpPr>
                    <a:spLocks noChangeArrowheads="1"/>
                  </p:cNvSpPr>
                  <p:nvPr/>
                </p:nvSpPr>
                <p:spPr bwMode="auto">
                  <a:xfrm>
                    <a:off x="0" y="3914"/>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1024" name="Group 120"/>
                <p:cNvGrpSpPr>
                  <a:grpSpLocks/>
                </p:cNvGrpSpPr>
                <p:nvPr/>
              </p:nvGrpSpPr>
              <p:grpSpPr bwMode="auto">
                <a:xfrm>
                  <a:off x="1847" y="3914"/>
                  <a:ext cx="1870" cy="518"/>
                  <a:chOff x="1847" y="3914"/>
                  <a:chExt cx="1870" cy="518"/>
                </a:xfrm>
              </p:grpSpPr>
              <p:sp>
                <p:nvSpPr>
                  <p:cNvPr id="341025" name="Rectangle 84"/>
                  <p:cNvSpPr>
                    <a:spLocks noChangeArrowheads="1"/>
                  </p:cNvSpPr>
                  <p:nvPr/>
                </p:nvSpPr>
                <p:spPr bwMode="auto">
                  <a:xfrm>
                    <a:off x="1847" y="3914"/>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الشعور باستمرار حاجتهم إلى لقاء جديد مع ملء روحه</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1026" name="Rectangle 119"/>
                  <p:cNvSpPr>
                    <a:spLocks noChangeArrowheads="1"/>
                  </p:cNvSpPr>
                  <p:nvPr/>
                </p:nvSpPr>
                <p:spPr bwMode="auto">
                  <a:xfrm>
                    <a:off x="1847" y="3914"/>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sp>
            <p:nvSpPr>
              <p:cNvPr id="341006" name="Rectangle 122"/>
              <p:cNvSpPr>
                <a:spLocks noChangeArrowheads="1"/>
              </p:cNvSpPr>
              <p:nvPr/>
            </p:nvSpPr>
            <p:spPr bwMode="auto">
              <a:xfrm>
                <a:off x="-4" y="-4"/>
                <a:ext cx="3725" cy="4440"/>
              </a:xfrm>
              <a:prstGeom prst="rect">
                <a:avLst/>
              </a:prstGeom>
              <a:noFill/>
              <a:ln w="1428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0999" name="Group 124"/>
            <p:cNvGrpSpPr>
              <a:grpSpLocks/>
            </p:cNvGrpSpPr>
            <p:nvPr/>
          </p:nvGrpSpPr>
          <p:grpSpPr bwMode="auto">
            <a:xfrm>
              <a:off x="6" y="675"/>
              <a:ext cx="2856" cy="308"/>
              <a:chOff x="0" y="0"/>
              <a:chExt cx="1847" cy="403"/>
            </a:xfrm>
          </p:grpSpPr>
          <p:sp>
            <p:nvSpPr>
              <p:cNvPr id="341003" name="Rectangle 125"/>
              <p:cNvSpPr>
                <a:spLocks noChangeArrowheads="1"/>
              </p:cNvSpPr>
              <p:nvPr/>
            </p:nvSpPr>
            <p:spPr bwMode="auto">
              <a:xfrm>
                <a:off x="0" y="0"/>
                <a:ext cx="1847"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أشخاص غير مكسورين، متكبرين</a:t>
                </a: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1004" name="Rectangle 126"/>
              <p:cNvSpPr>
                <a:spLocks noChangeArrowheads="1"/>
              </p:cNvSpPr>
              <p:nvPr/>
            </p:nvSpPr>
            <p:spPr bwMode="auto">
              <a:xfrm>
                <a:off x="0" y="0"/>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1000" name="Group 127"/>
            <p:cNvGrpSpPr>
              <a:grpSpLocks/>
            </p:cNvGrpSpPr>
            <p:nvPr/>
          </p:nvGrpSpPr>
          <p:grpSpPr bwMode="auto">
            <a:xfrm>
              <a:off x="2862" y="675"/>
              <a:ext cx="2892" cy="308"/>
              <a:chOff x="1847" y="0"/>
              <a:chExt cx="1870" cy="403"/>
            </a:xfrm>
          </p:grpSpPr>
          <p:sp>
            <p:nvSpPr>
              <p:cNvPr id="341001" name="Rectangle 128"/>
              <p:cNvSpPr>
                <a:spLocks noChangeArrowheads="1"/>
              </p:cNvSpPr>
              <p:nvPr/>
            </p:nvSpPr>
            <p:spPr bwMode="auto">
              <a:xfrm>
                <a:off x="1847" y="0"/>
                <a:ext cx="1870"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أ</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شخاص مكسورين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1002" name="Rectangle 129"/>
              <p:cNvSpPr>
                <a:spLocks noChangeArrowheads="1"/>
              </p:cNvSpPr>
              <p:nvPr/>
            </p:nvSpPr>
            <p:spPr bwMode="auto">
              <a:xfrm>
                <a:off x="1847" y="0"/>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sp>
        <p:nvSpPr>
          <p:cNvPr id="340997" name="Rectangle 220"/>
          <p:cNvSpPr>
            <a:spLocks noChangeArrowheads="1"/>
          </p:cNvSpPr>
          <p:nvPr/>
        </p:nvSpPr>
        <p:spPr bwMode="auto">
          <a:xfrm>
            <a:off x="3200400" y="685800"/>
            <a:ext cx="129875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1" lang="ar-JO" altLang="zh-CN"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هنري بلاكابي</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274530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5076056" y="396"/>
            <a:ext cx="3995936" cy="3860651"/>
          </a:xfrm>
        </p:spPr>
        <p:txBody>
          <a:bodyPr/>
          <a:lstStyle/>
          <a:p>
            <a:r>
              <a:rPr lang="ar-JO" sz="4800" dirty="0">
                <a:solidFill>
                  <a:schemeClr val="bg1"/>
                </a:solidFill>
                <a:ea typeface="Osaka" charset="0"/>
                <a:cs typeface="Arial" panose="020B0604020202020204" pitchFamily="34" charset="0"/>
              </a:rPr>
              <a:t>١. </a:t>
            </a:r>
            <a:r>
              <a:rPr lang="ar-JO" sz="4800" dirty="0">
                <a:solidFill>
                  <a:srgbClr val="FFFF00"/>
                </a:solidFill>
                <a:ea typeface="Osaka" charset="0"/>
                <a:cs typeface="Arial" panose="020B0604020202020204" pitchFamily="34" charset="0"/>
              </a:rPr>
              <a:t>يدين</a:t>
            </a:r>
            <a:br>
              <a:rPr lang="ar-JO" sz="4800" dirty="0">
                <a:solidFill>
                  <a:schemeClr val="bg1"/>
                </a:solidFill>
                <a:ea typeface="Osaka" charset="0"/>
                <a:cs typeface="Arial" panose="020B0604020202020204" pitchFamily="34" charset="0"/>
              </a:rPr>
            </a:br>
            <a:r>
              <a:rPr lang="ar-JO" sz="4800" dirty="0">
                <a:solidFill>
                  <a:schemeClr val="bg1"/>
                </a:solidFill>
                <a:ea typeface="Osaka" charset="0"/>
                <a:cs typeface="Arial" panose="020B0604020202020204" pitchFamily="34" charset="0"/>
              </a:rPr>
              <a:t>الله</a:t>
            </a:r>
            <a:br>
              <a:rPr lang="ar-JO" sz="4800" dirty="0">
                <a:solidFill>
                  <a:schemeClr val="bg1"/>
                </a:solidFill>
                <a:ea typeface="Osaka" charset="0"/>
                <a:cs typeface="Arial" panose="020B0604020202020204" pitchFamily="34" charset="0"/>
              </a:rPr>
            </a:br>
            <a:r>
              <a:rPr lang="ar-JO" sz="4800" dirty="0">
                <a:solidFill>
                  <a:schemeClr val="bg1"/>
                </a:solidFill>
                <a:ea typeface="Osaka" charset="0"/>
                <a:cs typeface="Arial" panose="020B0604020202020204" pitchFamily="34" charset="0"/>
              </a:rPr>
              <a:t>المستكبرين.</a:t>
            </a:r>
            <a:endParaRPr lang="en-US" sz="4800" dirty="0">
              <a:solidFill>
                <a:schemeClr val="bg1"/>
              </a:solidFill>
              <a:ea typeface="Osaka" charset="0"/>
              <a:cs typeface="Arial" panose="020B0604020202020204" pitchFamily="34" charset="0"/>
            </a:endParaRPr>
          </a:p>
        </p:txBody>
      </p:sp>
      <p:sp>
        <p:nvSpPr>
          <p:cNvPr id="4" name="Title 2"/>
          <p:cNvSpPr txBox="1">
            <a:spLocks/>
          </p:cNvSpPr>
          <p:nvPr/>
        </p:nvSpPr>
        <p:spPr bwMode="auto">
          <a:xfrm>
            <a:off x="5004048" y="5013176"/>
            <a:ext cx="4139952" cy="1862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عوبديا ١-١٤</a:t>
            </a:r>
            <a:endParaRPr kumimoji="0" lang="en-US" sz="48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8569" y="424"/>
            <a:ext cx="5048791" cy="6524920"/>
          </a:xfrm>
          <a:prstGeom prst="rect">
            <a:avLst/>
          </a:prstGeom>
        </p:spPr>
      </p:pic>
    </p:spTree>
    <p:extLst>
      <p:ext uri="{BB962C8B-B14F-4D97-AF65-F5344CB8AC3E}">
        <p14:creationId xmlns:p14="http://schemas.microsoft.com/office/powerpoint/2010/main" val="199984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كيف يتجاوب الله مع</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التو</a:t>
            </a:r>
            <a:r>
              <a:rPr kumimoji="0" lang="ar-JO" sz="80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a:t>
            </a:r>
            <a:r>
              <a:rPr kumimoji="0" lang="ar-JO"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ضع</a:t>
            </a:r>
            <a:endParaRPr kumimoji="0" lang="en-US"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5695820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ChangeArrowheads="1"/>
          </p:cNvSpPr>
          <p:nvPr>
            <p:ph type="title"/>
          </p:nvPr>
        </p:nvSpPr>
        <p:spPr>
          <a:xfrm>
            <a:off x="685800" y="0"/>
            <a:ext cx="7772400" cy="1143000"/>
          </a:xfrm>
        </p:spPr>
        <p:txBody>
          <a:bodyPr/>
          <a:lstStyle/>
          <a:p>
            <a:pPr eaLnBrk="1" hangingPunct="1"/>
            <a:r>
              <a:rPr lang="ar-JO" dirty="0">
                <a:solidFill>
                  <a:srgbClr val="996633"/>
                </a:solidFill>
                <a:ea typeface="Geneva" charset="0"/>
              </a:rPr>
              <a:t>أعداد رئيسية</a:t>
            </a:r>
            <a:endParaRPr lang="en-US" dirty="0">
              <a:solidFill>
                <a:srgbClr val="996633"/>
              </a:solidFill>
              <a:ea typeface="Geneva" charset="0"/>
            </a:endParaRPr>
          </a:p>
        </p:txBody>
      </p:sp>
      <p:sp>
        <p:nvSpPr>
          <p:cNvPr id="142338" name="Rectangle 12"/>
          <p:cNvSpPr>
            <a:spLocks noGrp="1" noChangeArrowheads="1"/>
          </p:cNvSpPr>
          <p:nvPr>
            <p:ph type="body" idx="1"/>
          </p:nvPr>
        </p:nvSpPr>
        <p:spPr>
          <a:xfrm>
            <a:off x="76200" y="1143000"/>
            <a:ext cx="7315200" cy="4800600"/>
          </a:xfrm>
        </p:spPr>
        <p:txBody>
          <a:bodyPr/>
          <a:lstStyle/>
          <a:p>
            <a:pPr algn="r" rtl="1" eaLnBrk="1" hangingPunct="1"/>
            <a:r>
              <a:rPr lang="ar-JO" sz="3200" dirty="0">
                <a:solidFill>
                  <a:srgbClr val="FF3300"/>
                </a:solidFill>
                <a:ea typeface="Geneva" charset="0"/>
              </a:rPr>
              <a:t>دينونة أدوم</a:t>
            </a:r>
            <a:endParaRPr lang="en-US" sz="2800" dirty="0">
              <a:ea typeface="Geneva" charset="0"/>
            </a:endParaRPr>
          </a:p>
          <a:p>
            <a:pPr lvl="1" algn="r" rtl="1" eaLnBrk="1" hangingPunct="1"/>
            <a:r>
              <a:rPr lang="ar-JO" sz="2800" dirty="0">
                <a:ea typeface="Geneva" charset="0"/>
              </a:rPr>
              <a:t>(الله إلى أدوم) من أجل ظلمك لأخيك يعقوب يغشاك الخزي وتنقرض إلى الأبد (عدد 10)</a:t>
            </a:r>
            <a:endParaRPr lang="en-US" sz="2800" dirty="0">
              <a:ea typeface="Geneva" charset="0"/>
            </a:endParaRPr>
          </a:p>
          <a:p>
            <a:pPr algn="r" rtl="1" eaLnBrk="1" hangingPunct="1"/>
            <a:r>
              <a:rPr lang="ar-JO" sz="3200" dirty="0">
                <a:solidFill>
                  <a:srgbClr val="FF3300"/>
                </a:solidFill>
                <a:ea typeface="Geneva" charset="0"/>
              </a:rPr>
              <a:t>بركة إسرائيل</a:t>
            </a:r>
            <a:endParaRPr lang="en-US" sz="2800" dirty="0">
              <a:ea typeface="Geneva" charset="0"/>
            </a:endParaRPr>
          </a:p>
          <a:p>
            <a:pPr lvl="1" algn="r" rtl="1" eaLnBrk="1" hangingPunct="1"/>
            <a:r>
              <a:rPr lang="ar-JO" sz="2800" dirty="0">
                <a:ea typeface="Geneva" charset="0"/>
              </a:rPr>
              <a:t>ويصعد مخلصون على جبل صهيون ليدينوا جبل عيسو </a:t>
            </a:r>
            <a:r>
              <a:rPr lang="ar-JO" sz="2800" dirty="0">
                <a:solidFill>
                  <a:srgbClr val="FF0000"/>
                </a:solidFill>
                <a:ea typeface="Geneva" charset="0"/>
              </a:rPr>
              <a:t>ويكون الملك للرب </a:t>
            </a:r>
            <a:r>
              <a:rPr lang="ar-JO" sz="2800" dirty="0">
                <a:ea typeface="Geneva" charset="0"/>
              </a:rPr>
              <a:t>(عدد 21)</a:t>
            </a:r>
            <a:endParaRPr lang="en-US" sz="2800" dirty="0">
              <a:ea typeface="Geneva" charset="0"/>
            </a:endParaRPr>
          </a:p>
        </p:txBody>
      </p:sp>
      <p:sp>
        <p:nvSpPr>
          <p:cNvPr id="142339" name="AutoShape 14">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cs typeface="Arial" panose="020B0604020202020204" pitchFamily="34" charset="0"/>
            </a:endParaRPr>
          </a:p>
        </p:txBody>
      </p:sp>
      <p:sp>
        <p:nvSpPr>
          <p:cNvPr id="142340" name="Text Box 15"/>
          <p:cNvSpPr txBox="1">
            <a:spLocks noChangeArrowheads="1"/>
          </p:cNvSpPr>
          <p:nvPr/>
        </p:nvSpPr>
        <p:spPr bwMode="auto">
          <a:xfrm>
            <a:off x="84264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463634"/>
                </a:solidFill>
                <a:effectLst/>
                <a:uLnTx/>
                <a:uFillTx/>
                <a:latin typeface="Arial" panose="020B0604020202020204" pitchFamily="34" charset="0"/>
                <a:cs typeface="Arial" panose="020B0604020202020204" pitchFamily="34" charset="0"/>
              </a:rPr>
              <a:t>594</a:t>
            </a: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JO" sz="8800" dirty="0">
                <a:solidFill>
                  <a:srgbClr val="FFFFFF"/>
                </a:solidFill>
                <a:ea typeface="Osaka" charset="0"/>
                <a:cs typeface="Arial" panose="020B0604020202020204" pitchFamily="34" charset="0"/>
              </a:rPr>
              <a:t>عوبديا ١٥-٢١</a:t>
            </a:r>
            <a:endParaRPr lang="en-US" sz="8800" dirty="0">
              <a:solidFill>
                <a:schemeClr val="bg1"/>
              </a:solidFill>
              <a:ea typeface="Osaka" charset="0"/>
              <a:cs typeface="Arial" panose="020B0604020202020204" pitchFamily="34" charset="0"/>
            </a:endParaRPr>
          </a:p>
        </p:txBody>
      </p:sp>
    </p:spTree>
    <p:extLst>
      <p:ext uri="{BB962C8B-B14F-4D97-AF65-F5344CB8AC3E}">
        <p14:creationId xmlns:p14="http://schemas.microsoft.com/office/powerpoint/2010/main" val="206814194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99992" y="25400"/>
            <a:ext cx="4839519" cy="6832600"/>
          </a:xfrm>
          <a:prstGeom prst="rect">
            <a:avLst/>
          </a:prstGeom>
        </p:spPr>
      </p:pic>
      <p:sp>
        <p:nvSpPr>
          <p:cNvPr id="265219" name="Title 2"/>
          <p:cNvSpPr>
            <a:spLocks noGrp="1"/>
          </p:cNvSpPr>
          <p:nvPr>
            <p:ph type="title" idx="4294967295"/>
          </p:nvPr>
        </p:nvSpPr>
        <p:spPr>
          <a:xfrm>
            <a:off x="0" y="-1509"/>
            <a:ext cx="4355976" cy="3860651"/>
          </a:xfrm>
        </p:spPr>
        <p:txBody>
          <a:bodyPr/>
          <a:lstStyle/>
          <a:p>
            <a:r>
              <a:rPr lang="ar-JO" sz="4800" dirty="0">
                <a:solidFill>
                  <a:schemeClr val="bg1"/>
                </a:solidFill>
                <a:ea typeface="Osaka" charset="0"/>
                <a:cs typeface="Arial" panose="020B0604020202020204" pitchFamily="34" charset="0"/>
              </a:rPr>
              <a:t>٢. </a:t>
            </a:r>
            <a:r>
              <a:rPr lang="ar-JO" sz="4800" dirty="0">
                <a:solidFill>
                  <a:srgbClr val="FFFF00"/>
                </a:solidFill>
                <a:ea typeface="Osaka" charset="0"/>
                <a:cs typeface="Arial" panose="020B0604020202020204" pitchFamily="34" charset="0"/>
              </a:rPr>
              <a:t>يبارك</a:t>
            </a:r>
            <a:br>
              <a:rPr lang="ar-JO" sz="4800" dirty="0">
                <a:solidFill>
                  <a:schemeClr val="bg1"/>
                </a:solidFill>
                <a:ea typeface="Osaka" charset="0"/>
                <a:cs typeface="Arial" panose="020B0604020202020204" pitchFamily="34" charset="0"/>
              </a:rPr>
            </a:br>
            <a:r>
              <a:rPr lang="ar-JO" sz="4800" dirty="0">
                <a:solidFill>
                  <a:schemeClr val="bg1"/>
                </a:solidFill>
                <a:ea typeface="Osaka" charset="0"/>
                <a:cs typeface="Arial" panose="020B0604020202020204" pitchFamily="34" charset="0"/>
              </a:rPr>
              <a:t>الله</a:t>
            </a:r>
            <a:br>
              <a:rPr lang="ar-JO" sz="4800" dirty="0">
                <a:solidFill>
                  <a:schemeClr val="bg1"/>
                </a:solidFill>
                <a:ea typeface="Osaka" charset="0"/>
                <a:cs typeface="Arial" panose="020B0604020202020204" pitchFamily="34" charset="0"/>
              </a:rPr>
            </a:br>
            <a:r>
              <a:rPr lang="ar-JO" sz="4800" dirty="0">
                <a:solidFill>
                  <a:schemeClr val="bg1"/>
                </a:solidFill>
                <a:ea typeface="Osaka" charset="0"/>
                <a:cs typeface="Arial" panose="020B0604020202020204" pitchFamily="34" charset="0"/>
              </a:rPr>
              <a:t>المتواضعين.</a:t>
            </a:r>
            <a:endParaRPr lang="en-US" sz="4800" dirty="0">
              <a:solidFill>
                <a:schemeClr val="bg1"/>
              </a:solidFill>
              <a:ea typeface="Osaka" charset="0"/>
              <a:cs typeface="Arial" panose="020B0604020202020204" pitchFamily="34" charset="0"/>
            </a:endParaRPr>
          </a:p>
        </p:txBody>
      </p:sp>
      <p:sp>
        <p:nvSpPr>
          <p:cNvPr id="4" name="Title 2"/>
          <p:cNvSpPr txBox="1">
            <a:spLocks/>
          </p:cNvSpPr>
          <p:nvPr/>
        </p:nvSpPr>
        <p:spPr bwMode="auto">
          <a:xfrm>
            <a:off x="0" y="5011271"/>
            <a:ext cx="4572000" cy="1862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عوبديا ١٥-٢١</a:t>
            </a:r>
            <a:endParaRPr kumimoji="0" lang="en-US" sz="48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29341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8900"/>
            <a:ext cx="9144000" cy="6663690"/>
          </a:xfrm>
          <a:prstGeom prst="rect">
            <a:avLst/>
          </a:prstGeom>
        </p:spPr>
      </p:pic>
      <p:sp>
        <p:nvSpPr>
          <p:cNvPr id="900098" name="Rectangle 2"/>
          <p:cNvSpPr>
            <a:spLocks noGrp="1" noChangeArrowheads="1"/>
          </p:cNvSpPr>
          <p:nvPr>
            <p:ph type="ctrTitle"/>
          </p:nvPr>
        </p:nvSpPr>
        <p:spPr>
          <a:xfrm>
            <a:off x="0" y="29469"/>
            <a:ext cx="9144000" cy="2895475"/>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فإنه قريب يوم الرب على كل الأمم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كما فعلت يفعل بك</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عملك يرتد على رأسك</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(عوبديا ١٥)</a:t>
            </a:r>
            <a:endParaRPr lang="en-US" sz="3600" dirty="0">
              <a:effectLst>
                <a:glow rad="127000">
                  <a:schemeClr val="tx1"/>
                </a:glow>
              </a:effectLst>
              <a:ea typeface="ＭＳ Ｐゴシック" charset="0"/>
            </a:endParaRPr>
          </a:p>
        </p:txBody>
      </p:sp>
      <p:sp>
        <p:nvSpPr>
          <p:cNvPr id="3" name="TextBox 2">
            <a:extLst>
              <a:ext uri="{FF2B5EF4-FFF2-40B4-BE49-F238E27FC236}">
                <a16:creationId xmlns:a16="http://schemas.microsoft.com/office/drawing/2014/main" id="{1743A670-0705-86B6-089D-849F05563801}"/>
              </a:ext>
            </a:extLst>
          </p:cNvPr>
          <p:cNvSpPr txBox="1"/>
          <p:nvPr/>
        </p:nvSpPr>
        <p:spPr>
          <a:xfrm>
            <a:off x="0" y="5705380"/>
            <a:ext cx="9144000" cy="1107996"/>
          </a:xfrm>
          <a:prstGeom prst="rect">
            <a:avLst/>
          </a:prstGeom>
          <a:solidFill>
            <a:schemeClr val="tx1"/>
          </a:solidFill>
        </p:spPr>
        <p:txBody>
          <a:bodyPr wrap="square" rtlCol="0" anchor="ctr">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6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يوم الرب </a:t>
            </a:r>
            <a:endParaRPr kumimoji="0" lang="en-GB" sz="6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388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down)">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00098" name="Rectangle 2"/>
          <p:cNvSpPr>
            <a:spLocks noGrp="1" noChangeArrowheads="1"/>
          </p:cNvSpPr>
          <p:nvPr>
            <p:ph type="ctrTitle"/>
          </p:nvPr>
        </p:nvSpPr>
        <p:spPr>
          <a:xfrm>
            <a:off x="4139952" y="29469"/>
            <a:ext cx="5004048" cy="6828531"/>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لأنه كما شربتم على جبل قدسي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يشرب جميع الأمم دائماً</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يشربون ويجرعون</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ويكونون كأنهم لم يكونوا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(عوبديا ١٦)</a:t>
            </a:r>
            <a:endParaRPr lang="en-US" sz="36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9753" y="0"/>
            <a:ext cx="3987800" cy="6070600"/>
          </a:xfrm>
          <a:prstGeom prst="rect">
            <a:avLst/>
          </a:prstGeom>
        </p:spPr>
      </p:pic>
    </p:spTree>
    <p:extLst>
      <p:ext uri="{BB962C8B-B14F-4D97-AF65-F5344CB8AC3E}">
        <p14:creationId xmlns:p14="http://schemas.microsoft.com/office/powerpoint/2010/main" val="3691177550"/>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eaLnBrk="1" hangingPunct="1">
              <a:defRPr/>
            </a:pPr>
            <a:r>
              <a:rPr lang="ar-JO" altLang="ja-JP" b="1" dirty="0">
                <a:solidFill>
                  <a:srgbClr val="FFFFFF"/>
                </a:solidFill>
                <a:effectLst>
                  <a:glow rad="228600">
                    <a:schemeClr val="tx1"/>
                  </a:glow>
                </a:effectLst>
                <a:latin typeface="Trebuchet MS" charset="0"/>
                <a:ea typeface="Osaka" charset="0"/>
              </a:rPr>
              <a:t>الإنقلاب في عوبديا</a:t>
            </a:r>
            <a:endParaRPr lang="en-US" b="1" dirty="0">
              <a:effectLst>
                <a:glow rad="228600">
                  <a:schemeClr val="tx1"/>
                </a:glow>
              </a:effectLst>
              <a:latin typeface="Trebuchet MS" charset="0"/>
              <a:ea typeface="Osaka" charset="0"/>
            </a:endParaRPr>
          </a:p>
        </p:txBody>
      </p:sp>
      <p:sp>
        <p:nvSpPr>
          <p:cNvPr id="10" name="Text Box 6"/>
          <p:cNvSpPr txBox="1">
            <a:spLocks noChangeArrowheads="1"/>
          </p:cNvSpPr>
          <p:nvPr/>
        </p:nvSpPr>
        <p:spPr bwMode="auto">
          <a:xfrm>
            <a:off x="3999708" y="448441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يهوذا</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140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أدوم</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grpSp>
        <p:nvGrpSpPr>
          <p:cNvPr id="5" name="Group 4"/>
          <p:cNvGrpSpPr/>
          <p:nvPr/>
        </p:nvGrpSpPr>
        <p:grpSpPr>
          <a:xfrm>
            <a:off x="1824073" y="1594177"/>
            <a:ext cx="3904863" cy="4683982"/>
            <a:chOff x="1824073" y="1594177"/>
            <a:chExt cx="3904863" cy="4683982"/>
          </a:xfrm>
        </p:grpSpPr>
        <p:sp>
          <p:nvSpPr>
            <p:cNvPr id="22" name="Rectangle 3"/>
            <p:cNvSpPr txBox="1">
              <a:spLocks noChangeArrowheads="1"/>
            </p:cNvSpPr>
            <p:nvPr/>
          </p:nvSpPr>
          <p:spPr bwMode="auto">
            <a:xfrm>
              <a:off x="2246012" y="5013176"/>
              <a:ext cx="3087196" cy="12649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ja-JP" sz="4400" b="1" i="0" u="none" strike="noStrike" kern="1200" cap="none" spc="0" normalizeH="0" baseline="0" noProof="0" dirty="0">
                  <a:ln>
                    <a:noFill/>
                  </a:ln>
                  <a:solidFill>
                    <a:srgbClr val="FFFFFF"/>
                  </a:solidFill>
                  <a:effectLst>
                    <a:glow rad="228600">
                      <a:srgbClr val="000000"/>
                    </a:glow>
                  </a:effectLst>
                  <a:uLnTx/>
                  <a:uFillTx/>
                  <a:latin typeface="Trebuchet MS" charset="0"/>
                  <a:ea typeface="Osaka" charset="0"/>
                  <a:cs typeface="Arial" panose="020B0604020202020204" pitchFamily="34" charset="0"/>
                </a:rPr>
                <a:t>١-١٤</a:t>
              </a:r>
              <a:endParaRPr kumimoji="0" lang="en-US" sz="4400" b="1" i="0" u="none" strike="noStrike" kern="1200" cap="none" spc="0" normalizeH="0" baseline="0" noProof="0" dirty="0">
                <a:ln>
                  <a:noFill/>
                </a:ln>
                <a:solidFill>
                  <a:srgbClr val="000000"/>
                </a:solidFill>
                <a:effectLst>
                  <a:glow rad="228600">
                    <a:srgbClr val="000000"/>
                  </a:glow>
                </a:effectLst>
                <a:uLnTx/>
                <a:uFillTx/>
                <a:latin typeface="Trebuchet MS" charset="0"/>
                <a:ea typeface="Osaka" charset="0"/>
                <a:cs typeface="Arial" panose="020B0604020202020204" pitchFamily="34" charset="0"/>
              </a:endParaRPr>
            </a:p>
          </p:txBody>
        </p:sp>
        <p:sp>
          <p:nvSpPr>
            <p:cNvPr id="3" name="Isosceles Triangle 2"/>
            <p:cNvSpPr/>
            <p:nvPr/>
          </p:nvSpPr>
          <p:spPr bwMode="auto">
            <a:xfrm>
              <a:off x="1824073" y="1594177"/>
              <a:ext cx="3904863" cy="2877624"/>
            </a:xfrm>
            <a:prstGeom prst="triangle">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cs typeface="+mn-cs"/>
              </a:endParaRPr>
            </a:p>
          </p:txBody>
        </p:sp>
        <p:sp>
          <p:nvSpPr>
            <p:cNvPr id="23" name="Rectangle 3"/>
            <p:cNvSpPr txBox="1">
              <a:spLocks noChangeArrowheads="1"/>
            </p:cNvSpPr>
            <p:nvPr/>
          </p:nvSpPr>
          <p:spPr bwMode="auto">
            <a:xfrm>
              <a:off x="2448272" y="2564904"/>
              <a:ext cx="2736304" cy="1872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ja-JP" sz="4400" b="1" i="0" u="none" strike="noStrike" kern="1200" cap="none" spc="0" normalizeH="0" baseline="0" noProof="0" dirty="0">
                  <a:ln>
                    <a:noFill/>
                  </a:ln>
                  <a:solidFill>
                    <a:srgbClr val="FFFFFF"/>
                  </a:solidFill>
                  <a:effectLst>
                    <a:glow rad="228600">
                      <a:srgbClr val="000000"/>
                    </a:glow>
                  </a:effectLst>
                  <a:uLnTx/>
                  <a:uFillTx/>
                  <a:latin typeface="Trebuchet MS" charset="0"/>
                  <a:ea typeface="Osaka" charset="0"/>
                  <a:cs typeface="Arial" panose="020B0604020202020204" pitchFamily="34" charset="0"/>
                </a:rPr>
                <a:t>أدوم       فوق    إسرائيل</a:t>
              </a:r>
              <a:endParaRPr kumimoji="0" lang="en-US" sz="4400" b="1" i="0" u="none" strike="noStrike" kern="1200" cap="none" spc="0" normalizeH="0" baseline="0" noProof="0" dirty="0">
                <a:ln>
                  <a:noFill/>
                </a:ln>
                <a:solidFill>
                  <a:srgbClr val="000000"/>
                </a:solidFill>
                <a:effectLst>
                  <a:glow rad="228600">
                    <a:srgbClr val="000000"/>
                  </a:glow>
                </a:effectLst>
                <a:uLnTx/>
                <a:uFillTx/>
                <a:latin typeface="Trebuchet MS" charset="0"/>
                <a:ea typeface="Osaka" charset="0"/>
                <a:cs typeface="Arial" panose="020B0604020202020204" pitchFamily="34" charset="0"/>
              </a:endParaRPr>
            </a:p>
          </p:txBody>
        </p:sp>
      </p:grpSp>
      <p:grpSp>
        <p:nvGrpSpPr>
          <p:cNvPr id="4" name="Group 3"/>
          <p:cNvGrpSpPr/>
          <p:nvPr/>
        </p:nvGrpSpPr>
        <p:grpSpPr>
          <a:xfrm>
            <a:off x="5199578" y="2564904"/>
            <a:ext cx="3904863" cy="3713255"/>
            <a:chOff x="5199578" y="2564904"/>
            <a:chExt cx="3904863" cy="3713255"/>
          </a:xfrm>
        </p:grpSpPr>
        <p:sp>
          <p:nvSpPr>
            <p:cNvPr id="21" name="Rectangle 3"/>
            <p:cNvSpPr txBox="1">
              <a:spLocks noChangeArrowheads="1"/>
            </p:cNvSpPr>
            <p:nvPr/>
          </p:nvSpPr>
          <p:spPr bwMode="auto">
            <a:xfrm>
              <a:off x="5581598" y="5013176"/>
              <a:ext cx="3087196" cy="12649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ja-JP" sz="4400" b="1" i="0" u="none" strike="noStrike" kern="1200" cap="none" spc="0" normalizeH="0" baseline="0" noProof="0" dirty="0">
                  <a:ln>
                    <a:noFill/>
                  </a:ln>
                  <a:solidFill>
                    <a:srgbClr val="FFFFFF"/>
                  </a:solidFill>
                  <a:effectLst>
                    <a:glow rad="228600">
                      <a:srgbClr val="000000"/>
                    </a:glow>
                  </a:effectLst>
                  <a:uLnTx/>
                  <a:uFillTx/>
                  <a:latin typeface="Trebuchet MS" charset="0"/>
                  <a:ea typeface="Osaka" charset="0"/>
                  <a:cs typeface="Arial" panose="020B0604020202020204" pitchFamily="34" charset="0"/>
                </a:rPr>
                <a:t>١٥-٢١</a:t>
              </a:r>
              <a:endParaRPr kumimoji="0" lang="en-US" sz="4400" b="1" i="0" u="none" strike="noStrike" kern="1200" cap="none" spc="0" normalizeH="0" baseline="0" noProof="0" dirty="0">
                <a:ln>
                  <a:noFill/>
                </a:ln>
                <a:solidFill>
                  <a:srgbClr val="000000"/>
                </a:solidFill>
                <a:effectLst>
                  <a:glow rad="228600">
                    <a:srgbClr val="000000"/>
                  </a:glow>
                </a:effectLst>
                <a:uLnTx/>
                <a:uFillTx/>
                <a:latin typeface="Trebuchet MS" charset="0"/>
                <a:ea typeface="Osaka" charset="0"/>
                <a:cs typeface="Arial" panose="020B0604020202020204" pitchFamily="34" charset="0"/>
              </a:endParaRPr>
            </a:p>
          </p:txBody>
        </p:sp>
        <p:sp>
          <p:nvSpPr>
            <p:cNvPr id="25" name="Isosceles Triangle 24"/>
            <p:cNvSpPr/>
            <p:nvPr/>
          </p:nvSpPr>
          <p:spPr bwMode="auto">
            <a:xfrm rot="10800000">
              <a:off x="5199578" y="2609130"/>
              <a:ext cx="3904863" cy="2877624"/>
            </a:xfrm>
            <a:prstGeom prst="triangle">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cs typeface="+mn-cs"/>
              </a:endParaRPr>
            </a:p>
          </p:txBody>
        </p:sp>
        <p:sp>
          <p:nvSpPr>
            <p:cNvPr id="24" name="Rectangle 3"/>
            <p:cNvSpPr txBox="1">
              <a:spLocks noChangeArrowheads="1"/>
            </p:cNvSpPr>
            <p:nvPr/>
          </p:nvSpPr>
          <p:spPr bwMode="auto">
            <a:xfrm>
              <a:off x="5783858" y="2564904"/>
              <a:ext cx="2736304" cy="1872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ja-JP" sz="4400" b="1" i="0" u="none" strike="noStrike" kern="1200" cap="none" spc="0" normalizeH="0" baseline="0" noProof="0" dirty="0">
                  <a:ln>
                    <a:noFill/>
                  </a:ln>
                  <a:solidFill>
                    <a:srgbClr val="FFFFFF"/>
                  </a:solidFill>
                  <a:effectLst>
                    <a:glow rad="228600">
                      <a:srgbClr val="000000"/>
                    </a:glow>
                  </a:effectLst>
                  <a:uLnTx/>
                  <a:uFillTx/>
                  <a:latin typeface="Trebuchet MS" charset="0"/>
                  <a:ea typeface="Osaka" charset="0"/>
                  <a:cs typeface="Arial" panose="020B0604020202020204" pitchFamily="34" charset="0"/>
                </a:rPr>
                <a:t>إسرائيل    فوق       أدوم</a:t>
              </a:r>
              <a:endParaRPr kumimoji="0" lang="en-US" sz="4400" b="1" i="0" u="none" strike="noStrike" kern="1200" cap="none" spc="0" normalizeH="0" baseline="0" noProof="0" dirty="0">
                <a:ln>
                  <a:noFill/>
                </a:ln>
                <a:solidFill>
                  <a:srgbClr val="000000"/>
                </a:solidFill>
                <a:effectLst>
                  <a:glow rad="228600">
                    <a:srgbClr val="000000"/>
                  </a:glow>
                </a:effectLst>
                <a:uLnTx/>
                <a:uFillTx/>
                <a:latin typeface="Trebuchet MS" charset="0"/>
                <a:ea typeface="Osaka" charset="0"/>
                <a:cs typeface="Arial" panose="020B0604020202020204" pitchFamily="34" charset="0"/>
              </a:endParaRPr>
            </a:p>
          </p:txBody>
        </p:sp>
      </p:grpSp>
    </p:spTree>
    <p:extLst>
      <p:ext uri="{BB962C8B-B14F-4D97-AF65-F5344CB8AC3E}">
        <p14:creationId xmlns:p14="http://schemas.microsoft.com/office/powerpoint/2010/main" val="129251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00080"/>
        </a:solidFill>
        <a:effectLst/>
      </p:bgPr>
    </p:bg>
    <p:spTree>
      <p:nvGrpSpPr>
        <p:cNvPr id="1" name=""/>
        <p:cNvGrpSpPr/>
        <p:nvPr/>
      </p:nvGrpSpPr>
      <p:grpSpPr>
        <a:xfrm>
          <a:off x="0" y="0"/>
          <a:ext cx="0" cy="0"/>
          <a:chOff x="0" y="0"/>
          <a:chExt cx="0" cy="0"/>
        </a:xfrm>
      </p:grpSpPr>
      <p:sp>
        <p:nvSpPr>
          <p:cNvPr id="28" name="Rectangle 27"/>
          <p:cNvSpPr/>
          <p:nvPr/>
        </p:nvSpPr>
        <p:spPr bwMode="auto">
          <a:xfrm>
            <a:off x="0" y="0"/>
            <a:ext cx="9144000"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4387" name="Rectangle 3"/>
          <p:cNvSpPr>
            <a:spLocks noGrp="1" noChangeArrowheads="1"/>
          </p:cNvSpPr>
          <p:nvPr>
            <p:ph type="title"/>
          </p:nvPr>
        </p:nvSpPr>
        <p:spPr>
          <a:xfrm>
            <a:off x="0" y="519574"/>
            <a:ext cx="9144000" cy="646331"/>
          </a:xfrm>
          <a:solidFill>
            <a:schemeClr val="tx2"/>
          </a:solidFill>
        </p:spPr>
        <p:txBody>
          <a:bodyPr/>
          <a:lstStyle/>
          <a:p>
            <a:pPr algn="ct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وضع الأسفار النبوية</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44388" name="Text Box 4"/>
          <p:cNvSpPr txBox="1">
            <a:spLocks noChangeArrowheads="1"/>
          </p:cNvSpPr>
          <p:nvPr/>
        </p:nvSpPr>
        <p:spPr bwMode="auto">
          <a:xfrm>
            <a:off x="8369300" y="-4763"/>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445</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extBox 4"/>
          <p:cNvSpPr txBox="1">
            <a:spLocks noChangeArrowheads="1"/>
          </p:cNvSpPr>
          <p:nvPr/>
        </p:nvSpPr>
        <p:spPr bwMode="auto">
          <a:xfrm>
            <a:off x="1403648" y="1484784"/>
            <a:ext cx="3672408" cy="615553"/>
          </a:xfrm>
          <a:prstGeom prst="rect">
            <a:avLst/>
          </a:prstGeom>
          <a:solidFill>
            <a:srgbClr val="000000"/>
          </a:solidFill>
          <a:ln w="38100">
            <a:solidFill>
              <a:schemeClr val="bg1"/>
            </a:solid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قبل السبي</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(800-606 ق.م)</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Box 5"/>
          <p:cNvSpPr txBox="1">
            <a:spLocks noChangeArrowheads="1"/>
          </p:cNvSpPr>
          <p:nvPr/>
        </p:nvSpPr>
        <p:spPr bwMode="auto">
          <a:xfrm>
            <a:off x="5076056" y="1484784"/>
            <a:ext cx="2016224" cy="615553"/>
          </a:xfrm>
          <a:prstGeom prst="rect">
            <a:avLst/>
          </a:prstGeom>
          <a:solidFill>
            <a:srgbClr val="000000"/>
          </a:solidFill>
          <a:ln w="38100">
            <a:solidFill>
              <a:schemeClr val="bg1"/>
            </a:solid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السبي</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(606-536 ق.م)</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Box 6"/>
          <p:cNvSpPr txBox="1">
            <a:spLocks noChangeArrowheads="1"/>
          </p:cNvSpPr>
          <p:nvPr/>
        </p:nvSpPr>
        <p:spPr bwMode="auto">
          <a:xfrm>
            <a:off x="7092280" y="1484784"/>
            <a:ext cx="2051720" cy="615553"/>
          </a:xfrm>
          <a:prstGeom prst="rect">
            <a:avLst/>
          </a:prstGeom>
          <a:solidFill>
            <a:srgbClr val="000000"/>
          </a:solidFill>
          <a:ln w="38100">
            <a:solidFill>
              <a:schemeClr val="bg1"/>
            </a:solid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بعد السبي</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(536-400 ق.م)</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cxnSp>
        <p:nvCxnSpPr>
          <p:cNvPr id="3" name="Straight Connector 2"/>
          <p:cNvCxnSpPr/>
          <p:nvPr/>
        </p:nvCxnSpPr>
        <p:spPr bwMode="auto">
          <a:xfrm flipV="1">
            <a:off x="0" y="3568824"/>
            <a:ext cx="1187624"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9" name="TextBox 8"/>
          <p:cNvSpPr txBox="1"/>
          <p:nvPr/>
        </p:nvSpPr>
        <p:spPr>
          <a:xfrm rot="16200000">
            <a:off x="-62793" y="2439472"/>
            <a:ext cx="583814"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شـاول</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TextBox 12"/>
          <p:cNvSpPr txBox="1"/>
          <p:nvPr/>
        </p:nvSpPr>
        <p:spPr>
          <a:xfrm rot="16200000">
            <a:off x="132711" y="2440307"/>
            <a:ext cx="957702"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داود</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TextBox 13"/>
          <p:cNvSpPr txBox="1"/>
          <p:nvPr/>
        </p:nvSpPr>
        <p:spPr>
          <a:xfrm rot="16200000">
            <a:off x="83273" y="2403406"/>
            <a:ext cx="1844209"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سليمان</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15" name="Straight Connector 14"/>
          <p:cNvCxnSpPr/>
          <p:nvPr/>
        </p:nvCxnSpPr>
        <p:spPr bwMode="auto">
          <a:xfrm flipV="1">
            <a:off x="395536" y="3201516"/>
            <a:ext cx="0" cy="73154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flipH="1" flipV="1">
            <a:off x="816124" y="3212976"/>
            <a:ext cx="11460" cy="72008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0" name="Group 19"/>
          <p:cNvGrpSpPr/>
          <p:nvPr/>
        </p:nvGrpSpPr>
        <p:grpSpPr>
          <a:xfrm>
            <a:off x="1187624" y="2996952"/>
            <a:ext cx="360040" cy="1156320"/>
            <a:chOff x="1187624" y="2996952"/>
            <a:chExt cx="1187624" cy="1156320"/>
          </a:xfrm>
        </p:grpSpPr>
        <p:cxnSp>
          <p:nvCxnSpPr>
            <p:cNvPr id="22" name="Straight Connector 21"/>
            <p:cNvCxnSpPr/>
            <p:nvPr/>
          </p:nvCxnSpPr>
          <p:spPr bwMode="auto">
            <a:xfrm flipV="1">
              <a:off x="1187624" y="2996952"/>
              <a:ext cx="1187624"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flipV="1">
              <a:off x="1187624" y="4149080"/>
              <a:ext cx="1187624"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flipH="1" flipV="1">
              <a:off x="1187624" y="2996952"/>
              <a:ext cx="11460" cy="1152128"/>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graphicFrame>
        <p:nvGraphicFramePr>
          <p:cNvPr id="21" name="Table 20"/>
          <p:cNvGraphicFramePr>
            <a:graphicFrameLocks noGrp="1"/>
          </p:cNvGraphicFramePr>
          <p:nvPr>
            <p:extLst>
              <p:ext uri="{D42A27DB-BD31-4B8C-83A1-F6EECF244321}">
                <p14:modId xmlns:p14="http://schemas.microsoft.com/office/powerpoint/2010/main" val="1619118350"/>
              </p:ext>
            </p:extLst>
          </p:nvPr>
        </p:nvGraphicFramePr>
        <p:xfrm>
          <a:off x="1475657" y="2276872"/>
          <a:ext cx="1728191" cy="10058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ar-JO" sz="1600" b="1" i="0" dirty="0">
                          <a:latin typeface="Arial" panose="020B0604020202020204" pitchFamily="34" charset="0"/>
                          <a:cs typeface="Arial" panose="020B0604020202020204" pitchFamily="34" charset="0"/>
                        </a:rPr>
                        <a:t>إسرائيل</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ar-JO" sz="1600" b="1" i="0" dirty="0">
                          <a:latin typeface="Arial" panose="020B0604020202020204" pitchFamily="34" charset="0"/>
                          <a:cs typeface="Arial" panose="020B0604020202020204" pitchFamily="34" charset="0"/>
                        </a:rPr>
                        <a:t>هوشع</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ar-JO" sz="1600" b="1" i="0" dirty="0">
                          <a:latin typeface="Arial" panose="020B0604020202020204" pitchFamily="34" charset="0"/>
                          <a:cs typeface="Arial" panose="020B0604020202020204" pitchFamily="34" charset="0"/>
                        </a:rPr>
                        <a:t>عاموس</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30" name="Table 29"/>
          <p:cNvGraphicFramePr>
            <a:graphicFrameLocks noGrp="1"/>
          </p:cNvGraphicFramePr>
          <p:nvPr>
            <p:extLst>
              <p:ext uri="{D42A27DB-BD31-4B8C-83A1-F6EECF244321}">
                <p14:modId xmlns:p14="http://schemas.microsoft.com/office/powerpoint/2010/main" val="4046662463"/>
              </p:ext>
            </p:extLst>
          </p:nvPr>
        </p:nvGraphicFramePr>
        <p:xfrm>
          <a:off x="3347865" y="2276872"/>
          <a:ext cx="1728191" cy="10058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ar-JO" sz="1600" b="1" i="0" dirty="0">
                          <a:latin typeface="Arial" panose="020B0604020202020204" pitchFamily="34" charset="0"/>
                          <a:cs typeface="Arial" panose="020B0604020202020204" pitchFamily="34" charset="0"/>
                        </a:rPr>
                        <a:t>آشور</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ar-JO" sz="1600" b="1" i="0" dirty="0">
                          <a:latin typeface="Arial" panose="020B0604020202020204" pitchFamily="34" charset="0"/>
                          <a:cs typeface="Arial" panose="020B0604020202020204" pitchFamily="34" charset="0"/>
                        </a:rPr>
                        <a:t>يونان</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ar-JO" sz="1600" b="1" i="0" dirty="0">
                          <a:latin typeface="Arial" panose="020B0604020202020204" pitchFamily="34" charset="0"/>
                          <a:cs typeface="Arial" panose="020B0604020202020204" pitchFamily="34" charset="0"/>
                        </a:rPr>
                        <a:t>ناحوم</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cxnSp>
        <p:nvCxnSpPr>
          <p:cNvPr id="33" name="Straight Connector 32"/>
          <p:cNvCxnSpPr/>
          <p:nvPr/>
        </p:nvCxnSpPr>
        <p:spPr bwMode="auto">
          <a:xfrm flipV="1">
            <a:off x="1259632" y="4149080"/>
            <a:ext cx="7884368"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graphicFrame>
        <p:nvGraphicFramePr>
          <p:cNvPr id="35" name="Table 34"/>
          <p:cNvGraphicFramePr>
            <a:graphicFrameLocks noGrp="1"/>
          </p:cNvGraphicFramePr>
          <p:nvPr>
            <p:extLst>
              <p:ext uri="{D42A27DB-BD31-4B8C-83A1-F6EECF244321}">
                <p14:modId xmlns:p14="http://schemas.microsoft.com/office/powerpoint/2010/main" val="1783040437"/>
              </p:ext>
            </p:extLst>
          </p:nvPr>
        </p:nvGraphicFramePr>
        <p:xfrm>
          <a:off x="3275856" y="4365104"/>
          <a:ext cx="1728191" cy="67056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ar-JO" sz="1600" b="1" i="0" dirty="0">
                          <a:latin typeface="Arial" panose="020B0604020202020204" pitchFamily="34" charset="0"/>
                          <a:cs typeface="Arial" panose="020B0604020202020204" pitchFamily="34" charset="0"/>
                        </a:rPr>
                        <a:t>أدوم</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ar-JO" sz="1600" b="1" i="0" dirty="0">
                          <a:latin typeface="Arial" panose="020B0604020202020204" pitchFamily="34" charset="0"/>
                          <a:cs typeface="Arial" panose="020B0604020202020204" pitchFamily="34" charset="0"/>
                        </a:rPr>
                        <a:t>عوبديا</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6" name="Rectangle 25"/>
          <p:cNvSpPr/>
          <p:nvPr/>
        </p:nvSpPr>
        <p:spPr bwMode="auto">
          <a:xfrm>
            <a:off x="5148064" y="3645024"/>
            <a:ext cx="1872208" cy="1152128"/>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aphicFrame>
        <p:nvGraphicFramePr>
          <p:cNvPr id="32" name="Table 31"/>
          <p:cNvGraphicFramePr>
            <a:graphicFrameLocks noGrp="1"/>
          </p:cNvGraphicFramePr>
          <p:nvPr>
            <p:extLst>
              <p:ext uri="{D42A27DB-BD31-4B8C-83A1-F6EECF244321}">
                <p14:modId xmlns:p14="http://schemas.microsoft.com/office/powerpoint/2010/main" val="4074390185"/>
              </p:ext>
            </p:extLst>
          </p:nvPr>
        </p:nvGraphicFramePr>
        <p:xfrm>
          <a:off x="7129362" y="3429000"/>
          <a:ext cx="2014638" cy="1341120"/>
        </p:xfrm>
        <a:graphic>
          <a:graphicData uri="http://schemas.openxmlformats.org/drawingml/2006/table">
            <a:tbl>
              <a:tblPr firstRow="1" bandRow="1">
                <a:tableStyleId>{5C22544A-7EE6-4342-B048-85BDC9FD1C3A}</a:tableStyleId>
              </a:tblPr>
              <a:tblGrid>
                <a:gridCol w="2014638">
                  <a:extLst>
                    <a:ext uri="{9D8B030D-6E8A-4147-A177-3AD203B41FA5}">
                      <a16:colId xmlns:a16="http://schemas.microsoft.com/office/drawing/2014/main" val="20000"/>
                    </a:ext>
                  </a:extLst>
                </a:gridCol>
              </a:tblGrid>
              <a:tr h="264029">
                <a:tc>
                  <a:txBody>
                    <a:bodyPr/>
                    <a:lstStyle/>
                    <a:p>
                      <a:pPr algn="ctr"/>
                      <a:r>
                        <a:rPr lang="ar-JO" sz="1600" b="1" i="0" dirty="0">
                          <a:latin typeface="Arial" panose="020B0604020202020204" pitchFamily="34" charset="0"/>
                          <a:cs typeface="Arial" panose="020B0604020202020204" pitchFamily="34" charset="0"/>
                        </a:rPr>
                        <a:t>اليهود في أورشليم</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ar-JO" sz="1600" b="1" i="0" dirty="0">
                          <a:latin typeface="Arial" panose="020B0604020202020204" pitchFamily="34" charset="0"/>
                          <a:cs typeface="Arial" panose="020B0604020202020204" pitchFamily="34" charset="0"/>
                        </a:rPr>
                        <a:t>حجي</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ar-JO" sz="1600" b="1" i="0" dirty="0">
                          <a:latin typeface="Arial" panose="020B0604020202020204" pitchFamily="34" charset="0"/>
                          <a:cs typeface="Arial" panose="020B0604020202020204" pitchFamily="34" charset="0"/>
                        </a:rPr>
                        <a:t>زكريا</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64029">
                <a:tc>
                  <a:txBody>
                    <a:bodyPr/>
                    <a:lstStyle/>
                    <a:p>
                      <a:pPr algn="ctr"/>
                      <a:r>
                        <a:rPr lang="ar-JO" sz="1600" b="1" i="0" dirty="0">
                          <a:latin typeface="Arial" panose="020B0604020202020204" pitchFamily="34" charset="0"/>
                          <a:cs typeface="Arial" panose="020B0604020202020204" pitchFamily="34" charset="0"/>
                        </a:rPr>
                        <a:t>ملاخي</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31" name="Table 30"/>
          <p:cNvGraphicFramePr>
            <a:graphicFrameLocks noGrp="1"/>
          </p:cNvGraphicFramePr>
          <p:nvPr>
            <p:extLst>
              <p:ext uri="{D42A27DB-BD31-4B8C-83A1-F6EECF244321}">
                <p14:modId xmlns:p14="http://schemas.microsoft.com/office/powerpoint/2010/main" val="1564321452"/>
              </p:ext>
            </p:extLst>
          </p:nvPr>
        </p:nvGraphicFramePr>
        <p:xfrm>
          <a:off x="5220073" y="3719304"/>
          <a:ext cx="1728191" cy="10058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ar-JO" sz="1600" b="1" i="0" dirty="0">
                          <a:latin typeface="Arial" panose="020B0604020202020204" pitchFamily="34" charset="0"/>
                          <a:cs typeface="Arial" panose="020B0604020202020204" pitchFamily="34" charset="0"/>
                        </a:rPr>
                        <a:t>اليهود في السبي</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ar-JO" sz="1600" b="1" i="0" dirty="0">
                          <a:latin typeface="Arial" panose="020B0604020202020204" pitchFamily="34" charset="0"/>
                          <a:cs typeface="Arial" panose="020B0604020202020204" pitchFamily="34" charset="0"/>
                        </a:rPr>
                        <a:t>حزقيال</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ar-JO" sz="1600" b="1" i="0" dirty="0">
                          <a:latin typeface="Arial" panose="020B0604020202020204" pitchFamily="34" charset="0"/>
                          <a:cs typeface="Arial" panose="020B0604020202020204" pitchFamily="34" charset="0"/>
                        </a:rPr>
                        <a:t>دانيال</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29" name="Table 28"/>
          <p:cNvGraphicFramePr>
            <a:graphicFrameLocks noGrp="1"/>
          </p:cNvGraphicFramePr>
          <p:nvPr>
            <p:extLst>
              <p:ext uri="{D42A27DB-BD31-4B8C-83A1-F6EECF244321}">
                <p14:modId xmlns:p14="http://schemas.microsoft.com/office/powerpoint/2010/main" val="1915549750"/>
              </p:ext>
            </p:extLst>
          </p:nvPr>
        </p:nvGraphicFramePr>
        <p:xfrm>
          <a:off x="1475657" y="3645024"/>
          <a:ext cx="1728191" cy="26822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ar-JO" sz="1600" b="1" i="0" dirty="0">
                          <a:latin typeface="Arial" panose="020B0604020202020204" pitchFamily="34" charset="0"/>
                          <a:cs typeface="Arial" panose="020B0604020202020204" pitchFamily="34" charset="0"/>
                        </a:rPr>
                        <a:t>يهوذا</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ar-JO" sz="1600" b="1" i="0" dirty="0">
                          <a:latin typeface="Arial" panose="020B0604020202020204" pitchFamily="34" charset="0"/>
                          <a:cs typeface="Arial" panose="020B0604020202020204" pitchFamily="34" charset="0"/>
                        </a:rPr>
                        <a:t>حبقوق</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ar-JO" sz="1600" b="1" i="0" dirty="0">
                          <a:latin typeface="Arial" panose="020B0604020202020204" pitchFamily="34" charset="0"/>
                          <a:cs typeface="Arial" panose="020B0604020202020204" pitchFamily="34" charset="0"/>
                        </a:rPr>
                        <a:t>إشعياء</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64029">
                <a:tc>
                  <a:txBody>
                    <a:bodyPr/>
                    <a:lstStyle/>
                    <a:p>
                      <a:pPr algn="ctr"/>
                      <a:r>
                        <a:rPr lang="ar-JO" sz="1600" b="1" i="0" dirty="0">
                          <a:latin typeface="Arial" panose="020B0604020202020204" pitchFamily="34" charset="0"/>
                          <a:cs typeface="Arial" panose="020B0604020202020204" pitchFamily="34" charset="0"/>
                        </a:rPr>
                        <a:t>إرميا</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264029">
                <a:tc>
                  <a:txBody>
                    <a:bodyPr/>
                    <a:lstStyle/>
                    <a:p>
                      <a:pPr algn="ctr"/>
                      <a:r>
                        <a:rPr lang="ar-JO" sz="1600" b="1" i="0" dirty="0">
                          <a:latin typeface="Arial" panose="020B0604020202020204" pitchFamily="34" charset="0"/>
                          <a:cs typeface="Arial" panose="020B0604020202020204" pitchFamily="34" charset="0"/>
                        </a:rPr>
                        <a:t>يوئيل</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264029">
                <a:tc>
                  <a:txBody>
                    <a:bodyPr/>
                    <a:lstStyle/>
                    <a:p>
                      <a:pPr algn="ctr"/>
                      <a:r>
                        <a:rPr lang="ar-JO" sz="1600" b="1" i="0" dirty="0">
                          <a:latin typeface="Arial" panose="020B0604020202020204" pitchFamily="34" charset="0"/>
                          <a:cs typeface="Arial" panose="020B0604020202020204" pitchFamily="34" charset="0"/>
                        </a:rPr>
                        <a:t>ميخا</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264029">
                <a:tc>
                  <a:txBody>
                    <a:bodyPr/>
                    <a:lstStyle/>
                    <a:p>
                      <a:pPr algn="ctr"/>
                      <a:r>
                        <a:rPr lang="ar-JO" sz="1600" b="1" i="0" dirty="0">
                          <a:latin typeface="Arial" panose="020B0604020202020204" pitchFamily="34" charset="0"/>
                          <a:cs typeface="Arial" panose="020B0604020202020204" pitchFamily="34" charset="0"/>
                        </a:rPr>
                        <a:t>صفنيا</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264029">
                <a:tc>
                  <a:txBody>
                    <a:bodyPr/>
                    <a:lstStyle/>
                    <a:p>
                      <a:pPr algn="ctr"/>
                      <a:r>
                        <a:rPr lang="ar-JO" sz="1600" b="1" i="0" dirty="0">
                          <a:latin typeface="Arial" panose="020B0604020202020204" pitchFamily="34" charset="0"/>
                          <a:cs typeface="Arial" panose="020B0604020202020204" pitchFamily="34" charset="0"/>
                        </a:rPr>
                        <a:t>مراثي إرميا</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7" name="Text Box 52"/>
          <p:cNvSpPr txBox="1">
            <a:spLocks noChangeArrowheads="1"/>
          </p:cNvSpPr>
          <p:nvPr/>
        </p:nvSpPr>
        <p:spPr bwMode="auto">
          <a:xfrm>
            <a:off x="5868144" y="6165304"/>
            <a:ext cx="3147086" cy="600164"/>
          </a:xfrm>
          <a:prstGeom prst="rect">
            <a:avLst/>
          </a:prstGeom>
          <a:no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Daily Walk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Adapted from Walk Thru the Old Testament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Walk Thru the Bible Press, 1978</a:t>
            </a:r>
          </a:p>
        </p:txBody>
      </p:sp>
      <p:sp>
        <p:nvSpPr>
          <p:cNvPr id="27" name="TextBox 26"/>
          <p:cNvSpPr txBox="1"/>
          <p:nvPr/>
        </p:nvSpPr>
        <p:spPr>
          <a:xfrm>
            <a:off x="75596" y="1412776"/>
            <a:ext cx="1119217"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 د ش"</a:t>
            </a:r>
            <a:endParaRPr kumimoji="0" lang="en-US" sz="20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4" name="TextBox 33"/>
          <p:cNvSpPr txBox="1"/>
          <p:nvPr/>
        </p:nvSpPr>
        <p:spPr>
          <a:xfrm>
            <a:off x="1895716" y="3211984"/>
            <a:ext cx="809837"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"هـ ع"</a:t>
            </a:r>
            <a:endParaRPr kumimoji="0" lang="en-US" sz="20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6" name="TextBox 35"/>
          <p:cNvSpPr txBox="1"/>
          <p:nvPr/>
        </p:nvSpPr>
        <p:spPr>
          <a:xfrm>
            <a:off x="3920589" y="3211984"/>
            <a:ext cx="558166"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"نا"</a:t>
            </a:r>
            <a:endParaRPr kumimoji="0" lang="en-US" sz="20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8" name="TextBox 37"/>
          <p:cNvSpPr txBox="1"/>
          <p:nvPr/>
        </p:nvSpPr>
        <p:spPr>
          <a:xfrm>
            <a:off x="3852462" y="5085184"/>
            <a:ext cx="694421"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0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20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 ع</a:t>
            </a:r>
            <a:r>
              <a:rPr kumimoji="0" lang="en-US" altLang="ja-JP" sz="20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20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9" name="TextBox 38"/>
          <p:cNvSpPr txBox="1"/>
          <p:nvPr/>
        </p:nvSpPr>
        <p:spPr>
          <a:xfrm>
            <a:off x="5667706" y="4893146"/>
            <a:ext cx="1140057" cy="707886"/>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ح د"</a:t>
            </a:r>
            <a:br>
              <a:rPr kumimoji="0" lang="en-US" altLang="ja-JP" sz="20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altLang="ja-JP" sz="20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(في السبي)</a:t>
            </a:r>
            <a:endParaRPr kumimoji="0" lang="en-US" sz="20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 name="TextBox 39"/>
          <p:cNvSpPr txBox="1"/>
          <p:nvPr/>
        </p:nvSpPr>
        <p:spPr>
          <a:xfrm>
            <a:off x="7266954" y="4893146"/>
            <a:ext cx="1665841" cy="707886"/>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 ز 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(آخر العهد القديم)</a:t>
            </a:r>
            <a:endParaRPr kumimoji="0" lang="en-US" sz="20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1" name="TextBox 40"/>
          <p:cNvSpPr txBox="1"/>
          <p:nvPr/>
        </p:nvSpPr>
        <p:spPr>
          <a:xfrm>
            <a:off x="-86730" y="4969346"/>
            <a:ext cx="1580881" cy="369332"/>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18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 إ </a:t>
            </a:r>
            <a:r>
              <a:rPr kumimoji="0" lang="ar-JO" altLang="ja-JP" sz="1800" b="1" u="none" strike="noStrike" kern="1200" cap="none" spc="0" normalizeH="0" baseline="0" noProof="0" dirty="0" err="1">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إ</a:t>
            </a:r>
            <a:r>
              <a:rPr kumimoji="0" lang="ar-JO" altLang="ja-JP" sz="18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ي م ص م"</a:t>
            </a:r>
            <a:endParaRPr kumimoji="0" lang="en-US" sz="18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650854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strVal val="#ppt_w*0.70"/>
                                          </p:val>
                                        </p:tav>
                                        <p:tav tm="100000">
                                          <p:val>
                                            <p:strVal val="#ppt_w"/>
                                          </p:val>
                                        </p:tav>
                                      </p:tavLst>
                                    </p:anim>
                                    <p:anim calcmode="lin" valueType="num">
                                      <p:cBhvr>
                                        <p:cTn id="12" dur="1000" fill="hold"/>
                                        <p:tgtEl>
                                          <p:spTgt spid="9"/>
                                        </p:tgtEl>
                                        <p:attrNameLst>
                                          <p:attrName>ppt_h</p:attrName>
                                        </p:attrNameLst>
                                      </p:cBhvr>
                                      <p:tavLst>
                                        <p:tav tm="0">
                                          <p:val>
                                            <p:strVal val="#ppt_h"/>
                                          </p:val>
                                        </p:tav>
                                        <p:tav tm="100000">
                                          <p:val>
                                            <p:strVal val="#ppt_h"/>
                                          </p:val>
                                        </p:tav>
                                      </p:tavLst>
                                    </p:anim>
                                    <p:animEffect transition="in" filter="fade">
                                      <p:cBhvr>
                                        <p:cTn id="13" dur="1000"/>
                                        <p:tgtEl>
                                          <p:spTgt spid="9"/>
                                        </p:tgtEl>
                                      </p:cBhvr>
                                    </p:animEffec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par>
                          <p:cTn id="17" fill="hold">
                            <p:stCondLst>
                              <p:cond delay="1500"/>
                            </p:stCondLst>
                            <p:childTnLst>
                              <p:par>
                                <p:cTn id="18" presetID="55"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0.70"/>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par>
                                <p:cTn id="23" presetID="22" presetClass="entr" presetSubtype="8"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par>
                          <p:cTn id="26" fill="hold">
                            <p:stCondLst>
                              <p:cond delay="2500"/>
                            </p:stCondLst>
                            <p:childTnLst>
                              <p:par>
                                <p:cTn id="27" presetID="55"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0.70"/>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left)">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6"/>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5"/>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38"/>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6"/>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31"/>
                                        </p:tgtEl>
                                        <p:attrNameLst>
                                          <p:attrName>style.visibility</p:attrName>
                                        </p:attrNameLst>
                                      </p:cBhvr>
                                      <p:to>
                                        <p:strVal val="visible"/>
                                      </p:to>
                                    </p:set>
                                  </p:childTnLst>
                                </p:cTn>
                              </p:par>
                              <p:par>
                                <p:cTn id="82" presetID="22" presetClass="entr" presetSubtype="8" fill="hold" grpId="0" nodeType="with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wipe(left)">
                                      <p:cBhvr>
                                        <p:cTn id="84" dur="500"/>
                                        <p:tgtEl>
                                          <p:spTgt spid="26"/>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3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0"/>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9"/>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p:bldP spid="13" grpId="0"/>
      <p:bldP spid="14" grpId="0"/>
      <p:bldP spid="26" grpId="0" animBg="1"/>
      <p:bldP spid="27" grpId="0"/>
      <p:bldP spid="34" grpId="0"/>
      <p:bldP spid="36" grpId="0"/>
      <p:bldP spid="38" grpId="0"/>
      <p:bldP spid="39" grpId="0"/>
      <p:bldP spid="40" grpId="0"/>
      <p:bldP spid="41"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Osaka" charset="0"/>
            </a:endParaRPr>
          </a:p>
        </p:txBody>
      </p:sp>
      <p:sp>
        <p:nvSpPr>
          <p:cNvPr id="123907" name="Rectangle 3"/>
          <p:cNvSpPr>
            <a:spLocks noGrp="1" noChangeArrowheads="1"/>
          </p:cNvSpPr>
          <p:nvPr>
            <p:ph type="title" idx="4294967295"/>
          </p:nvPr>
        </p:nvSpPr>
        <p:spPr>
          <a:xfrm>
            <a:off x="0" y="0"/>
            <a:ext cx="9144000" cy="692696"/>
          </a:xfrm>
          <a:effectLst/>
        </p:spPr>
        <p:txBody>
          <a:bodyPr/>
          <a:lstStyle/>
          <a:p>
            <a:pPr eaLnBrk="1" hangingPunct="1">
              <a:defRPr/>
            </a:pPr>
            <a:r>
              <a:rPr lang="ar-JO" altLang="ja-JP" sz="4000" b="1" dirty="0">
                <a:solidFill>
                  <a:srgbClr val="FFFFFF"/>
                </a:solidFill>
                <a:latin typeface="Arial" panose="020B0604020202020204" pitchFamily="34" charset="0"/>
                <a:ea typeface="Osaka" charset="0"/>
                <a:cs typeface="Arial" panose="020B0604020202020204" pitchFamily="34" charset="0"/>
              </a:rPr>
              <a:t>الإقتراب من القمة</a:t>
            </a:r>
            <a:endParaRPr lang="en-US" sz="4000" b="1" dirty="0">
              <a:latin typeface="Arial" panose="020B0604020202020204" pitchFamily="34" charset="0"/>
              <a:ea typeface="Osaka"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3860" y="751814"/>
            <a:ext cx="9144000" cy="6093619"/>
          </a:xfrm>
          <a:prstGeom prst="rect">
            <a:avLst/>
          </a:prstGeom>
        </p:spPr>
      </p:pic>
    </p:spTree>
    <p:extLst>
      <p:ext uri="{BB962C8B-B14F-4D97-AF65-F5344CB8AC3E}">
        <p14:creationId xmlns:p14="http://schemas.microsoft.com/office/powerpoint/2010/main" val="427985497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3667" name="Picture 5" descr="Propohets Diagram"/>
          <p:cNvPicPr>
            <a:picLocks noChangeAspect="1" noChangeArrowheads="1"/>
          </p:cNvPicPr>
          <p:nvPr/>
        </p:nvPicPr>
        <p:blipFill>
          <a:blip r:embed="rId3" cstate="screen">
            <a:extLst>
              <a:ext uri="{28A0092B-C50C-407E-A947-70E740481C1C}">
                <a14:useLocalDpi xmlns:a14="http://schemas.microsoft.com/office/drawing/2010/main"/>
              </a:ext>
            </a:extLst>
          </a:blip>
          <a:srcRect l="14885" t="14970" r="2745" b="67477"/>
          <a:stretch>
            <a:fillRect/>
          </a:stretch>
        </p:blipFill>
        <p:spPr bwMode="auto">
          <a:xfrm>
            <a:off x="-31299" y="4293096"/>
            <a:ext cx="9144000" cy="275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37664" y="1470124"/>
            <a:ext cx="1751583" cy="2246908"/>
          </a:xfrm>
          <a:prstGeom prst="rect">
            <a:avLst/>
          </a:prstGeom>
        </p:spPr>
      </p:pic>
      <p:sp>
        <p:nvSpPr>
          <p:cNvPr id="113666" name="Text Box 4"/>
          <p:cNvSpPr txBox="1">
            <a:spLocks noChangeArrowheads="1"/>
          </p:cNvSpPr>
          <p:nvPr/>
        </p:nvSpPr>
        <p:spPr bwMode="auto">
          <a:xfrm>
            <a:off x="8305800" y="15875"/>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442</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4" name="Group 23"/>
          <p:cNvGrpSpPr/>
          <p:nvPr/>
        </p:nvGrpSpPr>
        <p:grpSpPr>
          <a:xfrm>
            <a:off x="5004048" y="1268760"/>
            <a:ext cx="6085956" cy="3312368"/>
            <a:chOff x="5004048" y="1268760"/>
            <a:chExt cx="6085956" cy="3312368"/>
          </a:xfrm>
        </p:grpSpPr>
        <p:sp>
          <p:nvSpPr>
            <p:cNvPr id="13" name="Freeform 12"/>
            <p:cNvSpPr/>
            <p:nvPr/>
          </p:nvSpPr>
          <p:spPr>
            <a:xfrm>
              <a:off x="5004048" y="1268760"/>
              <a:ext cx="6085956" cy="331236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66"/>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Box 19"/>
            <p:cNvSpPr txBox="1"/>
            <p:nvPr/>
          </p:nvSpPr>
          <p:spPr>
            <a:xfrm>
              <a:off x="7560840" y="1412776"/>
              <a:ext cx="1619672"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السماوات</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الجديدة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والأرض</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الجديدة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cxnSp>
        <p:nvCxnSpPr>
          <p:cNvPr id="9" name="Straight Arrow Connector 8"/>
          <p:cNvCxnSpPr/>
          <p:nvPr/>
        </p:nvCxnSpPr>
        <p:spPr bwMode="auto">
          <a:xfrm>
            <a:off x="1475656" y="2060848"/>
            <a:ext cx="648072" cy="43204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grpSp>
        <p:nvGrpSpPr>
          <p:cNvPr id="23" name="Group 22"/>
          <p:cNvGrpSpPr/>
          <p:nvPr/>
        </p:nvGrpSpPr>
        <p:grpSpPr>
          <a:xfrm>
            <a:off x="3131840" y="1700808"/>
            <a:ext cx="6085956" cy="3168352"/>
            <a:chOff x="3131840" y="1700808"/>
            <a:chExt cx="6085956" cy="3168352"/>
          </a:xfrm>
        </p:grpSpPr>
        <p:sp>
          <p:nvSpPr>
            <p:cNvPr id="12" name="Freeform 11"/>
            <p:cNvSpPr/>
            <p:nvPr/>
          </p:nvSpPr>
          <p:spPr>
            <a:xfrm>
              <a:off x="3131840" y="1700808"/>
              <a:ext cx="6085956" cy="3168352"/>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C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TextBox 18"/>
            <p:cNvSpPr txBox="1"/>
            <p:nvPr/>
          </p:nvSpPr>
          <p:spPr>
            <a:xfrm>
              <a:off x="5724128" y="1844824"/>
              <a:ext cx="1872208" cy="193899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مجيء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المسيح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الثاني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ليحكم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الألفية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22" name="Group 21"/>
          <p:cNvGrpSpPr/>
          <p:nvPr/>
        </p:nvGrpSpPr>
        <p:grpSpPr>
          <a:xfrm>
            <a:off x="1043608" y="1988840"/>
            <a:ext cx="5542448" cy="3026250"/>
            <a:chOff x="1043608" y="1988840"/>
            <a:chExt cx="5542448" cy="3026250"/>
          </a:xfrm>
        </p:grpSpPr>
        <p:sp>
          <p:nvSpPr>
            <p:cNvPr id="11" name="Freeform 10"/>
            <p:cNvSpPr/>
            <p:nvPr/>
          </p:nvSpPr>
          <p:spPr>
            <a:xfrm>
              <a:off x="1043608" y="1988840"/>
              <a:ext cx="5542448" cy="3026250"/>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bg2"/>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 name="TextBox 17"/>
            <p:cNvSpPr txBox="1"/>
            <p:nvPr/>
          </p:nvSpPr>
          <p:spPr>
            <a:xfrm>
              <a:off x="3347864" y="2204864"/>
              <a:ext cx="1872208"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مجيء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المسيح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الأول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للألم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21" name="Group 20"/>
          <p:cNvGrpSpPr/>
          <p:nvPr/>
        </p:nvGrpSpPr>
        <p:grpSpPr>
          <a:xfrm>
            <a:off x="-36512" y="2276872"/>
            <a:ext cx="4536504" cy="2738218"/>
            <a:chOff x="-36512" y="2276872"/>
            <a:chExt cx="4536504" cy="2738218"/>
          </a:xfrm>
        </p:grpSpPr>
        <p:sp>
          <p:nvSpPr>
            <p:cNvPr id="10" name="Freeform 9"/>
            <p:cNvSpPr/>
            <p:nvPr/>
          </p:nvSpPr>
          <p:spPr>
            <a:xfrm>
              <a:off x="-36512" y="2276872"/>
              <a:ext cx="4536504" cy="273821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accent1">
                <a:lumMod val="75000"/>
              </a:schemeClr>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TextBox 16"/>
            <p:cNvSpPr txBox="1"/>
            <p:nvPr/>
          </p:nvSpPr>
          <p:spPr>
            <a:xfrm>
              <a:off x="1691680" y="2924944"/>
              <a:ext cx="187220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السبي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والرجوع</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6" name="Group 15"/>
          <p:cNvGrpSpPr/>
          <p:nvPr/>
        </p:nvGrpSpPr>
        <p:grpSpPr>
          <a:xfrm>
            <a:off x="-2122576" y="2492896"/>
            <a:ext cx="4894376" cy="2664296"/>
            <a:chOff x="-2122576" y="2492896"/>
            <a:chExt cx="4894376" cy="2664296"/>
          </a:xfrm>
        </p:grpSpPr>
        <p:sp>
          <p:nvSpPr>
            <p:cNvPr id="5" name="Freeform 4"/>
            <p:cNvSpPr/>
            <p:nvPr/>
          </p:nvSpPr>
          <p:spPr>
            <a:xfrm>
              <a:off x="-2122576" y="2492896"/>
              <a:ext cx="4894376" cy="2664296"/>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DACA9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extBox 5"/>
            <p:cNvSpPr txBox="1"/>
            <p:nvPr/>
          </p:nvSpPr>
          <p:spPr>
            <a:xfrm>
              <a:off x="-108520" y="3284984"/>
              <a:ext cx="187220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زمن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النبي</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cxnSp>
        <p:nvCxnSpPr>
          <p:cNvPr id="29" name="Straight Arrow Connector 28"/>
          <p:cNvCxnSpPr/>
          <p:nvPr/>
        </p:nvCxnSpPr>
        <p:spPr bwMode="auto">
          <a:xfrm>
            <a:off x="1547664" y="2076113"/>
            <a:ext cx="1944216" cy="128751"/>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0" name="Straight Arrow Connector 29"/>
          <p:cNvCxnSpPr/>
          <p:nvPr/>
        </p:nvCxnSpPr>
        <p:spPr bwMode="auto">
          <a:xfrm flipV="1">
            <a:off x="1475656" y="1772816"/>
            <a:ext cx="4608512" cy="288032"/>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1" name="Straight Arrow Connector 30"/>
          <p:cNvCxnSpPr/>
          <p:nvPr/>
        </p:nvCxnSpPr>
        <p:spPr bwMode="auto">
          <a:xfrm flipV="1">
            <a:off x="1475656" y="1268760"/>
            <a:ext cx="6480720" cy="79208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57346" name="Rectangle 2"/>
          <p:cNvSpPr>
            <a:spLocks noChangeArrowheads="1"/>
          </p:cNvSpPr>
          <p:nvPr/>
        </p:nvSpPr>
        <p:spPr bwMode="auto">
          <a:xfrm>
            <a:off x="0" y="4419600"/>
            <a:ext cx="9144000" cy="2438400"/>
          </a:xfrm>
          <a:prstGeom prst="rect">
            <a:avLst/>
          </a:prstGeom>
          <a:solidFill>
            <a:schemeClr val="accent4"/>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مقتبس بشكل كبير من سالم كربان، رسوم بيانية في الرؤيا (1979)، 49</a:t>
            </a: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7349" name="Rectangle 6"/>
          <p:cNvSpPr>
            <a:spLocks noGrp="1" noChangeArrowheads="1"/>
          </p:cNvSpPr>
          <p:nvPr>
            <p:ph type="title" idx="4294967295"/>
          </p:nvPr>
        </p:nvSpPr>
        <p:spPr>
          <a:xfrm>
            <a:off x="0" y="4689475"/>
            <a:ext cx="9144000" cy="769938"/>
          </a:xfrm>
          <a:solidFill>
            <a:schemeClr val="accent4"/>
          </a:solidFill>
        </p:spPr>
        <p:txBody>
          <a:bodyPr/>
          <a:lstStyle/>
          <a:p>
            <a:pPr algn="ctr" eaLnBrk="1" hangingPunct="1">
              <a:defRPr/>
            </a:pPr>
            <a:r>
              <a:rPr lang="ar-JO" sz="4400" b="1" dirty="0">
                <a:solidFill>
                  <a:srgbClr val="FFFFFF"/>
                </a:solidFill>
                <a:latin typeface="Arial" panose="020B0604020202020204" pitchFamily="34" charset="0"/>
                <a:cs typeface="Arial" panose="020B0604020202020204" pitchFamily="34" charset="0"/>
              </a:rPr>
              <a:t>فترات الأنبياء الزمنية</a:t>
            </a:r>
            <a:endParaRPr lang="en-US" sz="4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22947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Osaka" charset="0"/>
            </a:endParaRPr>
          </a:p>
        </p:txBody>
      </p:sp>
      <p:sp>
        <p:nvSpPr>
          <p:cNvPr id="123907" name="Rectangle 3"/>
          <p:cNvSpPr>
            <a:spLocks noGrp="1" noChangeArrowheads="1"/>
          </p:cNvSpPr>
          <p:nvPr>
            <p:ph type="title" idx="4294967295"/>
          </p:nvPr>
        </p:nvSpPr>
        <p:spPr>
          <a:xfrm>
            <a:off x="0" y="0"/>
            <a:ext cx="9144000" cy="692696"/>
          </a:xfrm>
          <a:effectLst/>
        </p:spPr>
        <p:txBody>
          <a:bodyPr/>
          <a:lstStyle/>
          <a:p>
            <a:pPr eaLnBrk="1" hangingPunct="1">
              <a:defRPr/>
            </a:pPr>
            <a:r>
              <a:rPr lang="ar-JO" altLang="ja-JP" sz="4000" b="1" dirty="0">
                <a:solidFill>
                  <a:srgbClr val="FFFFFF"/>
                </a:solidFill>
                <a:latin typeface="Arial" panose="020B0604020202020204" pitchFamily="34" charset="0"/>
                <a:ea typeface="Osaka" charset="0"/>
                <a:cs typeface="Arial" panose="020B0604020202020204" pitchFamily="34" charset="0"/>
              </a:rPr>
              <a:t>نحن نرى الوديان</a:t>
            </a:r>
            <a:endParaRPr lang="en-US" sz="4000" b="1" dirty="0">
              <a:latin typeface="Arial" panose="020B0604020202020204" pitchFamily="34" charset="0"/>
              <a:ea typeface="Osaka" charset="0"/>
              <a:cs typeface="Arial" panose="020B0604020202020204" pitchFamily="34"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43000"/>
            <a:ext cx="9144000" cy="5715000"/>
          </a:xfrm>
          <a:prstGeom prst="rect">
            <a:avLst/>
          </a:prstGeom>
        </p:spPr>
      </p:pic>
    </p:spTree>
    <p:extLst>
      <p:ext uri="{BB962C8B-B14F-4D97-AF65-F5344CB8AC3E}">
        <p14:creationId xmlns:p14="http://schemas.microsoft.com/office/powerpoint/2010/main" val="267254672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sp>
        <p:nvSpPr>
          <p:cNvPr id="32774" name="Text Box 6"/>
          <p:cNvSpPr txBox="1">
            <a:spLocks noChangeArrowheads="1"/>
          </p:cNvSpPr>
          <p:nvPr/>
        </p:nvSpPr>
        <p:spPr bwMode="auto">
          <a:xfrm>
            <a:off x="2484438" y="3524250"/>
            <a:ext cx="2725737" cy="956288"/>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الضيقة</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زك ١٤: ١-٢)</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3" name="AutoShape 2">
            <a:extLst>
              <a:ext uri="{FF2B5EF4-FFF2-40B4-BE49-F238E27FC236}">
                <a16:creationId xmlns:a16="http://schemas.microsoft.com/office/drawing/2014/main" id="{AB16F651-853E-F849-BF88-3E5199D87072}"/>
              </a:ext>
            </a:extLst>
          </p:cNvPr>
          <p:cNvSpPr>
            <a:spLocks noChangeArrowheads="1"/>
          </p:cNvSpPr>
          <p:nvPr/>
        </p:nvSpPr>
        <p:spPr bwMode="auto">
          <a:xfrm>
            <a:off x="-31750" y="4403211"/>
            <a:ext cx="8185150" cy="2467489"/>
          </a:xfrm>
          <a:prstGeom prst="upArrowCallout">
            <a:avLst>
              <a:gd name="adj1" fmla="val 63690"/>
              <a:gd name="adj2" fmla="val 63690"/>
              <a:gd name="adj3" fmla="val 11259"/>
              <a:gd name="adj4" fmla="val 57822"/>
            </a:avLst>
          </a:prstGeom>
          <a:solidFill>
            <a:srgbClr val="FF0000"/>
          </a:solidFill>
          <a:ln w="9525">
            <a:solidFill>
              <a:schemeClr val="tx1"/>
            </a:solidFill>
            <a:miter lim="800000"/>
            <a:headEnd/>
            <a:tailEnd/>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 Box 22">
            <a:extLst>
              <a:ext uri="{FF2B5EF4-FFF2-40B4-BE49-F238E27FC236}">
                <a16:creationId xmlns:a16="http://schemas.microsoft.com/office/drawing/2014/main" id="{446F8ACF-B9C2-414D-8EB2-2C68E58F39D1}"/>
              </a:ext>
            </a:extLst>
          </p:cNvPr>
          <p:cNvSpPr txBox="1">
            <a:spLocks noChangeArrowheads="1"/>
          </p:cNvSpPr>
          <p:nvPr/>
        </p:nvSpPr>
        <p:spPr bwMode="auto">
          <a:xfrm>
            <a:off x="-1" y="5510842"/>
            <a:ext cx="8101013"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إرميا ٣٠ : 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آه لأن ذلك اليوم عظيم وليس مثله، وهو وقت ضيق على يعقوب ولكنه سيخلص منه</a:t>
            </a:r>
            <a:r>
              <a:rPr kumimoji="0" lang="ar-SA" altLang="ja-JP"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grpSp>
      <p:sp>
        <p:nvSpPr>
          <p:cNvPr id="32772" name="Text Box 4"/>
          <p:cNvSpPr txBox="1">
            <a:spLocks noChangeArrowheads="1"/>
          </p:cNvSpPr>
          <p:nvPr/>
        </p:nvSpPr>
        <p:spPr bwMode="auto">
          <a:xfrm>
            <a:off x="509588" y="3524250"/>
            <a:ext cx="1765300" cy="525463"/>
          </a:xfrm>
          <a:prstGeom prst="rect">
            <a:avLst/>
          </a:prstGeom>
          <a:solidFill>
            <a:schemeClr val="accent6">
              <a:lumMod val="75000"/>
            </a:schemeClr>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عصر الكنيسة</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2775" name="Text Box 7"/>
          <p:cNvSpPr txBox="1">
            <a:spLocks noChangeArrowheads="1"/>
          </p:cNvSpPr>
          <p:nvPr/>
        </p:nvSpPr>
        <p:spPr bwMode="auto">
          <a:xfrm>
            <a:off x="5422798" y="3524250"/>
            <a:ext cx="1927429" cy="894733"/>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الحكم الألفي</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زك ١٤: ٦-٢١)</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ln>
            <a:headEnd/>
            <a:tailEnd type="triangle" w="med" len="med"/>
          </a:ln>
        </p:spPr>
        <p:style>
          <a:lnRef idx="3">
            <a:schemeClr val="dk1"/>
          </a:lnRef>
          <a:fillRef idx="0">
            <a:schemeClr val="dk1"/>
          </a:fillRef>
          <a:effectRef idx="2">
            <a:schemeClr val="dk1"/>
          </a:effectRef>
          <a:fontRef idx="minor">
            <a:schemeClr val="tx1"/>
          </a:fontRef>
        </p:style>
      </p:cxnSp>
      <p:sp>
        <p:nvSpPr>
          <p:cNvPr id="32777" name="Text Box 9"/>
          <p:cNvSpPr txBox="1">
            <a:spLocks noChangeArrowheads="1"/>
          </p:cNvSpPr>
          <p:nvPr/>
        </p:nvSpPr>
        <p:spPr bwMode="auto">
          <a:xfrm>
            <a:off x="1258888" y="1759782"/>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الإختطاف</a:t>
            </a:r>
            <a:b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b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(١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تس ٤: ١٣-١٨)</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78" name="Line 10"/>
          <p:cNvSpPr>
            <a:spLocks noChangeShapeType="1"/>
          </p:cNvSpPr>
          <p:nvPr/>
        </p:nvSpPr>
        <p:spPr bwMode="auto">
          <a:xfrm>
            <a:off x="5173663" y="2276475"/>
            <a:ext cx="1587" cy="1162050"/>
          </a:xfrm>
          <a:prstGeom prst="line">
            <a:avLst/>
          </a:prstGeom>
          <a:noFill/>
          <a:ln w="38100">
            <a:solidFill>
              <a:srgbClr val="000000"/>
            </a:solidFill>
            <a:miter lim="800000"/>
            <a:headEnd/>
            <a:tailEnd type="triangle" w="med" len="med"/>
          </a:ln>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9" name="Text Box 11"/>
          <p:cNvSpPr txBox="1">
            <a:spLocks noChangeArrowheads="1"/>
          </p:cNvSpPr>
          <p:nvPr/>
        </p:nvSpPr>
        <p:spPr bwMode="auto">
          <a:xfrm>
            <a:off x="4276427" y="1698487"/>
            <a:ext cx="1803997" cy="894733"/>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المجيء الثاني</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زك ١٤: ٣-٥)</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80" name="Text Box 12"/>
          <p:cNvSpPr txBox="1">
            <a:spLocks noChangeArrowheads="1"/>
          </p:cNvSpPr>
          <p:nvPr/>
        </p:nvSpPr>
        <p:spPr bwMode="auto">
          <a:xfrm>
            <a:off x="3497264" y="4725144"/>
            <a:ext cx="2989262" cy="833178"/>
          </a:xfrm>
          <a:prstGeom prst="rect">
            <a:avLst/>
          </a:prstGeom>
          <a:solidFill>
            <a:srgbClr val="FFCC66"/>
          </a:solidFill>
          <a:ln w="9525">
            <a:noFill/>
            <a:miter lim="800000"/>
            <a:headEnd/>
            <a:tailEnd/>
          </a:ln>
        </p:spPr>
        <p:txBody>
          <a:bodyPr wrap="squar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جوج وماجوج</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هرمجدون</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b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br>
            <a:r>
              <a:rPr kumimoji="0" lang="ar-SA"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حز ٣٨-٣٩)</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81" name="Text Box 13"/>
          <p:cNvSpPr txBox="1">
            <a:spLocks noChangeArrowheads="1"/>
          </p:cNvSpPr>
          <p:nvPr/>
        </p:nvSpPr>
        <p:spPr bwMode="auto">
          <a:xfrm>
            <a:off x="6486526" y="4726748"/>
            <a:ext cx="2334590" cy="833178"/>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إرجاع جوج وماجوج</a:t>
            </a:r>
            <a:endPar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رؤ ٢٠: ٧-١٠</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83" name="Line 15"/>
          <p:cNvSpPr>
            <a:spLocks noChangeShapeType="1"/>
          </p:cNvSpPr>
          <p:nvPr/>
        </p:nvSpPr>
        <p:spPr bwMode="auto">
          <a:xfrm flipV="1">
            <a:off x="5189538" y="3864719"/>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4" name="Line 16"/>
          <p:cNvSpPr>
            <a:spLocks noChangeShapeType="1"/>
          </p:cNvSpPr>
          <p:nvPr/>
        </p:nvSpPr>
        <p:spPr bwMode="auto">
          <a:xfrm flipV="1">
            <a:off x="7566025" y="3883769"/>
            <a:ext cx="1588"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1" name="Title 18"/>
          <p:cNvSpPr>
            <a:spLocks noGrp="1"/>
          </p:cNvSpPr>
          <p:nvPr>
            <p:ph type="title" idx="4294967295"/>
          </p:nvPr>
        </p:nvSpPr>
        <p:spPr>
          <a:xfrm>
            <a:off x="0" y="0"/>
            <a:ext cx="9144000" cy="789502"/>
          </a:xfrm>
          <a:solidFill>
            <a:srgbClr val="000000"/>
          </a:solidFill>
        </p:spPr>
        <p:txBody>
          <a:bodyPr/>
          <a:lstStyle/>
          <a:p>
            <a:r>
              <a:rPr lang="ar-JO" sz="3600" dirty="0">
                <a:solidFill>
                  <a:schemeClr val="bg1"/>
                </a:solidFill>
              </a:rPr>
              <a:t>نظرة عامة على المستقبل</a:t>
            </a:r>
            <a:endParaRPr lang="en-US" sz="5400" dirty="0"/>
          </a:p>
        </p:txBody>
      </p:sp>
      <p:sp>
        <p:nvSpPr>
          <p:cNvPr id="19" name="Line 10"/>
          <p:cNvSpPr>
            <a:spLocks noChangeShapeType="1"/>
          </p:cNvSpPr>
          <p:nvPr/>
        </p:nvSpPr>
        <p:spPr bwMode="auto">
          <a:xfrm>
            <a:off x="7796213" y="2276475"/>
            <a:ext cx="1587" cy="116205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2" name="Text Box 14"/>
          <p:cNvSpPr txBox="1">
            <a:spLocks noChangeArrowheads="1"/>
          </p:cNvSpPr>
          <p:nvPr/>
        </p:nvSpPr>
        <p:spPr bwMode="auto">
          <a:xfrm>
            <a:off x="6760357" y="836712"/>
            <a:ext cx="2073301" cy="1756508"/>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الأبيض</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رؤ ٢٠: ١١-١٤</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p>
        </p:txBody>
      </p:sp>
      <p:sp>
        <p:nvSpPr>
          <p:cNvPr id="20" name="Line 15"/>
          <p:cNvSpPr>
            <a:spLocks noChangeShapeType="1"/>
          </p:cNvSpPr>
          <p:nvPr/>
        </p:nvSpPr>
        <p:spPr bwMode="auto">
          <a:xfrm flipV="1">
            <a:off x="2484438" y="2708275"/>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5" name="Text Box 4"/>
          <p:cNvSpPr txBox="1">
            <a:spLocks noChangeArrowheads="1"/>
          </p:cNvSpPr>
          <p:nvPr/>
        </p:nvSpPr>
        <p:spPr bwMode="auto">
          <a:xfrm>
            <a:off x="8101013" y="158155"/>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437</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2" name="Text Box 14">
            <a:extLst>
              <a:ext uri="{FF2B5EF4-FFF2-40B4-BE49-F238E27FC236}">
                <a16:creationId xmlns:a16="http://schemas.microsoft.com/office/drawing/2014/main" id="{2088235D-4B19-134B-A398-BAC98555A0FD}"/>
              </a:ext>
            </a:extLst>
          </p:cNvPr>
          <p:cNvSpPr txBox="1">
            <a:spLocks noChangeArrowheads="1"/>
          </p:cNvSpPr>
          <p:nvPr/>
        </p:nvSpPr>
        <p:spPr bwMode="auto">
          <a:xfrm>
            <a:off x="2589311" y="2681692"/>
            <a:ext cx="5168703" cy="648512"/>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يوم الرب </a:t>
            </a:r>
            <a:endParaRPr kumimoji="0" lang="en-GB"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8781344"/>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p:stCondLst>
                              <p:cond delay="8000"/>
                            </p:stCondLst>
                            <p:childTnLst>
                              <p:par>
                                <p:cTn id="24" presetID="42" presetClass="entr" fill="hold" nodeType="afterEffect">
                                  <p:stCondLst>
                                    <p:cond delay="0"/>
                                  </p:stCondLst>
                                  <p:childTnLst>
                                    <p:set>
                                      <p:cBhvr additive="repl">
                                        <p:cTn id="25" dur="1" fill="hold">
                                          <p:stCondLst>
                                            <p:cond delay="0"/>
                                          </p:stCondLst>
                                        </p:cTn>
                                        <p:tgtEl>
                                          <p:spTgt spid="20"/>
                                        </p:tgtEl>
                                        <p:attrNameLst>
                                          <p:attrName>style.visibility</p:attrName>
                                        </p:attrNameLst>
                                      </p:cBhvr>
                                      <p:to>
                                        <p:strVal val="visible"/>
                                      </p:to>
                                    </p:set>
                                    <p:animEffect transition="in" filter="fade">
                                      <p:cBhvr additive="repl">
                                        <p:cTn id="26" dur="2000"/>
                                        <p:tgtEl>
                                          <p:spTgt spid="20"/>
                                        </p:tgtEl>
                                      </p:cBhvr>
                                    </p:animEffect>
                                    <p:anim calcmode="lin" valueType="num">
                                      <p:cBhvr additive="repl">
                                        <p:cTn id="27" dur="2000" fill="hold"/>
                                        <p:tgtEl>
                                          <p:spTgt spid="20"/>
                                        </p:tgtEl>
                                        <p:attrNameLst>
                                          <p:attrName>ppt_x</p:attrName>
                                        </p:attrNameLst>
                                      </p:cBhvr>
                                      <p:tavLst>
                                        <p:tav tm="100000">
                                          <p:val>
                                            <p:strVal val="#ppt_x"/>
                                          </p:val>
                                        </p:tav>
                                        <p:tav>
                                          <p:val>
                                            <p:strVal val="#ppt_x"/>
                                          </p:val>
                                        </p:tav>
                                      </p:tavLst>
                                    </p:anim>
                                    <p:anim calcmode="lin" valueType="num">
                                      <p:cBhvr additive="repl">
                                        <p:cTn id="28" dur="2000" fill="hold"/>
                                        <p:tgtEl>
                                          <p:spTgt spid="20"/>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42" presetClass="entr" fill="hold" nodeType="afterEffect">
                                  <p:stCondLst>
                                    <p:cond delay="0"/>
                                  </p:stCondLst>
                                  <p:childTnLst>
                                    <p:set>
                                      <p:cBhvr additive="repl">
                                        <p:cTn id="31" dur="1" fill="hold">
                                          <p:stCondLst>
                                            <p:cond delay="0"/>
                                          </p:stCondLst>
                                        </p:cTn>
                                        <p:tgtEl>
                                          <p:spTgt spid="32776"/>
                                        </p:tgtEl>
                                        <p:attrNameLst>
                                          <p:attrName>style.visibility</p:attrName>
                                        </p:attrNameLst>
                                      </p:cBhvr>
                                      <p:to>
                                        <p:strVal val="visible"/>
                                      </p:to>
                                    </p:set>
                                    <p:animEffect transition="in" filter="fade">
                                      <p:cBhvr additive="repl">
                                        <p:cTn id="32" dur="2000"/>
                                        <p:tgtEl>
                                          <p:spTgt spid="32776"/>
                                        </p:tgtEl>
                                      </p:cBhvr>
                                    </p:animEffect>
                                    <p:anim calcmode="lin" valueType="num">
                                      <p:cBhvr additive="repl">
                                        <p:cTn id="33" dur="2000" fill="hold"/>
                                        <p:tgtEl>
                                          <p:spTgt spid="32776"/>
                                        </p:tgtEl>
                                        <p:attrNameLst>
                                          <p:attrName>ppt_x</p:attrName>
                                        </p:attrNameLst>
                                      </p:cBhvr>
                                      <p:tavLst>
                                        <p:tav tm="100000">
                                          <p:val>
                                            <p:strVal val="#ppt_x"/>
                                          </p:val>
                                        </p:tav>
                                        <p:tav>
                                          <p:val>
                                            <p:strVal val="#ppt_x"/>
                                          </p:val>
                                        </p:tav>
                                      </p:tavLst>
                                    </p:anim>
                                    <p:anim calcmode="lin" valueType="num">
                                      <p:cBhvr additive="repl">
                                        <p:cTn id="34" dur="2000" fill="hold"/>
                                        <p:tgtEl>
                                          <p:spTgt spid="32776"/>
                                        </p:tgtEl>
                                        <p:attrNameLst>
                                          <p:attrName>ppt_y</p:attrName>
                                        </p:attrNameLst>
                                      </p:cBhvr>
                                      <p:tavLst>
                                        <p:tav tm="100000">
                                          <p:val>
                                            <p:strVal val="#ppt_y+.1"/>
                                          </p:val>
                                        </p:tav>
                                        <p:tav>
                                          <p:val>
                                            <p:strVal val="#ppt_y"/>
                                          </p:val>
                                        </p:tav>
                                      </p:tavLst>
                                    </p:anim>
                                  </p:childTnLst>
                                </p:cTn>
                              </p:par>
                            </p:childTnLst>
                          </p:cTn>
                        </p:par>
                        <p:par>
                          <p:cTn id="35" fill="hold" nodeType="afterGroup">
                            <p:stCondLst>
                              <p:cond delay="12000"/>
                            </p:stCondLst>
                            <p:childTnLst>
                              <p:par>
                                <p:cTn id="36" presetID="9" presetClass="entr" fill="hold" nodeType="afterEffect">
                                  <p:stCondLst>
                                    <p:cond delay="0"/>
                                  </p:stCondLst>
                                  <p:childTnLst>
                                    <p:set>
                                      <p:cBhvr additive="repl">
                                        <p:cTn id="37" dur="1" fill="hold">
                                          <p:stCondLst>
                                            <p:cond delay="0"/>
                                          </p:stCondLst>
                                        </p:cTn>
                                        <p:tgtEl>
                                          <p:spTgt spid="32774"/>
                                        </p:tgtEl>
                                        <p:attrNameLst>
                                          <p:attrName>style.visibility</p:attrName>
                                        </p:attrNameLst>
                                      </p:cBhvr>
                                      <p:to>
                                        <p:strVal val="visible"/>
                                      </p:to>
                                    </p:set>
                                    <p:animEffect transition="in" filter="dissolve">
                                      <p:cBhvr additive="repl">
                                        <p:cTn id="38" dur="2000"/>
                                        <p:tgtEl>
                                          <p:spTgt spid="32774"/>
                                        </p:tgtEl>
                                      </p:cBhvr>
                                    </p:animEffect>
                                  </p:childTnLst>
                                </p:cTn>
                              </p:par>
                            </p:childTnLst>
                          </p:cTn>
                        </p:par>
                        <p:par>
                          <p:cTn id="39" fill="hold" nodeType="afterGroup">
                            <p:stCondLst>
                              <p:cond delay="14000"/>
                            </p:stCondLst>
                            <p:childTnLst>
                              <p:par>
                                <p:cTn id="40" presetID="22" presetClass="entr" presetSubtype="4"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par>
                          <p:cTn id="43" fill="hold">
                            <p:stCondLst>
                              <p:cond delay="14500"/>
                            </p:stCondLst>
                            <p:childTnLst>
                              <p:par>
                                <p:cTn id="44" presetID="22" presetClass="entr" presetSubtype="4"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down)">
                                      <p:cBhvr>
                                        <p:cTn id="46" dur="500"/>
                                        <p:tgtEl>
                                          <p:spTgt spid="24"/>
                                        </p:tgtEl>
                                      </p:cBhvr>
                                    </p:animEffect>
                                  </p:childTnLst>
                                </p:cTn>
                              </p:par>
                            </p:childTnLst>
                          </p:cTn>
                        </p:par>
                        <p:par>
                          <p:cTn id="47" fill="hold">
                            <p:stCondLst>
                              <p:cond delay="15000"/>
                            </p:stCondLst>
                            <p:childTnLst>
                              <p:par>
                                <p:cTn id="48" presetID="9" presetClass="entr" fill="hold" nodeType="afterEffect">
                                  <p:stCondLst>
                                    <p:cond delay="0"/>
                                  </p:stCondLst>
                                  <p:childTnLst>
                                    <p:set>
                                      <p:cBhvr additive="repl">
                                        <p:cTn id="49" dur="1" fill="hold">
                                          <p:stCondLst>
                                            <p:cond delay="0"/>
                                          </p:stCondLst>
                                        </p:cTn>
                                        <p:tgtEl>
                                          <p:spTgt spid="32779"/>
                                        </p:tgtEl>
                                        <p:attrNameLst>
                                          <p:attrName>style.visibility</p:attrName>
                                        </p:attrNameLst>
                                      </p:cBhvr>
                                      <p:to>
                                        <p:strVal val="visible"/>
                                      </p:to>
                                    </p:set>
                                    <p:animEffect transition="in" filter="dissolve">
                                      <p:cBhvr additive="repl">
                                        <p:cTn id="50" dur="2000"/>
                                        <p:tgtEl>
                                          <p:spTgt spid="32779"/>
                                        </p:tgtEl>
                                      </p:cBhvr>
                                    </p:animEffect>
                                  </p:childTnLst>
                                </p:cTn>
                              </p:par>
                            </p:childTnLst>
                          </p:cTn>
                        </p:par>
                        <p:par>
                          <p:cTn id="51" fill="hold">
                            <p:stCondLst>
                              <p:cond delay="17000"/>
                            </p:stCondLst>
                            <p:childTnLst>
                              <p:par>
                                <p:cTn id="52" presetID="47" presetClass="entr" fill="hold" nodeType="afterEffect">
                                  <p:stCondLst>
                                    <p:cond delay="0"/>
                                  </p:stCondLst>
                                  <p:childTnLst>
                                    <p:set>
                                      <p:cBhvr additive="repl">
                                        <p:cTn id="53" dur="1" fill="hold">
                                          <p:stCondLst>
                                            <p:cond delay="0"/>
                                          </p:stCondLst>
                                        </p:cTn>
                                        <p:tgtEl>
                                          <p:spTgt spid="32778"/>
                                        </p:tgtEl>
                                        <p:attrNameLst>
                                          <p:attrName>style.visibility</p:attrName>
                                        </p:attrNameLst>
                                      </p:cBhvr>
                                      <p:to>
                                        <p:strVal val="visible"/>
                                      </p:to>
                                    </p:set>
                                    <p:animEffect transition="in" filter="fade">
                                      <p:cBhvr additive="repl">
                                        <p:cTn id="54" dur="2000"/>
                                        <p:tgtEl>
                                          <p:spTgt spid="32778"/>
                                        </p:tgtEl>
                                      </p:cBhvr>
                                    </p:animEffect>
                                    <p:anim calcmode="lin" valueType="num">
                                      <p:cBhvr additive="repl">
                                        <p:cTn id="55" dur="2000" fill="hold"/>
                                        <p:tgtEl>
                                          <p:spTgt spid="32778"/>
                                        </p:tgtEl>
                                        <p:attrNameLst>
                                          <p:attrName>ppt_x</p:attrName>
                                        </p:attrNameLst>
                                      </p:cBhvr>
                                      <p:tavLst>
                                        <p:tav tm="100000">
                                          <p:val>
                                            <p:strVal val="#ppt_x"/>
                                          </p:val>
                                        </p:tav>
                                        <p:tav>
                                          <p:val>
                                            <p:strVal val="#ppt_x"/>
                                          </p:val>
                                        </p:tav>
                                      </p:tavLst>
                                    </p:anim>
                                    <p:anim calcmode="lin" valueType="num">
                                      <p:cBhvr additive="repl">
                                        <p:cTn id="56" dur="2000" fill="hold"/>
                                        <p:tgtEl>
                                          <p:spTgt spid="32778"/>
                                        </p:tgtEl>
                                        <p:attrNameLst>
                                          <p:attrName>ppt_y</p:attrName>
                                        </p:attrNameLst>
                                      </p:cBhvr>
                                      <p:tavLst>
                                        <p:tav tm="100000">
                                          <p:val>
                                            <p:strVal val="#ppt_y-.1"/>
                                          </p:val>
                                        </p:tav>
                                        <p:tav>
                                          <p:val>
                                            <p:strVal val="#ppt_y"/>
                                          </p:val>
                                        </p:tav>
                                      </p:tavLst>
                                    </p:anim>
                                  </p:childTnLst>
                                </p:cTn>
                              </p:par>
                            </p:childTnLst>
                          </p:cTn>
                        </p:par>
                        <p:par>
                          <p:cTn id="57" fill="hold">
                            <p:stCondLst>
                              <p:cond delay="19000"/>
                            </p:stCondLst>
                            <p:childTnLst>
                              <p:par>
                                <p:cTn id="58" presetID="9" presetClass="entr" fill="hold" nodeType="afterEffect">
                                  <p:stCondLst>
                                    <p:cond delay="0"/>
                                  </p:stCondLst>
                                  <p:childTnLst>
                                    <p:set>
                                      <p:cBhvr additive="repl">
                                        <p:cTn id="59" dur="1" fill="hold">
                                          <p:stCondLst>
                                            <p:cond delay="0"/>
                                          </p:stCondLst>
                                        </p:cTn>
                                        <p:tgtEl>
                                          <p:spTgt spid="32780"/>
                                        </p:tgtEl>
                                        <p:attrNameLst>
                                          <p:attrName>style.visibility</p:attrName>
                                        </p:attrNameLst>
                                      </p:cBhvr>
                                      <p:to>
                                        <p:strVal val="visible"/>
                                      </p:to>
                                    </p:set>
                                    <p:animEffect transition="in" filter="dissolve">
                                      <p:cBhvr additive="repl">
                                        <p:cTn id="60" dur="2000"/>
                                        <p:tgtEl>
                                          <p:spTgt spid="32780"/>
                                        </p:tgtEl>
                                      </p:cBhvr>
                                    </p:animEffect>
                                  </p:childTnLst>
                                </p:cTn>
                              </p:par>
                            </p:childTnLst>
                          </p:cTn>
                        </p:par>
                        <p:par>
                          <p:cTn id="61" fill="hold">
                            <p:stCondLst>
                              <p:cond delay="21000"/>
                            </p:stCondLst>
                            <p:childTnLst>
                              <p:par>
                                <p:cTn id="62" presetID="9" presetClass="entr" fill="hold" nodeType="afterEffect">
                                  <p:stCondLst>
                                    <p:cond delay="0"/>
                                  </p:stCondLst>
                                  <p:iterate type="lt">
                                    <p:tmPct val="0"/>
                                  </p:iterate>
                                  <p:childTnLst>
                                    <p:set>
                                      <p:cBhvr additive="repl">
                                        <p:cTn id="63"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64" dur="2000"/>
                                        <p:tgtEl>
                                          <p:spTgt spid="32780">
                                            <p:txEl>
                                              <p:pRg st="0" end="0"/>
                                            </p:txEl>
                                          </p:spTgt>
                                        </p:tgtEl>
                                      </p:cBhvr>
                                    </p:animEffect>
                                  </p:childTnLst>
                                </p:cTn>
                              </p:par>
                            </p:childTnLst>
                          </p:cTn>
                        </p:par>
                        <p:par>
                          <p:cTn id="65" fill="hold">
                            <p:stCondLst>
                              <p:cond delay="23000"/>
                            </p:stCondLst>
                            <p:childTnLst>
                              <p:par>
                                <p:cTn id="66" presetID="42" presetClass="entr" fill="hold" nodeType="afterEffect">
                                  <p:stCondLst>
                                    <p:cond delay="0"/>
                                  </p:stCondLst>
                                  <p:childTnLst>
                                    <p:set>
                                      <p:cBhvr additive="repl">
                                        <p:cTn id="67" dur="1" fill="hold">
                                          <p:stCondLst>
                                            <p:cond delay="0"/>
                                          </p:stCondLst>
                                        </p:cTn>
                                        <p:tgtEl>
                                          <p:spTgt spid="32783"/>
                                        </p:tgtEl>
                                        <p:attrNameLst>
                                          <p:attrName>style.visibility</p:attrName>
                                        </p:attrNameLst>
                                      </p:cBhvr>
                                      <p:to>
                                        <p:strVal val="visible"/>
                                      </p:to>
                                    </p:set>
                                    <p:animEffect transition="in" filter="fade">
                                      <p:cBhvr additive="repl">
                                        <p:cTn id="68" dur="2000"/>
                                        <p:tgtEl>
                                          <p:spTgt spid="32783"/>
                                        </p:tgtEl>
                                      </p:cBhvr>
                                    </p:animEffect>
                                    <p:anim calcmode="lin" valueType="num">
                                      <p:cBhvr additive="repl">
                                        <p:cTn id="69" dur="2000" fill="hold"/>
                                        <p:tgtEl>
                                          <p:spTgt spid="32783"/>
                                        </p:tgtEl>
                                        <p:attrNameLst>
                                          <p:attrName>ppt_x</p:attrName>
                                        </p:attrNameLst>
                                      </p:cBhvr>
                                      <p:tavLst>
                                        <p:tav tm="100000">
                                          <p:val>
                                            <p:strVal val="#ppt_x"/>
                                          </p:val>
                                        </p:tav>
                                        <p:tav>
                                          <p:val>
                                            <p:strVal val="#ppt_x"/>
                                          </p:val>
                                        </p:tav>
                                      </p:tavLst>
                                    </p:anim>
                                    <p:anim calcmode="lin" valueType="num">
                                      <p:cBhvr additive="repl">
                                        <p:cTn id="70" dur="2000" fill="hold"/>
                                        <p:tgtEl>
                                          <p:spTgt spid="32783"/>
                                        </p:tgtEl>
                                        <p:attrNameLst>
                                          <p:attrName>ppt_y</p:attrName>
                                        </p:attrNameLst>
                                      </p:cBhvr>
                                      <p:tavLst>
                                        <p:tav tm="100000">
                                          <p:val>
                                            <p:strVal val="#ppt_y+.1"/>
                                          </p:val>
                                        </p:tav>
                                        <p:tav>
                                          <p:val>
                                            <p:strVal val="#ppt_y"/>
                                          </p:val>
                                        </p:tav>
                                      </p:tavLst>
                                    </p:anim>
                                  </p:childTnLst>
                                </p:cTn>
                              </p:par>
                            </p:childTnLst>
                          </p:cTn>
                        </p:par>
                        <p:par>
                          <p:cTn id="71" fill="hold" nodeType="afterGroup">
                            <p:stCondLst>
                              <p:cond delay="25000"/>
                            </p:stCondLst>
                            <p:childTnLst>
                              <p:par>
                                <p:cTn id="72" presetID="9" presetClass="entr" fill="hold" nodeType="afterEffect">
                                  <p:stCondLst>
                                    <p:cond delay="0"/>
                                  </p:stCondLst>
                                  <p:childTnLst>
                                    <p:set>
                                      <p:cBhvr additive="repl">
                                        <p:cTn id="73" dur="1" fill="hold">
                                          <p:stCondLst>
                                            <p:cond delay="0"/>
                                          </p:stCondLst>
                                        </p:cTn>
                                        <p:tgtEl>
                                          <p:spTgt spid="32775"/>
                                        </p:tgtEl>
                                        <p:attrNameLst>
                                          <p:attrName>style.visibility</p:attrName>
                                        </p:attrNameLst>
                                      </p:cBhvr>
                                      <p:to>
                                        <p:strVal val="visible"/>
                                      </p:to>
                                    </p:set>
                                    <p:animEffect transition="in" filter="dissolve">
                                      <p:cBhvr additive="repl">
                                        <p:cTn id="74" dur="2000"/>
                                        <p:tgtEl>
                                          <p:spTgt spid="32775"/>
                                        </p:tgtEl>
                                      </p:cBhvr>
                                    </p:animEffect>
                                  </p:childTnLst>
                                </p:cTn>
                              </p:par>
                            </p:childTnLst>
                          </p:cTn>
                        </p:par>
                        <p:par>
                          <p:cTn id="75" fill="hold" nodeType="afterGroup">
                            <p:stCondLst>
                              <p:cond delay="27000"/>
                            </p:stCondLst>
                            <p:childTnLst>
                              <p:par>
                                <p:cTn id="76" presetID="9" presetClass="entr" fill="hold" nodeType="afterEffect">
                                  <p:stCondLst>
                                    <p:cond delay="0"/>
                                  </p:stCondLst>
                                  <p:childTnLst>
                                    <p:set>
                                      <p:cBhvr additive="repl">
                                        <p:cTn id="77" dur="1" fill="hold">
                                          <p:stCondLst>
                                            <p:cond delay="0"/>
                                          </p:stCondLst>
                                        </p:cTn>
                                        <p:tgtEl>
                                          <p:spTgt spid="32781"/>
                                        </p:tgtEl>
                                        <p:attrNameLst>
                                          <p:attrName>style.visibility</p:attrName>
                                        </p:attrNameLst>
                                      </p:cBhvr>
                                      <p:to>
                                        <p:strVal val="visible"/>
                                      </p:to>
                                    </p:set>
                                    <p:animEffect transition="in" filter="dissolve">
                                      <p:cBhvr additive="repl">
                                        <p:cTn id="78" dur="2000"/>
                                        <p:tgtEl>
                                          <p:spTgt spid="32781"/>
                                        </p:tgtEl>
                                      </p:cBhvr>
                                    </p:animEffect>
                                  </p:childTnLst>
                                </p:cTn>
                              </p:par>
                            </p:childTnLst>
                          </p:cTn>
                        </p:par>
                        <p:par>
                          <p:cTn id="79" fill="hold" nodeType="afterGroup">
                            <p:stCondLst>
                              <p:cond delay="29000"/>
                            </p:stCondLst>
                            <p:childTnLst>
                              <p:par>
                                <p:cTn id="80" presetID="9" presetClass="entr" fill="hold" nodeType="afterEffect">
                                  <p:stCondLst>
                                    <p:cond delay="0"/>
                                  </p:stCondLst>
                                  <p:iterate type="lt">
                                    <p:tmPct val="0"/>
                                  </p:iterate>
                                  <p:childTnLst>
                                    <p:set>
                                      <p:cBhvr additive="repl">
                                        <p:cTn id="81"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82" dur="2000"/>
                                        <p:tgtEl>
                                          <p:spTgt spid="32781">
                                            <p:txEl>
                                              <p:pRg st="0" end="0"/>
                                            </p:txEl>
                                          </p:spTgt>
                                        </p:tgtEl>
                                      </p:cBhvr>
                                    </p:animEffect>
                                  </p:childTnLst>
                                </p:cTn>
                              </p:par>
                              <p:par>
                                <p:cTn id="83" presetID="9" presetClass="entr" fill="hold" nodeType="withEffect">
                                  <p:stCondLst>
                                    <p:cond delay="0"/>
                                  </p:stCondLst>
                                  <p:iterate type="lt">
                                    <p:tmPct val="0"/>
                                  </p:iterate>
                                  <p:childTnLst>
                                    <p:set>
                                      <p:cBhvr additive="repl">
                                        <p:cTn id="84"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85" dur="2000"/>
                                        <p:tgtEl>
                                          <p:spTgt spid="32781">
                                            <p:txEl>
                                              <p:pRg st="1" end="1"/>
                                            </p:txEl>
                                          </p:spTgt>
                                        </p:tgtEl>
                                      </p:cBhvr>
                                    </p:animEffect>
                                  </p:childTnLst>
                                </p:cTn>
                              </p:par>
                            </p:childTnLst>
                          </p:cTn>
                        </p:par>
                        <p:par>
                          <p:cTn id="86" fill="hold" nodeType="afterGroup">
                            <p:stCondLst>
                              <p:cond delay="31000"/>
                            </p:stCondLst>
                            <p:childTnLst>
                              <p:par>
                                <p:cTn id="87" presetID="42" presetClass="entr" fill="hold" nodeType="afterEffect">
                                  <p:stCondLst>
                                    <p:cond delay="0"/>
                                  </p:stCondLst>
                                  <p:childTnLst>
                                    <p:set>
                                      <p:cBhvr additive="repl">
                                        <p:cTn id="88" dur="1" fill="hold">
                                          <p:stCondLst>
                                            <p:cond delay="0"/>
                                          </p:stCondLst>
                                        </p:cTn>
                                        <p:tgtEl>
                                          <p:spTgt spid="32784"/>
                                        </p:tgtEl>
                                        <p:attrNameLst>
                                          <p:attrName>style.visibility</p:attrName>
                                        </p:attrNameLst>
                                      </p:cBhvr>
                                      <p:to>
                                        <p:strVal val="visible"/>
                                      </p:to>
                                    </p:set>
                                    <p:animEffect transition="in" filter="fade">
                                      <p:cBhvr additive="repl">
                                        <p:cTn id="89" dur="2000"/>
                                        <p:tgtEl>
                                          <p:spTgt spid="32784"/>
                                        </p:tgtEl>
                                      </p:cBhvr>
                                    </p:animEffect>
                                    <p:anim calcmode="lin" valueType="num">
                                      <p:cBhvr additive="repl">
                                        <p:cTn id="90" dur="2000" fill="hold"/>
                                        <p:tgtEl>
                                          <p:spTgt spid="32784"/>
                                        </p:tgtEl>
                                        <p:attrNameLst>
                                          <p:attrName>ppt_x</p:attrName>
                                        </p:attrNameLst>
                                      </p:cBhvr>
                                      <p:tavLst>
                                        <p:tav tm="100000">
                                          <p:val>
                                            <p:strVal val="#ppt_x"/>
                                          </p:val>
                                        </p:tav>
                                        <p:tav>
                                          <p:val>
                                            <p:strVal val="#ppt_x"/>
                                          </p:val>
                                        </p:tav>
                                      </p:tavLst>
                                    </p:anim>
                                    <p:anim calcmode="lin" valueType="num">
                                      <p:cBhvr additive="repl">
                                        <p:cTn id="91" dur="2000" fill="hold"/>
                                        <p:tgtEl>
                                          <p:spTgt spid="32784"/>
                                        </p:tgtEl>
                                        <p:attrNameLst>
                                          <p:attrName>ppt_y</p:attrName>
                                        </p:attrNameLst>
                                      </p:cBhvr>
                                      <p:tavLst>
                                        <p:tav tm="100000">
                                          <p:val>
                                            <p:strVal val="#ppt_y+.1"/>
                                          </p:val>
                                        </p:tav>
                                        <p:tav>
                                          <p:val>
                                            <p:strVal val="#ppt_y"/>
                                          </p:val>
                                        </p:tav>
                                      </p:tavLst>
                                    </p:anim>
                                  </p:childTnLst>
                                </p:cTn>
                              </p:par>
                            </p:childTnLst>
                          </p:cTn>
                        </p:par>
                        <p:par>
                          <p:cTn id="92" fill="hold" nodeType="afterGroup">
                            <p:stCondLst>
                              <p:cond delay="33000"/>
                            </p:stCondLst>
                            <p:childTnLst>
                              <p:par>
                                <p:cTn id="93" presetID="9" presetClass="entr" fill="hold" nodeType="afterEffect">
                                  <p:stCondLst>
                                    <p:cond delay="0"/>
                                  </p:stCondLst>
                                  <p:childTnLst>
                                    <p:set>
                                      <p:cBhvr additive="repl">
                                        <p:cTn id="94" dur="1" fill="hold">
                                          <p:stCondLst>
                                            <p:cond delay="0"/>
                                          </p:stCondLst>
                                        </p:cTn>
                                        <p:tgtEl>
                                          <p:spTgt spid="32782"/>
                                        </p:tgtEl>
                                        <p:attrNameLst>
                                          <p:attrName>style.visibility</p:attrName>
                                        </p:attrNameLst>
                                      </p:cBhvr>
                                      <p:to>
                                        <p:strVal val="visible"/>
                                      </p:to>
                                    </p:set>
                                    <p:animEffect transition="in" filter="dissolve">
                                      <p:cBhvr additive="repl">
                                        <p:cTn id="95" dur="2000"/>
                                        <p:tgtEl>
                                          <p:spTgt spid="32782"/>
                                        </p:tgtEl>
                                      </p:cBhvr>
                                    </p:animEffect>
                                  </p:childTnLst>
                                </p:cTn>
                              </p:par>
                            </p:childTnLst>
                          </p:cTn>
                        </p:par>
                        <p:par>
                          <p:cTn id="96" fill="hold" nodeType="afterGroup">
                            <p:stCondLst>
                              <p:cond delay="35000"/>
                            </p:stCondLst>
                            <p:childTnLst>
                              <p:par>
                                <p:cTn id="97" presetID="47" presetClass="entr" fill="hold" nodeType="afterEffect">
                                  <p:stCondLst>
                                    <p:cond delay="0"/>
                                  </p:stCondLst>
                                  <p:childTnLst>
                                    <p:set>
                                      <p:cBhvr additive="repl">
                                        <p:cTn id="98" dur="1" fill="hold">
                                          <p:stCondLst>
                                            <p:cond delay="0"/>
                                          </p:stCondLst>
                                        </p:cTn>
                                        <p:tgtEl>
                                          <p:spTgt spid="19"/>
                                        </p:tgtEl>
                                        <p:attrNameLst>
                                          <p:attrName>style.visibility</p:attrName>
                                        </p:attrNameLst>
                                      </p:cBhvr>
                                      <p:to>
                                        <p:strVal val="visible"/>
                                      </p:to>
                                    </p:set>
                                    <p:animEffect transition="in" filter="fade">
                                      <p:cBhvr additive="repl">
                                        <p:cTn id="99" dur="2000"/>
                                        <p:tgtEl>
                                          <p:spTgt spid="19"/>
                                        </p:tgtEl>
                                      </p:cBhvr>
                                    </p:animEffect>
                                    <p:anim calcmode="lin" valueType="num">
                                      <p:cBhvr additive="repl">
                                        <p:cTn id="100" dur="2000" fill="hold"/>
                                        <p:tgtEl>
                                          <p:spTgt spid="19"/>
                                        </p:tgtEl>
                                        <p:attrNameLst>
                                          <p:attrName>ppt_x</p:attrName>
                                        </p:attrNameLst>
                                      </p:cBhvr>
                                      <p:tavLst>
                                        <p:tav tm="100000">
                                          <p:val>
                                            <p:strVal val="#ppt_x"/>
                                          </p:val>
                                        </p:tav>
                                        <p:tav>
                                          <p:val>
                                            <p:strVal val="#ppt_x"/>
                                          </p:val>
                                        </p:tav>
                                      </p:tavLst>
                                    </p:anim>
                                    <p:anim calcmode="lin" valueType="num">
                                      <p:cBhvr additive="repl">
                                        <p:cTn id="101" dur="2000" fill="hold"/>
                                        <p:tgtEl>
                                          <p:spTgt spid="19"/>
                                        </p:tgtEl>
                                        <p:attrNameLst>
                                          <p:attrName>ppt_y</p:attrName>
                                        </p:attrNameLst>
                                      </p:cBhvr>
                                      <p:tavLst>
                                        <p:tav tm="100000">
                                          <p:val>
                                            <p:strVal val="#ppt_y-.1"/>
                                          </p:val>
                                        </p:tav>
                                        <p:tav>
                                          <p:val>
                                            <p:strVal val="#ppt_y"/>
                                          </p:val>
                                        </p:tav>
                                      </p:tavLst>
                                    </p:anim>
                                  </p:childTnLst>
                                </p:cTn>
                              </p:par>
                            </p:childTnLst>
                          </p:cTn>
                        </p:par>
                        <p:par>
                          <p:cTn id="102" fill="hold">
                            <p:stCondLst>
                              <p:cond delay="37000"/>
                            </p:stCondLst>
                            <p:childTnLst>
                              <p:par>
                                <p:cTn id="103" presetID="22" presetClass="entr" presetSubtype="8" fill="hold" grpId="0" nodeType="afterEffect">
                                  <p:stCondLst>
                                    <p:cond delay="0"/>
                                  </p:stCondLst>
                                  <p:childTnLst>
                                    <p:set>
                                      <p:cBhvr>
                                        <p:cTn id="104" dur="1" fill="hold">
                                          <p:stCondLst>
                                            <p:cond delay="0"/>
                                          </p:stCondLst>
                                        </p:cTn>
                                        <p:tgtEl>
                                          <p:spTgt spid="22"/>
                                        </p:tgtEl>
                                        <p:attrNameLst>
                                          <p:attrName>style.visibility</p:attrName>
                                        </p:attrNameLst>
                                      </p:cBhvr>
                                      <p:to>
                                        <p:strVal val="visible"/>
                                      </p:to>
                                    </p:set>
                                    <p:animEffect transition="in" filter="wipe(left)">
                                      <p:cBhvr>
                                        <p:cTn id="10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2"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eaLnBrk="1" hangingPunct="1">
              <a:defRPr/>
            </a:pPr>
            <a:r>
              <a:rPr lang="ar-JO" altLang="ja-JP" dirty="0">
                <a:solidFill>
                  <a:srgbClr val="FFFFFF"/>
                </a:solidFill>
                <a:effectLst>
                  <a:glow rad="228600">
                    <a:schemeClr val="tx1"/>
                  </a:glow>
                </a:effectLst>
                <a:ea typeface="Osaka" charset="0"/>
              </a:rPr>
              <a:t>الإنقلاب</a:t>
            </a:r>
            <a:br>
              <a:rPr lang="ar-JO" altLang="ja-JP" dirty="0">
                <a:solidFill>
                  <a:srgbClr val="FFFFFF"/>
                </a:solidFill>
                <a:effectLst>
                  <a:glow rad="228600">
                    <a:schemeClr val="tx1"/>
                  </a:glow>
                </a:effectLst>
                <a:ea typeface="Osaka" charset="0"/>
              </a:rPr>
            </a:br>
            <a:r>
              <a:rPr lang="ar-JO" altLang="ja-JP" dirty="0">
                <a:solidFill>
                  <a:srgbClr val="FFFFFF"/>
                </a:solidFill>
                <a:effectLst>
                  <a:glow rad="228600">
                    <a:schemeClr val="tx1"/>
                  </a:glow>
                </a:effectLst>
                <a:ea typeface="Osaka" charset="0"/>
              </a:rPr>
              <a:t>في عوبديا</a:t>
            </a:r>
            <a:endParaRPr lang="en-US" dirty="0">
              <a:effectLst>
                <a:glow rad="228600">
                  <a:schemeClr val="tx1"/>
                </a:glow>
              </a:effectLst>
              <a:ea typeface="Osaka" charset="0"/>
            </a:endParaRPr>
          </a:p>
        </p:txBody>
      </p:sp>
      <p:sp>
        <p:nvSpPr>
          <p:cNvPr id="10" name="Text Box 6"/>
          <p:cNvSpPr txBox="1">
            <a:spLocks noChangeArrowheads="1"/>
          </p:cNvSpPr>
          <p:nvPr/>
        </p:nvSpPr>
        <p:spPr bwMode="auto">
          <a:xfrm>
            <a:off x="3999708" y="448441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يهوذا</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140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أدوم</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p:cNvSpPr txBox="1">
            <a:spLocks noChangeArrowheads="1"/>
          </p:cNvSpPr>
          <p:nvPr/>
        </p:nvSpPr>
        <p:spPr bwMode="auto">
          <a:xfrm>
            <a:off x="0" y="3573016"/>
            <a:ext cx="4644008" cy="3284984"/>
          </a:xfrm>
          <a:prstGeom prst="rect">
            <a:avLst/>
          </a:prstGeom>
          <a:solidFill>
            <a:srgbClr val="000000"/>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وأما جبل صهيون فتكون عليه نجاة ويكون مقدساً ويرث بيت يعقوب مواريثهم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(عوبديا ١٧)</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136711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eaLnBrk="1" hangingPunct="1">
              <a:defRPr/>
            </a:pPr>
            <a:r>
              <a:rPr lang="ar-JO" altLang="ja-JP" dirty="0">
                <a:solidFill>
                  <a:srgbClr val="FFFFFF"/>
                </a:solidFill>
                <a:effectLst>
                  <a:glow rad="228600">
                    <a:schemeClr val="tx1"/>
                  </a:glow>
                </a:effectLst>
                <a:ea typeface="Osaka" charset="0"/>
              </a:rPr>
              <a:t>الإنقلاب في عوبديا</a:t>
            </a:r>
            <a:endParaRPr lang="en-US" dirty="0">
              <a:effectLst>
                <a:glow rad="228600">
                  <a:schemeClr val="tx1"/>
                </a:glow>
              </a:effectLst>
              <a:ea typeface="Osaka" charset="0"/>
            </a:endParaRPr>
          </a:p>
        </p:txBody>
      </p:sp>
      <p:sp>
        <p:nvSpPr>
          <p:cNvPr id="10" name="Text Box 6"/>
          <p:cNvSpPr txBox="1">
            <a:spLocks noChangeArrowheads="1"/>
          </p:cNvSpPr>
          <p:nvPr/>
        </p:nvSpPr>
        <p:spPr bwMode="auto">
          <a:xfrm>
            <a:off x="3999708" y="448441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يهوذا</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49" name="Text Box 2"/>
          <p:cNvSpPr txBox="1">
            <a:spLocks noChangeArrowheads="1"/>
          </p:cNvSpPr>
          <p:nvPr/>
        </p:nvSpPr>
        <p:spPr bwMode="auto">
          <a:xfrm>
            <a:off x="8388757"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140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أدوم</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p:cNvSpPr txBox="1">
            <a:spLocks noChangeArrowheads="1"/>
          </p:cNvSpPr>
          <p:nvPr/>
        </p:nvSpPr>
        <p:spPr bwMode="auto">
          <a:xfrm>
            <a:off x="0" y="3645024"/>
            <a:ext cx="4788024" cy="3299070"/>
          </a:xfrm>
          <a:prstGeom prst="rect">
            <a:avLst/>
          </a:prstGeom>
          <a:solidFill>
            <a:srgbClr val="000000"/>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ويكون بيت يعقوب ناراً وبيت يوسف لهيباً وبيت عيسو قشاً فيشعلونهم ويأكلونهم ولا يكون باق من بيت عيسو لأن الرب تكلم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(عوبديا ١٨)</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0601052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90882" name="Rectangle 4"/>
          <p:cNvSpPr>
            <a:spLocks noChangeArrowheads="1"/>
          </p:cNvSpPr>
          <p:nvPr/>
        </p:nvSpPr>
        <p:spPr bwMode="auto">
          <a:xfrm>
            <a:off x="0" y="0"/>
            <a:ext cx="9144000" cy="6858000"/>
          </a:xfrm>
          <a:prstGeom prst="rect">
            <a:avLst/>
          </a:prstGeom>
          <a:solidFill>
            <a:srgbClr val="002E69"/>
          </a:solidFill>
          <a:ln w="9525">
            <a:solidFill>
              <a:schemeClr val="tx1"/>
            </a:solidFill>
            <a:round/>
            <a:headEnd/>
            <a:tailEnd/>
          </a:ln>
        </p:spPr>
        <p:txBody>
          <a:bodyPr wrap="none">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
        <p:nvSpPr>
          <p:cNvPr id="428034" name="Rectangle 2"/>
          <p:cNvSpPr>
            <a:spLocks noGrp="1" noChangeArrowheads="1"/>
          </p:cNvSpPr>
          <p:nvPr>
            <p:ph type="ctrTitle"/>
          </p:nvPr>
        </p:nvSpPr>
        <p:spPr>
          <a:xfrm>
            <a:off x="0" y="1066800"/>
            <a:ext cx="3886200" cy="4724400"/>
          </a:xfrm>
          <a:effectLst>
            <a:outerShdw blurRad="63500" dist="35921" dir="2700000" algn="ctr" rotWithShape="0">
              <a:schemeClr val="tx2">
                <a:alpha val="74998"/>
              </a:schemeClr>
            </a:outerShdw>
          </a:effectLst>
        </p:spPr>
        <p:txBody>
          <a:bodyPr/>
          <a:lstStyle/>
          <a:p>
            <a:pPr eaLnBrk="1" hangingPunct="1">
              <a:defRPr/>
            </a:pPr>
            <a:r>
              <a:rPr lang="ar-JO" sz="6000" dirty="0">
                <a:solidFill>
                  <a:schemeClr val="bg1"/>
                </a:solidFill>
                <a:cs typeface="Arial" panose="020B0604020202020204" pitchFamily="34" charset="0"/>
              </a:rPr>
              <a:t>هل هناك مستقبل لأمة إسرائيل؟</a:t>
            </a:r>
            <a:endParaRPr lang="en-US" dirty="0">
              <a:cs typeface="Arial" panose="020B0604020202020204" pitchFamily="34" charset="0"/>
            </a:endParaRPr>
          </a:p>
        </p:txBody>
      </p:sp>
      <p:sp>
        <p:nvSpPr>
          <p:cNvPr id="428036" name="Text Box 4"/>
          <p:cNvSpPr txBox="1">
            <a:spLocks noChangeArrowheads="1"/>
          </p:cNvSpPr>
          <p:nvPr/>
        </p:nvSpPr>
        <p:spPr bwMode="auto">
          <a:xfrm>
            <a:off x="9144000" y="9917"/>
            <a:ext cx="885825"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155q</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6" name="Striped Right Arrow 5">
            <a:extLst>
              <a:ext uri="{FF2B5EF4-FFF2-40B4-BE49-F238E27FC236}">
                <a16:creationId xmlns:a16="http://schemas.microsoft.com/office/drawing/2014/main" id="{7149726E-2EEA-19DD-7BF0-91E57DC5ABBB}"/>
              </a:ext>
            </a:extLst>
          </p:cNvPr>
          <p:cNvSpPr/>
          <p:nvPr/>
        </p:nvSpPr>
        <p:spPr bwMode="auto">
          <a:xfrm>
            <a:off x="3581400" y="0"/>
            <a:ext cx="5562600" cy="6858000"/>
          </a:xfrm>
          <a:prstGeom prst="stripedRightArrow">
            <a:avLst/>
          </a:prstGeom>
          <a:blipFill rotWithShape="1">
            <a:blip r:embed="rId4"/>
            <a:stretch>
              <a:fillRect/>
            </a:stretch>
          </a:blip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29199446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2466"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790015"/>
                </a:solidFill>
                <a:effectLst/>
                <a:uLnTx/>
                <a:uFillTx/>
                <a:latin typeface="Arial" panose="020B0604020202020204" pitchFamily="34" charset="0"/>
                <a:cs typeface="Arial" panose="020B0604020202020204" pitchFamily="34" charset="0"/>
              </a:rPr>
              <a:t>ABRAHAM</a:t>
            </a:r>
          </a:p>
        </p:txBody>
      </p:sp>
      <p:sp>
        <p:nvSpPr>
          <p:cNvPr id="721924"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25"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26"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2470" name="Rectangle 7"/>
          <p:cNvSpPr>
            <a:spLocks noChangeArrowheads="1"/>
          </p:cNvSpPr>
          <p:nvPr/>
        </p:nvSpPr>
        <p:spPr bwMode="auto">
          <a:xfrm>
            <a:off x="3084513" y="938213"/>
            <a:ext cx="875239"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rPr>
              <a:t>إبراهيم</a:t>
            </a:r>
            <a:endParaRPr kumimoji="0" lang="en-US" sz="2400" b="1" i="0"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endParaRPr>
          </a:p>
        </p:txBody>
      </p:sp>
      <p:sp>
        <p:nvSpPr>
          <p:cNvPr id="721928"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29"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31" name="Rectangle 11"/>
          <p:cNvSpPr>
            <a:spLocks noChangeArrowheads="1"/>
          </p:cNvSpPr>
          <p:nvPr/>
        </p:nvSpPr>
        <p:spPr bwMode="auto">
          <a:xfrm>
            <a:off x="4802188" y="992188"/>
            <a:ext cx="24987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D34A"/>
                </a:solidFill>
                <a:effectLst/>
                <a:uLnTx/>
                <a:uFillTx/>
                <a:latin typeface="Arial" panose="020B0604020202020204" pitchFamily="34" charset="0"/>
                <a:ea typeface="Accordance" panose="00000400000000000000" pitchFamily="2" charset="-78"/>
                <a:cs typeface="Arial" panose="020B0604020202020204" pitchFamily="34" charset="0"/>
              </a:rPr>
              <a:t>كنعان. ٢٠٠٠ ق. م </a:t>
            </a:r>
            <a:endParaRPr kumimoji="0" lang="en-US" sz="1800" b="1" i="0" u="none" strike="noStrike" kern="1200" cap="none" spc="0" normalizeH="0" baseline="0" noProof="0" dirty="0">
              <a:ln>
                <a:noFill/>
              </a:ln>
              <a:solidFill>
                <a:srgbClr val="FFD34A"/>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2474" name="Rectangle 12"/>
          <p:cNvSpPr>
            <a:spLocks noChangeArrowheads="1"/>
          </p:cNvSpPr>
          <p:nvPr/>
        </p:nvSpPr>
        <p:spPr bwMode="auto">
          <a:xfrm>
            <a:off x="3709988" y="1603375"/>
            <a:ext cx="948977"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A0004"/>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2800" b="1" i="0" u="none" strike="noStrike" kern="1200" cap="none" spc="0" normalizeH="0" baseline="0" noProof="0" dirty="0">
              <a:ln>
                <a:noFill/>
              </a:ln>
              <a:solidFill>
                <a:srgbClr val="1A0004"/>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2475" name="Rectangle 13"/>
          <p:cNvSpPr>
            <a:spLocks noChangeArrowheads="1"/>
          </p:cNvSpPr>
          <p:nvPr/>
        </p:nvSpPr>
        <p:spPr bwMode="auto">
          <a:xfrm>
            <a:off x="2943526" y="2060575"/>
            <a:ext cx="301240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A0004"/>
                </a:solidFill>
                <a:effectLst/>
                <a:uLnTx/>
                <a:uFillTx/>
                <a:latin typeface="Arial" panose="020B0604020202020204" pitchFamily="34" charset="0"/>
                <a:ea typeface="Accordance" panose="00000400000000000000" pitchFamily="2" charset="-78"/>
                <a:cs typeface="Arial" panose="020B0604020202020204" pitchFamily="34" charset="0"/>
              </a:rPr>
              <a:t>الأرض. النسل. البركة</a:t>
            </a:r>
            <a:endParaRPr kumimoji="0" lang="en-US" sz="2800" b="1" i="0" u="none" strike="noStrike" kern="1200" cap="none" spc="0" normalizeH="0" baseline="0" noProof="0" dirty="0">
              <a:ln>
                <a:noFill/>
              </a:ln>
              <a:solidFill>
                <a:srgbClr val="1A0004"/>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21934" name="Rectangle 14"/>
          <p:cNvSpPr>
            <a:spLocks noChangeArrowheads="1"/>
          </p:cNvSpPr>
          <p:nvPr/>
        </p:nvSpPr>
        <p:spPr bwMode="auto">
          <a:xfrm>
            <a:off x="4157663" y="2473325"/>
            <a:ext cx="1918794" cy="582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١  - ١       </a:t>
            </a:r>
          </a:p>
        </p:txBody>
      </p:sp>
      <p:sp>
        <p:nvSpPr>
          <p:cNvPr id="721936" name="Rectangle 16"/>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nvGrpSpPr>
          <p:cNvPr id="62478" name="Group 17"/>
          <p:cNvGrpSpPr>
            <a:grpSpLocks/>
          </p:cNvGrpSpPr>
          <p:nvPr/>
        </p:nvGrpSpPr>
        <p:grpSpPr bwMode="auto">
          <a:xfrm>
            <a:off x="823913" y="2378075"/>
            <a:ext cx="1249363" cy="1458913"/>
            <a:chOff x="519" y="1498"/>
            <a:chExt cx="787" cy="919"/>
          </a:xfrm>
        </p:grpSpPr>
        <p:sp>
          <p:nvSpPr>
            <p:cNvPr id="721938" name="Rectangle 18"/>
            <p:cNvSpPr>
              <a:spLocks noChangeArrowheads="1"/>
            </p:cNvSpPr>
            <p:nvPr/>
          </p:nvSpPr>
          <p:spPr bwMode="auto">
            <a:xfrm>
              <a:off x="519" y="1546"/>
              <a:ext cx="616" cy="87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        </a:t>
              </a:r>
            </a:p>
          </p:txBody>
        </p:sp>
        <p:sp>
          <p:nvSpPr>
            <p:cNvPr id="721939" name="Rectangle 19"/>
            <p:cNvSpPr>
              <a:spLocks noChangeArrowheads="1"/>
            </p:cNvSpPr>
            <p:nvPr/>
          </p:nvSpPr>
          <p:spPr bwMode="auto">
            <a:xfrm>
              <a:off x="874" y="1498"/>
              <a:ext cx="432" cy="75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51DC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51DC00"/>
                  </a:solidFill>
                  <a:effectLst/>
                  <a:uLnTx/>
                  <a:uFillTx/>
                  <a:latin typeface="Arial" panose="020B0604020202020204" pitchFamily="34" charset="0"/>
                  <a:ea typeface="Accordance" panose="00000400000000000000" pitchFamily="2" charset="-78"/>
                  <a:cs typeface="Arial" panose="020B0604020202020204" pitchFamily="34" charset="0"/>
                </a:rPr>
                <a:t>يوسف</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51DC00"/>
                  </a:solidFill>
                  <a:effectLst/>
                  <a:uLnTx/>
                  <a:uFillTx/>
                  <a:latin typeface="Arial" panose="020B0604020202020204" pitchFamily="34" charset="0"/>
                  <a:ea typeface="Accordance" panose="00000400000000000000" pitchFamily="2" charset="-78"/>
                  <a:cs typeface="Arial" panose="020B0604020202020204" pitchFamily="34" charset="0"/>
                </a:rPr>
                <a:t>موسى</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51DC00"/>
                  </a:solidFill>
                  <a:effectLst/>
                  <a:uLnTx/>
                  <a:uFillTx/>
                  <a:latin typeface="Arial" panose="020B0604020202020204" pitchFamily="34" charset="0"/>
                  <a:ea typeface="Accordance" panose="00000400000000000000" pitchFamily="2" charset="-78"/>
                  <a:cs typeface="Arial" panose="020B0604020202020204" pitchFamily="34" charset="0"/>
                </a:rPr>
                <a:t>يشوع</a:t>
              </a:r>
              <a:endParaRPr kumimoji="0" lang="en-US" sz="1800" b="0" i="0" u="none" strike="noStrike" kern="1200" cap="none" spc="0" normalizeH="0" baseline="0" noProof="0" dirty="0">
                <a:ln>
                  <a:noFill/>
                </a:ln>
                <a:solidFill>
                  <a:srgbClr val="FFD34A"/>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721940" name="Line 20"/>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41" name="Line 21"/>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42" name="Line 22"/>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48" name="Oval 28"/>
          <p:cNvSpPr>
            <a:spLocks noChangeArrowheads="1"/>
          </p:cNvSpPr>
          <p:nvPr/>
        </p:nvSpPr>
        <p:spPr bwMode="auto">
          <a:xfrm>
            <a:off x="3810000" y="2413000"/>
            <a:ext cx="1498600" cy="7112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2483" name="Text Box 30"/>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2484" name="Text Box 31"/>
          <p:cNvSpPr txBox="1">
            <a:spLocks noChangeArrowheads="1"/>
          </p:cNvSpPr>
          <p:nvPr/>
        </p:nvSpPr>
        <p:spPr bwMode="auto">
          <a:xfrm>
            <a:off x="1792288" y="0"/>
            <a:ext cx="19939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تك ١٧</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21952" name="Text Box 32"/>
          <p:cNvSpPr txBox="1">
            <a:spLocks noChangeArrowheads="1"/>
          </p:cNvSpPr>
          <p:nvPr/>
        </p:nvSpPr>
        <p:spPr bwMode="auto">
          <a:xfrm>
            <a:off x="1524000" y="4673600"/>
            <a:ext cx="6223000" cy="82391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4800" b="1"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إسحق</a:t>
            </a:r>
            <a:r>
              <a:rPr kumimoji="0" lang="en-US" sz="4800" b="1"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4800" b="1"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و</a:t>
            </a:r>
            <a:r>
              <a:rPr kumimoji="0" lang="en-US" sz="4800" b="1"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4800" b="1"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إسماعيل</a:t>
            </a:r>
            <a:endParaRPr kumimoji="0" lang="en-US" sz="4800" b="1"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21953" name="Freeform 3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54" name="AutoShape 3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55" name="Rectangle 3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56" name="AutoShape 3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57" name="Line 3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58" name="Line 3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59" name="Rectangle 3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2493" name="Rectangle 40"/>
          <p:cNvSpPr>
            <a:spLocks noChangeArrowheads="1"/>
          </p:cNvSpPr>
          <p:nvPr/>
        </p:nvSpPr>
        <p:spPr bwMode="auto">
          <a:xfrm>
            <a:off x="8004176" y="3832225"/>
            <a:ext cx="1338328"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الأرض- النسل- البركة</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62494" name="Rectangle 41"/>
          <p:cNvSpPr>
            <a:spLocks noChangeArrowheads="1"/>
          </p:cNvSpPr>
          <p:nvPr/>
        </p:nvSpPr>
        <p:spPr bwMode="auto">
          <a:xfrm>
            <a:off x="8175625" y="3654425"/>
            <a:ext cx="42960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62495" name="Rectangle 42"/>
          <p:cNvSpPr>
            <a:spLocks noChangeArrowheads="1"/>
          </p:cNvSpPr>
          <p:nvPr/>
        </p:nvSpPr>
        <p:spPr bwMode="auto">
          <a:xfrm>
            <a:off x="8004175" y="3432175"/>
            <a:ext cx="46166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62496" name="Rectangle 43"/>
          <p:cNvSpPr>
            <a:spLocks noChangeArrowheads="1"/>
          </p:cNvSpPr>
          <p:nvPr/>
        </p:nvSpPr>
        <p:spPr bwMode="auto">
          <a:xfrm>
            <a:off x="8051800" y="4024312"/>
            <a:ext cx="1220455" cy="253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إسماعيل- إسحق</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21964" name="Line 4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65" name="Line 4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66" name="Line 4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2500" name="Text Box 4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721972" name="Rectangle 52"/>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28</a:t>
            </a:r>
          </a:p>
        </p:txBody>
      </p:sp>
      <p:sp>
        <p:nvSpPr>
          <p:cNvPr id="62502" name="Text Box 53"/>
          <p:cNvSpPr txBox="1">
            <a:spLocks noChangeArrowheads="1"/>
          </p:cNvSpPr>
          <p:nvPr/>
        </p:nvSpPr>
        <p:spPr bwMode="auto">
          <a:xfrm>
            <a:off x="6986396" y="6240870"/>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19-24</a:t>
            </a:r>
          </a:p>
        </p:txBody>
      </p:sp>
      <p:grpSp>
        <p:nvGrpSpPr>
          <p:cNvPr id="62503" name="Group 55"/>
          <p:cNvGrpSpPr>
            <a:grpSpLocks/>
          </p:cNvGrpSpPr>
          <p:nvPr/>
        </p:nvGrpSpPr>
        <p:grpSpPr bwMode="auto">
          <a:xfrm>
            <a:off x="6002338" y="1339850"/>
            <a:ext cx="1262062" cy="1347788"/>
            <a:chOff x="1084" y="711"/>
            <a:chExt cx="2950" cy="2769"/>
          </a:xfrm>
        </p:grpSpPr>
        <p:grpSp>
          <p:nvGrpSpPr>
            <p:cNvPr id="62509" name="Group 56"/>
            <p:cNvGrpSpPr>
              <a:grpSpLocks/>
            </p:cNvGrpSpPr>
            <p:nvPr/>
          </p:nvGrpSpPr>
          <p:grpSpPr bwMode="auto">
            <a:xfrm>
              <a:off x="1084" y="711"/>
              <a:ext cx="2950" cy="2769"/>
              <a:chOff x="2707" y="548"/>
              <a:chExt cx="2950" cy="2769"/>
            </a:xfrm>
          </p:grpSpPr>
          <p:grpSp>
            <p:nvGrpSpPr>
              <p:cNvPr id="62515" name="Group 57"/>
              <p:cNvGrpSpPr>
                <a:grpSpLocks/>
              </p:cNvGrpSpPr>
              <p:nvPr/>
            </p:nvGrpSpPr>
            <p:grpSpPr bwMode="auto">
              <a:xfrm>
                <a:off x="3180" y="1046"/>
                <a:ext cx="2105" cy="1421"/>
                <a:chOff x="578" y="2316"/>
                <a:chExt cx="2105" cy="1421"/>
              </a:xfrm>
            </p:grpSpPr>
            <p:sp>
              <p:nvSpPr>
                <p:cNvPr id="721978" name="Freeform 58"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79" name="Freeform 59"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pic>
            <p:nvPicPr>
              <p:cNvPr id="62516" name="Picture 60"/>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721981" name="Freeform 61"/>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82" name="Freeform 62"/>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83" name="Freeform 63"/>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84" name="Freeform 64"/>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85" name="Freeform 65"/>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721986" name="Rectangle 66"/>
          <p:cNvSpPr>
            <a:spLocks noChangeArrowheads="1"/>
          </p:cNvSpPr>
          <p:nvPr/>
        </p:nvSpPr>
        <p:spPr bwMode="auto">
          <a:xfrm>
            <a:off x="6273559" y="1547813"/>
            <a:ext cx="888063" cy="643766"/>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ق. م</a:t>
            </a:r>
            <a:endParaRPr kumimoji="0" lang="en-US" sz="2000" b="0" i="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21987" name="Rectangle 67"/>
          <p:cNvSpPr>
            <a:spLocks noChangeArrowheads="1"/>
          </p:cNvSpPr>
          <p:nvPr/>
        </p:nvSpPr>
        <p:spPr bwMode="auto">
          <a:xfrm>
            <a:off x="5983288" y="2384425"/>
            <a:ext cx="2316660" cy="646331"/>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تك: ١٢: ١-٣</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21990" name="Rectangle 70"/>
          <p:cNvSpPr>
            <a:spLocks noChangeArrowheads="1"/>
          </p:cNvSpPr>
          <p:nvPr/>
        </p:nvSpPr>
        <p:spPr bwMode="auto">
          <a:xfrm>
            <a:off x="308950" y="7938"/>
            <a:ext cx="1275990"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 </a:t>
            </a:r>
            <a:endParaRPr kumimoji="0" lang="en-US" sz="2800" b="0"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20020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721934"/>
                                        </p:tgtEl>
                                        <p:attrNameLst>
                                          <p:attrName>style.visibility</p:attrName>
                                        </p:attrNameLst>
                                      </p:cBhvr>
                                      <p:to>
                                        <p:strVal val="visible"/>
                                      </p:to>
                                    </p:set>
                                    <p:anim calcmode="lin" valueType="num">
                                      <p:cBhvr>
                                        <p:cTn id="7" dur="500" fill="hold"/>
                                        <p:tgtEl>
                                          <p:spTgt spid="721934"/>
                                        </p:tgtEl>
                                        <p:attrNameLst>
                                          <p:attrName>ppt_x</p:attrName>
                                        </p:attrNameLst>
                                      </p:cBhvr>
                                      <p:tavLst>
                                        <p:tav tm="0">
                                          <p:val>
                                            <p:strVal val="#ppt_x-#ppt_w/2"/>
                                          </p:val>
                                        </p:tav>
                                        <p:tav tm="100000">
                                          <p:val>
                                            <p:strVal val="#ppt_x"/>
                                          </p:val>
                                        </p:tav>
                                      </p:tavLst>
                                    </p:anim>
                                    <p:anim calcmode="lin" valueType="num">
                                      <p:cBhvr>
                                        <p:cTn id="8" dur="500" fill="hold"/>
                                        <p:tgtEl>
                                          <p:spTgt spid="721934"/>
                                        </p:tgtEl>
                                        <p:attrNameLst>
                                          <p:attrName>ppt_y</p:attrName>
                                        </p:attrNameLst>
                                      </p:cBhvr>
                                      <p:tavLst>
                                        <p:tav tm="0">
                                          <p:val>
                                            <p:strVal val="#ppt_y"/>
                                          </p:val>
                                        </p:tav>
                                        <p:tav tm="100000">
                                          <p:val>
                                            <p:strVal val="#ppt_y"/>
                                          </p:val>
                                        </p:tav>
                                      </p:tavLst>
                                    </p:anim>
                                    <p:anim calcmode="lin" valueType="num">
                                      <p:cBhvr>
                                        <p:cTn id="9" dur="500" fill="hold"/>
                                        <p:tgtEl>
                                          <p:spTgt spid="721934"/>
                                        </p:tgtEl>
                                        <p:attrNameLst>
                                          <p:attrName>ppt_w</p:attrName>
                                        </p:attrNameLst>
                                      </p:cBhvr>
                                      <p:tavLst>
                                        <p:tav tm="0">
                                          <p:val>
                                            <p:fltVal val="0"/>
                                          </p:val>
                                        </p:tav>
                                        <p:tav tm="100000">
                                          <p:val>
                                            <p:strVal val="#ppt_w"/>
                                          </p:val>
                                        </p:tav>
                                      </p:tavLst>
                                    </p:anim>
                                    <p:anim calcmode="lin" valueType="num">
                                      <p:cBhvr>
                                        <p:cTn id="10" dur="500" fill="hold"/>
                                        <p:tgtEl>
                                          <p:spTgt spid="72193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36" fill="hold" grpId="0" nodeType="afterEffect">
                                  <p:stCondLst>
                                    <p:cond delay="500"/>
                                  </p:stCondLst>
                                  <p:childTnLst>
                                    <p:set>
                                      <p:cBhvr>
                                        <p:cTn id="13" dur="1" fill="hold">
                                          <p:stCondLst>
                                            <p:cond delay="0"/>
                                          </p:stCondLst>
                                        </p:cTn>
                                        <p:tgtEl>
                                          <p:spTgt spid="721948"/>
                                        </p:tgtEl>
                                        <p:attrNameLst>
                                          <p:attrName>style.visibility</p:attrName>
                                        </p:attrNameLst>
                                      </p:cBhvr>
                                      <p:to>
                                        <p:strVal val="visible"/>
                                      </p:to>
                                    </p:set>
                                    <p:anim calcmode="lin" valueType="num">
                                      <p:cBhvr>
                                        <p:cTn id="14" dur="500" fill="hold"/>
                                        <p:tgtEl>
                                          <p:spTgt spid="721948"/>
                                        </p:tgtEl>
                                        <p:attrNameLst>
                                          <p:attrName>ppt_w</p:attrName>
                                        </p:attrNameLst>
                                      </p:cBhvr>
                                      <p:tavLst>
                                        <p:tav tm="0">
                                          <p:val>
                                            <p:strVal val="(6*min(max(#ppt_w*#ppt_h,.3),1)-7.4)/-.7*#ppt_w"/>
                                          </p:val>
                                        </p:tav>
                                        <p:tav tm="100000">
                                          <p:val>
                                            <p:strVal val="#ppt_w"/>
                                          </p:val>
                                        </p:tav>
                                      </p:tavLst>
                                    </p:anim>
                                    <p:anim calcmode="lin" valueType="num">
                                      <p:cBhvr>
                                        <p:cTn id="15" dur="500" fill="hold"/>
                                        <p:tgtEl>
                                          <p:spTgt spid="721948"/>
                                        </p:tgtEl>
                                        <p:attrNameLst>
                                          <p:attrName>ppt_h</p:attrName>
                                        </p:attrNameLst>
                                      </p:cBhvr>
                                      <p:tavLst>
                                        <p:tav tm="0">
                                          <p:val>
                                            <p:strVal val="(6*min(max(#ppt_w*#ppt_h,.3),1)-7.4)/-.7*#ppt_h"/>
                                          </p:val>
                                        </p:tav>
                                        <p:tav tm="100000">
                                          <p:val>
                                            <p:strVal val="#ppt_h"/>
                                          </p:val>
                                        </p:tav>
                                      </p:tavLst>
                                    </p:anim>
                                    <p:anim calcmode="lin" valueType="num">
                                      <p:cBhvr>
                                        <p:cTn id="16" dur="500" fill="hold"/>
                                        <p:tgtEl>
                                          <p:spTgt spid="721948"/>
                                        </p:tgtEl>
                                        <p:attrNameLst>
                                          <p:attrName>ppt_x</p:attrName>
                                        </p:attrNameLst>
                                      </p:cBhvr>
                                      <p:tavLst>
                                        <p:tav tm="0">
                                          <p:val>
                                            <p:fltVal val="0.5"/>
                                          </p:val>
                                        </p:tav>
                                        <p:tav tm="100000">
                                          <p:val>
                                            <p:strVal val="#ppt_x"/>
                                          </p:val>
                                        </p:tav>
                                      </p:tavLst>
                                    </p:anim>
                                    <p:anim calcmode="lin" valueType="num">
                                      <p:cBhvr>
                                        <p:cTn id="17" dur="500" fill="hold"/>
                                        <p:tgtEl>
                                          <p:spTgt spid="721948"/>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500"/>
                            </p:stCondLst>
                            <p:childTnLst>
                              <p:par>
                                <p:cTn id="19" presetID="23" presetClass="entr" presetSubtype="528" fill="hold" grpId="0" nodeType="afterEffect">
                                  <p:stCondLst>
                                    <p:cond delay="500"/>
                                  </p:stCondLst>
                                  <p:childTnLst>
                                    <p:set>
                                      <p:cBhvr>
                                        <p:cTn id="20" dur="1" fill="hold">
                                          <p:stCondLst>
                                            <p:cond delay="0"/>
                                          </p:stCondLst>
                                        </p:cTn>
                                        <p:tgtEl>
                                          <p:spTgt spid="721952"/>
                                        </p:tgtEl>
                                        <p:attrNameLst>
                                          <p:attrName>style.visibility</p:attrName>
                                        </p:attrNameLst>
                                      </p:cBhvr>
                                      <p:to>
                                        <p:strVal val="visible"/>
                                      </p:to>
                                    </p:set>
                                    <p:anim calcmode="lin" valueType="num">
                                      <p:cBhvr>
                                        <p:cTn id="21" dur="500" fill="hold"/>
                                        <p:tgtEl>
                                          <p:spTgt spid="721952"/>
                                        </p:tgtEl>
                                        <p:attrNameLst>
                                          <p:attrName>ppt_w</p:attrName>
                                        </p:attrNameLst>
                                      </p:cBhvr>
                                      <p:tavLst>
                                        <p:tav tm="0">
                                          <p:val>
                                            <p:fltVal val="0"/>
                                          </p:val>
                                        </p:tav>
                                        <p:tav tm="100000">
                                          <p:val>
                                            <p:strVal val="#ppt_w"/>
                                          </p:val>
                                        </p:tav>
                                      </p:tavLst>
                                    </p:anim>
                                    <p:anim calcmode="lin" valueType="num">
                                      <p:cBhvr>
                                        <p:cTn id="22" dur="500" fill="hold"/>
                                        <p:tgtEl>
                                          <p:spTgt spid="721952"/>
                                        </p:tgtEl>
                                        <p:attrNameLst>
                                          <p:attrName>ppt_h</p:attrName>
                                        </p:attrNameLst>
                                      </p:cBhvr>
                                      <p:tavLst>
                                        <p:tav tm="0">
                                          <p:val>
                                            <p:fltVal val="0"/>
                                          </p:val>
                                        </p:tav>
                                        <p:tav tm="100000">
                                          <p:val>
                                            <p:strVal val="#ppt_h"/>
                                          </p:val>
                                        </p:tav>
                                      </p:tavLst>
                                    </p:anim>
                                    <p:anim calcmode="lin" valueType="num">
                                      <p:cBhvr>
                                        <p:cTn id="23" dur="500" fill="hold"/>
                                        <p:tgtEl>
                                          <p:spTgt spid="721952"/>
                                        </p:tgtEl>
                                        <p:attrNameLst>
                                          <p:attrName>ppt_x</p:attrName>
                                        </p:attrNameLst>
                                      </p:cBhvr>
                                      <p:tavLst>
                                        <p:tav tm="0">
                                          <p:val>
                                            <p:fltVal val="0.5"/>
                                          </p:val>
                                        </p:tav>
                                        <p:tav tm="100000">
                                          <p:val>
                                            <p:strVal val="#ppt_x"/>
                                          </p:val>
                                        </p:tav>
                                      </p:tavLst>
                                    </p:anim>
                                    <p:anim calcmode="lin" valueType="num">
                                      <p:cBhvr>
                                        <p:cTn id="24" dur="500" fill="hold"/>
                                        <p:tgtEl>
                                          <p:spTgt spid="7219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934" grpId="0" autoUpdateAnimBg="0"/>
      <p:bldP spid="721948" grpId="0" animBg="1"/>
      <p:bldP spid="721952" grpId="0"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4514" name="Rectangle 3"/>
          <p:cNvSpPr>
            <a:spLocks noChangeArrowheads="1"/>
          </p:cNvSpPr>
          <p:nvPr/>
        </p:nvSpPr>
        <p:spPr bwMode="auto">
          <a:xfrm>
            <a:off x="3332163" y="96202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790015"/>
                </a:solidFill>
                <a:effectLst/>
                <a:uLnTx/>
                <a:uFillTx/>
                <a:latin typeface="Arial" panose="020B0604020202020204" pitchFamily="34" charset="0"/>
                <a:cs typeface="Arial" panose="020B0604020202020204" pitchFamily="34" charset="0"/>
              </a:rPr>
              <a:t>ABRAHAM</a:t>
            </a:r>
          </a:p>
        </p:txBody>
      </p:sp>
      <p:sp>
        <p:nvSpPr>
          <p:cNvPr id="790532" name="Rectangle 4"/>
          <p:cNvSpPr>
            <a:spLocks noChangeArrowheads="1"/>
          </p:cNvSpPr>
          <p:nvPr/>
        </p:nvSpPr>
        <p:spPr bwMode="auto">
          <a:xfrm>
            <a:off x="3124200" y="1371600"/>
            <a:ext cx="2895600" cy="3124200"/>
          </a:xfrm>
          <a:prstGeom prst="rect">
            <a:avLst/>
          </a:prstGeom>
          <a:solidFill>
            <a:schemeClr val="accent2"/>
          </a:solid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33" name="AutoShape 5"/>
          <p:cNvSpPr>
            <a:spLocks noChangeArrowheads="1"/>
          </p:cNvSpPr>
          <p:nvPr/>
        </p:nvSpPr>
        <p:spPr bwMode="auto">
          <a:xfrm>
            <a:off x="3146425" y="860425"/>
            <a:ext cx="1663700" cy="1054100"/>
          </a:xfrm>
          <a:prstGeom prst="roundRect">
            <a:avLst>
              <a:gd name="adj" fmla="val 12495"/>
            </a:avLst>
          </a:prstGeom>
          <a:solidFill>
            <a:schemeClr val="accent2"/>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34" name="Rectangle 6"/>
          <p:cNvSpPr>
            <a:spLocks noChangeArrowheads="1"/>
          </p:cNvSpPr>
          <p:nvPr/>
        </p:nvSpPr>
        <p:spPr bwMode="auto">
          <a:xfrm>
            <a:off x="3124200" y="1355725"/>
            <a:ext cx="2057400" cy="1066800"/>
          </a:xfrm>
          <a:prstGeom prst="rect">
            <a:avLst/>
          </a:prstGeom>
          <a:solidFill>
            <a:schemeClr val="accent2"/>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35" name="Line 7"/>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36" name="Line 8"/>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64520" name="Picture 9"/>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94400" y="1155700"/>
            <a:ext cx="1320800" cy="154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790538" name="Rectangle 10"/>
          <p:cNvSpPr>
            <a:spLocks noChangeArrowheads="1"/>
          </p:cNvSpPr>
          <p:nvPr/>
        </p:nvSpPr>
        <p:spPr bwMode="auto">
          <a:xfrm>
            <a:off x="4802188" y="1068388"/>
            <a:ext cx="1825625" cy="3635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كنعان. ٢٠٠٠ ق. م </a:t>
            </a:r>
            <a:endPar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4522" name="Rectangle 11"/>
          <p:cNvSpPr>
            <a:spLocks noChangeArrowheads="1"/>
          </p:cNvSpPr>
          <p:nvPr/>
        </p:nvSpPr>
        <p:spPr bwMode="auto">
          <a:xfrm>
            <a:off x="3703638" y="1597025"/>
            <a:ext cx="1880322"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790015"/>
                </a:solidFill>
                <a:effectLst/>
                <a:uLnTx/>
                <a:uFillTx/>
                <a:latin typeface="Arial" panose="020B0604020202020204" pitchFamily="34" charset="0"/>
                <a:cs typeface="Arial" panose="020B0604020202020204" pitchFamily="34" charset="0"/>
              </a:rPr>
              <a:t>The CALL</a:t>
            </a:r>
          </a:p>
        </p:txBody>
      </p:sp>
      <p:sp>
        <p:nvSpPr>
          <p:cNvPr id="64523" name="Rectangle 12"/>
          <p:cNvSpPr>
            <a:spLocks noChangeArrowheads="1"/>
          </p:cNvSpPr>
          <p:nvPr/>
        </p:nvSpPr>
        <p:spPr bwMode="auto">
          <a:xfrm>
            <a:off x="3890963" y="2054225"/>
            <a:ext cx="1532406"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790015"/>
                </a:solidFill>
                <a:effectLst/>
                <a:uLnTx/>
                <a:uFillTx/>
                <a:latin typeface="Arial" panose="020B0604020202020204" pitchFamily="34" charset="0"/>
                <a:cs typeface="Arial" panose="020B0604020202020204" pitchFamily="34" charset="0"/>
              </a:rPr>
              <a:t>L - S - B</a:t>
            </a:r>
          </a:p>
        </p:txBody>
      </p:sp>
      <p:sp>
        <p:nvSpPr>
          <p:cNvPr id="64524" name="Rectangle 13"/>
          <p:cNvSpPr>
            <a:spLocks noChangeArrowheads="1"/>
          </p:cNvSpPr>
          <p:nvPr/>
        </p:nvSpPr>
        <p:spPr bwMode="auto">
          <a:xfrm>
            <a:off x="4151313" y="2466975"/>
            <a:ext cx="1446212" cy="828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١  - ١       </a:t>
            </a:r>
          </a:p>
        </p:txBody>
      </p:sp>
      <p:sp>
        <p:nvSpPr>
          <p:cNvPr id="790542" name="Rectangle 14"/>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44" name="Rectangle 16"/>
          <p:cNvSpPr>
            <a:spLocks noChangeArrowheads="1"/>
          </p:cNvSpPr>
          <p:nvPr/>
        </p:nvSpPr>
        <p:spPr bwMode="auto">
          <a:xfrm>
            <a:off x="823913" y="2454275"/>
            <a:ext cx="977831" cy="138243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rPr>
              <a:t>        </a:t>
            </a:r>
          </a:p>
        </p:txBody>
      </p:sp>
      <p:sp>
        <p:nvSpPr>
          <p:cNvPr id="790545" name="Rectangle 17"/>
          <p:cNvSpPr>
            <a:spLocks noChangeArrowheads="1"/>
          </p:cNvSpPr>
          <p:nvPr/>
        </p:nvSpPr>
        <p:spPr bwMode="auto">
          <a:xfrm>
            <a:off x="1245489" y="2378075"/>
            <a:ext cx="965007" cy="181331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51DC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51DC00"/>
                </a:solidFill>
                <a:effectLst/>
                <a:uLnTx/>
                <a:uFillTx/>
                <a:latin typeface="Arial" panose="020B0604020202020204" pitchFamily="34" charset="0"/>
                <a:ea typeface="Accordance" panose="00000400000000000000" pitchFamily="2" charset="-78"/>
                <a:cs typeface="Arial" panose="020B0604020202020204" pitchFamily="34" charset="0"/>
              </a:rPr>
              <a:t>يوسف</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51DC00"/>
                </a:solidFill>
                <a:effectLst/>
                <a:uLnTx/>
                <a:uFillTx/>
                <a:latin typeface="Arial" panose="020B0604020202020204" pitchFamily="34" charset="0"/>
                <a:ea typeface="Accordance" panose="00000400000000000000" pitchFamily="2" charset="-78"/>
                <a:cs typeface="Arial" panose="020B0604020202020204" pitchFamily="34" charset="0"/>
              </a:rPr>
              <a:t>موسى</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51DC00"/>
                </a:solidFill>
                <a:effectLst/>
                <a:uLnTx/>
                <a:uFillTx/>
                <a:latin typeface="Arial" panose="020B0604020202020204" pitchFamily="34" charset="0"/>
                <a:ea typeface="Accordance" panose="00000400000000000000" pitchFamily="2" charset="-78"/>
                <a:cs typeface="Arial" panose="020B0604020202020204" pitchFamily="34" charset="0"/>
              </a:rPr>
              <a:t>يشوع</a:t>
            </a:r>
            <a:endParaRPr kumimoji="0" lang="en-US" sz="6000" b="0" i="0" u="none" strike="noStrike" kern="1200" cap="none" spc="0" normalizeH="0" baseline="0" noProof="0" dirty="0">
              <a:ln>
                <a:noFill/>
              </a:ln>
              <a:solidFill>
                <a:srgbClr val="FFD34A"/>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90546" name="Line 18"/>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47" name="Line 19"/>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48" name="Line 20"/>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4531" name="Rectangle 23"/>
          <p:cNvSpPr>
            <a:spLocks noChangeArrowheads="1"/>
          </p:cNvSpPr>
          <p:nvPr/>
        </p:nvSpPr>
        <p:spPr bwMode="auto">
          <a:xfrm>
            <a:off x="3078163" y="931863"/>
            <a:ext cx="872033"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إبراهيم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90553" name="Rectangle 25"/>
          <p:cNvSpPr>
            <a:spLocks noChangeArrowheads="1"/>
          </p:cNvSpPr>
          <p:nvPr/>
        </p:nvSpPr>
        <p:spPr bwMode="auto">
          <a:xfrm>
            <a:off x="736600" y="4775200"/>
            <a:ext cx="7734300"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nvGrpSpPr>
          <p:cNvPr id="2" name="Group 29"/>
          <p:cNvGrpSpPr>
            <a:grpSpLocks/>
          </p:cNvGrpSpPr>
          <p:nvPr/>
        </p:nvGrpSpPr>
        <p:grpSpPr bwMode="auto">
          <a:xfrm>
            <a:off x="4787900" y="4699000"/>
            <a:ext cx="3683000" cy="1549400"/>
            <a:chOff x="3048" y="3064"/>
            <a:chExt cx="2320" cy="976"/>
          </a:xfrm>
        </p:grpSpPr>
        <p:grpSp>
          <p:nvGrpSpPr>
            <p:cNvPr id="64571" name="Group 30"/>
            <p:cNvGrpSpPr>
              <a:grpSpLocks/>
            </p:cNvGrpSpPr>
            <p:nvPr/>
          </p:nvGrpSpPr>
          <p:grpSpPr bwMode="auto">
            <a:xfrm>
              <a:off x="3064" y="3186"/>
              <a:ext cx="2301" cy="704"/>
              <a:chOff x="571" y="3050"/>
              <a:chExt cx="4853" cy="704"/>
            </a:xfrm>
          </p:grpSpPr>
          <p:sp>
            <p:nvSpPr>
              <p:cNvPr id="790559" name="Rectangle 31"/>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60" name="Rectangle 32"/>
              <p:cNvSpPr>
                <a:spLocks noChangeArrowheads="1"/>
              </p:cNvSpPr>
              <p:nvPr/>
            </p:nvSpPr>
            <p:spPr bwMode="auto">
              <a:xfrm>
                <a:off x="2494" y="3093"/>
                <a:ext cx="2620" cy="599"/>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الشعب اليهودي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من خلال </a:t>
                </a:r>
                <a:r>
                  <a:rPr kumimoji="0" lang="ar-JO" sz="2800" b="1" i="0" u="none" strike="noStrike" kern="1200" cap="none" spc="0" normalizeH="0" baseline="0" noProof="0" dirty="0">
                    <a:ln>
                      <a:noFill/>
                    </a:ln>
                    <a:solidFill>
                      <a:srgbClr val="00B0F0"/>
                    </a:solidFill>
                    <a:effectLst/>
                    <a:uLnTx/>
                    <a:uFillTx/>
                    <a:latin typeface="Arial" panose="020B0604020202020204" pitchFamily="34" charset="0"/>
                    <a:ea typeface="Accordance" panose="00000400000000000000" pitchFamily="2" charset="-78"/>
                    <a:cs typeface="Arial" panose="020B0604020202020204" pitchFamily="34" charset="0"/>
                  </a:rPr>
                  <a:t>إسحق</a:t>
                </a:r>
                <a:endParaRPr kumimoji="0" lang="en-US" sz="2800" b="1" i="0" u="none" strike="noStrike" kern="1200" cap="none" spc="0" normalizeH="0" baseline="0" noProof="0" dirty="0">
                  <a:ln>
                    <a:noFill/>
                  </a:ln>
                  <a:solidFill>
                    <a:srgbClr val="00B0F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790561" name="AutoShape 33"/>
            <p:cNvSpPr>
              <a:spLocks noChangeArrowheads="1"/>
            </p:cNvSpPr>
            <p:nvPr/>
          </p:nvSpPr>
          <p:spPr bwMode="auto">
            <a:xfrm>
              <a:off x="3048" y="3064"/>
              <a:ext cx="2320"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grpSp>
        <p:nvGrpSpPr>
          <p:cNvPr id="4" name="Group 34"/>
          <p:cNvGrpSpPr>
            <a:grpSpLocks/>
          </p:cNvGrpSpPr>
          <p:nvPr/>
        </p:nvGrpSpPr>
        <p:grpSpPr bwMode="auto">
          <a:xfrm>
            <a:off x="601663" y="4686300"/>
            <a:ext cx="4046537" cy="1549400"/>
            <a:chOff x="411" y="3056"/>
            <a:chExt cx="2549" cy="976"/>
          </a:xfrm>
        </p:grpSpPr>
        <p:grpSp>
          <p:nvGrpSpPr>
            <p:cNvPr id="64567" name="Group 35"/>
            <p:cNvGrpSpPr>
              <a:grpSpLocks/>
            </p:cNvGrpSpPr>
            <p:nvPr/>
          </p:nvGrpSpPr>
          <p:grpSpPr bwMode="auto">
            <a:xfrm>
              <a:off x="411" y="3194"/>
              <a:ext cx="2517" cy="704"/>
              <a:chOff x="571" y="3050"/>
              <a:chExt cx="4853" cy="704"/>
            </a:xfrm>
          </p:grpSpPr>
          <p:sp>
            <p:nvSpPr>
              <p:cNvPr id="790564" name="Rectangle 36"/>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65" name="Rectangle 37"/>
              <p:cNvSpPr>
                <a:spLocks noChangeArrowheads="1"/>
              </p:cNvSpPr>
              <p:nvPr/>
            </p:nvSpPr>
            <p:spPr bwMode="auto">
              <a:xfrm>
                <a:off x="2667" y="3093"/>
                <a:ext cx="2736" cy="599"/>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شعوب عربية</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من خلال </a:t>
                </a:r>
                <a:r>
                  <a:rPr kumimoji="0" lang="ar-JO" sz="2800" b="1" i="0"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rPr>
                  <a:t>إسماعيل</a:t>
                </a:r>
              </a:p>
            </p:txBody>
          </p:sp>
        </p:grpSp>
        <p:sp>
          <p:nvSpPr>
            <p:cNvPr id="790566" name="AutoShape 38"/>
            <p:cNvSpPr>
              <a:spLocks noChangeArrowheads="1"/>
            </p:cNvSpPr>
            <p:nvPr/>
          </p:nvSpPr>
          <p:spPr bwMode="auto">
            <a:xfrm>
              <a:off x="456" y="3056"/>
              <a:ext cx="2504"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790567" name="Oval 39"/>
          <p:cNvSpPr>
            <a:spLocks noChangeArrowheads="1"/>
          </p:cNvSpPr>
          <p:nvPr/>
        </p:nvSpPr>
        <p:spPr bwMode="auto">
          <a:xfrm>
            <a:off x="5994400" y="5327650"/>
            <a:ext cx="2398713" cy="608013"/>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68" name="Oval 40"/>
          <p:cNvSpPr>
            <a:spLocks noChangeArrowheads="1"/>
          </p:cNvSpPr>
          <p:nvPr/>
        </p:nvSpPr>
        <p:spPr bwMode="auto">
          <a:xfrm>
            <a:off x="2123728" y="5341938"/>
            <a:ext cx="2594322" cy="6223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nvGrpSpPr>
          <p:cNvPr id="64537" name="Group 41"/>
          <p:cNvGrpSpPr>
            <a:grpSpLocks/>
          </p:cNvGrpSpPr>
          <p:nvPr/>
        </p:nvGrpSpPr>
        <p:grpSpPr bwMode="auto">
          <a:xfrm>
            <a:off x="6224589" y="1514476"/>
            <a:ext cx="2316163" cy="1392238"/>
            <a:chOff x="3953" y="970"/>
            <a:chExt cx="1459" cy="877"/>
          </a:xfrm>
        </p:grpSpPr>
        <p:sp>
          <p:nvSpPr>
            <p:cNvPr id="790570" name="Rectangle 42"/>
            <p:cNvSpPr>
              <a:spLocks noChangeArrowheads="1"/>
            </p:cNvSpPr>
            <p:nvPr/>
          </p:nvSpPr>
          <p:spPr bwMode="auto">
            <a:xfrm>
              <a:off x="3975" y="970"/>
              <a:ext cx="459" cy="3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ب.م</a:t>
              </a:r>
              <a:endParaRPr kumimoji="0" lang="en-US" sz="2800" b="0"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90571" name="Rectangle 43"/>
            <p:cNvSpPr>
              <a:spLocks noChangeArrowheads="1"/>
            </p:cNvSpPr>
            <p:nvPr/>
          </p:nvSpPr>
          <p:spPr bwMode="auto">
            <a:xfrm>
              <a:off x="3953" y="1440"/>
              <a:ext cx="1459" cy="407"/>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تك: ١٢: ١-٣</a:t>
              </a:r>
              <a:endParaRPr kumimoji="0" lang="en-US" sz="2800" b="1" i="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790572" name="Freeform 4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73" name="AutoShape 4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74" name="Rectangle 4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75" name="AutoShape 4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76" name="Line 4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77" name="Line 4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78" name="Rectangle 5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4545" name="Rectangle 51"/>
          <p:cNvSpPr>
            <a:spLocks noChangeArrowheads="1"/>
          </p:cNvSpPr>
          <p:nvPr/>
        </p:nvSpPr>
        <p:spPr bwMode="auto">
          <a:xfrm>
            <a:off x="8186738" y="3832225"/>
            <a:ext cx="812722" cy="197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الأرض. النسل. البركة</a:t>
            </a:r>
            <a:endPar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4546" name="Rectangle 52"/>
          <p:cNvSpPr>
            <a:spLocks noChangeArrowheads="1"/>
          </p:cNvSpPr>
          <p:nvPr/>
        </p:nvSpPr>
        <p:spPr bwMode="auto">
          <a:xfrm>
            <a:off x="8175625" y="3654425"/>
            <a:ext cx="42960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4547" name="Rectangle 53"/>
          <p:cNvSpPr>
            <a:spLocks noChangeArrowheads="1"/>
          </p:cNvSpPr>
          <p:nvPr/>
        </p:nvSpPr>
        <p:spPr bwMode="auto">
          <a:xfrm>
            <a:off x="8004175" y="3432175"/>
            <a:ext cx="46166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4548" name="Rectangle 54"/>
          <p:cNvSpPr>
            <a:spLocks noChangeArrowheads="1"/>
          </p:cNvSpPr>
          <p:nvPr/>
        </p:nvSpPr>
        <p:spPr bwMode="auto">
          <a:xfrm>
            <a:off x="8321675" y="4033838"/>
            <a:ext cx="657230" cy="197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إسماعيل- إسحق</a:t>
            </a:r>
            <a:endPar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90583" name="Line 55"/>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84" name="Line 56"/>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85" name="Line 57"/>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4552" name="Text Box 5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790587" name="Rectangle 59"/>
          <p:cNvSpPr>
            <a:spLocks noChangeArrowheads="1"/>
          </p:cNvSpPr>
          <p:nvPr/>
        </p:nvSpPr>
        <p:spPr bwMode="auto">
          <a:xfrm>
            <a:off x="8082610" y="6528515"/>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29</a:t>
            </a:r>
          </a:p>
        </p:txBody>
      </p:sp>
      <p:sp>
        <p:nvSpPr>
          <p:cNvPr id="64554" name="Text Box 60"/>
          <p:cNvSpPr txBox="1">
            <a:spLocks noChangeArrowheads="1"/>
          </p:cNvSpPr>
          <p:nvPr/>
        </p:nvSpPr>
        <p:spPr bwMode="auto">
          <a:xfrm>
            <a:off x="6935596" y="6222818"/>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64555" name="Text Box 61"/>
          <p:cNvSpPr txBox="1">
            <a:spLocks noChangeArrowheads="1"/>
          </p:cNvSpPr>
          <p:nvPr/>
        </p:nvSpPr>
        <p:spPr bwMode="auto">
          <a:xfrm>
            <a:off x="8623300" y="6430963"/>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790556" name="Oval 28"/>
          <p:cNvSpPr>
            <a:spLocks noChangeArrowheads="1"/>
          </p:cNvSpPr>
          <p:nvPr/>
        </p:nvSpPr>
        <p:spPr bwMode="auto">
          <a:xfrm>
            <a:off x="3970338" y="2468563"/>
            <a:ext cx="1141412" cy="541337"/>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90" name="AutoShape 62"/>
          <p:cNvSpPr>
            <a:spLocks noChangeArrowheads="1"/>
          </p:cNvSpPr>
          <p:nvPr/>
        </p:nvSpPr>
        <p:spPr bwMode="auto">
          <a:xfrm rot="-4640194">
            <a:off x="2997200" y="3679825"/>
            <a:ext cx="2160588" cy="560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CD00"/>
              </a:gs>
              <a:gs pos="50000">
                <a:srgbClr val="00CD00">
                  <a:gamma/>
                  <a:shade val="0"/>
                  <a:invGamma/>
                </a:srgbClr>
              </a:gs>
              <a:gs pos="100000">
                <a:srgbClr val="00CD00"/>
              </a:gs>
            </a:gsLst>
            <a:lin ang="5400000" scaled="1"/>
          </a:gradFill>
          <a:ln w="9525">
            <a:solidFill>
              <a:srgbClr val="000000"/>
            </a:solidFill>
            <a:miter lim="800000"/>
            <a:headEnd/>
            <a:tailEnd/>
          </a:ln>
          <a:effectLst>
            <a:outerShdw blurRad="63500" dist="81320" dir="3080412" algn="ctr" rotWithShape="0">
              <a:srgbClr val="000000">
                <a:alpha val="74998"/>
              </a:srgbClr>
            </a:outerShdw>
          </a:effectLst>
        </p:spPr>
        <p:txBody>
          <a:bodyPr vert="eaVert"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1822C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90591" name="AutoShape 63"/>
          <p:cNvSpPr>
            <a:spLocks noChangeArrowheads="1"/>
          </p:cNvSpPr>
          <p:nvPr/>
        </p:nvSpPr>
        <p:spPr bwMode="auto">
          <a:xfrm rot="-6499426">
            <a:off x="4033043" y="3675857"/>
            <a:ext cx="2163763" cy="5397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50000">
                <a:schemeClr val="accent1">
                  <a:gamma/>
                  <a:shade val="2353"/>
                  <a:invGamma/>
                </a:schemeClr>
              </a:gs>
              <a:gs pos="100000">
                <a:schemeClr val="accent1"/>
              </a:gs>
            </a:gsLst>
            <a:lin ang="5400000" scaled="1"/>
          </a:gradFill>
          <a:ln w="9525">
            <a:solidFill>
              <a:srgbClr val="2A186E"/>
            </a:solidFill>
            <a:miter lim="800000"/>
            <a:headEnd/>
            <a:tailEnd/>
          </a:ln>
          <a:effectLst>
            <a:outerShdw blurRad="63500" dist="127000" dir="2212194" algn="ctr" rotWithShape="0">
              <a:srgbClr val="000000">
                <a:alpha val="74998"/>
              </a:srgbClr>
            </a:outerShdw>
          </a:effectLst>
        </p:spPr>
        <p:txBody>
          <a:bodyPr vert="eaVert"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1822C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90604" name="Rectangle 76"/>
          <p:cNvSpPr>
            <a:spLocks noChangeArrowheads="1"/>
          </p:cNvSpPr>
          <p:nvPr/>
        </p:nvSpPr>
        <p:spPr bwMode="auto">
          <a:xfrm>
            <a:off x="308950" y="7938"/>
            <a:ext cx="1275990"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 </a:t>
            </a:r>
            <a:endParaRPr kumimoji="0" lang="en-US" sz="2800" b="0"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4560" name="Text Box 78"/>
          <p:cNvSpPr txBox="1">
            <a:spLocks noChangeArrowheads="1"/>
          </p:cNvSpPr>
          <p:nvPr/>
        </p:nvSpPr>
        <p:spPr bwMode="auto">
          <a:xfrm>
            <a:off x="8617442" y="6449011"/>
            <a:ext cx="35779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 </a:t>
            </a:r>
          </a:p>
        </p:txBody>
      </p:sp>
      <p:sp>
        <p:nvSpPr>
          <p:cNvPr id="790615" name="AutoShape 87"/>
          <p:cNvSpPr>
            <a:spLocks noChangeArrowheads="1"/>
          </p:cNvSpPr>
          <p:nvPr/>
        </p:nvSpPr>
        <p:spPr bwMode="auto">
          <a:xfrm rot="9172441">
            <a:off x="2863850" y="603250"/>
            <a:ext cx="636588" cy="2730500"/>
          </a:xfrm>
          <a:prstGeom prst="curvedLeftArrow">
            <a:avLst>
              <a:gd name="adj1" fmla="val 85785"/>
              <a:gd name="adj2" fmla="val 171571"/>
              <a:gd name="adj3" fmla="val 33333"/>
            </a:avLst>
          </a:prstGeom>
          <a:gradFill rotWithShape="0">
            <a:gsLst>
              <a:gs pos="0">
                <a:srgbClr val="00FF00">
                  <a:gamma/>
                  <a:shade val="0"/>
                  <a:invGamma/>
                </a:srgbClr>
              </a:gs>
              <a:gs pos="50000">
                <a:srgbClr val="00FF00"/>
              </a:gs>
              <a:gs pos="100000">
                <a:srgbClr val="00FF00">
                  <a:gamma/>
                  <a:shade val="0"/>
                  <a:invGamma/>
                </a:srgbClr>
              </a:gs>
            </a:gsLst>
            <a:lin ang="5400000" scaled="1"/>
          </a:gradFill>
          <a:ln w="381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616" name="AutoShape 88"/>
          <p:cNvSpPr>
            <a:spLocks noChangeArrowheads="1"/>
          </p:cNvSpPr>
          <p:nvPr/>
        </p:nvSpPr>
        <p:spPr bwMode="auto">
          <a:xfrm rot="10363958" flipH="1">
            <a:off x="4924425" y="679450"/>
            <a:ext cx="495300" cy="2047875"/>
          </a:xfrm>
          <a:prstGeom prst="curvedLeftArrow">
            <a:avLst>
              <a:gd name="adj1" fmla="val 82692"/>
              <a:gd name="adj2" fmla="val 165385"/>
              <a:gd name="adj3" fmla="val 33333"/>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bg2"/>
            </a:solidFill>
            <a:miter lim="800000"/>
            <a:headEnd/>
            <a:tailEnd/>
          </a:ln>
          <a:effectLst>
            <a:outerShdw blurRad="63500" dist="71842" dir="2700000"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40248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790553"/>
                                        </p:tgtEl>
                                        <p:attrNameLst>
                                          <p:attrName>style.visibility</p:attrName>
                                        </p:attrNameLst>
                                      </p:cBhvr>
                                      <p:to>
                                        <p:strVal val="visible"/>
                                      </p:to>
                                    </p:set>
                                    <p:anim calcmode="lin" valueType="num">
                                      <p:cBhvr>
                                        <p:cTn id="7" dur="500" fill="hold"/>
                                        <p:tgtEl>
                                          <p:spTgt spid="790553"/>
                                        </p:tgtEl>
                                        <p:attrNameLst>
                                          <p:attrName>ppt_w</p:attrName>
                                        </p:attrNameLst>
                                      </p:cBhvr>
                                      <p:tavLst>
                                        <p:tav tm="0">
                                          <p:val>
                                            <p:fltVal val="0"/>
                                          </p:val>
                                        </p:tav>
                                        <p:tav tm="100000">
                                          <p:val>
                                            <p:strVal val="#ppt_w"/>
                                          </p:val>
                                        </p:tav>
                                      </p:tavLst>
                                    </p:anim>
                                    <p:anim calcmode="lin" valueType="num">
                                      <p:cBhvr>
                                        <p:cTn id="8" dur="500" fill="hold"/>
                                        <p:tgtEl>
                                          <p:spTgt spid="790553"/>
                                        </p:tgtEl>
                                        <p:attrNameLst>
                                          <p:attrName>ppt_h</p:attrName>
                                        </p:attrNameLst>
                                      </p:cBhvr>
                                      <p:tavLst>
                                        <p:tav tm="0">
                                          <p:val>
                                            <p:fltVal val="0"/>
                                          </p:val>
                                        </p:tav>
                                        <p:tav tm="100000">
                                          <p:val>
                                            <p:strVal val="#ppt_h"/>
                                          </p:val>
                                        </p:tav>
                                      </p:tavLst>
                                    </p:anim>
                                    <p:anim calcmode="lin" valueType="num">
                                      <p:cBhvr>
                                        <p:cTn id="9" dur="500" fill="hold"/>
                                        <p:tgtEl>
                                          <p:spTgt spid="790553"/>
                                        </p:tgtEl>
                                        <p:attrNameLst>
                                          <p:attrName>ppt_x</p:attrName>
                                        </p:attrNameLst>
                                      </p:cBhvr>
                                      <p:tavLst>
                                        <p:tav tm="0">
                                          <p:val>
                                            <p:fltVal val="0.5"/>
                                          </p:val>
                                        </p:tav>
                                        <p:tav tm="100000">
                                          <p:val>
                                            <p:strVal val="#ppt_x"/>
                                          </p:val>
                                        </p:tav>
                                      </p:tavLst>
                                    </p:anim>
                                    <p:anim calcmode="lin" valueType="num">
                                      <p:cBhvr>
                                        <p:cTn id="10" dur="500" fill="hold"/>
                                        <p:tgtEl>
                                          <p:spTgt spid="79055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9" presetClass="entr" presetSubtype="0" fill="hold" grpId="0" nodeType="afterEffect">
                                  <p:stCondLst>
                                    <p:cond delay="100"/>
                                  </p:stCondLst>
                                  <p:childTnLst>
                                    <p:set>
                                      <p:cBhvr>
                                        <p:cTn id="19" dur="1" fill="hold">
                                          <p:stCondLst>
                                            <p:cond delay="0"/>
                                          </p:stCondLst>
                                        </p:cTn>
                                        <p:tgtEl>
                                          <p:spTgt spid="790568"/>
                                        </p:tgtEl>
                                        <p:attrNameLst>
                                          <p:attrName>style.visibility</p:attrName>
                                        </p:attrNameLst>
                                      </p:cBhvr>
                                      <p:to>
                                        <p:strVal val="visible"/>
                                      </p:to>
                                    </p:set>
                                    <p:animEffect transition="in" filter="dissolve">
                                      <p:cBhvr>
                                        <p:cTn id="20" dur="500"/>
                                        <p:tgtEl>
                                          <p:spTgt spid="790568"/>
                                        </p:tgtEl>
                                      </p:cBhvr>
                                    </p:animEffect>
                                  </p:childTnLst>
                                </p:cTn>
                              </p:par>
                            </p:childTnLst>
                          </p:cTn>
                        </p:par>
                        <p:par>
                          <p:cTn id="21" fill="hold" nodeType="afterGroup">
                            <p:stCondLst>
                              <p:cond delay="1100"/>
                            </p:stCondLst>
                            <p:childTnLst>
                              <p:par>
                                <p:cTn id="22" presetID="22" presetClass="entr" presetSubtype="4" fill="hold" nodeType="afterEffect">
                                  <p:stCondLst>
                                    <p:cond delay="0"/>
                                  </p:stCondLst>
                                  <p:childTnLst>
                                    <p:set>
                                      <p:cBhvr>
                                        <p:cTn id="23" dur="1" fill="hold">
                                          <p:stCondLst>
                                            <p:cond delay="0"/>
                                          </p:stCondLst>
                                        </p:cTn>
                                        <p:tgtEl>
                                          <p:spTgt spid="790590"/>
                                        </p:tgtEl>
                                        <p:attrNameLst>
                                          <p:attrName>style.visibility</p:attrName>
                                        </p:attrNameLst>
                                      </p:cBhvr>
                                      <p:to>
                                        <p:strVal val="visible"/>
                                      </p:to>
                                    </p:set>
                                    <p:animEffect transition="in" filter="wipe(down)">
                                      <p:cBhvr>
                                        <p:cTn id="24" dur="500"/>
                                        <p:tgtEl>
                                          <p:spTgt spid="790590"/>
                                        </p:tgtEl>
                                      </p:cBhvr>
                                    </p:animEffect>
                                  </p:childTnLst>
                                </p:cTn>
                              </p:par>
                            </p:childTnLst>
                          </p:cTn>
                        </p:par>
                        <p:par>
                          <p:cTn id="25" fill="hold" nodeType="afterGroup">
                            <p:stCondLst>
                              <p:cond delay="1600"/>
                            </p:stCondLst>
                            <p:childTnLst>
                              <p:par>
                                <p:cTn id="26" presetID="23" presetClass="entr" presetSubtype="16" fill="hold" grpId="0" nodeType="afterEffect">
                                  <p:stCondLst>
                                    <p:cond delay="0"/>
                                  </p:stCondLst>
                                  <p:childTnLst>
                                    <p:set>
                                      <p:cBhvr>
                                        <p:cTn id="27" dur="1" fill="hold">
                                          <p:stCondLst>
                                            <p:cond delay="0"/>
                                          </p:stCondLst>
                                        </p:cTn>
                                        <p:tgtEl>
                                          <p:spTgt spid="790615"/>
                                        </p:tgtEl>
                                        <p:attrNameLst>
                                          <p:attrName>style.visibility</p:attrName>
                                        </p:attrNameLst>
                                      </p:cBhvr>
                                      <p:to>
                                        <p:strVal val="visible"/>
                                      </p:to>
                                    </p:set>
                                    <p:anim calcmode="lin" valueType="num">
                                      <p:cBhvr>
                                        <p:cTn id="28" dur="500" fill="hold"/>
                                        <p:tgtEl>
                                          <p:spTgt spid="790615"/>
                                        </p:tgtEl>
                                        <p:attrNameLst>
                                          <p:attrName>ppt_w</p:attrName>
                                        </p:attrNameLst>
                                      </p:cBhvr>
                                      <p:tavLst>
                                        <p:tav tm="0">
                                          <p:val>
                                            <p:fltVal val="0"/>
                                          </p:val>
                                        </p:tav>
                                        <p:tav tm="100000">
                                          <p:val>
                                            <p:strVal val="#ppt_w"/>
                                          </p:val>
                                        </p:tav>
                                      </p:tavLst>
                                    </p:anim>
                                    <p:anim calcmode="lin" valueType="num">
                                      <p:cBhvr>
                                        <p:cTn id="29" dur="500" fill="hold"/>
                                        <p:tgtEl>
                                          <p:spTgt spid="790615"/>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2"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1+#ppt_w/2"/>
                                          </p:val>
                                        </p:tav>
                                        <p:tav tm="100000">
                                          <p:val>
                                            <p:strVal val="#ppt_x"/>
                                          </p:val>
                                        </p:tav>
                                      </p:tavLst>
                                    </p:anim>
                                    <p:anim calcmode="lin" valueType="num">
                                      <p:cBhvr additive="base">
                                        <p:cTn id="35" dur="500" fill="hold"/>
                                        <p:tgtEl>
                                          <p:spTgt spid="2"/>
                                        </p:tgtEl>
                                        <p:attrNameLst>
                                          <p:attrName>ppt_y</p:attrName>
                                        </p:attrNameLst>
                                      </p:cBhvr>
                                      <p:tavLst>
                                        <p:tav tm="0">
                                          <p:val>
                                            <p:strVal val="#ppt_y"/>
                                          </p:val>
                                        </p:tav>
                                        <p:tav tm="100000">
                                          <p:val>
                                            <p:strVal val="#ppt_y"/>
                                          </p:val>
                                        </p:tav>
                                      </p:tavLst>
                                    </p:anim>
                                  </p:childTnLst>
                                </p:cTn>
                              </p:par>
                            </p:childTnLst>
                          </p:cTn>
                        </p:par>
                        <p:par>
                          <p:cTn id="36" fill="hold" nodeType="afterGroup">
                            <p:stCondLst>
                              <p:cond delay="500"/>
                            </p:stCondLst>
                            <p:childTnLst>
                              <p:par>
                                <p:cTn id="37" presetID="9" presetClass="entr" presetSubtype="0" fill="hold" grpId="0" nodeType="afterEffect">
                                  <p:stCondLst>
                                    <p:cond delay="100"/>
                                  </p:stCondLst>
                                  <p:childTnLst>
                                    <p:set>
                                      <p:cBhvr>
                                        <p:cTn id="38" dur="1" fill="hold">
                                          <p:stCondLst>
                                            <p:cond delay="0"/>
                                          </p:stCondLst>
                                        </p:cTn>
                                        <p:tgtEl>
                                          <p:spTgt spid="790567"/>
                                        </p:tgtEl>
                                        <p:attrNameLst>
                                          <p:attrName>style.visibility</p:attrName>
                                        </p:attrNameLst>
                                      </p:cBhvr>
                                      <p:to>
                                        <p:strVal val="visible"/>
                                      </p:to>
                                    </p:set>
                                    <p:animEffect transition="in" filter="dissolve">
                                      <p:cBhvr>
                                        <p:cTn id="39" dur="500"/>
                                        <p:tgtEl>
                                          <p:spTgt spid="790567"/>
                                        </p:tgtEl>
                                      </p:cBhvr>
                                    </p:animEffect>
                                  </p:childTnLst>
                                </p:cTn>
                              </p:par>
                            </p:childTnLst>
                          </p:cTn>
                        </p:par>
                        <p:par>
                          <p:cTn id="40" fill="hold" nodeType="afterGroup">
                            <p:stCondLst>
                              <p:cond delay="1100"/>
                            </p:stCondLst>
                            <p:childTnLst>
                              <p:par>
                                <p:cTn id="41" presetID="22" presetClass="entr" presetSubtype="4" fill="hold" nodeType="afterEffect">
                                  <p:stCondLst>
                                    <p:cond delay="0"/>
                                  </p:stCondLst>
                                  <p:childTnLst>
                                    <p:set>
                                      <p:cBhvr>
                                        <p:cTn id="42" dur="1" fill="hold">
                                          <p:stCondLst>
                                            <p:cond delay="0"/>
                                          </p:stCondLst>
                                        </p:cTn>
                                        <p:tgtEl>
                                          <p:spTgt spid="790591"/>
                                        </p:tgtEl>
                                        <p:attrNameLst>
                                          <p:attrName>style.visibility</p:attrName>
                                        </p:attrNameLst>
                                      </p:cBhvr>
                                      <p:to>
                                        <p:strVal val="visible"/>
                                      </p:to>
                                    </p:set>
                                    <p:animEffect transition="in" filter="wipe(down)">
                                      <p:cBhvr>
                                        <p:cTn id="43" dur="500"/>
                                        <p:tgtEl>
                                          <p:spTgt spid="790591"/>
                                        </p:tgtEl>
                                      </p:cBhvr>
                                    </p:animEffect>
                                  </p:childTnLst>
                                </p:cTn>
                              </p:par>
                            </p:childTnLst>
                          </p:cTn>
                        </p:par>
                        <p:par>
                          <p:cTn id="44" fill="hold" nodeType="afterGroup">
                            <p:stCondLst>
                              <p:cond delay="1600"/>
                            </p:stCondLst>
                            <p:childTnLst>
                              <p:par>
                                <p:cTn id="45" presetID="23" presetClass="entr" presetSubtype="16" fill="hold" grpId="0" nodeType="afterEffect">
                                  <p:stCondLst>
                                    <p:cond delay="0"/>
                                  </p:stCondLst>
                                  <p:childTnLst>
                                    <p:set>
                                      <p:cBhvr>
                                        <p:cTn id="46" dur="1" fill="hold">
                                          <p:stCondLst>
                                            <p:cond delay="0"/>
                                          </p:stCondLst>
                                        </p:cTn>
                                        <p:tgtEl>
                                          <p:spTgt spid="790616"/>
                                        </p:tgtEl>
                                        <p:attrNameLst>
                                          <p:attrName>style.visibility</p:attrName>
                                        </p:attrNameLst>
                                      </p:cBhvr>
                                      <p:to>
                                        <p:strVal val="visible"/>
                                      </p:to>
                                    </p:set>
                                    <p:anim calcmode="lin" valueType="num">
                                      <p:cBhvr>
                                        <p:cTn id="47" dur="500" fill="hold"/>
                                        <p:tgtEl>
                                          <p:spTgt spid="790616"/>
                                        </p:tgtEl>
                                        <p:attrNameLst>
                                          <p:attrName>ppt_w</p:attrName>
                                        </p:attrNameLst>
                                      </p:cBhvr>
                                      <p:tavLst>
                                        <p:tav tm="0">
                                          <p:val>
                                            <p:fltVal val="0"/>
                                          </p:val>
                                        </p:tav>
                                        <p:tav tm="100000">
                                          <p:val>
                                            <p:strVal val="#ppt_w"/>
                                          </p:val>
                                        </p:tav>
                                      </p:tavLst>
                                    </p:anim>
                                    <p:anim calcmode="lin" valueType="num">
                                      <p:cBhvr>
                                        <p:cTn id="48" dur="500" fill="hold"/>
                                        <p:tgtEl>
                                          <p:spTgt spid="7906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553" grpId="0" animBg="1"/>
      <p:bldP spid="790567" grpId="0" animBg="1"/>
      <p:bldP spid="790568" grpId="0" animBg="1"/>
      <p:bldP spid="790615" grpId="0" animBg="1"/>
      <p:bldP spid="790616"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6562" name="Rectangle 3"/>
          <p:cNvSpPr>
            <a:spLocks noChangeArrowheads="1"/>
          </p:cNvSpPr>
          <p:nvPr/>
        </p:nvSpPr>
        <p:spPr bwMode="auto">
          <a:xfrm>
            <a:off x="3332163" y="96202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790015"/>
                </a:solidFill>
                <a:effectLst/>
                <a:uLnTx/>
                <a:uFillTx/>
                <a:latin typeface="Arial" panose="020B0604020202020204" pitchFamily="34" charset="0"/>
                <a:cs typeface="Arial" panose="020B0604020202020204" pitchFamily="34" charset="0"/>
              </a:rPr>
              <a:t>ABRAHAM</a:t>
            </a:r>
          </a:p>
        </p:txBody>
      </p:sp>
      <p:sp>
        <p:nvSpPr>
          <p:cNvPr id="791556" name="Rectangle 4"/>
          <p:cNvSpPr>
            <a:spLocks noChangeArrowheads="1"/>
          </p:cNvSpPr>
          <p:nvPr/>
        </p:nvSpPr>
        <p:spPr bwMode="auto">
          <a:xfrm>
            <a:off x="3124200" y="1371600"/>
            <a:ext cx="2895600" cy="3124200"/>
          </a:xfrm>
          <a:prstGeom prst="rect">
            <a:avLst/>
          </a:prstGeom>
          <a:solidFill>
            <a:schemeClr val="accent2"/>
          </a:solid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57" name="AutoShape 5"/>
          <p:cNvSpPr>
            <a:spLocks noChangeArrowheads="1"/>
          </p:cNvSpPr>
          <p:nvPr/>
        </p:nvSpPr>
        <p:spPr bwMode="auto">
          <a:xfrm>
            <a:off x="3146425" y="860425"/>
            <a:ext cx="1663700" cy="1054100"/>
          </a:xfrm>
          <a:prstGeom prst="roundRect">
            <a:avLst>
              <a:gd name="adj" fmla="val 12495"/>
            </a:avLst>
          </a:prstGeom>
          <a:solidFill>
            <a:schemeClr val="accent2"/>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58" name="Rectangle 6"/>
          <p:cNvSpPr>
            <a:spLocks noChangeArrowheads="1"/>
          </p:cNvSpPr>
          <p:nvPr/>
        </p:nvSpPr>
        <p:spPr bwMode="auto">
          <a:xfrm>
            <a:off x="3124200" y="1355725"/>
            <a:ext cx="2057400" cy="1066800"/>
          </a:xfrm>
          <a:prstGeom prst="rect">
            <a:avLst/>
          </a:prstGeom>
          <a:solidFill>
            <a:schemeClr val="accent2"/>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59" name="Line 7"/>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60" name="Line 8"/>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66568" name="Picture 9"/>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94400" y="1155700"/>
            <a:ext cx="1320800" cy="154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791562" name="Rectangle 10"/>
          <p:cNvSpPr>
            <a:spLocks noChangeArrowheads="1"/>
          </p:cNvSpPr>
          <p:nvPr/>
        </p:nvSpPr>
        <p:spPr bwMode="auto">
          <a:xfrm>
            <a:off x="4802188" y="1068388"/>
            <a:ext cx="1825625" cy="3635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كنعان. ٢٠٠٠ ق. م </a:t>
            </a:r>
          </a:p>
        </p:txBody>
      </p:sp>
      <p:sp>
        <p:nvSpPr>
          <p:cNvPr id="66570" name="Rectangle 11"/>
          <p:cNvSpPr>
            <a:spLocks noChangeArrowheads="1"/>
          </p:cNvSpPr>
          <p:nvPr/>
        </p:nvSpPr>
        <p:spPr bwMode="auto">
          <a:xfrm>
            <a:off x="3703638" y="1597025"/>
            <a:ext cx="1880322"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790015"/>
                </a:solidFill>
                <a:effectLst/>
                <a:uLnTx/>
                <a:uFillTx/>
                <a:latin typeface="Arial" panose="020B0604020202020204" pitchFamily="34" charset="0"/>
                <a:cs typeface="Arial" panose="020B0604020202020204" pitchFamily="34" charset="0"/>
              </a:rPr>
              <a:t>The CALL</a:t>
            </a:r>
          </a:p>
        </p:txBody>
      </p:sp>
      <p:sp>
        <p:nvSpPr>
          <p:cNvPr id="66571" name="Rectangle 12"/>
          <p:cNvSpPr>
            <a:spLocks noChangeArrowheads="1"/>
          </p:cNvSpPr>
          <p:nvPr/>
        </p:nvSpPr>
        <p:spPr bwMode="auto">
          <a:xfrm>
            <a:off x="3890963" y="2054225"/>
            <a:ext cx="1532406"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790015"/>
                </a:solidFill>
                <a:effectLst/>
                <a:uLnTx/>
                <a:uFillTx/>
                <a:latin typeface="Arial" panose="020B0604020202020204" pitchFamily="34" charset="0"/>
                <a:cs typeface="Arial" panose="020B0604020202020204" pitchFamily="34" charset="0"/>
              </a:rPr>
              <a:t>L - S - B</a:t>
            </a:r>
          </a:p>
        </p:txBody>
      </p:sp>
      <p:sp>
        <p:nvSpPr>
          <p:cNvPr id="66572" name="Rectangle 13"/>
          <p:cNvSpPr>
            <a:spLocks noChangeArrowheads="1"/>
          </p:cNvSpPr>
          <p:nvPr/>
        </p:nvSpPr>
        <p:spPr bwMode="auto">
          <a:xfrm>
            <a:off x="4151313" y="2466975"/>
            <a:ext cx="148117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١  - ١       </a:t>
            </a:r>
          </a:p>
        </p:txBody>
      </p:sp>
      <p:sp>
        <p:nvSpPr>
          <p:cNvPr id="791566" name="Rectangle 14"/>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68" name="Rectangle 16"/>
          <p:cNvSpPr>
            <a:spLocks noChangeArrowheads="1"/>
          </p:cNvSpPr>
          <p:nvPr/>
        </p:nvSpPr>
        <p:spPr bwMode="auto">
          <a:xfrm>
            <a:off x="823913" y="2454275"/>
            <a:ext cx="977831" cy="138243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rPr>
              <a:t>        </a:t>
            </a:r>
          </a:p>
        </p:txBody>
      </p:sp>
      <p:sp>
        <p:nvSpPr>
          <p:cNvPr id="791569" name="Rectangle 17"/>
          <p:cNvSpPr>
            <a:spLocks noChangeArrowheads="1"/>
          </p:cNvSpPr>
          <p:nvPr/>
        </p:nvSpPr>
        <p:spPr bwMode="auto">
          <a:xfrm>
            <a:off x="1245490" y="2378075"/>
            <a:ext cx="965007" cy="181331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51DC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51DC00"/>
                </a:solidFill>
                <a:effectLst/>
                <a:uLnTx/>
                <a:uFillTx/>
                <a:latin typeface="Arial" panose="020B0604020202020204" pitchFamily="34" charset="0"/>
                <a:ea typeface="Accordance" panose="00000400000000000000" pitchFamily="2" charset="-78"/>
                <a:cs typeface="Arial" panose="020B0604020202020204" pitchFamily="34" charset="0"/>
              </a:rPr>
              <a:t>يوسف</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51DC00"/>
                </a:solidFill>
                <a:effectLst/>
                <a:uLnTx/>
                <a:uFillTx/>
                <a:latin typeface="Arial" panose="020B0604020202020204" pitchFamily="34" charset="0"/>
                <a:ea typeface="Accordance" panose="00000400000000000000" pitchFamily="2" charset="-78"/>
                <a:cs typeface="Arial" panose="020B0604020202020204" pitchFamily="34" charset="0"/>
              </a:rPr>
              <a:t>موسى</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51DC00"/>
                </a:solidFill>
                <a:effectLst/>
                <a:uLnTx/>
                <a:uFillTx/>
                <a:latin typeface="Arial" panose="020B0604020202020204" pitchFamily="34" charset="0"/>
                <a:ea typeface="Accordance" panose="00000400000000000000" pitchFamily="2" charset="-78"/>
                <a:cs typeface="Arial" panose="020B0604020202020204" pitchFamily="34" charset="0"/>
              </a:rPr>
              <a:t>يشوع</a:t>
            </a:r>
            <a:endParaRPr kumimoji="0" lang="en-US" sz="6000" b="0" i="0" u="none" strike="noStrike" kern="1200" cap="none" spc="0" normalizeH="0" baseline="0" noProof="0" dirty="0">
              <a:ln>
                <a:noFill/>
              </a:ln>
              <a:solidFill>
                <a:srgbClr val="FFD34A"/>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91570" name="Line 18"/>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71" name="Line 19"/>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72" name="Line 20"/>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6579" name="Rectangle 23"/>
          <p:cNvSpPr>
            <a:spLocks noChangeArrowheads="1"/>
          </p:cNvSpPr>
          <p:nvPr/>
        </p:nvSpPr>
        <p:spPr bwMode="auto">
          <a:xfrm>
            <a:off x="3078163" y="931863"/>
            <a:ext cx="872033"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91577" name="Rectangle 25"/>
          <p:cNvSpPr>
            <a:spLocks noChangeArrowheads="1"/>
          </p:cNvSpPr>
          <p:nvPr/>
        </p:nvSpPr>
        <p:spPr bwMode="auto">
          <a:xfrm>
            <a:off x="736600" y="4775200"/>
            <a:ext cx="7734300"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78" name="Oval 26"/>
          <p:cNvSpPr>
            <a:spLocks noChangeArrowheads="1"/>
          </p:cNvSpPr>
          <p:nvPr/>
        </p:nvSpPr>
        <p:spPr bwMode="auto">
          <a:xfrm>
            <a:off x="3970338" y="2468563"/>
            <a:ext cx="1141412" cy="541337"/>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nvGrpSpPr>
          <p:cNvPr id="66582" name="Group 27"/>
          <p:cNvGrpSpPr>
            <a:grpSpLocks/>
          </p:cNvGrpSpPr>
          <p:nvPr/>
        </p:nvGrpSpPr>
        <p:grpSpPr bwMode="auto">
          <a:xfrm>
            <a:off x="4787900" y="4699000"/>
            <a:ext cx="3683000" cy="1549400"/>
            <a:chOff x="3048" y="3064"/>
            <a:chExt cx="2320" cy="976"/>
          </a:xfrm>
        </p:grpSpPr>
        <p:grpSp>
          <p:nvGrpSpPr>
            <p:cNvPr id="66622" name="Group 28"/>
            <p:cNvGrpSpPr>
              <a:grpSpLocks/>
            </p:cNvGrpSpPr>
            <p:nvPr/>
          </p:nvGrpSpPr>
          <p:grpSpPr bwMode="auto">
            <a:xfrm>
              <a:off x="3064" y="3186"/>
              <a:ext cx="2301" cy="704"/>
              <a:chOff x="571" y="3050"/>
              <a:chExt cx="4853" cy="704"/>
            </a:xfrm>
          </p:grpSpPr>
          <p:sp>
            <p:nvSpPr>
              <p:cNvPr id="791581" name="Rectangle 29"/>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82" name="Rectangle 30"/>
              <p:cNvSpPr>
                <a:spLocks noChangeArrowheads="1"/>
              </p:cNvSpPr>
              <p:nvPr/>
            </p:nvSpPr>
            <p:spPr bwMode="auto">
              <a:xfrm>
                <a:off x="2452" y="3093"/>
                <a:ext cx="2620" cy="599"/>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الشعب اليهودي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من خلال </a:t>
                </a:r>
                <a:r>
                  <a:rPr kumimoji="0" lang="ar-JO" sz="2800" b="1" i="0" u="none" strike="noStrike" kern="1200" cap="none" spc="0" normalizeH="0" baseline="0" noProof="0" dirty="0">
                    <a:ln>
                      <a:noFill/>
                    </a:ln>
                    <a:solidFill>
                      <a:srgbClr val="00B0F0"/>
                    </a:solidFill>
                    <a:effectLst/>
                    <a:uLnTx/>
                    <a:uFillTx/>
                    <a:latin typeface="Arial" panose="020B0604020202020204" pitchFamily="34" charset="0"/>
                    <a:ea typeface="Accordance" panose="00000400000000000000" pitchFamily="2" charset="-78"/>
                    <a:cs typeface="Arial" panose="020B0604020202020204" pitchFamily="34" charset="0"/>
                  </a:rPr>
                  <a:t>إسحق</a:t>
                </a:r>
                <a:endParaRPr kumimoji="0" lang="en-US" sz="2800" b="1" i="0" u="none" strike="noStrike" kern="1200" cap="none" spc="0" normalizeH="0" baseline="0" noProof="0" dirty="0">
                  <a:ln>
                    <a:noFill/>
                  </a:ln>
                  <a:solidFill>
                    <a:srgbClr val="00B0F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791583" name="AutoShape 31"/>
            <p:cNvSpPr>
              <a:spLocks noChangeArrowheads="1"/>
            </p:cNvSpPr>
            <p:nvPr/>
          </p:nvSpPr>
          <p:spPr bwMode="auto">
            <a:xfrm>
              <a:off x="3048" y="3064"/>
              <a:ext cx="2320"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grpSp>
        <p:nvGrpSpPr>
          <p:cNvPr id="66583" name="Group 32"/>
          <p:cNvGrpSpPr>
            <a:grpSpLocks/>
          </p:cNvGrpSpPr>
          <p:nvPr/>
        </p:nvGrpSpPr>
        <p:grpSpPr bwMode="auto">
          <a:xfrm>
            <a:off x="601663" y="4686300"/>
            <a:ext cx="4046537" cy="1549400"/>
            <a:chOff x="411" y="3056"/>
            <a:chExt cx="2549" cy="976"/>
          </a:xfrm>
        </p:grpSpPr>
        <p:grpSp>
          <p:nvGrpSpPr>
            <p:cNvPr id="66618" name="Group 33"/>
            <p:cNvGrpSpPr>
              <a:grpSpLocks/>
            </p:cNvGrpSpPr>
            <p:nvPr/>
          </p:nvGrpSpPr>
          <p:grpSpPr bwMode="auto">
            <a:xfrm>
              <a:off x="411" y="3194"/>
              <a:ext cx="2517" cy="704"/>
              <a:chOff x="571" y="3050"/>
              <a:chExt cx="4853" cy="704"/>
            </a:xfrm>
          </p:grpSpPr>
          <p:sp>
            <p:nvSpPr>
              <p:cNvPr id="791586" name="Rectangle 34"/>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87" name="Rectangle 35"/>
              <p:cNvSpPr>
                <a:spLocks noChangeArrowheads="1"/>
              </p:cNvSpPr>
              <p:nvPr/>
            </p:nvSpPr>
            <p:spPr bwMode="auto">
              <a:xfrm>
                <a:off x="2669" y="3093"/>
                <a:ext cx="2736" cy="599"/>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شعوب عربية</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من خلال </a:t>
                </a:r>
                <a:r>
                  <a:rPr kumimoji="0" lang="ar-JO" sz="2800" b="1" i="0"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rPr>
                  <a:t>إسماعيل</a:t>
                </a:r>
              </a:p>
            </p:txBody>
          </p:sp>
        </p:grpSp>
        <p:sp>
          <p:nvSpPr>
            <p:cNvPr id="791588" name="AutoShape 36"/>
            <p:cNvSpPr>
              <a:spLocks noChangeArrowheads="1"/>
            </p:cNvSpPr>
            <p:nvPr/>
          </p:nvSpPr>
          <p:spPr bwMode="auto">
            <a:xfrm>
              <a:off x="456" y="3056"/>
              <a:ext cx="2504"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grpSp>
        <p:nvGrpSpPr>
          <p:cNvPr id="66584" name="Group 39"/>
          <p:cNvGrpSpPr>
            <a:grpSpLocks/>
          </p:cNvGrpSpPr>
          <p:nvPr/>
        </p:nvGrpSpPr>
        <p:grpSpPr bwMode="auto">
          <a:xfrm>
            <a:off x="6224588" y="1514476"/>
            <a:ext cx="2316163" cy="1392238"/>
            <a:chOff x="3953" y="970"/>
            <a:chExt cx="1459" cy="877"/>
          </a:xfrm>
        </p:grpSpPr>
        <p:sp>
          <p:nvSpPr>
            <p:cNvPr id="791592" name="Rectangle 40"/>
            <p:cNvSpPr>
              <a:spLocks noChangeArrowheads="1"/>
            </p:cNvSpPr>
            <p:nvPr/>
          </p:nvSpPr>
          <p:spPr bwMode="auto">
            <a:xfrm>
              <a:off x="3975" y="970"/>
              <a:ext cx="531" cy="3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ب. م</a:t>
              </a:r>
              <a:endParaRPr kumimoji="0" lang="en-US" sz="2800" b="0"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91593" name="Rectangle 41"/>
            <p:cNvSpPr>
              <a:spLocks noChangeArrowheads="1"/>
            </p:cNvSpPr>
            <p:nvPr/>
          </p:nvSpPr>
          <p:spPr bwMode="auto">
            <a:xfrm>
              <a:off x="3953" y="1440"/>
              <a:ext cx="1459" cy="407"/>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تك: ١٢: ١-٣</a:t>
              </a:r>
              <a:endParaRPr kumimoji="0" lang="en-US" sz="2800" b="1" i="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791594" name="Freeform 42"/>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95" name="AutoShape 43"/>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96" name="Rectangle 44"/>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97" name="AutoShape 45"/>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98" name="Line 46"/>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99" name="Line 47"/>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600" name="Rectangle 48"/>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6592" name="Rectangle 49"/>
          <p:cNvSpPr>
            <a:spLocks noChangeArrowheads="1"/>
          </p:cNvSpPr>
          <p:nvPr/>
        </p:nvSpPr>
        <p:spPr bwMode="auto">
          <a:xfrm>
            <a:off x="8186738" y="3832225"/>
            <a:ext cx="812722" cy="197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الأرض. النسل. البركة</a:t>
            </a:r>
            <a:endPar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6593" name="Rectangle 50"/>
          <p:cNvSpPr>
            <a:spLocks noChangeArrowheads="1"/>
          </p:cNvSpPr>
          <p:nvPr/>
        </p:nvSpPr>
        <p:spPr bwMode="auto">
          <a:xfrm>
            <a:off x="8175625" y="3654425"/>
            <a:ext cx="42960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6594" name="Rectangle 51"/>
          <p:cNvSpPr>
            <a:spLocks noChangeArrowheads="1"/>
          </p:cNvSpPr>
          <p:nvPr/>
        </p:nvSpPr>
        <p:spPr bwMode="auto">
          <a:xfrm>
            <a:off x="8004175" y="3432175"/>
            <a:ext cx="46166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6595" name="Rectangle 52"/>
          <p:cNvSpPr>
            <a:spLocks noChangeArrowheads="1"/>
          </p:cNvSpPr>
          <p:nvPr/>
        </p:nvSpPr>
        <p:spPr bwMode="auto">
          <a:xfrm>
            <a:off x="8321675" y="4033838"/>
            <a:ext cx="657230" cy="197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إسماعيل- إسحق</a:t>
            </a:r>
            <a:endPar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91605" name="Line 53"/>
          <p:cNvSpPr>
            <a:spLocks noChangeShapeType="1"/>
          </p:cNvSpPr>
          <p:nvPr/>
        </p:nvSpPr>
        <p:spPr bwMode="auto">
          <a:xfrm flipV="1">
            <a:off x="8090212"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606" name="Line 5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607" name="Line 5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6599" name="Text Box 5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791609" name="Rectangle 57"/>
          <p:cNvSpPr>
            <a:spLocks noChangeArrowheads="1"/>
          </p:cNvSpPr>
          <p:nvPr/>
        </p:nvSpPr>
        <p:spPr bwMode="auto">
          <a:xfrm>
            <a:off x="8090547" y="653010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30</a:t>
            </a:r>
          </a:p>
        </p:txBody>
      </p:sp>
      <p:sp>
        <p:nvSpPr>
          <p:cNvPr id="66601" name="Text Box 58"/>
          <p:cNvSpPr txBox="1">
            <a:spLocks noChangeArrowheads="1"/>
          </p:cNvSpPr>
          <p:nvPr/>
        </p:nvSpPr>
        <p:spPr bwMode="auto">
          <a:xfrm>
            <a:off x="6935596" y="6222818"/>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66602" name="Text Box 59"/>
          <p:cNvSpPr txBox="1">
            <a:spLocks noChangeArrowheads="1"/>
          </p:cNvSpPr>
          <p:nvPr/>
        </p:nvSpPr>
        <p:spPr bwMode="auto">
          <a:xfrm>
            <a:off x="8623300" y="6430963"/>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791612" name="AutoShape 60"/>
          <p:cNvSpPr>
            <a:spLocks noChangeArrowheads="1"/>
          </p:cNvSpPr>
          <p:nvPr/>
        </p:nvSpPr>
        <p:spPr bwMode="auto">
          <a:xfrm rot="-4640194">
            <a:off x="2997200" y="3679825"/>
            <a:ext cx="2160588" cy="560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CD00"/>
              </a:gs>
              <a:gs pos="50000">
                <a:srgbClr val="00CD00">
                  <a:gamma/>
                  <a:shade val="0"/>
                  <a:invGamma/>
                </a:srgbClr>
              </a:gs>
              <a:gs pos="100000">
                <a:srgbClr val="00CD00"/>
              </a:gs>
            </a:gsLst>
            <a:lin ang="5400000" scaled="1"/>
          </a:gradFill>
          <a:ln w="9525">
            <a:solidFill>
              <a:srgbClr val="000000"/>
            </a:solidFill>
            <a:miter lim="800000"/>
            <a:headEnd/>
            <a:tailEnd/>
          </a:ln>
          <a:effectLst>
            <a:outerShdw blurRad="63500" dist="81320" dir="3080412" algn="ctr" rotWithShape="0">
              <a:srgbClr val="000000">
                <a:alpha val="74998"/>
              </a:srgbClr>
            </a:outerShdw>
          </a:effectLst>
        </p:spPr>
        <p:txBody>
          <a:bodyPr vert="eaVert"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1822C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91613" name="AutoShape 61"/>
          <p:cNvSpPr>
            <a:spLocks noChangeArrowheads="1"/>
          </p:cNvSpPr>
          <p:nvPr/>
        </p:nvSpPr>
        <p:spPr bwMode="auto">
          <a:xfrm rot="-6499426">
            <a:off x="4033043" y="3675857"/>
            <a:ext cx="2163763" cy="5397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50000">
                <a:schemeClr val="accent1">
                  <a:gamma/>
                  <a:shade val="2353"/>
                  <a:invGamma/>
                </a:schemeClr>
              </a:gs>
              <a:gs pos="100000">
                <a:schemeClr val="accent1"/>
              </a:gs>
            </a:gsLst>
            <a:lin ang="5400000" scaled="1"/>
          </a:gradFill>
          <a:ln w="9525">
            <a:solidFill>
              <a:srgbClr val="2A186E"/>
            </a:solidFill>
            <a:miter lim="800000"/>
            <a:headEnd/>
            <a:tailEnd/>
          </a:ln>
          <a:effectLst>
            <a:outerShdw blurRad="63500" dist="127000" dir="2212194" algn="ctr" rotWithShape="0">
              <a:srgbClr val="000000">
                <a:alpha val="74998"/>
              </a:srgbClr>
            </a:outerShdw>
          </a:effectLst>
        </p:spPr>
        <p:txBody>
          <a:bodyPr vert="eaVert"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1822C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91617" name="Oval 65"/>
          <p:cNvSpPr>
            <a:spLocks noChangeArrowheads="1"/>
          </p:cNvSpPr>
          <p:nvPr/>
        </p:nvSpPr>
        <p:spPr bwMode="auto">
          <a:xfrm>
            <a:off x="5994400" y="5327650"/>
            <a:ext cx="2398713" cy="608013"/>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618" name="Oval 66"/>
          <p:cNvSpPr>
            <a:spLocks noChangeArrowheads="1"/>
          </p:cNvSpPr>
          <p:nvPr/>
        </p:nvSpPr>
        <p:spPr bwMode="auto">
          <a:xfrm>
            <a:off x="2210497" y="5341938"/>
            <a:ext cx="2507553" cy="6223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620" name="Rectangle 68"/>
          <p:cNvSpPr>
            <a:spLocks noChangeArrowheads="1"/>
          </p:cNvSpPr>
          <p:nvPr/>
        </p:nvSpPr>
        <p:spPr bwMode="auto">
          <a:xfrm>
            <a:off x="308950" y="7938"/>
            <a:ext cx="1275990"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 </a:t>
            </a:r>
            <a:endParaRPr kumimoji="0" lang="en-US" sz="2800" b="0"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8" name="Group 73"/>
          <p:cNvGrpSpPr>
            <a:grpSpLocks/>
          </p:cNvGrpSpPr>
          <p:nvPr/>
        </p:nvGrpSpPr>
        <p:grpSpPr bwMode="auto">
          <a:xfrm>
            <a:off x="2863850" y="603250"/>
            <a:ext cx="2555875" cy="2730500"/>
            <a:chOff x="1804" y="380"/>
            <a:chExt cx="1610" cy="1720"/>
          </a:xfrm>
        </p:grpSpPr>
        <p:grpSp>
          <p:nvGrpSpPr>
            <p:cNvPr id="66609" name="Group 62"/>
            <p:cNvGrpSpPr>
              <a:grpSpLocks/>
            </p:cNvGrpSpPr>
            <p:nvPr/>
          </p:nvGrpSpPr>
          <p:grpSpPr bwMode="auto">
            <a:xfrm>
              <a:off x="1804" y="380"/>
              <a:ext cx="1610" cy="1720"/>
              <a:chOff x="1780" y="404"/>
              <a:chExt cx="1610" cy="1720"/>
            </a:xfrm>
          </p:grpSpPr>
          <p:sp>
            <p:nvSpPr>
              <p:cNvPr id="791615" name="AutoShape 63"/>
              <p:cNvSpPr>
                <a:spLocks noChangeArrowheads="1"/>
              </p:cNvSpPr>
              <p:nvPr/>
            </p:nvSpPr>
            <p:spPr bwMode="auto">
              <a:xfrm rot="9172441">
                <a:off x="1780" y="404"/>
                <a:ext cx="401" cy="1720"/>
              </a:xfrm>
              <a:prstGeom prst="curvedLeftArrow">
                <a:avLst>
                  <a:gd name="adj1" fmla="val 85786"/>
                  <a:gd name="adj2" fmla="val 171571"/>
                  <a:gd name="adj3" fmla="val 33333"/>
                </a:avLst>
              </a:prstGeom>
              <a:gradFill rotWithShape="0">
                <a:gsLst>
                  <a:gs pos="0">
                    <a:srgbClr val="00FF00">
                      <a:gamma/>
                      <a:shade val="0"/>
                      <a:invGamma/>
                    </a:srgbClr>
                  </a:gs>
                  <a:gs pos="50000">
                    <a:srgbClr val="00FF00"/>
                  </a:gs>
                  <a:gs pos="100000">
                    <a:srgbClr val="00FF00">
                      <a:gamma/>
                      <a:shade val="0"/>
                      <a:invGamma/>
                    </a:srgbClr>
                  </a:gs>
                </a:gsLst>
                <a:lin ang="5400000" scaled="1"/>
              </a:gradFill>
              <a:ln w="381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616" name="AutoShape 64"/>
              <p:cNvSpPr>
                <a:spLocks noChangeArrowheads="1"/>
              </p:cNvSpPr>
              <p:nvPr/>
            </p:nvSpPr>
            <p:spPr bwMode="auto">
              <a:xfrm rot="10363958" flipH="1">
                <a:off x="3078" y="452"/>
                <a:ext cx="312" cy="1290"/>
              </a:xfrm>
              <a:prstGeom prst="curvedLeftArrow">
                <a:avLst>
                  <a:gd name="adj1" fmla="val 82692"/>
                  <a:gd name="adj2" fmla="val 165385"/>
                  <a:gd name="adj3" fmla="val 33333"/>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bg2"/>
                </a:solidFill>
                <a:miter lim="800000"/>
                <a:headEnd/>
                <a:tailEnd/>
              </a:ln>
              <a:effectLst>
                <a:outerShdw blurRad="63500" dist="71842" dir="2700000"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sp>
          <p:nvSpPr>
            <p:cNvPr id="791622" name="AutoShape 70"/>
            <p:cNvSpPr>
              <a:spLocks noChangeArrowheads="1"/>
            </p:cNvSpPr>
            <p:nvPr/>
          </p:nvSpPr>
          <p:spPr bwMode="auto">
            <a:xfrm>
              <a:off x="2197" y="898"/>
              <a:ext cx="488" cy="361"/>
            </a:xfrm>
            <a:prstGeom prst="cloudCallout">
              <a:avLst>
                <a:gd name="adj1" fmla="val -7375"/>
                <a:gd name="adj2" fmla="val 61356"/>
              </a:avLst>
            </a:prstGeom>
            <a:solidFill>
              <a:schemeClr val="accent1"/>
            </a:solidFill>
            <a:ln w="9525">
              <a:noFill/>
              <a:round/>
              <a:headEnd/>
              <a:tailEnd/>
            </a:ln>
            <a:effectLst>
              <a:outerShdw blurRad="63500" dist="63500" dir="3187806" algn="ctr" rotWithShape="0">
                <a:srgbClr val="000000">
                  <a:alpha val="74998"/>
                </a:srgb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91623" name="AutoShape 71"/>
            <p:cNvSpPr>
              <a:spLocks noChangeArrowheads="1"/>
            </p:cNvSpPr>
            <p:nvPr/>
          </p:nvSpPr>
          <p:spPr bwMode="auto">
            <a:xfrm>
              <a:off x="2641" y="1101"/>
              <a:ext cx="488" cy="361"/>
            </a:xfrm>
            <a:prstGeom prst="cloudCallout">
              <a:avLst>
                <a:gd name="adj1" fmla="val -28690"/>
                <a:gd name="adj2" fmla="val 26176"/>
              </a:avLst>
            </a:prstGeom>
            <a:solidFill>
              <a:srgbClr val="00FF00"/>
            </a:solidFill>
            <a:ln w="9525">
              <a:noFill/>
              <a:round/>
              <a:headEnd/>
              <a:tailEnd/>
            </a:ln>
            <a:effectLst>
              <a:outerShdw blurRad="63500" dist="63500" dir="3187806" algn="ctr" rotWithShape="0">
                <a:srgbClr val="000000">
                  <a:alpha val="74998"/>
                </a:srgb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927443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afterEffect">
                                  <p:stCondLst>
                                    <p:cond delay="0"/>
                                  </p:stCondLst>
                                  <p:childTnLst>
                                    <p:animRot by="21600000">
                                      <p:cBhvr>
                                        <p:cTn id="6" dur="2000" fill="hold"/>
                                        <p:tgtEl>
                                          <p:spTgt spid="8"/>
                                        </p:tgtEl>
                                        <p:attrNameLst>
                                          <p:attrName>r</p:attrName>
                                        </p:attrNameLst>
                                      </p:cBhvr>
                                    </p:animRot>
                                  </p:childTnLst>
                                </p:cTn>
                              </p:par>
                            </p:childTnLst>
                          </p:cTn>
                        </p:par>
                        <p:par>
                          <p:cTn id="7" fill="hold" nodeType="afterGroup">
                            <p:stCondLst>
                              <p:cond delay="2000"/>
                            </p:stCondLst>
                            <p:childTnLst>
                              <p:par>
                                <p:cTn id="8" presetID="8" presetClass="emph" presetSubtype="0" fill="hold" nodeType="afterEffect">
                                  <p:stCondLst>
                                    <p:cond delay="0"/>
                                  </p:stCondLst>
                                  <p:childTnLst>
                                    <p:animRot by="21600000">
                                      <p:cBhvr>
                                        <p:cTn id="9"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كيف يرد الله على</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الكبري</a:t>
            </a:r>
            <a:r>
              <a:rPr kumimoji="0" lang="ar-JO" sz="80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a:t>
            </a:r>
            <a:r>
              <a:rPr kumimoji="0" lang="ar-JO"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ء</a:t>
            </a:r>
            <a:endParaRPr kumimoji="0" lang="en-US"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عوبديا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5601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Text Box 2"/>
          <p:cNvSpPr txBox="1">
            <a:spLocks noChangeArrowheads="1"/>
          </p:cNvSpPr>
          <p:nvPr/>
        </p:nvSpPr>
        <p:spPr bwMode="auto">
          <a:xfrm>
            <a:off x="1512888" y="1870075"/>
            <a:ext cx="6130925" cy="138499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altLang="ja-JP"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فقال: خذ ابنك وحيدك، الذي تحبه، اسحاق، واذهب الى أرض المريا، وأصعده هناك محرقة على أحد الجبال الذي اقول لك"</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تك ٢٢: ٢ </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42403"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42404"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2405"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2406"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2407"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2408"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2409"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2410"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8618" name="Rectangle 11"/>
          <p:cNvSpPr>
            <a:spLocks noChangeArrowheads="1"/>
          </p:cNvSpPr>
          <p:nvPr/>
        </p:nvSpPr>
        <p:spPr bwMode="auto">
          <a:xfrm>
            <a:off x="8186738" y="3832225"/>
            <a:ext cx="812722" cy="197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الأرض. النسل. البركة</a:t>
            </a:r>
            <a:endPar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8619" name="Rectangle 12"/>
          <p:cNvSpPr>
            <a:spLocks noChangeArrowheads="1"/>
          </p:cNvSpPr>
          <p:nvPr/>
        </p:nvSpPr>
        <p:spPr bwMode="auto">
          <a:xfrm>
            <a:off x="8175625" y="3654425"/>
            <a:ext cx="42960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8620" name="Rectangle 13"/>
          <p:cNvSpPr>
            <a:spLocks noChangeArrowheads="1"/>
          </p:cNvSpPr>
          <p:nvPr/>
        </p:nvSpPr>
        <p:spPr bwMode="auto">
          <a:xfrm>
            <a:off x="8004175" y="3432175"/>
            <a:ext cx="46166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42414"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2415"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2416"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8624"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742423" name="Text Box 23"/>
          <p:cNvSpPr txBox="1">
            <a:spLocks noChangeArrowheads="1"/>
          </p:cNvSpPr>
          <p:nvPr/>
        </p:nvSpPr>
        <p:spPr bwMode="auto">
          <a:xfrm>
            <a:off x="628650" y="4298950"/>
            <a:ext cx="7883525" cy="707886"/>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sz="2000" b="1" i="1" u="none" strike="noStrike" kern="1200" cap="none" spc="0" normalizeH="0" baseline="0" noProof="0" dirty="0">
                <a:ln>
                  <a:noFill/>
                </a:ln>
                <a:solidFill>
                  <a:srgbClr val="66FFFF"/>
                </a:solidFill>
                <a:effectLst/>
                <a:uLnTx/>
                <a:uFillTx/>
                <a:latin typeface="Arial" panose="020B0604020202020204" pitchFamily="34" charset="0"/>
                <a:ea typeface="Accordance" panose="00000400000000000000" pitchFamily="2" charset="-78"/>
                <a:cs typeface="Arial" panose="020B0604020202020204" pitchFamily="34" charset="0"/>
              </a:rPr>
              <a:t>ملاحظة دراسة </a:t>
            </a:r>
            <a:r>
              <a:rPr kumimoji="0" lang="en-US" sz="2000" b="1" i="1" u="none" strike="noStrike" kern="1200" cap="none" spc="0" normalizeH="0" baseline="0" noProof="0" dirty="0">
                <a:ln>
                  <a:noFill/>
                </a:ln>
                <a:solidFill>
                  <a:srgbClr val="66FFFF"/>
                </a:solidFill>
                <a:effectLst/>
                <a:uLnTx/>
                <a:uFillTx/>
                <a:latin typeface="Arial" panose="020B0604020202020204" pitchFamily="34" charset="0"/>
                <a:ea typeface="Accordance" panose="00000400000000000000" pitchFamily="2" charset="-78"/>
                <a:cs typeface="Arial" panose="020B0604020202020204" pitchFamily="34" charset="0"/>
              </a:rPr>
              <a:t>NIV: </a:t>
            </a:r>
            <a:r>
              <a:rPr kumimoji="0" lang="ar-JO" sz="2000" b="1" i="1" u="none" strike="noStrike" kern="1200" cap="none" spc="0" normalizeH="0" baseline="0" noProof="0" dirty="0">
                <a:ln>
                  <a:noFill/>
                </a:ln>
                <a:solidFill>
                  <a:srgbClr val="66FFFF"/>
                </a:solidFill>
                <a:effectLst/>
                <a:uLnTx/>
                <a:uFillTx/>
                <a:latin typeface="Arial" panose="020B0604020202020204" pitchFamily="34" charset="0"/>
                <a:ea typeface="Accordance" panose="00000400000000000000" pitchFamily="2" charset="-78"/>
                <a:cs typeface="Arial" panose="020B0604020202020204" pitchFamily="34" charset="0"/>
              </a:rPr>
              <a:t>في النص العبري ، يتبع "إسحاق" جملة "الذي تحبه" ، من أجل زيادة التأثير: "ابنك ، ابنك الوحيد ، الذي تحبه - إسحاق". كان إسحاق "ابن الموعد" الوحيد.</a:t>
            </a:r>
            <a:endParaRPr kumimoji="0" lang="en-US" sz="2000" b="1" i="1" u="none" strike="noStrike" kern="1200" cap="none" spc="0" normalizeH="0" baseline="0" noProof="0" dirty="0">
              <a:ln>
                <a:noFill/>
              </a:ln>
              <a:solidFill>
                <a:srgbClr val="66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42424" name="Text Box 24"/>
          <p:cNvSpPr txBox="1">
            <a:spLocks noChangeArrowheads="1"/>
          </p:cNvSpPr>
          <p:nvPr/>
        </p:nvSpPr>
        <p:spPr bwMode="auto">
          <a:xfrm>
            <a:off x="2378075" y="690563"/>
            <a:ext cx="5695950" cy="7620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4400" b="0"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أي ابن؟</a:t>
            </a:r>
            <a:endParaRPr kumimoji="0" lang="en-US" sz="4400" b="0"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8627" name="Rectangle 25"/>
          <p:cNvSpPr>
            <a:spLocks noChangeArrowheads="1"/>
          </p:cNvSpPr>
          <p:nvPr/>
        </p:nvSpPr>
        <p:spPr bwMode="auto">
          <a:xfrm>
            <a:off x="8321675" y="4033838"/>
            <a:ext cx="605934" cy="1821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إسماعيل- إسحاق</a:t>
            </a:r>
            <a:endParaRPr kumimoji="0" lang="en-US" sz="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42426" name="Oval 26"/>
          <p:cNvSpPr>
            <a:spLocks noChangeArrowheads="1"/>
          </p:cNvSpPr>
          <p:nvPr/>
        </p:nvSpPr>
        <p:spPr bwMode="auto">
          <a:xfrm>
            <a:off x="3419872" y="1828801"/>
            <a:ext cx="950650" cy="495945"/>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2427" name="Oval 27"/>
          <p:cNvSpPr>
            <a:spLocks noChangeArrowheads="1"/>
          </p:cNvSpPr>
          <p:nvPr/>
        </p:nvSpPr>
        <p:spPr bwMode="auto">
          <a:xfrm>
            <a:off x="3786188" y="4268788"/>
            <a:ext cx="1001836" cy="4191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2428" name="Oval 28"/>
          <p:cNvSpPr>
            <a:spLocks noChangeArrowheads="1"/>
          </p:cNvSpPr>
          <p:nvPr/>
        </p:nvSpPr>
        <p:spPr bwMode="auto">
          <a:xfrm>
            <a:off x="2292225" y="4213225"/>
            <a:ext cx="1001837" cy="474663"/>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2430" name="Rectangle 30"/>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31</a:t>
            </a:r>
          </a:p>
        </p:txBody>
      </p:sp>
      <p:sp>
        <p:nvSpPr>
          <p:cNvPr id="68632" name="Text Box 31"/>
          <p:cNvSpPr txBox="1">
            <a:spLocks noChangeArrowheads="1"/>
          </p:cNvSpPr>
          <p:nvPr/>
        </p:nvSpPr>
        <p:spPr bwMode="auto">
          <a:xfrm>
            <a:off x="6986396" y="6240870"/>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742432" name="Text Box 32"/>
          <p:cNvSpPr txBox="1">
            <a:spLocks noChangeArrowheads="1"/>
          </p:cNvSpPr>
          <p:nvPr/>
        </p:nvSpPr>
        <p:spPr bwMode="auto">
          <a:xfrm>
            <a:off x="546100" y="5651500"/>
            <a:ext cx="7632700" cy="861774"/>
          </a:xfrm>
          <a:prstGeom prst="rect">
            <a:avLst/>
          </a:prstGeom>
          <a:noFill/>
          <a:ln w="9525">
            <a:noFill/>
            <a:miter lim="800000"/>
            <a:headEnd/>
            <a:tailEnd/>
          </a:ln>
          <a:effectLst>
            <a:outerShdw blurRad="63500" dist="46662" dir="3284183" algn="ctr" rotWithShape="0">
              <a:srgbClr val="000000">
                <a:alpha val="74998"/>
              </a:srgbClr>
            </a:outerShdw>
          </a:effectLst>
        </p:spPr>
        <p:txBody>
          <a:bodyPr>
            <a:spAutoFit/>
            <a:flatTx/>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2000" b="1" i="1" u="none" strike="noStrike" kern="1200" cap="none" spc="0" normalizeH="0" baseline="0" noProof="0" dirty="0">
                <a:ln>
                  <a:noFill/>
                </a:ln>
                <a:solidFill>
                  <a:srgbClr val="66FFFF"/>
                </a:solidFill>
                <a:effectLst/>
                <a:uLnTx/>
                <a:uFillTx/>
                <a:latin typeface="Arial" panose="020B0604020202020204" pitchFamily="34" charset="0"/>
                <a:ea typeface="Accordance" panose="00000400000000000000" pitchFamily="2" charset="-78"/>
                <a:cs typeface="Arial" panose="020B0604020202020204" pitchFamily="34" charset="0"/>
              </a:rPr>
              <a:t>٢ أخ ٣: ١ يعرّف المؤلف هذا الموقع</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2000" b="1" i="1" u="none" strike="noStrike" kern="1200" cap="none" spc="0" normalizeH="0" baseline="0" noProof="0" dirty="0">
                <a:ln>
                  <a:noFill/>
                </a:ln>
                <a:solidFill>
                  <a:srgbClr val="66FFFF"/>
                </a:solidFill>
                <a:effectLst/>
                <a:uLnTx/>
                <a:uFillTx/>
                <a:latin typeface="Arial" panose="020B0604020202020204" pitchFamily="34" charset="0"/>
                <a:ea typeface="Accordance" panose="00000400000000000000" pitchFamily="2" charset="-78"/>
                <a:cs typeface="Arial" panose="020B0604020202020204" pitchFamily="34" charset="0"/>
              </a:rPr>
              <a:t> بجبل الهيكل [يحدد موقع قبة الصخرة اليوم].</a:t>
            </a:r>
            <a:endParaRPr kumimoji="0" lang="en-US" sz="2000" b="1" i="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42429" name="Oval 29"/>
          <p:cNvSpPr>
            <a:spLocks noChangeArrowheads="1"/>
          </p:cNvSpPr>
          <p:nvPr/>
        </p:nvSpPr>
        <p:spPr bwMode="auto">
          <a:xfrm>
            <a:off x="5130800" y="6062902"/>
            <a:ext cx="1631950" cy="555386"/>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8635" name="Text Box 33"/>
          <p:cNvSpPr txBox="1">
            <a:spLocks noChangeArrowheads="1"/>
          </p:cNvSpPr>
          <p:nvPr/>
        </p:nvSpPr>
        <p:spPr bwMode="auto">
          <a:xfrm>
            <a:off x="1792288" y="0"/>
            <a:ext cx="199390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تك ٢٢: ٢؛ ٢ أخ ٣: ١</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42435" name="Rectangle 35"/>
          <p:cNvSpPr>
            <a:spLocks noChangeArrowheads="1"/>
          </p:cNvSpPr>
          <p:nvPr/>
        </p:nvSpPr>
        <p:spPr bwMode="auto">
          <a:xfrm>
            <a:off x="308950" y="7938"/>
            <a:ext cx="1275990"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 </a:t>
            </a:r>
            <a:endParaRPr kumimoji="0" lang="en-US" sz="2800" b="0"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8637" name="Text Box 38"/>
          <p:cNvSpPr txBox="1">
            <a:spLocks noChangeArrowheads="1"/>
          </p:cNvSpPr>
          <p:nvPr/>
        </p:nvSpPr>
        <p:spPr bwMode="auto">
          <a:xfrm>
            <a:off x="8617442" y="6449011"/>
            <a:ext cx="35779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٣ </a:t>
            </a:r>
          </a:p>
        </p:txBody>
      </p:sp>
    </p:spTree>
    <p:extLst>
      <p:ext uri="{BB962C8B-B14F-4D97-AF65-F5344CB8AC3E}">
        <p14:creationId xmlns:p14="http://schemas.microsoft.com/office/powerpoint/2010/main" val="24396232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2402"/>
                                        </p:tgtEl>
                                        <p:attrNameLst>
                                          <p:attrName>style.visibility</p:attrName>
                                        </p:attrNameLst>
                                      </p:cBhvr>
                                      <p:to>
                                        <p:strVal val="visible"/>
                                      </p:to>
                                    </p:set>
                                    <p:animEffect transition="in" filter="fade">
                                      <p:cBhvr>
                                        <p:cTn id="7" dur="1000"/>
                                        <p:tgtEl>
                                          <p:spTgt spid="74240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42426"/>
                                        </p:tgtEl>
                                        <p:attrNameLst>
                                          <p:attrName>style.visibility</p:attrName>
                                        </p:attrNameLst>
                                      </p:cBhvr>
                                      <p:to>
                                        <p:strVal val="visible"/>
                                      </p:to>
                                    </p:set>
                                    <p:animEffect transition="in" filter="fade">
                                      <p:cBhvr>
                                        <p:cTn id="11" dur="1000"/>
                                        <p:tgtEl>
                                          <p:spTgt spid="7424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42423"/>
                                        </p:tgtEl>
                                        <p:attrNameLst>
                                          <p:attrName>style.visibility</p:attrName>
                                        </p:attrNameLst>
                                      </p:cBhvr>
                                      <p:to>
                                        <p:strVal val="visible"/>
                                      </p:to>
                                    </p:set>
                                    <p:animEffect transition="in" filter="fade">
                                      <p:cBhvr>
                                        <p:cTn id="16" dur="1000"/>
                                        <p:tgtEl>
                                          <p:spTgt spid="742423"/>
                                        </p:tgtEl>
                                      </p:cBhvr>
                                    </p:animEffect>
                                  </p:childTnLst>
                                </p:cTn>
                              </p:par>
                            </p:childTnLst>
                          </p:cTn>
                        </p:par>
                        <p:par>
                          <p:cTn id="17" fill="hold" nodeType="afterGroup">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742427"/>
                                        </p:tgtEl>
                                        <p:attrNameLst>
                                          <p:attrName>style.visibility</p:attrName>
                                        </p:attrNameLst>
                                      </p:cBhvr>
                                      <p:to>
                                        <p:strVal val="visible"/>
                                      </p:to>
                                    </p:set>
                                    <p:animEffect transition="in" filter="fade">
                                      <p:cBhvr>
                                        <p:cTn id="20" dur="1000"/>
                                        <p:tgtEl>
                                          <p:spTgt spid="742427"/>
                                        </p:tgtEl>
                                      </p:cBhvr>
                                    </p:animEffect>
                                  </p:childTnLst>
                                </p:cTn>
                              </p:par>
                            </p:childTnLst>
                          </p:cTn>
                        </p:par>
                        <p:par>
                          <p:cTn id="21" fill="hold" nodeType="afterGroup">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742428"/>
                                        </p:tgtEl>
                                        <p:attrNameLst>
                                          <p:attrName>style.visibility</p:attrName>
                                        </p:attrNameLst>
                                      </p:cBhvr>
                                      <p:to>
                                        <p:strVal val="visible"/>
                                      </p:to>
                                    </p:set>
                                    <p:animEffect transition="in" filter="fade">
                                      <p:cBhvr>
                                        <p:cTn id="24" dur="1000"/>
                                        <p:tgtEl>
                                          <p:spTgt spid="74242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42432"/>
                                        </p:tgtEl>
                                        <p:attrNameLst>
                                          <p:attrName>style.visibility</p:attrName>
                                        </p:attrNameLst>
                                      </p:cBhvr>
                                      <p:to>
                                        <p:strVal val="visible"/>
                                      </p:to>
                                    </p:set>
                                    <p:animEffect transition="in" filter="fade">
                                      <p:cBhvr>
                                        <p:cTn id="29" dur="1000"/>
                                        <p:tgtEl>
                                          <p:spTgt spid="742432"/>
                                        </p:tgtEl>
                                      </p:cBhvr>
                                    </p:animEffect>
                                  </p:childTnLst>
                                </p:cTn>
                              </p:par>
                            </p:childTnLst>
                          </p:cTn>
                        </p:par>
                        <p:par>
                          <p:cTn id="30" fill="hold" nodeType="afterGroup">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742429"/>
                                        </p:tgtEl>
                                        <p:attrNameLst>
                                          <p:attrName>style.visibility</p:attrName>
                                        </p:attrNameLst>
                                      </p:cBhvr>
                                      <p:to>
                                        <p:strVal val="visible"/>
                                      </p:to>
                                    </p:set>
                                    <p:animEffect transition="in" filter="fade">
                                      <p:cBhvr>
                                        <p:cTn id="33" dur="1000"/>
                                        <p:tgtEl>
                                          <p:spTgt spid="742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402" grpId="0" autoUpdateAnimBg="0"/>
      <p:bldP spid="742423" grpId="0" autoUpdateAnimBg="0"/>
      <p:bldP spid="742426" grpId="0" animBg="1"/>
      <p:bldP spid="742427" grpId="0" animBg="1"/>
      <p:bldP spid="742428" grpId="0" animBg="1"/>
      <p:bldP spid="742432" grpId="0" autoUpdateAnimBg="0"/>
      <p:bldP spid="742429"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Text Box 2"/>
          <p:cNvSpPr txBox="1">
            <a:spLocks noChangeArrowheads="1"/>
          </p:cNvSpPr>
          <p:nvPr/>
        </p:nvSpPr>
        <p:spPr bwMode="auto">
          <a:xfrm>
            <a:off x="2259013" y="690563"/>
            <a:ext cx="6230937" cy="39687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endParaRPr>
          </a:p>
        </p:txBody>
      </p:sp>
      <p:sp>
        <p:nvSpPr>
          <p:cNvPr id="743427"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43428"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3429"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3430"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3431"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3432"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3433"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3434"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66" name="Rectangle 11"/>
          <p:cNvSpPr>
            <a:spLocks noChangeArrowheads="1"/>
          </p:cNvSpPr>
          <p:nvPr/>
        </p:nvSpPr>
        <p:spPr bwMode="auto">
          <a:xfrm>
            <a:off x="8186738" y="3832225"/>
            <a:ext cx="812722" cy="197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الأرض. النسل. البركة</a:t>
            </a:r>
            <a:endPar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0667" name="Rectangle 12"/>
          <p:cNvSpPr>
            <a:spLocks noChangeArrowheads="1"/>
          </p:cNvSpPr>
          <p:nvPr/>
        </p:nvSpPr>
        <p:spPr bwMode="auto">
          <a:xfrm>
            <a:off x="8175625" y="3654425"/>
            <a:ext cx="42960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0668" name="Rectangle 13"/>
          <p:cNvSpPr>
            <a:spLocks noChangeArrowheads="1"/>
          </p:cNvSpPr>
          <p:nvPr/>
        </p:nvSpPr>
        <p:spPr bwMode="auto">
          <a:xfrm>
            <a:off x="8004175" y="3432175"/>
            <a:ext cx="46166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43438"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3439"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3440"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72"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70673" name="Text Box 21"/>
          <p:cNvSpPr txBox="1">
            <a:spLocks noChangeArrowheads="1"/>
          </p:cNvSpPr>
          <p:nvPr/>
        </p:nvSpPr>
        <p:spPr bwMode="auto">
          <a:xfrm>
            <a:off x="8628664" y="6477100"/>
            <a:ext cx="33534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 </a:t>
            </a:r>
          </a:p>
        </p:txBody>
      </p:sp>
      <p:sp>
        <p:nvSpPr>
          <p:cNvPr id="743447" name="Rectangle 23"/>
          <p:cNvSpPr>
            <a:spLocks noChangeArrowheads="1"/>
          </p:cNvSpPr>
          <p:nvPr/>
        </p:nvSpPr>
        <p:spPr bwMode="auto">
          <a:xfrm>
            <a:off x="1112838" y="2014538"/>
            <a:ext cx="6956425" cy="2185214"/>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p>
            <a:pPr marL="0" marR="0" lvl="0" indent="0" algn="just" defTabSz="914400" rtl="1" eaLnBrk="0" fontAlgn="base" latinLnBrk="0" hangingPunct="0">
              <a:lnSpc>
                <a:spcPct val="100000"/>
              </a:lnSpc>
              <a:spcBef>
                <a:spcPct val="50000"/>
              </a:spcBef>
              <a:spcAft>
                <a:spcPct val="0"/>
              </a:spcAft>
              <a:buClrTx/>
              <a:buSzTx/>
              <a:buFontTx/>
              <a:buNone/>
              <a:tabLst/>
              <a:defRPr/>
            </a:pPr>
            <a:r>
              <a:rPr kumimoji="0" lang="ar-JO" altLang="ja-JP" sz="36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واما إسماعيل. فقد سمعت لك فيه. ها انا أباركه واثمره واكثره كثيرًا جدًا. أثني عشر رئيسًا يلد، وأجعله أُمّة كبيرة. </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0675" name="Rectangle 25"/>
          <p:cNvSpPr>
            <a:spLocks noChangeArrowheads="1"/>
          </p:cNvSpPr>
          <p:nvPr/>
        </p:nvSpPr>
        <p:spPr bwMode="auto">
          <a:xfrm>
            <a:off x="8321675" y="4033838"/>
            <a:ext cx="605934" cy="1821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إسماعيل- إسحاق</a:t>
            </a:r>
            <a:endParaRPr kumimoji="0" lang="en-US" sz="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43450" name="Oval 26"/>
          <p:cNvSpPr>
            <a:spLocks noChangeArrowheads="1"/>
          </p:cNvSpPr>
          <p:nvPr/>
        </p:nvSpPr>
        <p:spPr bwMode="auto">
          <a:xfrm>
            <a:off x="5687878" y="2043113"/>
            <a:ext cx="1689315" cy="741362"/>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nvGrpSpPr>
          <p:cNvPr id="2" name="Group 29"/>
          <p:cNvGrpSpPr>
            <a:grpSpLocks/>
          </p:cNvGrpSpPr>
          <p:nvPr/>
        </p:nvGrpSpPr>
        <p:grpSpPr bwMode="auto">
          <a:xfrm>
            <a:off x="1130299" y="4073525"/>
            <a:ext cx="6943726" cy="2463801"/>
            <a:chOff x="693" y="2630"/>
            <a:chExt cx="4374" cy="1552"/>
          </a:xfrm>
        </p:grpSpPr>
        <p:sp>
          <p:nvSpPr>
            <p:cNvPr id="70685" name="Text Box 27"/>
            <p:cNvSpPr txBox="1">
              <a:spLocks noChangeArrowheads="1"/>
            </p:cNvSpPr>
            <p:nvPr/>
          </p:nvSpPr>
          <p:spPr bwMode="auto">
            <a:xfrm>
              <a:off x="1560" y="2630"/>
              <a:ext cx="3507"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just" defTabSz="914400" rtl="1" eaLnBrk="0" fontAlgn="base" latinLnBrk="0" hangingPunct="0">
                <a:lnSpc>
                  <a:spcPct val="100000"/>
                </a:lnSpc>
                <a:spcBef>
                  <a:spcPct val="50000"/>
                </a:spcBef>
                <a:spcAft>
                  <a:spcPct val="0"/>
                </a:spcAft>
                <a:buClrTx/>
                <a:buSzTx/>
                <a:buFontTx/>
                <a:buNone/>
                <a:tabLst/>
                <a:defRPr/>
              </a:pPr>
              <a:r>
                <a:rPr kumimoji="0" lang="ar-JO" sz="2800" b="1" i="1" u="sng"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ولكن عهدي أقيمه مع إسحاق </a:t>
              </a:r>
              <a:endParaRPr kumimoji="0" lang="en-US" sz="2800" b="1" i="1" u="sng"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0686" name="Text Box 28"/>
            <p:cNvSpPr txBox="1">
              <a:spLocks noChangeArrowheads="1"/>
            </p:cNvSpPr>
            <p:nvPr/>
          </p:nvSpPr>
          <p:spPr bwMode="auto">
            <a:xfrm>
              <a:off x="693" y="2902"/>
              <a:ext cx="3443" cy="1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just" defTabSz="914400" rtl="1" eaLnBrk="0" fontAlgn="base" latinLnBrk="0" hangingPunct="0">
                <a:lnSpc>
                  <a:spcPct val="100000"/>
                </a:lnSpc>
                <a:spcBef>
                  <a:spcPct val="50000"/>
                </a:spcBef>
                <a:spcAft>
                  <a:spcPct val="0"/>
                </a:spcAft>
                <a:buClrTx/>
                <a:buSzTx/>
                <a:buFontTx/>
                <a:buNone/>
                <a:tabLst/>
                <a:defRPr/>
              </a:pPr>
              <a:r>
                <a:rPr kumimoji="0" lang="ar-JO" sz="2800" b="1" i="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الذي تلده لك سارة في هذا الوقت في السنة الآتية.</a:t>
              </a:r>
            </a:p>
            <a:p>
              <a:pPr marL="0" marR="0" lvl="0" indent="0" algn="r" defTabSz="457200" rtl="1" eaLnBrk="1" fontAlgn="auto" latinLnBrk="0" hangingPunct="1">
                <a:lnSpc>
                  <a:spcPct val="107000"/>
                </a:lnSpc>
                <a:spcBef>
                  <a:spcPts val="0"/>
                </a:spcBef>
                <a:spcAft>
                  <a:spcPts val="800"/>
                </a:spcAft>
                <a:buClrTx/>
                <a:buSzTx/>
                <a:buFontTx/>
                <a:buNone/>
                <a:tabLst/>
                <a:defRPr/>
              </a:pP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تك ١٧: ٢٠- ٢١ (نسخة الملك جيمس الحديثة)</a:t>
              </a:r>
              <a:endParaRPr kumimoji="0" lang="en-US" sz="2000" b="1"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1" eaLnBrk="0" fontAlgn="base" latinLnBrk="0" hangingPunct="0">
                <a:lnSpc>
                  <a:spcPct val="100000"/>
                </a:lnSpc>
                <a:spcBef>
                  <a:spcPct val="50000"/>
                </a:spcBef>
                <a:spcAft>
                  <a:spcPct val="0"/>
                </a:spcAft>
                <a:buClrTx/>
                <a:buSzTx/>
                <a:buFontTx/>
                <a:buNone/>
                <a:tabLst/>
                <a:defRPr/>
              </a:pPr>
              <a:endParaRPr kumimoji="0" lang="en-US" sz="2800" b="1" i="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743454" name="Text Box 30"/>
          <p:cNvSpPr txBox="1">
            <a:spLocks noChangeArrowheads="1"/>
          </p:cNvSpPr>
          <p:nvPr/>
        </p:nvSpPr>
        <p:spPr bwMode="auto">
          <a:xfrm>
            <a:off x="2378075" y="690563"/>
            <a:ext cx="5695950" cy="7620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400" b="0"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أي ابن؟</a:t>
            </a:r>
            <a:endParaRPr kumimoji="0" lang="en-US" sz="4400" b="0"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43455" name="Rectangle 31"/>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32</a:t>
            </a:r>
          </a:p>
        </p:txBody>
      </p:sp>
      <p:sp>
        <p:nvSpPr>
          <p:cNvPr id="70680" name="Text Box 32"/>
          <p:cNvSpPr txBox="1">
            <a:spLocks noChangeArrowheads="1"/>
          </p:cNvSpPr>
          <p:nvPr/>
        </p:nvSpPr>
        <p:spPr bwMode="auto">
          <a:xfrm>
            <a:off x="6986396" y="6240870"/>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70681" name="Text Box 33"/>
          <p:cNvSpPr txBox="1">
            <a:spLocks noChangeArrowheads="1"/>
          </p:cNvSpPr>
          <p:nvPr/>
        </p:nvSpPr>
        <p:spPr bwMode="auto">
          <a:xfrm>
            <a:off x="1792288" y="0"/>
            <a:ext cx="19939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تك ١٧: ٢٠- ٢١</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43459" name="Rectangle 35"/>
          <p:cNvSpPr>
            <a:spLocks noChangeArrowheads="1"/>
          </p:cNvSpPr>
          <p:nvPr/>
        </p:nvSpPr>
        <p:spPr bwMode="auto">
          <a:xfrm>
            <a:off x="308950" y="7938"/>
            <a:ext cx="1275990"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 </a:t>
            </a:r>
            <a:endParaRPr kumimoji="0" lang="en-US" sz="2800" b="0"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70911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3447"/>
                                        </p:tgtEl>
                                        <p:attrNameLst>
                                          <p:attrName>style.visibility</p:attrName>
                                        </p:attrNameLst>
                                      </p:cBhvr>
                                      <p:to>
                                        <p:strVal val="visible"/>
                                      </p:to>
                                    </p:set>
                                    <p:animEffect transition="in" filter="fade">
                                      <p:cBhvr>
                                        <p:cTn id="7" dur="1000"/>
                                        <p:tgtEl>
                                          <p:spTgt spid="743447"/>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43450"/>
                                        </p:tgtEl>
                                        <p:attrNameLst>
                                          <p:attrName>style.visibility</p:attrName>
                                        </p:attrNameLst>
                                      </p:cBhvr>
                                      <p:to>
                                        <p:strVal val="visible"/>
                                      </p:to>
                                    </p:set>
                                    <p:animEffect transition="in" filter="fade">
                                      <p:cBhvr>
                                        <p:cTn id="11" dur="1000"/>
                                        <p:tgtEl>
                                          <p:spTgt spid="7434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47" grpId="0" autoUpdateAnimBg="0"/>
      <p:bldP spid="743450"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2706"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pic>
        <p:nvPicPr>
          <p:cNvPr id="744470"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6100" y="531813"/>
            <a:ext cx="7985125" cy="5746750"/>
          </a:xfrm>
          <a:prstGeom prst="rect">
            <a:avLst/>
          </a:prstGeom>
          <a:noFill/>
          <a:ln w="76200">
            <a:noFill/>
            <a:miter lim="800000"/>
            <a:headEnd/>
            <a:tailEnd/>
          </a:ln>
          <a:effectLst>
            <a:outerShdw blurRad="63500" dist="89803" dir="2700000" algn="ctr" rotWithShape="0">
              <a:schemeClr val="bg2">
                <a:alpha val="74998"/>
              </a:schemeClr>
            </a:outerShdw>
          </a:effectLst>
        </p:spPr>
      </p:pic>
      <p:sp>
        <p:nvSpPr>
          <p:cNvPr id="744480" name="Rectangle 32"/>
          <p:cNvSpPr>
            <a:spLocks noChangeArrowheads="1"/>
          </p:cNvSpPr>
          <p:nvPr/>
        </p:nvSpPr>
        <p:spPr bwMode="auto">
          <a:xfrm>
            <a:off x="5435600" y="4830763"/>
            <a:ext cx="342900" cy="528637"/>
          </a:xfrm>
          <a:prstGeom prst="rect">
            <a:avLst/>
          </a:prstGeom>
          <a:solidFill>
            <a:srgbClr val="0F226F"/>
          </a:solid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4481" name="Rectangle 33"/>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33</a:t>
            </a:r>
          </a:p>
        </p:txBody>
      </p:sp>
      <p:sp>
        <p:nvSpPr>
          <p:cNvPr id="72710" name="Text Box 34"/>
          <p:cNvSpPr txBox="1">
            <a:spLocks noChangeArrowheads="1"/>
          </p:cNvSpPr>
          <p:nvPr/>
        </p:nvSpPr>
        <p:spPr bwMode="auto">
          <a:xfrm>
            <a:off x="6986396" y="6240870"/>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72711" name="Text Box 39"/>
          <p:cNvSpPr txBox="1">
            <a:spLocks noChangeArrowheads="1"/>
          </p:cNvSpPr>
          <p:nvPr/>
        </p:nvSpPr>
        <p:spPr bwMode="auto">
          <a:xfrm>
            <a:off x="8628664" y="6464400"/>
            <a:ext cx="33534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٣ </a:t>
            </a:r>
          </a:p>
        </p:txBody>
      </p:sp>
      <p:sp>
        <p:nvSpPr>
          <p:cNvPr id="744488" name="Rectangle 40"/>
          <p:cNvSpPr>
            <a:spLocks noChangeArrowheads="1"/>
          </p:cNvSpPr>
          <p:nvPr/>
        </p:nvSpPr>
        <p:spPr bwMode="auto">
          <a:xfrm>
            <a:off x="561975" y="488950"/>
            <a:ext cx="8066088" cy="5762625"/>
          </a:xfrm>
          <a:prstGeom prst="rect">
            <a:avLst/>
          </a:prstGeom>
          <a:noFill/>
          <a:ln w="98425">
            <a:solidFill>
              <a:srgbClr val="FF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4492" name="Text Box 44"/>
          <p:cNvSpPr txBox="1">
            <a:spLocks noChangeArrowheads="1"/>
          </p:cNvSpPr>
          <p:nvPr/>
        </p:nvSpPr>
        <p:spPr bwMode="auto">
          <a:xfrm>
            <a:off x="1689100" y="884238"/>
            <a:ext cx="5948363" cy="519112"/>
          </a:xfrm>
          <a:prstGeom prst="rect">
            <a:avLst/>
          </a:prstGeom>
          <a:noFill/>
          <a:ln w="9525">
            <a:noFill/>
            <a:miter lim="800000"/>
            <a:headEnd/>
            <a:tailEnd/>
          </a:ln>
          <a:effectLst>
            <a:outerShdw blurRad="63500" dist="57501" dir="3723739"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قارن بين عطايا </a:t>
            </a: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اليوم</a:t>
            </a:r>
            <a:r>
              <a:rPr kumimoji="0" lang="ar-JO"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a:t>
            </a:r>
            <a:endPar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grpSp>
        <p:nvGrpSpPr>
          <p:cNvPr id="2" name="Group 84"/>
          <p:cNvGrpSpPr>
            <a:grpSpLocks/>
          </p:cNvGrpSpPr>
          <p:nvPr/>
        </p:nvGrpSpPr>
        <p:grpSpPr bwMode="auto">
          <a:xfrm>
            <a:off x="177800" y="1530350"/>
            <a:ext cx="8386763" cy="5003800"/>
            <a:chOff x="136" y="964"/>
            <a:chExt cx="5283" cy="3152"/>
          </a:xfrm>
        </p:grpSpPr>
        <p:grpSp>
          <p:nvGrpSpPr>
            <p:cNvPr id="72734" name="Group 81"/>
            <p:cNvGrpSpPr>
              <a:grpSpLocks/>
            </p:cNvGrpSpPr>
            <p:nvPr/>
          </p:nvGrpSpPr>
          <p:grpSpPr bwMode="auto">
            <a:xfrm>
              <a:off x="136" y="964"/>
              <a:ext cx="5283" cy="3152"/>
              <a:chOff x="148" y="944"/>
              <a:chExt cx="5283" cy="3152"/>
            </a:xfrm>
          </p:grpSpPr>
          <p:grpSp>
            <p:nvGrpSpPr>
              <p:cNvPr id="72736" name="Group 79"/>
              <p:cNvGrpSpPr>
                <a:grpSpLocks/>
              </p:cNvGrpSpPr>
              <p:nvPr/>
            </p:nvGrpSpPr>
            <p:grpSpPr bwMode="auto">
              <a:xfrm>
                <a:off x="148" y="944"/>
                <a:ext cx="5283" cy="3152"/>
                <a:chOff x="144" y="944"/>
                <a:chExt cx="5283" cy="3152"/>
              </a:xfrm>
            </p:grpSpPr>
            <p:sp>
              <p:nvSpPr>
                <p:cNvPr id="744514" name="Freeform 66"/>
                <p:cNvSpPr>
                  <a:spLocks/>
                </p:cNvSpPr>
                <p:nvPr/>
              </p:nvSpPr>
              <p:spPr bwMode="auto">
                <a:xfrm>
                  <a:off x="277" y="944"/>
                  <a:ext cx="4163" cy="1312"/>
                </a:xfrm>
                <a:custGeom>
                  <a:avLst/>
                  <a:gdLst/>
                  <a:ahLst/>
                  <a:cxnLst>
                    <a:cxn ang="0">
                      <a:pos x="11" y="1312"/>
                    </a:cxn>
                    <a:cxn ang="0">
                      <a:pos x="3" y="1232"/>
                    </a:cxn>
                    <a:cxn ang="0">
                      <a:pos x="11" y="1032"/>
                    </a:cxn>
                    <a:cxn ang="0">
                      <a:pos x="115" y="888"/>
                    </a:cxn>
                    <a:cxn ang="0">
                      <a:pos x="163" y="840"/>
                    </a:cxn>
                    <a:cxn ang="0">
                      <a:pos x="267" y="792"/>
                    </a:cxn>
                    <a:cxn ang="0">
                      <a:pos x="411" y="720"/>
                    </a:cxn>
                    <a:cxn ang="0">
                      <a:pos x="571" y="616"/>
                    </a:cxn>
                    <a:cxn ang="0">
                      <a:pos x="603" y="632"/>
                    </a:cxn>
                    <a:cxn ang="0">
                      <a:pos x="579" y="768"/>
                    </a:cxn>
                    <a:cxn ang="0">
                      <a:pos x="587" y="848"/>
                    </a:cxn>
                    <a:cxn ang="0">
                      <a:pos x="675" y="928"/>
                    </a:cxn>
                    <a:cxn ang="0">
                      <a:pos x="819" y="904"/>
                    </a:cxn>
                    <a:cxn ang="0">
                      <a:pos x="915" y="824"/>
                    </a:cxn>
                    <a:cxn ang="0">
                      <a:pos x="979" y="808"/>
                    </a:cxn>
                    <a:cxn ang="0">
                      <a:pos x="1155" y="848"/>
                    </a:cxn>
                    <a:cxn ang="0">
                      <a:pos x="1203" y="872"/>
                    </a:cxn>
                    <a:cxn ang="0">
                      <a:pos x="1251" y="888"/>
                    </a:cxn>
                    <a:cxn ang="0">
                      <a:pos x="1419" y="904"/>
                    </a:cxn>
                    <a:cxn ang="0">
                      <a:pos x="1787" y="800"/>
                    </a:cxn>
                    <a:cxn ang="0">
                      <a:pos x="1859" y="632"/>
                    </a:cxn>
                    <a:cxn ang="0">
                      <a:pos x="1947" y="576"/>
                    </a:cxn>
                    <a:cxn ang="0">
                      <a:pos x="1835" y="464"/>
                    </a:cxn>
                    <a:cxn ang="0">
                      <a:pos x="1659" y="472"/>
                    </a:cxn>
                    <a:cxn ang="0">
                      <a:pos x="1507" y="512"/>
                    </a:cxn>
                    <a:cxn ang="0">
                      <a:pos x="1395" y="440"/>
                    </a:cxn>
                    <a:cxn ang="0">
                      <a:pos x="1787" y="320"/>
                    </a:cxn>
                    <a:cxn ang="0">
                      <a:pos x="1907" y="248"/>
                    </a:cxn>
                    <a:cxn ang="0">
                      <a:pos x="2003" y="240"/>
                    </a:cxn>
                    <a:cxn ang="0">
                      <a:pos x="2315" y="248"/>
                    </a:cxn>
                    <a:cxn ang="0">
                      <a:pos x="2347" y="168"/>
                    </a:cxn>
                    <a:cxn ang="0">
                      <a:pos x="2411" y="96"/>
                    </a:cxn>
                    <a:cxn ang="0">
                      <a:pos x="2531" y="112"/>
                    </a:cxn>
                    <a:cxn ang="0">
                      <a:pos x="2563" y="136"/>
                    </a:cxn>
                    <a:cxn ang="0">
                      <a:pos x="2611" y="152"/>
                    </a:cxn>
                    <a:cxn ang="0">
                      <a:pos x="2691" y="224"/>
                    </a:cxn>
                    <a:cxn ang="0">
                      <a:pos x="2723" y="392"/>
                    </a:cxn>
                    <a:cxn ang="0">
                      <a:pos x="2931" y="496"/>
                    </a:cxn>
                    <a:cxn ang="0">
                      <a:pos x="3059" y="480"/>
                    </a:cxn>
                    <a:cxn ang="0">
                      <a:pos x="3083" y="464"/>
                    </a:cxn>
                    <a:cxn ang="0">
                      <a:pos x="3131" y="448"/>
                    </a:cxn>
                    <a:cxn ang="0">
                      <a:pos x="3147" y="416"/>
                    </a:cxn>
                    <a:cxn ang="0">
                      <a:pos x="3171" y="392"/>
                    </a:cxn>
                    <a:cxn ang="0">
                      <a:pos x="3163" y="368"/>
                    </a:cxn>
                    <a:cxn ang="0">
                      <a:pos x="3083" y="256"/>
                    </a:cxn>
                    <a:cxn ang="0">
                      <a:pos x="3035" y="184"/>
                    </a:cxn>
                    <a:cxn ang="0">
                      <a:pos x="2955" y="104"/>
                    </a:cxn>
                    <a:cxn ang="0">
                      <a:pos x="2907" y="56"/>
                    </a:cxn>
                    <a:cxn ang="0">
                      <a:pos x="2915" y="32"/>
                    </a:cxn>
                    <a:cxn ang="0">
                      <a:pos x="2995" y="0"/>
                    </a:cxn>
                    <a:cxn ang="0">
                      <a:pos x="3275" y="144"/>
                    </a:cxn>
                    <a:cxn ang="0">
                      <a:pos x="3587" y="160"/>
                    </a:cxn>
                    <a:cxn ang="0">
                      <a:pos x="3819" y="176"/>
                    </a:cxn>
                    <a:cxn ang="0">
                      <a:pos x="3923" y="192"/>
                    </a:cxn>
                    <a:cxn ang="0">
                      <a:pos x="3995" y="232"/>
                    </a:cxn>
                    <a:cxn ang="0">
                      <a:pos x="4067" y="296"/>
                    </a:cxn>
                    <a:cxn ang="0">
                      <a:pos x="4115" y="344"/>
                    </a:cxn>
                    <a:cxn ang="0">
                      <a:pos x="4163" y="400"/>
                    </a:cxn>
                  </a:cxnLst>
                  <a:rect l="0" t="0" r="r" b="b"/>
                  <a:pathLst>
                    <a:path w="4163" h="1312">
                      <a:moveTo>
                        <a:pt x="11" y="1312"/>
                      </a:moveTo>
                      <a:cubicBezTo>
                        <a:pt x="0" y="1278"/>
                        <a:pt x="12" y="1270"/>
                        <a:pt x="3" y="1232"/>
                      </a:cubicBezTo>
                      <a:cubicBezTo>
                        <a:pt x="6" y="1165"/>
                        <a:pt x="1" y="1098"/>
                        <a:pt x="11" y="1032"/>
                      </a:cubicBezTo>
                      <a:cubicBezTo>
                        <a:pt x="21" y="965"/>
                        <a:pt x="70" y="928"/>
                        <a:pt x="115" y="888"/>
                      </a:cubicBezTo>
                      <a:cubicBezTo>
                        <a:pt x="132" y="873"/>
                        <a:pt x="147" y="856"/>
                        <a:pt x="163" y="840"/>
                      </a:cubicBezTo>
                      <a:cubicBezTo>
                        <a:pt x="174" y="829"/>
                        <a:pt x="249" y="800"/>
                        <a:pt x="267" y="792"/>
                      </a:cubicBezTo>
                      <a:cubicBezTo>
                        <a:pt x="307" y="775"/>
                        <a:pt x="375" y="743"/>
                        <a:pt x="411" y="720"/>
                      </a:cubicBezTo>
                      <a:cubicBezTo>
                        <a:pt x="466" y="686"/>
                        <a:pt x="507" y="637"/>
                        <a:pt x="571" y="616"/>
                      </a:cubicBezTo>
                      <a:cubicBezTo>
                        <a:pt x="582" y="621"/>
                        <a:pt x="595" y="623"/>
                        <a:pt x="603" y="632"/>
                      </a:cubicBezTo>
                      <a:cubicBezTo>
                        <a:pt x="636" y="672"/>
                        <a:pt x="592" y="730"/>
                        <a:pt x="579" y="768"/>
                      </a:cubicBezTo>
                      <a:cubicBezTo>
                        <a:pt x="582" y="795"/>
                        <a:pt x="581" y="822"/>
                        <a:pt x="587" y="848"/>
                      </a:cubicBezTo>
                      <a:cubicBezTo>
                        <a:pt x="594" y="878"/>
                        <a:pt x="651" y="912"/>
                        <a:pt x="675" y="928"/>
                      </a:cubicBezTo>
                      <a:cubicBezTo>
                        <a:pt x="731" y="923"/>
                        <a:pt x="769" y="921"/>
                        <a:pt x="819" y="904"/>
                      </a:cubicBezTo>
                      <a:cubicBezTo>
                        <a:pt x="851" y="872"/>
                        <a:pt x="869" y="837"/>
                        <a:pt x="915" y="824"/>
                      </a:cubicBezTo>
                      <a:cubicBezTo>
                        <a:pt x="936" y="818"/>
                        <a:pt x="979" y="808"/>
                        <a:pt x="979" y="808"/>
                      </a:cubicBezTo>
                      <a:cubicBezTo>
                        <a:pt x="1041" y="816"/>
                        <a:pt x="1096" y="831"/>
                        <a:pt x="1155" y="848"/>
                      </a:cubicBezTo>
                      <a:cubicBezTo>
                        <a:pt x="1216" y="866"/>
                        <a:pt x="1140" y="844"/>
                        <a:pt x="1203" y="872"/>
                      </a:cubicBezTo>
                      <a:cubicBezTo>
                        <a:pt x="1218" y="879"/>
                        <a:pt x="1251" y="888"/>
                        <a:pt x="1251" y="888"/>
                      </a:cubicBezTo>
                      <a:cubicBezTo>
                        <a:pt x="1308" y="945"/>
                        <a:pt x="1268" y="917"/>
                        <a:pt x="1419" y="904"/>
                      </a:cubicBezTo>
                      <a:cubicBezTo>
                        <a:pt x="1547" y="893"/>
                        <a:pt x="1681" y="879"/>
                        <a:pt x="1787" y="800"/>
                      </a:cubicBezTo>
                      <a:cubicBezTo>
                        <a:pt x="1810" y="732"/>
                        <a:pt x="1781" y="658"/>
                        <a:pt x="1859" y="632"/>
                      </a:cubicBezTo>
                      <a:cubicBezTo>
                        <a:pt x="1888" y="610"/>
                        <a:pt x="1914" y="592"/>
                        <a:pt x="1947" y="576"/>
                      </a:cubicBezTo>
                      <a:cubicBezTo>
                        <a:pt x="1969" y="509"/>
                        <a:pt x="1888" y="477"/>
                        <a:pt x="1835" y="464"/>
                      </a:cubicBezTo>
                      <a:cubicBezTo>
                        <a:pt x="1776" y="467"/>
                        <a:pt x="1718" y="467"/>
                        <a:pt x="1659" y="472"/>
                      </a:cubicBezTo>
                      <a:cubicBezTo>
                        <a:pt x="1610" y="476"/>
                        <a:pt x="1556" y="502"/>
                        <a:pt x="1507" y="512"/>
                      </a:cubicBezTo>
                      <a:cubicBezTo>
                        <a:pt x="1398" y="503"/>
                        <a:pt x="1412" y="523"/>
                        <a:pt x="1395" y="440"/>
                      </a:cubicBezTo>
                      <a:cubicBezTo>
                        <a:pt x="1468" y="294"/>
                        <a:pt x="1652" y="325"/>
                        <a:pt x="1787" y="320"/>
                      </a:cubicBezTo>
                      <a:cubicBezTo>
                        <a:pt x="1828" y="299"/>
                        <a:pt x="1860" y="254"/>
                        <a:pt x="1907" y="248"/>
                      </a:cubicBezTo>
                      <a:cubicBezTo>
                        <a:pt x="1939" y="244"/>
                        <a:pt x="1971" y="243"/>
                        <a:pt x="2003" y="240"/>
                      </a:cubicBezTo>
                      <a:cubicBezTo>
                        <a:pt x="2131" y="253"/>
                        <a:pt x="2159" y="254"/>
                        <a:pt x="2315" y="248"/>
                      </a:cubicBezTo>
                      <a:cubicBezTo>
                        <a:pt x="2351" y="224"/>
                        <a:pt x="2357" y="210"/>
                        <a:pt x="2347" y="168"/>
                      </a:cubicBezTo>
                      <a:cubicBezTo>
                        <a:pt x="2358" y="88"/>
                        <a:pt x="2346" y="118"/>
                        <a:pt x="2411" y="96"/>
                      </a:cubicBezTo>
                      <a:cubicBezTo>
                        <a:pt x="2412" y="96"/>
                        <a:pt x="2512" y="103"/>
                        <a:pt x="2531" y="112"/>
                      </a:cubicBezTo>
                      <a:cubicBezTo>
                        <a:pt x="2543" y="117"/>
                        <a:pt x="2551" y="130"/>
                        <a:pt x="2563" y="136"/>
                      </a:cubicBezTo>
                      <a:cubicBezTo>
                        <a:pt x="2578" y="144"/>
                        <a:pt x="2611" y="152"/>
                        <a:pt x="2611" y="152"/>
                      </a:cubicBezTo>
                      <a:cubicBezTo>
                        <a:pt x="2640" y="181"/>
                        <a:pt x="2666" y="191"/>
                        <a:pt x="2691" y="224"/>
                      </a:cubicBezTo>
                      <a:cubicBezTo>
                        <a:pt x="2698" y="260"/>
                        <a:pt x="2712" y="376"/>
                        <a:pt x="2723" y="392"/>
                      </a:cubicBezTo>
                      <a:cubicBezTo>
                        <a:pt x="2777" y="466"/>
                        <a:pt x="2846" y="484"/>
                        <a:pt x="2931" y="496"/>
                      </a:cubicBezTo>
                      <a:cubicBezTo>
                        <a:pt x="2943" y="495"/>
                        <a:pt x="3029" y="493"/>
                        <a:pt x="3059" y="480"/>
                      </a:cubicBezTo>
                      <a:cubicBezTo>
                        <a:pt x="3068" y="476"/>
                        <a:pt x="3074" y="468"/>
                        <a:pt x="3083" y="464"/>
                      </a:cubicBezTo>
                      <a:cubicBezTo>
                        <a:pt x="3098" y="457"/>
                        <a:pt x="3131" y="448"/>
                        <a:pt x="3131" y="448"/>
                      </a:cubicBezTo>
                      <a:cubicBezTo>
                        <a:pt x="3136" y="437"/>
                        <a:pt x="3140" y="426"/>
                        <a:pt x="3147" y="416"/>
                      </a:cubicBezTo>
                      <a:cubicBezTo>
                        <a:pt x="3154" y="407"/>
                        <a:pt x="3167" y="403"/>
                        <a:pt x="3171" y="392"/>
                      </a:cubicBezTo>
                      <a:cubicBezTo>
                        <a:pt x="3174" y="384"/>
                        <a:pt x="3167" y="375"/>
                        <a:pt x="3163" y="368"/>
                      </a:cubicBezTo>
                      <a:cubicBezTo>
                        <a:pt x="3142" y="331"/>
                        <a:pt x="3118" y="279"/>
                        <a:pt x="3083" y="256"/>
                      </a:cubicBezTo>
                      <a:cubicBezTo>
                        <a:pt x="3067" y="232"/>
                        <a:pt x="3058" y="201"/>
                        <a:pt x="3035" y="184"/>
                      </a:cubicBezTo>
                      <a:cubicBezTo>
                        <a:pt x="3003" y="160"/>
                        <a:pt x="2982" y="131"/>
                        <a:pt x="2955" y="104"/>
                      </a:cubicBezTo>
                      <a:cubicBezTo>
                        <a:pt x="2895" y="44"/>
                        <a:pt x="2945" y="113"/>
                        <a:pt x="2907" y="56"/>
                      </a:cubicBezTo>
                      <a:cubicBezTo>
                        <a:pt x="2910" y="48"/>
                        <a:pt x="2909" y="38"/>
                        <a:pt x="2915" y="32"/>
                      </a:cubicBezTo>
                      <a:cubicBezTo>
                        <a:pt x="2924" y="23"/>
                        <a:pt x="2982" y="3"/>
                        <a:pt x="2995" y="0"/>
                      </a:cubicBezTo>
                      <a:cubicBezTo>
                        <a:pt x="3099" y="30"/>
                        <a:pt x="3161" y="113"/>
                        <a:pt x="3275" y="144"/>
                      </a:cubicBezTo>
                      <a:cubicBezTo>
                        <a:pt x="3375" y="171"/>
                        <a:pt x="3483" y="156"/>
                        <a:pt x="3587" y="160"/>
                      </a:cubicBezTo>
                      <a:cubicBezTo>
                        <a:pt x="3726" y="165"/>
                        <a:pt x="3709" y="165"/>
                        <a:pt x="3819" y="176"/>
                      </a:cubicBezTo>
                      <a:cubicBezTo>
                        <a:pt x="3853" y="185"/>
                        <a:pt x="3889" y="183"/>
                        <a:pt x="3923" y="192"/>
                      </a:cubicBezTo>
                      <a:cubicBezTo>
                        <a:pt x="3943" y="197"/>
                        <a:pt x="3978" y="220"/>
                        <a:pt x="3995" y="232"/>
                      </a:cubicBezTo>
                      <a:cubicBezTo>
                        <a:pt x="4016" y="263"/>
                        <a:pt x="4041" y="270"/>
                        <a:pt x="4067" y="296"/>
                      </a:cubicBezTo>
                      <a:cubicBezTo>
                        <a:pt x="4127" y="356"/>
                        <a:pt x="4058" y="306"/>
                        <a:pt x="4115" y="344"/>
                      </a:cubicBezTo>
                      <a:cubicBezTo>
                        <a:pt x="4130" y="367"/>
                        <a:pt x="4151" y="376"/>
                        <a:pt x="4163" y="400"/>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4517" name="Freeform 69"/>
                <p:cNvSpPr>
                  <a:spLocks/>
                </p:cNvSpPr>
                <p:nvPr/>
              </p:nvSpPr>
              <p:spPr bwMode="auto">
                <a:xfrm>
                  <a:off x="144" y="2256"/>
                  <a:ext cx="4768" cy="1840"/>
                </a:xfrm>
                <a:custGeom>
                  <a:avLst/>
                  <a:gdLst/>
                  <a:ahLst/>
                  <a:cxnLst>
                    <a:cxn ang="0">
                      <a:pos x="144" y="8"/>
                    </a:cxn>
                    <a:cxn ang="0">
                      <a:pos x="248" y="248"/>
                    </a:cxn>
                    <a:cxn ang="0">
                      <a:pos x="224" y="408"/>
                    </a:cxn>
                    <a:cxn ang="0">
                      <a:pos x="192" y="472"/>
                    </a:cxn>
                    <a:cxn ang="0">
                      <a:pos x="176" y="520"/>
                    </a:cxn>
                    <a:cxn ang="0">
                      <a:pos x="112" y="640"/>
                    </a:cxn>
                    <a:cxn ang="0">
                      <a:pos x="40" y="800"/>
                    </a:cxn>
                    <a:cxn ang="0">
                      <a:pos x="0" y="992"/>
                    </a:cxn>
                    <a:cxn ang="0">
                      <a:pos x="120" y="1400"/>
                    </a:cxn>
                    <a:cxn ang="0">
                      <a:pos x="208" y="1504"/>
                    </a:cxn>
                    <a:cxn ang="0">
                      <a:pos x="280" y="1568"/>
                    </a:cxn>
                    <a:cxn ang="0">
                      <a:pos x="328" y="1584"/>
                    </a:cxn>
                    <a:cxn ang="0">
                      <a:pos x="448" y="1648"/>
                    </a:cxn>
                    <a:cxn ang="0">
                      <a:pos x="504" y="1680"/>
                    </a:cxn>
                    <a:cxn ang="0">
                      <a:pos x="584" y="1704"/>
                    </a:cxn>
                    <a:cxn ang="0">
                      <a:pos x="656" y="1760"/>
                    </a:cxn>
                    <a:cxn ang="0">
                      <a:pos x="792" y="1840"/>
                    </a:cxn>
                    <a:cxn ang="0">
                      <a:pos x="928" y="1824"/>
                    </a:cxn>
                    <a:cxn ang="0">
                      <a:pos x="1104" y="1752"/>
                    </a:cxn>
                    <a:cxn ang="0">
                      <a:pos x="1208" y="1712"/>
                    </a:cxn>
                    <a:cxn ang="0">
                      <a:pos x="1504" y="1624"/>
                    </a:cxn>
                    <a:cxn ang="0">
                      <a:pos x="2096" y="1640"/>
                    </a:cxn>
                    <a:cxn ang="0">
                      <a:pos x="2264" y="1696"/>
                    </a:cxn>
                    <a:cxn ang="0">
                      <a:pos x="2288" y="1712"/>
                    </a:cxn>
                    <a:cxn ang="0">
                      <a:pos x="2312" y="1720"/>
                    </a:cxn>
                    <a:cxn ang="0">
                      <a:pos x="2384" y="1760"/>
                    </a:cxn>
                    <a:cxn ang="0">
                      <a:pos x="2600" y="1824"/>
                    </a:cxn>
                    <a:cxn ang="0">
                      <a:pos x="2912" y="1800"/>
                    </a:cxn>
                    <a:cxn ang="0">
                      <a:pos x="2968" y="1760"/>
                    </a:cxn>
                    <a:cxn ang="0">
                      <a:pos x="3072" y="1704"/>
                    </a:cxn>
                    <a:cxn ang="0">
                      <a:pos x="3096" y="1680"/>
                    </a:cxn>
                    <a:cxn ang="0">
                      <a:pos x="3160" y="1648"/>
                    </a:cxn>
                    <a:cxn ang="0">
                      <a:pos x="3224" y="1576"/>
                    </a:cxn>
                    <a:cxn ang="0">
                      <a:pos x="3256" y="1528"/>
                    </a:cxn>
                    <a:cxn ang="0">
                      <a:pos x="3288" y="1416"/>
                    </a:cxn>
                    <a:cxn ang="0">
                      <a:pos x="3248" y="1248"/>
                    </a:cxn>
                    <a:cxn ang="0">
                      <a:pos x="3224" y="1192"/>
                    </a:cxn>
                    <a:cxn ang="0">
                      <a:pos x="3200" y="1112"/>
                    </a:cxn>
                    <a:cxn ang="0">
                      <a:pos x="3184" y="1064"/>
                    </a:cxn>
                    <a:cxn ang="0">
                      <a:pos x="3192" y="848"/>
                    </a:cxn>
                    <a:cxn ang="0">
                      <a:pos x="3256" y="792"/>
                    </a:cxn>
                    <a:cxn ang="0">
                      <a:pos x="3408" y="720"/>
                    </a:cxn>
                    <a:cxn ang="0">
                      <a:pos x="3520" y="664"/>
                    </a:cxn>
                    <a:cxn ang="0">
                      <a:pos x="3600" y="608"/>
                    </a:cxn>
                    <a:cxn ang="0">
                      <a:pos x="3680" y="568"/>
                    </a:cxn>
                    <a:cxn ang="0">
                      <a:pos x="3744" y="488"/>
                    </a:cxn>
                    <a:cxn ang="0">
                      <a:pos x="3792" y="408"/>
                    </a:cxn>
                    <a:cxn ang="0">
                      <a:pos x="3824" y="320"/>
                    </a:cxn>
                    <a:cxn ang="0">
                      <a:pos x="3856" y="136"/>
                    </a:cxn>
                    <a:cxn ang="0">
                      <a:pos x="3872" y="80"/>
                    </a:cxn>
                    <a:cxn ang="0">
                      <a:pos x="4016" y="0"/>
                    </a:cxn>
                    <a:cxn ang="0">
                      <a:pos x="4224" y="8"/>
                    </a:cxn>
                    <a:cxn ang="0">
                      <a:pos x="4360" y="88"/>
                    </a:cxn>
                    <a:cxn ang="0">
                      <a:pos x="4464" y="184"/>
                    </a:cxn>
                    <a:cxn ang="0">
                      <a:pos x="4592" y="312"/>
                    </a:cxn>
                    <a:cxn ang="0">
                      <a:pos x="4768" y="328"/>
                    </a:cxn>
                  </a:cxnLst>
                  <a:rect l="0" t="0" r="r" b="b"/>
                  <a:pathLst>
                    <a:path w="4768" h="1840">
                      <a:moveTo>
                        <a:pt x="144" y="8"/>
                      </a:moveTo>
                      <a:cubicBezTo>
                        <a:pt x="154" y="113"/>
                        <a:pt x="173" y="173"/>
                        <a:pt x="248" y="248"/>
                      </a:cubicBezTo>
                      <a:cubicBezTo>
                        <a:pt x="238" y="366"/>
                        <a:pt x="248" y="313"/>
                        <a:pt x="224" y="408"/>
                      </a:cubicBezTo>
                      <a:cubicBezTo>
                        <a:pt x="218" y="431"/>
                        <a:pt x="203" y="451"/>
                        <a:pt x="192" y="472"/>
                      </a:cubicBezTo>
                      <a:cubicBezTo>
                        <a:pt x="184" y="487"/>
                        <a:pt x="181" y="504"/>
                        <a:pt x="176" y="520"/>
                      </a:cubicBezTo>
                      <a:cubicBezTo>
                        <a:pt x="163" y="559"/>
                        <a:pt x="131" y="604"/>
                        <a:pt x="112" y="640"/>
                      </a:cubicBezTo>
                      <a:cubicBezTo>
                        <a:pt x="84" y="692"/>
                        <a:pt x="72" y="751"/>
                        <a:pt x="40" y="800"/>
                      </a:cubicBezTo>
                      <a:cubicBezTo>
                        <a:pt x="24" y="864"/>
                        <a:pt x="9" y="926"/>
                        <a:pt x="0" y="992"/>
                      </a:cubicBezTo>
                      <a:cubicBezTo>
                        <a:pt x="7" y="1158"/>
                        <a:pt x="0" y="1280"/>
                        <a:pt x="120" y="1400"/>
                      </a:cubicBezTo>
                      <a:cubicBezTo>
                        <a:pt x="133" y="1440"/>
                        <a:pt x="173" y="1481"/>
                        <a:pt x="208" y="1504"/>
                      </a:cubicBezTo>
                      <a:cubicBezTo>
                        <a:pt x="226" y="1531"/>
                        <a:pt x="250" y="1555"/>
                        <a:pt x="280" y="1568"/>
                      </a:cubicBezTo>
                      <a:cubicBezTo>
                        <a:pt x="295" y="1575"/>
                        <a:pt x="328" y="1584"/>
                        <a:pt x="328" y="1584"/>
                      </a:cubicBezTo>
                      <a:cubicBezTo>
                        <a:pt x="362" y="1618"/>
                        <a:pt x="404" y="1632"/>
                        <a:pt x="448" y="1648"/>
                      </a:cubicBezTo>
                      <a:cubicBezTo>
                        <a:pt x="550" y="1686"/>
                        <a:pt x="420" y="1643"/>
                        <a:pt x="504" y="1680"/>
                      </a:cubicBezTo>
                      <a:cubicBezTo>
                        <a:pt x="529" y="1691"/>
                        <a:pt x="557" y="1697"/>
                        <a:pt x="584" y="1704"/>
                      </a:cubicBezTo>
                      <a:cubicBezTo>
                        <a:pt x="612" y="1725"/>
                        <a:pt x="624" y="1749"/>
                        <a:pt x="656" y="1760"/>
                      </a:cubicBezTo>
                      <a:cubicBezTo>
                        <a:pt x="696" y="1800"/>
                        <a:pt x="739" y="1822"/>
                        <a:pt x="792" y="1840"/>
                      </a:cubicBezTo>
                      <a:cubicBezTo>
                        <a:pt x="837" y="1836"/>
                        <a:pt x="884" y="1834"/>
                        <a:pt x="928" y="1824"/>
                      </a:cubicBezTo>
                      <a:cubicBezTo>
                        <a:pt x="990" y="1810"/>
                        <a:pt x="1042" y="1768"/>
                        <a:pt x="1104" y="1752"/>
                      </a:cubicBezTo>
                      <a:cubicBezTo>
                        <a:pt x="1137" y="1730"/>
                        <a:pt x="1176" y="1733"/>
                        <a:pt x="1208" y="1712"/>
                      </a:cubicBezTo>
                      <a:cubicBezTo>
                        <a:pt x="1290" y="1658"/>
                        <a:pt x="1408" y="1635"/>
                        <a:pt x="1504" y="1624"/>
                      </a:cubicBezTo>
                      <a:cubicBezTo>
                        <a:pt x="1549" y="1625"/>
                        <a:pt x="2022" y="1636"/>
                        <a:pt x="2096" y="1640"/>
                      </a:cubicBezTo>
                      <a:cubicBezTo>
                        <a:pt x="2151" y="1643"/>
                        <a:pt x="2209" y="1682"/>
                        <a:pt x="2264" y="1696"/>
                      </a:cubicBezTo>
                      <a:cubicBezTo>
                        <a:pt x="2272" y="1701"/>
                        <a:pt x="2279" y="1708"/>
                        <a:pt x="2288" y="1712"/>
                      </a:cubicBezTo>
                      <a:cubicBezTo>
                        <a:pt x="2296" y="1716"/>
                        <a:pt x="2305" y="1716"/>
                        <a:pt x="2312" y="1720"/>
                      </a:cubicBezTo>
                      <a:cubicBezTo>
                        <a:pt x="2395" y="1766"/>
                        <a:pt x="2330" y="1742"/>
                        <a:pt x="2384" y="1760"/>
                      </a:cubicBezTo>
                      <a:cubicBezTo>
                        <a:pt x="2448" y="1808"/>
                        <a:pt x="2524" y="1805"/>
                        <a:pt x="2600" y="1824"/>
                      </a:cubicBezTo>
                      <a:cubicBezTo>
                        <a:pt x="2707" y="1820"/>
                        <a:pt x="2808" y="1821"/>
                        <a:pt x="2912" y="1800"/>
                      </a:cubicBezTo>
                      <a:cubicBezTo>
                        <a:pt x="3022" y="1745"/>
                        <a:pt x="2871" y="1825"/>
                        <a:pt x="2968" y="1760"/>
                      </a:cubicBezTo>
                      <a:cubicBezTo>
                        <a:pt x="3000" y="1739"/>
                        <a:pt x="3041" y="1730"/>
                        <a:pt x="3072" y="1704"/>
                      </a:cubicBezTo>
                      <a:cubicBezTo>
                        <a:pt x="3081" y="1697"/>
                        <a:pt x="3086" y="1686"/>
                        <a:pt x="3096" y="1680"/>
                      </a:cubicBezTo>
                      <a:cubicBezTo>
                        <a:pt x="3116" y="1667"/>
                        <a:pt x="3160" y="1648"/>
                        <a:pt x="3160" y="1648"/>
                      </a:cubicBezTo>
                      <a:cubicBezTo>
                        <a:pt x="3178" y="1621"/>
                        <a:pt x="3206" y="1603"/>
                        <a:pt x="3224" y="1576"/>
                      </a:cubicBezTo>
                      <a:cubicBezTo>
                        <a:pt x="3235" y="1560"/>
                        <a:pt x="3256" y="1528"/>
                        <a:pt x="3256" y="1528"/>
                      </a:cubicBezTo>
                      <a:cubicBezTo>
                        <a:pt x="3265" y="1490"/>
                        <a:pt x="3279" y="1454"/>
                        <a:pt x="3288" y="1416"/>
                      </a:cubicBezTo>
                      <a:cubicBezTo>
                        <a:pt x="3280" y="1360"/>
                        <a:pt x="3268" y="1302"/>
                        <a:pt x="3248" y="1248"/>
                      </a:cubicBezTo>
                      <a:cubicBezTo>
                        <a:pt x="3222" y="1180"/>
                        <a:pt x="3240" y="1248"/>
                        <a:pt x="3224" y="1192"/>
                      </a:cubicBezTo>
                      <a:cubicBezTo>
                        <a:pt x="3200" y="1107"/>
                        <a:pt x="3238" y="1226"/>
                        <a:pt x="3200" y="1112"/>
                      </a:cubicBezTo>
                      <a:cubicBezTo>
                        <a:pt x="3195" y="1096"/>
                        <a:pt x="3184" y="1064"/>
                        <a:pt x="3184" y="1064"/>
                      </a:cubicBezTo>
                      <a:cubicBezTo>
                        <a:pt x="3187" y="992"/>
                        <a:pt x="3185" y="920"/>
                        <a:pt x="3192" y="848"/>
                      </a:cubicBezTo>
                      <a:cubicBezTo>
                        <a:pt x="3194" y="824"/>
                        <a:pt x="3249" y="798"/>
                        <a:pt x="3256" y="792"/>
                      </a:cubicBezTo>
                      <a:cubicBezTo>
                        <a:pt x="3301" y="759"/>
                        <a:pt x="3353" y="734"/>
                        <a:pt x="3408" y="720"/>
                      </a:cubicBezTo>
                      <a:cubicBezTo>
                        <a:pt x="3442" y="695"/>
                        <a:pt x="3479" y="674"/>
                        <a:pt x="3520" y="664"/>
                      </a:cubicBezTo>
                      <a:cubicBezTo>
                        <a:pt x="3547" y="646"/>
                        <a:pt x="3571" y="622"/>
                        <a:pt x="3600" y="608"/>
                      </a:cubicBezTo>
                      <a:cubicBezTo>
                        <a:pt x="3626" y="595"/>
                        <a:pt x="3656" y="585"/>
                        <a:pt x="3680" y="568"/>
                      </a:cubicBezTo>
                      <a:cubicBezTo>
                        <a:pt x="3706" y="549"/>
                        <a:pt x="3725" y="513"/>
                        <a:pt x="3744" y="488"/>
                      </a:cubicBezTo>
                      <a:cubicBezTo>
                        <a:pt x="3755" y="456"/>
                        <a:pt x="3772" y="435"/>
                        <a:pt x="3792" y="408"/>
                      </a:cubicBezTo>
                      <a:cubicBezTo>
                        <a:pt x="3800" y="375"/>
                        <a:pt x="3809" y="350"/>
                        <a:pt x="3824" y="320"/>
                      </a:cubicBezTo>
                      <a:cubicBezTo>
                        <a:pt x="3836" y="259"/>
                        <a:pt x="3842" y="197"/>
                        <a:pt x="3856" y="136"/>
                      </a:cubicBezTo>
                      <a:cubicBezTo>
                        <a:pt x="3856" y="134"/>
                        <a:pt x="3868" y="85"/>
                        <a:pt x="3872" y="80"/>
                      </a:cubicBezTo>
                      <a:cubicBezTo>
                        <a:pt x="3907" y="38"/>
                        <a:pt x="3970" y="23"/>
                        <a:pt x="4016" y="0"/>
                      </a:cubicBezTo>
                      <a:cubicBezTo>
                        <a:pt x="4085" y="3"/>
                        <a:pt x="4155" y="3"/>
                        <a:pt x="4224" y="8"/>
                      </a:cubicBezTo>
                      <a:cubicBezTo>
                        <a:pt x="4280" y="12"/>
                        <a:pt x="4312" y="72"/>
                        <a:pt x="4360" y="88"/>
                      </a:cubicBezTo>
                      <a:cubicBezTo>
                        <a:pt x="4394" y="122"/>
                        <a:pt x="4433" y="149"/>
                        <a:pt x="4464" y="184"/>
                      </a:cubicBezTo>
                      <a:cubicBezTo>
                        <a:pt x="4499" y="223"/>
                        <a:pt x="4538" y="292"/>
                        <a:pt x="4592" y="312"/>
                      </a:cubicBezTo>
                      <a:cubicBezTo>
                        <a:pt x="4648" y="333"/>
                        <a:pt x="4710" y="328"/>
                        <a:pt x="4768" y="328"/>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4522" name="Freeform 74"/>
                <p:cNvSpPr>
                  <a:spLocks/>
                </p:cNvSpPr>
                <p:nvPr/>
              </p:nvSpPr>
              <p:spPr bwMode="auto">
                <a:xfrm>
                  <a:off x="4425" y="1334"/>
                  <a:ext cx="1002" cy="1245"/>
                </a:xfrm>
                <a:custGeom>
                  <a:avLst/>
                  <a:gdLst/>
                  <a:ahLst/>
                  <a:cxnLst>
                    <a:cxn ang="0">
                      <a:pos x="471" y="1242"/>
                    </a:cxn>
                    <a:cxn ang="0">
                      <a:pos x="786" y="1233"/>
                    </a:cxn>
                    <a:cxn ang="0">
                      <a:pos x="825" y="1215"/>
                    </a:cxn>
                    <a:cxn ang="0">
                      <a:pos x="852" y="1209"/>
                    </a:cxn>
                    <a:cxn ang="0">
                      <a:pos x="921" y="1161"/>
                    </a:cxn>
                    <a:cxn ang="0">
                      <a:pos x="975" y="1068"/>
                    </a:cxn>
                    <a:cxn ang="0">
                      <a:pos x="990" y="1035"/>
                    </a:cxn>
                    <a:cxn ang="0">
                      <a:pos x="1002" y="960"/>
                    </a:cxn>
                    <a:cxn ang="0">
                      <a:pos x="993" y="831"/>
                    </a:cxn>
                    <a:cxn ang="0">
                      <a:pos x="975" y="777"/>
                    </a:cxn>
                    <a:cxn ang="0">
                      <a:pos x="960" y="726"/>
                    </a:cxn>
                    <a:cxn ang="0">
                      <a:pos x="849" y="633"/>
                    </a:cxn>
                    <a:cxn ang="0">
                      <a:pos x="804" y="612"/>
                    </a:cxn>
                    <a:cxn ang="0">
                      <a:pos x="498" y="474"/>
                    </a:cxn>
                    <a:cxn ang="0">
                      <a:pos x="318" y="339"/>
                    </a:cxn>
                    <a:cxn ang="0">
                      <a:pos x="273" y="291"/>
                    </a:cxn>
                    <a:cxn ang="0">
                      <a:pos x="222" y="243"/>
                    </a:cxn>
                    <a:cxn ang="0">
                      <a:pos x="189" y="201"/>
                    </a:cxn>
                    <a:cxn ang="0">
                      <a:pos x="120" y="114"/>
                    </a:cxn>
                    <a:cxn ang="0">
                      <a:pos x="72" y="72"/>
                    </a:cxn>
                    <a:cxn ang="0">
                      <a:pos x="12" y="21"/>
                    </a:cxn>
                    <a:cxn ang="0">
                      <a:pos x="0" y="0"/>
                    </a:cxn>
                  </a:cxnLst>
                  <a:rect l="0" t="0" r="r" b="b"/>
                  <a:pathLst>
                    <a:path w="1002" h="1245">
                      <a:moveTo>
                        <a:pt x="471" y="1242"/>
                      </a:moveTo>
                      <a:cubicBezTo>
                        <a:pt x="575" y="1239"/>
                        <a:pt x="682" y="1245"/>
                        <a:pt x="786" y="1233"/>
                      </a:cubicBezTo>
                      <a:cubicBezTo>
                        <a:pt x="800" y="1227"/>
                        <a:pt x="812" y="1221"/>
                        <a:pt x="825" y="1215"/>
                      </a:cubicBezTo>
                      <a:cubicBezTo>
                        <a:pt x="833" y="1211"/>
                        <a:pt x="843" y="1212"/>
                        <a:pt x="852" y="1209"/>
                      </a:cubicBezTo>
                      <a:cubicBezTo>
                        <a:pt x="876" y="1200"/>
                        <a:pt x="907" y="1183"/>
                        <a:pt x="921" y="1161"/>
                      </a:cubicBezTo>
                      <a:cubicBezTo>
                        <a:pt x="941" y="1131"/>
                        <a:pt x="959" y="1100"/>
                        <a:pt x="975" y="1068"/>
                      </a:cubicBezTo>
                      <a:cubicBezTo>
                        <a:pt x="981" y="1055"/>
                        <a:pt x="981" y="1047"/>
                        <a:pt x="990" y="1035"/>
                      </a:cubicBezTo>
                      <a:cubicBezTo>
                        <a:pt x="993" y="1010"/>
                        <a:pt x="999" y="985"/>
                        <a:pt x="1002" y="960"/>
                      </a:cubicBezTo>
                      <a:cubicBezTo>
                        <a:pt x="1000" y="918"/>
                        <a:pt x="1001" y="873"/>
                        <a:pt x="993" y="831"/>
                      </a:cubicBezTo>
                      <a:cubicBezTo>
                        <a:pt x="989" y="812"/>
                        <a:pt x="980" y="796"/>
                        <a:pt x="975" y="777"/>
                      </a:cubicBezTo>
                      <a:cubicBezTo>
                        <a:pt x="971" y="761"/>
                        <a:pt x="969" y="741"/>
                        <a:pt x="960" y="726"/>
                      </a:cubicBezTo>
                      <a:cubicBezTo>
                        <a:pt x="933" y="683"/>
                        <a:pt x="892" y="659"/>
                        <a:pt x="849" y="633"/>
                      </a:cubicBezTo>
                      <a:cubicBezTo>
                        <a:pt x="818" y="614"/>
                        <a:pt x="851" y="647"/>
                        <a:pt x="804" y="612"/>
                      </a:cubicBezTo>
                      <a:cubicBezTo>
                        <a:pt x="714" y="544"/>
                        <a:pt x="597" y="524"/>
                        <a:pt x="498" y="474"/>
                      </a:cubicBezTo>
                      <a:cubicBezTo>
                        <a:pt x="430" y="440"/>
                        <a:pt x="380" y="380"/>
                        <a:pt x="318" y="339"/>
                      </a:cubicBezTo>
                      <a:cubicBezTo>
                        <a:pt x="315" y="330"/>
                        <a:pt x="282" y="296"/>
                        <a:pt x="273" y="291"/>
                      </a:cubicBezTo>
                      <a:cubicBezTo>
                        <a:pt x="260" y="272"/>
                        <a:pt x="237" y="261"/>
                        <a:pt x="222" y="243"/>
                      </a:cubicBezTo>
                      <a:cubicBezTo>
                        <a:pt x="209" y="228"/>
                        <a:pt x="206" y="213"/>
                        <a:pt x="189" y="201"/>
                      </a:cubicBezTo>
                      <a:cubicBezTo>
                        <a:pt x="178" y="168"/>
                        <a:pt x="149" y="133"/>
                        <a:pt x="120" y="114"/>
                      </a:cubicBezTo>
                      <a:cubicBezTo>
                        <a:pt x="112" y="102"/>
                        <a:pt x="85" y="79"/>
                        <a:pt x="72" y="72"/>
                      </a:cubicBezTo>
                      <a:cubicBezTo>
                        <a:pt x="59" y="55"/>
                        <a:pt x="32" y="28"/>
                        <a:pt x="12" y="21"/>
                      </a:cubicBezTo>
                      <a:cubicBezTo>
                        <a:pt x="8" y="14"/>
                        <a:pt x="5" y="5"/>
                        <a:pt x="0" y="0"/>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4525" name="Line 77"/>
                <p:cNvSpPr>
                  <a:spLocks noChangeShapeType="1"/>
                </p:cNvSpPr>
                <p:nvPr/>
              </p:nvSpPr>
              <p:spPr bwMode="auto">
                <a:xfrm>
                  <a:off x="4816" y="2584"/>
                  <a:ext cx="128" cy="0"/>
                </a:xfrm>
                <a:prstGeom prst="line">
                  <a:avLst/>
                </a:prstGeom>
                <a:noFill/>
                <a:ln w="76200">
                  <a:solidFill>
                    <a:srgbClr val="00FF00"/>
                  </a:solidFill>
                  <a:round/>
                  <a:headEnd/>
                  <a:tailEn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744528" name="Line 80"/>
              <p:cNvSpPr>
                <a:spLocks noChangeShapeType="1"/>
              </p:cNvSpPr>
              <p:nvPr/>
            </p:nvSpPr>
            <p:spPr bwMode="auto">
              <a:xfrm>
                <a:off x="284" y="2232"/>
                <a:ext cx="12" cy="68"/>
              </a:xfrm>
              <a:prstGeom prst="line">
                <a:avLst/>
              </a:prstGeom>
              <a:noFill/>
              <a:ln w="76200">
                <a:solidFill>
                  <a:srgbClr val="00FF00"/>
                </a:solidFill>
                <a:round/>
                <a:headEnd/>
                <a:tailEn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744531" name="Line 83"/>
            <p:cNvSpPr>
              <a:spLocks noChangeShapeType="1"/>
            </p:cNvSpPr>
            <p:nvPr/>
          </p:nvSpPr>
          <p:spPr bwMode="auto">
            <a:xfrm flipV="1">
              <a:off x="4848" y="2588"/>
              <a:ext cx="356" cy="16"/>
            </a:xfrm>
            <a:prstGeom prst="line">
              <a:avLst/>
            </a:prstGeom>
            <a:noFill/>
            <a:ln w="85725">
              <a:solidFill>
                <a:srgbClr val="00FF00"/>
              </a:solidFill>
              <a:round/>
              <a:headEnd/>
              <a:tailEn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744493" name="Text Box 45"/>
          <p:cNvSpPr txBox="1">
            <a:spLocks noChangeArrowheads="1"/>
          </p:cNvSpPr>
          <p:nvPr/>
        </p:nvSpPr>
        <p:spPr bwMode="auto">
          <a:xfrm>
            <a:off x="366713" y="3768725"/>
            <a:ext cx="2122487" cy="519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إسماعيل</a:t>
            </a:r>
            <a:endPar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grpSp>
        <p:nvGrpSpPr>
          <p:cNvPr id="72716" name="Group 41"/>
          <p:cNvGrpSpPr>
            <a:grpSpLocks/>
          </p:cNvGrpSpPr>
          <p:nvPr/>
        </p:nvGrpSpPr>
        <p:grpSpPr bwMode="auto">
          <a:xfrm>
            <a:off x="8004176" y="3432175"/>
            <a:ext cx="1000125" cy="1231900"/>
            <a:chOff x="5042" y="2162"/>
            <a:chExt cx="630" cy="776"/>
          </a:xfrm>
        </p:grpSpPr>
        <p:sp>
          <p:nvSpPr>
            <p:cNvPr id="744451" name="Freeform 3"/>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4452" name="AutoShape 4"/>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4453" name="Rectangle 5"/>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4454" name="AutoShape 6"/>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4455" name="Line 7"/>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4456" name="Line 8"/>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4457" name="Rectangle 9"/>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727" name="Rectangle 10"/>
            <p:cNvSpPr>
              <a:spLocks noChangeArrowheads="1"/>
            </p:cNvSpPr>
            <p:nvPr/>
          </p:nvSpPr>
          <p:spPr bwMode="auto">
            <a:xfrm>
              <a:off x="5157" y="2414"/>
              <a:ext cx="512" cy="1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الأرض. النسل. البركة</a:t>
              </a:r>
              <a:endPar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2728" name="Rectangle 11"/>
            <p:cNvSpPr>
              <a:spLocks noChangeArrowheads="1"/>
            </p:cNvSpPr>
            <p:nvPr/>
          </p:nvSpPr>
          <p:spPr bwMode="auto">
            <a:xfrm>
              <a:off x="5150" y="2302"/>
              <a:ext cx="271"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2729" name="Rectangle 12"/>
            <p:cNvSpPr>
              <a:spLocks noChangeArrowheads="1"/>
            </p:cNvSpPr>
            <p:nvPr/>
          </p:nvSpPr>
          <p:spPr bwMode="auto">
            <a:xfrm>
              <a:off x="5042" y="2162"/>
              <a:ext cx="28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44461" name="Line 13"/>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4462" name="Line 14"/>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4463" name="Line 15"/>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733" name="Rectangle 27"/>
            <p:cNvSpPr>
              <a:spLocks noChangeArrowheads="1"/>
            </p:cNvSpPr>
            <p:nvPr/>
          </p:nvSpPr>
          <p:spPr bwMode="auto">
            <a:xfrm>
              <a:off x="5242" y="2541"/>
              <a:ext cx="382" cy="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إسماعيل- إسحاق</a:t>
              </a:r>
              <a:endParaRPr kumimoji="0" lang="en-US" sz="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744490" name="Rectangle 42"/>
          <p:cNvSpPr>
            <a:spLocks noChangeArrowheads="1"/>
          </p:cNvSpPr>
          <p:nvPr/>
        </p:nvSpPr>
        <p:spPr bwMode="auto">
          <a:xfrm>
            <a:off x="3305175" y="2414588"/>
            <a:ext cx="163513" cy="352425"/>
          </a:xfrm>
          <a:prstGeom prst="rect">
            <a:avLst/>
          </a:prstGeom>
          <a:solidFill>
            <a:schemeClr val="tx1"/>
          </a:solid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4494" name="Text Box 46"/>
          <p:cNvSpPr txBox="1">
            <a:spLocks noChangeArrowheads="1"/>
          </p:cNvSpPr>
          <p:nvPr/>
        </p:nvSpPr>
        <p:spPr bwMode="auto">
          <a:xfrm>
            <a:off x="3463925" y="2365375"/>
            <a:ext cx="1831975" cy="519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إسحاق</a:t>
            </a:r>
            <a:endPar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44495" name="Text Box 47"/>
          <p:cNvSpPr txBox="1">
            <a:spLocks noChangeArrowheads="1"/>
          </p:cNvSpPr>
          <p:nvPr/>
        </p:nvSpPr>
        <p:spPr bwMode="auto">
          <a:xfrm>
            <a:off x="5235575" y="4365625"/>
            <a:ext cx="3101975" cy="1077218"/>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لماذا هذا الإختلاف الهائل؟</a:t>
            </a:r>
          </a:p>
        </p:txBody>
      </p:sp>
    </p:spTree>
    <p:extLst>
      <p:ext uri="{BB962C8B-B14F-4D97-AF65-F5344CB8AC3E}">
        <p14:creationId xmlns:p14="http://schemas.microsoft.com/office/powerpoint/2010/main" val="39378703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4493"/>
                                        </p:tgtEl>
                                        <p:attrNameLst>
                                          <p:attrName>style.visibility</p:attrName>
                                        </p:attrNameLst>
                                      </p:cBhvr>
                                      <p:to>
                                        <p:strVal val="visible"/>
                                      </p:to>
                                    </p:set>
                                    <p:animEffect transition="in" filter="fade">
                                      <p:cBhvr>
                                        <p:cTn id="7" dur="1000"/>
                                        <p:tgtEl>
                                          <p:spTgt spid="74449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2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744490"/>
                                        </p:tgtEl>
                                        <p:attrNameLst>
                                          <p:attrName>style.visibility</p:attrName>
                                        </p:attrNameLst>
                                      </p:cBhvr>
                                      <p:to>
                                        <p:strVal val="visible"/>
                                      </p:to>
                                    </p:set>
                                    <p:anim calcmode="lin" valueType="num">
                                      <p:cBhvr>
                                        <p:cTn id="15" dur="500" fill="hold"/>
                                        <p:tgtEl>
                                          <p:spTgt spid="744490"/>
                                        </p:tgtEl>
                                        <p:attrNameLst>
                                          <p:attrName>ppt_w</p:attrName>
                                        </p:attrNameLst>
                                      </p:cBhvr>
                                      <p:tavLst>
                                        <p:tav tm="0">
                                          <p:val>
                                            <p:strVal val="(6*min(max(#ppt_w*#ppt_h,.3),1)-7.4)/-.7*#ppt_w"/>
                                          </p:val>
                                        </p:tav>
                                        <p:tav tm="100000">
                                          <p:val>
                                            <p:strVal val="#ppt_w"/>
                                          </p:val>
                                        </p:tav>
                                      </p:tavLst>
                                    </p:anim>
                                    <p:anim calcmode="lin" valueType="num">
                                      <p:cBhvr>
                                        <p:cTn id="16" dur="500" fill="hold"/>
                                        <p:tgtEl>
                                          <p:spTgt spid="744490"/>
                                        </p:tgtEl>
                                        <p:attrNameLst>
                                          <p:attrName>ppt_h</p:attrName>
                                        </p:attrNameLst>
                                      </p:cBhvr>
                                      <p:tavLst>
                                        <p:tav tm="0">
                                          <p:val>
                                            <p:strVal val="(6*min(max(#ppt_w*#ppt_h,.3),1)-7.4)/-.7*#ppt_h"/>
                                          </p:val>
                                        </p:tav>
                                        <p:tav tm="100000">
                                          <p:val>
                                            <p:strVal val="#ppt_h"/>
                                          </p:val>
                                        </p:tav>
                                      </p:tavLst>
                                    </p:anim>
                                    <p:anim calcmode="lin" valueType="num">
                                      <p:cBhvr>
                                        <p:cTn id="17" dur="500" fill="hold"/>
                                        <p:tgtEl>
                                          <p:spTgt spid="744490"/>
                                        </p:tgtEl>
                                        <p:attrNameLst>
                                          <p:attrName>ppt_x</p:attrName>
                                        </p:attrNameLst>
                                      </p:cBhvr>
                                      <p:tavLst>
                                        <p:tav tm="0">
                                          <p:val>
                                            <p:fltVal val="0.5"/>
                                          </p:val>
                                        </p:tav>
                                        <p:tav tm="100000">
                                          <p:val>
                                            <p:strVal val="#ppt_x"/>
                                          </p:val>
                                        </p:tav>
                                      </p:tavLst>
                                    </p:anim>
                                    <p:anim calcmode="lin" valueType="num">
                                      <p:cBhvr>
                                        <p:cTn id="18" dur="500" fill="hold"/>
                                        <p:tgtEl>
                                          <p:spTgt spid="744490"/>
                                        </p:tgtEl>
                                        <p:attrNameLst>
                                          <p:attrName>ppt_y</p:attrName>
                                        </p:attrNameLst>
                                      </p:cBhvr>
                                      <p:tavLst>
                                        <p:tav tm="0">
                                          <p:val>
                                            <p:strVal val="1+(6*min(max(#ppt_w*#ppt_h,.3),1)-7.4)/-.7*#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744494"/>
                                        </p:tgtEl>
                                        <p:attrNameLst>
                                          <p:attrName>style.visibility</p:attrName>
                                        </p:attrNameLst>
                                      </p:cBhvr>
                                      <p:to>
                                        <p:strVal val="visible"/>
                                      </p:to>
                                    </p:set>
                                    <p:animEffect transition="in" filter="fade">
                                      <p:cBhvr>
                                        <p:cTn id="21" dur="1000"/>
                                        <p:tgtEl>
                                          <p:spTgt spid="74449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44495"/>
                                        </p:tgtEl>
                                        <p:attrNameLst>
                                          <p:attrName>style.visibility</p:attrName>
                                        </p:attrNameLst>
                                      </p:cBhvr>
                                      <p:to>
                                        <p:strVal val="visible"/>
                                      </p:to>
                                    </p:set>
                                    <p:animEffect transition="in" filter="fade">
                                      <p:cBhvr>
                                        <p:cTn id="26" dur="1000"/>
                                        <p:tgtEl>
                                          <p:spTgt spid="744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93" grpId="0" autoUpdateAnimBg="0"/>
      <p:bldP spid="744490" grpId="0" animBg="1"/>
      <p:bldP spid="744494" grpId="0" autoUpdateAnimBg="0"/>
      <p:bldP spid="744495" grpId="0"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3" name="Group 28"/>
          <p:cNvGrpSpPr>
            <a:grpSpLocks/>
          </p:cNvGrpSpPr>
          <p:nvPr/>
        </p:nvGrpSpPr>
        <p:grpSpPr bwMode="auto">
          <a:xfrm>
            <a:off x="496888" y="7938"/>
            <a:ext cx="898525" cy="1720850"/>
            <a:chOff x="313" y="5"/>
            <a:chExt cx="566" cy="1084"/>
          </a:xfrm>
        </p:grpSpPr>
        <p:sp>
          <p:nvSpPr>
            <p:cNvPr id="746525" name="Rectangle 29"/>
            <p:cNvSpPr>
              <a:spLocks noChangeArrowheads="1"/>
            </p:cNvSpPr>
            <p:nvPr/>
          </p:nvSpPr>
          <p:spPr bwMode="auto">
            <a:xfrm>
              <a:off x="313" y="5"/>
              <a:ext cx="566"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a:t>
              </a:r>
              <a:endParaRPr kumimoji="0" lang="en-US" sz="2800" b="0"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46526" name="Line 30"/>
            <p:cNvSpPr>
              <a:spLocks noChangeShapeType="1"/>
            </p:cNvSpPr>
            <p:nvPr/>
          </p:nvSpPr>
          <p:spPr bwMode="auto">
            <a:xfrm flipV="1">
              <a:off x="471" y="69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746498"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4755"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pic>
        <p:nvPicPr>
          <p:cNvPr id="746518"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7714" y="1073944"/>
            <a:ext cx="7524750" cy="460216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6499"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6500"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6501"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6502" name="AutoShape 6"/>
          <p:cNvSpPr>
            <a:spLocks noChangeArrowheads="1"/>
          </p:cNvSpPr>
          <p:nvPr/>
        </p:nvSpPr>
        <p:spPr bwMode="auto">
          <a:xfrm>
            <a:off x="8101885"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6503"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6504"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6505"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764" name="Rectangle 10"/>
          <p:cNvSpPr>
            <a:spLocks noChangeArrowheads="1"/>
          </p:cNvSpPr>
          <p:nvPr/>
        </p:nvSpPr>
        <p:spPr bwMode="auto">
          <a:xfrm>
            <a:off x="8032605" y="3832225"/>
            <a:ext cx="1082026"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الأرض. النسل. البركة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4765" name="Rectangle 11"/>
          <p:cNvSpPr>
            <a:spLocks noChangeArrowheads="1"/>
          </p:cNvSpPr>
          <p:nvPr/>
        </p:nvSpPr>
        <p:spPr bwMode="auto">
          <a:xfrm>
            <a:off x="8175625" y="3654425"/>
            <a:ext cx="42960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4766" name="Rectangle 12"/>
          <p:cNvSpPr>
            <a:spLocks noChangeArrowheads="1"/>
          </p:cNvSpPr>
          <p:nvPr/>
        </p:nvSpPr>
        <p:spPr bwMode="auto">
          <a:xfrm>
            <a:off x="8004175" y="3432175"/>
            <a:ext cx="46166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46509"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6510"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6511"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770" name="Rectangle 23"/>
          <p:cNvSpPr>
            <a:spLocks noChangeArrowheads="1"/>
          </p:cNvSpPr>
          <p:nvPr/>
        </p:nvSpPr>
        <p:spPr bwMode="auto">
          <a:xfrm>
            <a:off x="8107363" y="4033838"/>
            <a:ext cx="1203364"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إسماعيل- إسحاق</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46520" name="Rectangle 24"/>
          <p:cNvSpPr>
            <a:spLocks noChangeArrowheads="1"/>
          </p:cNvSpPr>
          <p:nvPr/>
        </p:nvSpPr>
        <p:spPr bwMode="auto">
          <a:xfrm>
            <a:off x="5451475" y="2081213"/>
            <a:ext cx="379413" cy="6445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6521" name="Text Box 25"/>
          <p:cNvSpPr txBox="1">
            <a:spLocks noChangeArrowheads="1"/>
          </p:cNvSpPr>
          <p:nvPr/>
        </p:nvSpPr>
        <p:spPr bwMode="auto">
          <a:xfrm>
            <a:off x="2108200" y="465138"/>
            <a:ext cx="5948363" cy="519112"/>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قارن الجغرافيا ...</a:t>
            </a:r>
          </a:p>
        </p:txBody>
      </p:sp>
      <p:sp>
        <p:nvSpPr>
          <p:cNvPr id="746522" name="Rectangle 26"/>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34</a:t>
            </a:r>
          </a:p>
        </p:txBody>
      </p:sp>
      <p:sp>
        <p:nvSpPr>
          <p:cNvPr id="74774" name="Text Box 27"/>
          <p:cNvSpPr txBox="1">
            <a:spLocks noChangeArrowheads="1"/>
          </p:cNvSpPr>
          <p:nvPr/>
        </p:nvSpPr>
        <p:spPr bwMode="auto">
          <a:xfrm>
            <a:off x="6986396" y="6240870"/>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27" name="Text Box 34"/>
          <p:cNvSpPr txBox="1">
            <a:spLocks noChangeArrowheads="1"/>
          </p:cNvSpPr>
          <p:nvPr/>
        </p:nvSpPr>
        <p:spPr bwMode="auto">
          <a:xfrm>
            <a:off x="871536" y="4151148"/>
            <a:ext cx="3352382" cy="584776"/>
          </a:xfrm>
          <a:prstGeom prst="rect">
            <a:avLst/>
          </a:prstGeom>
          <a:solidFill>
            <a:srgbClr val="800000"/>
          </a:solidFill>
          <a:ln>
            <a:noFill/>
          </a:ln>
          <a:effectLst/>
        </p:spPr>
        <p:txBody>
          <a:bodyPr wrap="square">
            <a:spAutoFit/>
            <a:flatTx/>
          </a:bodyPr>
          <a:lstStyle/>
          <a:p>
            <a:pPr marL="0" marR="0" lvl="0" indent="0" algn="l" defTabSz="914400" rtl="1" eaLnBrk="1" fontAlgn="auto" latinLnBrk="0" hangingPunct="1">
              <a:lnSpc>
                <a:spcPct val="100000"/>
              </a:lnSpc>
              <a:spcBef>
                <a:spcPct val="50000"/>
              </a:spcBef>
              <a:spcAft>
                <a:spcPts val="0"/>
              </a:spcAft>
              <a:buClrTx/>
              <a:buSzTx/>
              <a:buFontTx/>
              <a:buNone/>
              <a:tabLst/>
              <a:defRPr/>
            </a:pPr>
            <a:r>
              <a:rPr kumimoji="0" lang="ar-JO" altLang="ja-JP" sz="32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9"/>
                <a:cs typeface="Arial" panose="020B0604020202020204" pitchFamily="34" charset="0"/>
              </a:rPr>
              <a:t>العالم العربي</a:t>
            </a:r>
          </a:p>
        </p:txBody>
      </p:sp>
      <p:sp>
        <p:nvSpPr>
          <p:cNvPr id="30" name="Text Box 30"/>
          <p:cNvSpPr txBox="1">
            <a:spLocks noChangeArrowheads="1"/>
          </p:cNvSpPr>
          <p:nvPr/>
        </p:nvSpPr>
        <p:spPr bwMode="auto">
          <a:xfrm>
            <a:off x="966536" y="1123867"/>
            <a:ext cx="7305927" cy="440237"/>
          </a:xfrm>
          <a:prstGeom prst="rect">
            <a:avLst/>
          </a:prstGeom>
          <a:solidFill>
            <a:schemeClr val="bg2"/>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defPPr>
              <a:defRPr lang="en-US"/>
            </a:defPPr>
            <a:lvl1pPr>
              <a:lnSpc>
                <a:spcPct val="80000"/>
              </a:lnSpc>
              <a:spcBef>
                <a:spcPct val="50000"/>
              </a:spcBef>
              <a:defRPr sz="2400">
                <a:effectLst/>
                <a:latin typeface="宋体" charset="0"/>
                <a:ea typeface="宋体" charset="0"/>
                <a:cs typeface="宋体" charset="0"/>
              </a:defRPr>
            </a:lvl1pPr>
          </a:lstStyle>
          <a:p>
            <a:pPr marL="0" marR="0" lvl="0" indent="0" algn="ctr" defTabSz="457200" rtl="1" eaLnBrk="1" fontAlgn="auto" latinLnBrk="0" hangingPunct="1">
              <a:lnSpc>
                <a:spcPct val="80000"/>
              </a:lnSpc>
              <a:spcBef>
                <a:spcPct val="50000"/>
              </a:spcBef>
              <a:spcAft>
                <a:spcPts val="0"/>
              </a:spcAft>
              <a:buClrTx/>
              <a:buSzTx/>
              <a:buFontTx/>
              <a:buNone/>
              <a:tabLst/>
              <a:defRPr/>
            </a:pPr>
            <a:r>
              <a:rPr kumimoji="0" lang="ar-JO" altLang="zh-CN" sz="2800" b="1" i="0"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9"/>
                <a:cs typeface="Arial" panose="020B0604020202020204" pitchFamily="34" charset="0"/>
              </a:rPr>
              <a:t>إسرائيل و ...</a:t>
            </a:r>
          </a:p>
        </p:txBody>
      </p:sp>
    </p:spTree>
    <p:extLst>
      <p:ext uri="{BB962C8B-B14F-4D97-AF65-F5344CB8AC3E}">
        <p14:creationId xmlns:p14="http://schemas.microsoft.com/office/powerpoint/2010/main" val="32226475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746520"/>
                                        </p:tgtEl>
                                        <p:attrNameLst>
                                          <p:attrName>style.visibility</p:attrName>
                                        </p:attrNameLst>
                                      </p:cBhvr>
                                      <p:to>
                                        <p:strVal val="visible"/>
                                      </p:to>
                                    </p:set>
                                    <p:anim calcmode="lin" valueType="num">
                                      <p:cBhvr>
                                        <p:cTn id="7" dur="500" fill="hold"/>
                                        <p:tgtEl>
                                          <p:spTgt spid="746520"/>
                                        </p:tgtEl>
                                        <p:attrNameLst>
                                          <p:attrName>ppt_w</p:attrName>
                                        </p:attrNameLst>
                                      </p:cBhvr>
                                      <p:tavLst>
                                        <p:tav tm="0">
                                          <p:val>
                                            <p:strVal val="(6*min(max(#ppt_w*#ppt_h,.3),1)-7.4)/-.7*#ppt_w"/>
                                          </p:val>
                                        </p:tav>
                                        <p:tav tm="100000">
                                          <p:val>
                                            <p:strVal val="#ppt_w"/>
                                          </p:val>
                                        </p:tav>
                                      </p:tavLst>
                                    </p:anim>
                                    <p:anim calcmode="lin" valueType="num">
                                      <p:cBhvr>
                                        <p:cTn id="8" dur="500" fill="hold"/>
                                        <p:tgtEl>
                                          <p:spTgt spid="746520"/>
                                        </p:tgtEl>
                                        <p:attrNameLst>
                                          <p:attrName>ppt_h</p:attrName>
                                        </p:attrNameLst>
                                      </p:cBhvr>
                                      <p:tavLst>
                                        <p:tav tm="0">
                                          <p:val>
                                            <p:strVal val="(6*min(max(#ppt_w*#ppt_h,.3),1)-7.4)/-.7*#ppt_h"/>
                                          </p:val>
                                        </p:tav>
                                        <p:tav tm="100000">
                                          <p:val>
                                            <p:strVal val="#ppt_h"/>
                                          </p:val>
                                        </p:tav>
                                      </p:tavLst>
                                    </p:anim>
                                    <p:anim calcmode="lin" valueType="num">
                                      <p:cBhvr>
                                        <p:cTn id="9" dur="500" fill="hold"/>
                                        <p:tgtEl>
                                          <p:spTgt spid="746520"/>
                                        </p:tgtEl>
                                        <p:attrNameLst>
                                          <p:attrName>ppt_x</p:attrName>
                                        </p:attrNameLst>
                                      </p:cBhvr>
                                      <p:tavLst>
                                        <p:tav tm="0">
                                          <p:val>
                                            <p:fltVal val="0.5"/>
                                          </p:val>
                                        </p:tav>
                                        <p:tav tm="100000">
                                          <p:val>
                                            <p:strVal val="#ppt_x"/>
                                          </p:val>
                                        </p:tav>
                                      </p:tavLst>
                                    </p:anim>
                                    <p:anim calcmode="lin" valueType="num">
                                      <p:cBhvr>
                                        <p:cTn id="10" dur="500" fill="hold"/>
                                        <p:tgtEl>
                                          <p:spTgt spid="74652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520"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1" name="Group 35"/>
          <p:cNvGrpSpPr>
            <a:grpSpLocks/>
          </p:cNvGrpSpPr>
          <p:nvPr/>
        </p:nvGrpSpPr>
        <p:grpSpPr bwMode="auto">
          <a:xfrm>
            <a:off x="496888" y="7938"/>
            <a:ext cx="898525" cy="1720850"/>
            <a:chOff x="313" y="5"/>
            <a:chExt cx="566" cy="1084"/>
          </a:xfrm>
        </p:grpSpPr>
        <p:sp>
          <p:nvSpPr>
            <p:cNvPr id="745508" name="Rectangle 36"/>
            <p:cNvSpPr>
              <a:spLocks noChangeArrowheads="1"/>
            </p:cNvSpPr>
            <p:nvPr/>
          </p:nvSpPr>
          <p:spPr bwMode="auto">
            <a:xfrm>
              <a:off x="313" y="5"/>
              <a:ext cx="566"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a:t>
              </a:r>
              <a:endParaRPr kumimoji="0" lang="en-US" sz="2800" b="0"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45509" name="Line 37"/>
            <p:cNvSpPr>
              <a:spLocks noChangeShapeType="1"/>
            </p:cNvSpPr>
            <p:nvPr/>
          </p:nvSpPr>
          <p:spPr bwMode="auto">
            <a:xfrm flipV="1">
              <a:off x="500" y="642"/>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745474"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6803" name="Text Box 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grpSp>
        <p:nvGrpSpPr>
          <p:cNvPr id="76804" name="Group 9"/>
          <p:cNvGrpSpPr>
            <a:grpSpLocks/>
          </p:cNvGrpSpPr>
          <p:nvPr/>
        </p:nvGrpSpPr>
        <p:grpSpPr bwMode="auto">
          <a:xfrm>
            <a:off x="617538" y="1089025"/>
            <a:ext cx="7835900" cy="4670425"/>
            <a:chOff x="468" y="819"/>
            <a:chExt cx="4580" cy="2381"/>
          </a:xfrm>
        </p:grpSpPr>
        <p:pic>
          <p:nvPicPr>
            <p:cNvPr id="745482" name="Picture 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8" y="819"/>
              <a:ext cx="4580" cy="2381"/>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5483" name="Freeform 11"/>
            <p:cNvSpPr>
              <a:spLocks/>
            </p:cNvSpPr>
            <p:nvPr/>
          </p:nvSpPr>
          <p:spPr bwMode="auto">
            <a:xfrm>
              <a:off x="2132" y="1717"/>
              <a:ext cx="35" cy="87"/>
            </a:xfrm>
            <a:custGeom>
              <a:avLst/>
              <a:gdLst/>
              <a:ahLst/>
              <a:cxnLst>
                <a:cxn ang="0">
                  <a:pos x="36" y="207"/>
                </a:cxn>
                <a:cxn ang="0">
                  <a:pos x="40" y="195"/>
                </a:cxn>
                <a:cxn ang="0">
                  <a:pos x="44" y="151"/>
                </a:cxn>
                <a:cxn ang="0">
                  <a:pos x="56" y="127"/>
                </a:cxn>
                <a:cxn ang="0">
                  <a:pos x="56" y="43"/>
                </a:cxn>
                <a:cxn ang="0">
                  <a:pos x="72" y="19"/>
                </a:cxn>
                <a:cxn ang="0">
                  <a:pos x="44" y="11"/>
                </a:cxn>
                <a:cxn ang="0">
                  <a:pos x="32" y="35"/>
                </a:cxn>
                <a:cxn ang="0">
                  <a:pos x="24" y="79"/>
                </a:cxn>
                <a:cxn ang="0">
                  <a:pos x="8" y="103"/>
                </a:cxn>
                <a:cxn ang="0">
                  <a:pos x="0" y="127"/>
                </a:cxn>
                <a:cxn ang="0">
                  <a:pos x="4" y="139"/>
                </a:cxn>
                <a:cxn ang="0">
                  <a:pos x="16" y="147"/>
                </a:cxn>
                <a:cxn ang="0">
                  <a:pos x="28" y="183"/>
                </a:cxn>
                <a:cxn ang="0">
                  <a:pos x="36" y="207"/>
                </a:cxn>
              </a:cxnLst>
              <a:rect l="0" t="0" r="r" b="b"/>
              <a:pathLst>
                <a:path w="72" h="215">
                  <a:moveTo>
                    <a:pt x="36" y="207"/>
                  </a:moveTo>
                  <a:cubicBezTo>
                    <a:pt x="37" y="203"/>
                    <a:pt x="39" y="199"/>
                    <a:pt x="40" y="195"/>
                  </a:cubicBezTo>
                  <a:cubicBezTo>
                    <a:pt x="42" y="180"/>
                    <a:pt x="40" y="165"/>
                    <a:pt x="44" y="151"/>
                  </a:cubicBezTo>
                  <a:cubicBezTo>
                    <a:pt x="45" y="142"/>
                    <a:pt x="53" y="135"/>
                    <a:pt x="56" y="127"/>
                  </a:cubicBezTo>
                  <a:cubicBezTo>
                    <a:pt x="45" y="95"/>
                    <a:pt x="44" y="97"/>
                    <a:pt x="56" y="43"/>
                  </a:cubicBezTo>
                  <a:cubicBezTo>
                    <a:pt x="57" y="33"/>
                    <a:pt x="72" y="19"/>
                    <a:pt x="72" y="19"/>
                  </a:cubicBezTo>
                  <a:cubicBezTo>
                    <a:pt x="65" y="0"/>
                    <a:pt x="59" y="0"/>
                    <a:pt x="44" y="11"/>
                  </a:cubicBezTo>
                  <a:cubicBezTo>
                    <a:pt x="41" y="19"/>
                    <a:pt x="34" y="26"/>
                    <a:pt x="32" y="35"/>
                  </a:cubicBezTo>
                  <a:cubicBezTo>
                    <a:pt x="29" y="45"/>
                    <a:pt x="30" y="66"/>
                    <a:pt x="24" y="79"/>
                  </a:cubicBezTo>
                  <a:cubicBezTo>
                    <a:pt x="19" y="87"/>
                    <a:pt x="11" y="93"/>
                    <a:pt x="8" y="103"/>
                  </a:cubicBezTo>
                  <a:cubicBezTo>
                    <a:pt x="5" y="111"/>
                    <a:pt x="0" y="127"/>
                    <a:pt x="0" y="127"/>
                  </a:cubicBezTo>
                  <a:cubicBezTo>
                    <a:pt x="1" y="131"/>
                    <a:pt x="1" y="135"/>
                    <a:pt x="4" y="139"/>
                  </a:cubicBezTo>
                  <a:cubicBezTo>
                    <a:pt x="7" y="142"/>
                    <a:pt x="13" y="142"/>
                    <a:pt x="16" y="147"/>
                  </a:cubicBezTo>
                  <a:cubicBezTo>
                    <a:pt x="22" y="157"/>
                    <a:pt x="24" y="170"/>
                    <a:pt x="28" y="183"/>
                  </a:cubicBezTo>
                  <a:cubicBezTo>
                    <a:pt x="30" y="191"/>
                    <a:pt x="36" y="215"/>
                    <a:pt x="36" y="207"/>
                  </a:cubicBezTo>
                  <a:close/>
                </a:path>
              </a:pathLst>
            </a:custGeom>
            <a:solidFill>
              <a:srgbClr val="FF0000"/>
            </a:solidFill>
            <a:ln w="9525" cap="flat" cmpd="sng">
              <a:solidFill>
                <a:srgbClr val="000000"/>
              </a:solidFill>
              <a:prstDash val="solid"/>
              <a:round/>
              <a:headEnd/>
              <a:tailEnd/>
            </a:ln>
            <a:effectLst>
              <a:outerShdw blurRad="63500" dist="35921" dir="2700000" algn="ctr" rotWithShape="0">
                <a:srgbClr val="868686"/>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745484" name="Freeform 12"/>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5485" name="AutoShape 13"/>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5486" name="Rectangle 14"/>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5487" name="AutoShape 15"/>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5488" name="Line 16"/>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5489" name="Line 17"/>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5490" name="Rectangle 18"/>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6812" name="Rectangle 19"/>
          <p:cNvSpPr>
            <a:spLocks noChangeArrowheads="1"/>
          </p:cNvSpPr>
          <p:nvPr/>
        </p:nvSpPr>
        <p:spPr bwMode="auto">
          <a:xfrm>
            <a:off x="8004176" y="3832225"/>
            <a:ext cx="1315886"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الأرض. النسل. البركة</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6813" name="Rectangle 20"/>
          <p:cNvSpPr>
            <a:spLocks noChangeArrowheads="1"/>
          </p:cNvSpPr>
          <p:nvPr/>
        </p:nvSpPr>
        <p:spPr bwMode="auto">
          <a:xfrm>
            <a:off x="8193258" y="3654425"/>
            <a:ext cx="42960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6814" name="Rectangle 21"/>
          <p:cNvSpPr>
            <a:spLocks noChangeArrowheads="1"/>
          </p:cNvSpPr>
          <p:nvPr/>
        </p:nvSpPr>
        <p:spPr bwMode="auto">
          <a:xfrm>
            <a:off x="8004175" y="3432175"/>
            <a:ext cx="46166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45494" name="Line 22"/>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5495" name="Line 23"/>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5496" name="Line 24"/>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6818" name="Rectangle 26"/>
          <p:cNvSpPr>
            <a:spLocks noChangeArrowheads="1"/>
          </p:cNvSpPr>
          <p:nvPr/>
        </p:nvSpPr>
        <p:spPr bwMode="auto">
          <a:xfrm>
            <a:off x="8053388" y="3997657"/>
            <a:ext cx="1218867"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إسماعيل- إسحق</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45501" name="Freeform 29"/>
          <p:cNvSpPr>
            <a:spLocks/>
          </p:cNvSpPr>
          <p:nvPr/>
        </p:nvSpPr>
        <p:spPr bwMode="auto">
          <a:xfrm>
            <a:off x="723900" y="1263650"/>
            <a:ext cx="7707313" cy="4456113"/>
          </a:xfrm>
          <a:custGeom>
            <a:avLst/>
            <a:gdLst/>
            <a:ahLst/>
            <a:cxnLst>
              <a:cxn ang="0">
                <a:pos x="1280" y="1044"/>
              </a:cxn>
              <a:cxn ang="0">
                <a:pos x="1152" y="1100"/>
              </a:cxn>
              <a:cxn ang="0">
                <a:pos x="928" y="932"/>
              </a:cxn>
              <a:cxn ang="0">
                <a:pos x="288" y="1036"/>
              </a:cxn>
              <a:cxn ang="0">
                <a:pos x="56" y="1420"/>
              </a:cxn>
              <a:cxn ang="0">
                <a:pos x="48" y="1732"/>
              </a:cxn>
              <a:cxn ang="0">
                <a:pos x="208" y="2068"/>
              </a:cxn>
              <a:cxn ang="0">
                <a:pos x="344" y="2108"/>
              </a:cxn>
              <a:cxn ang="0">
                <a:pos x="624" y="2124"/>
              </a:cxn>
              <a:cxn ang="0">
                <a:pos x="840" y="2076"/>
              </a:cxn>
              <a:cxn ang="0">
                <a:pos x="1032" y="2124"/>
              </a:cxn>
              <a:cxn ang="0">
                <a:pos x="1104" y="1956"/>
              </a:cxn>
              <a:cxn ang="0">
                <a:pos x="1440" y="2068"/>
              </a:cxn>
              <a:cxn ang="0">
                <a:pos x="1488" y="2036"/>
              </a:cxn>
              <a:cxn ang="0">
                <a:pos x="1736" y="2156"/>
              </a:cxn>
              <a:cxn ang="0">
                <a:pos x="1744" y="2492"/>
              </a:cxn>
              <a:cxn ang="0">
                <a:pos x="1800" y="2740"/>
              </a:cxn>
              <a:cxn ang="0">
                <a:pos x="1944" y="2396"/>
              </a:cxn>
              <a:cxn ang="0">
                <a:pos x="2200" y="2068"/>
              </a:cxn>
              <a:cxn ang="0">
                <a:pos x="2096" y="1860"/>
              </a:cxn>
              <a:cxn ang="0">
                <a:pos x="2464" y="1620"/>
              </a:cxn>
              <a:cxn ang="0">
                <a:pos x="2504" y="1460"/>
              </a:cxn>
              <a:cxn ang="0">
                <a:pos x="2624" y="1396"/>
              </a:cxn>
              <a:cxn ang="0">
                <a:pos x="2984" y="1540"/>
              </a:cxn>
              <a:cxn ang="0">
                <a:pos x="2960" y="1876"/>
              </a:cxn>
              <a:cxn ang="0">
                <a:pos x="3040" y="2244"/>
              </a:cxn>
              <a:cxn ang="0">
                <a:pos x="3336" y="2012"/>
              </a:cxn>
              <a:cxn ang="0">
                <a:pos x="3256" y="1748"/>
              </a:cxn>
              <a:cxn ang="0">
                <a:pos x="3456" y="1556"/>
              </a:cxn>
              <a:cxn ang="0">
                <a:pos x="3608" y="1876"/>
              </a:cxn>
              <a:cxn ang="0">
                <a:pos x="3752" y="2212"/>
              </a:cxn>
              <a:cxn ang="0">
                <a:pos x="4048" y="2660"/>
              </a:cxn>
              <a:cxn ang="0">
                <a:pos x="4696" y="2732"/>
              </a:cxn>
              <a:cxn ang="0">
                <a:pos x="4800" y="2492"/>
              </a:cxn>
              <a:cxn ang="0">
                <a:pos x="4472" y="2284"/>
              </a:cxn>
              <a:cxn ang="0">
                <a:pos x="4280" y="2180"/>
              </a:cxn>
              <a:cxn ang="0">
                <a:pos x="4072" y="2204"/>
              </a:cxn>
              <a:cxn ang="0">
                <a:pos x="3912" y="2060"/>
              </a:cxn>
              <a:cxn ang="0">
                <a:pos x="3792" y="1644"/>
              </a:cxn>
              <a:cxn ang="0">
                <a:pos x="3376" y="1284"/>
              </a:cxn>
              <a:cxn ang="0">
                <a:pos x="3000" y="1276"/>
              </a:cxn>
              <a:cxn ang="0">
                <a:pos x="3176" y="1068"/>
              </a:cxn>
              <a:cxn ang="0">
                <a:pos x="3680" y="852"/>
              </a:cxn>
              <a:cxn ang="0">
                <a:pos x="3736" y="660"/>
              </a:cxn>
              <a:cxn ang="0">
                <a:pos x="3576" y="508"/>
              </a:cxn>
              <a:cxn ang="0">
                <a:pos x="3384" y="308"/>
              </a:cxn>
              <a:cxn ang="0">
                <a:pos x="2880" y="28"/>
              </a:cxn>
              <a:cxn ang="0">
                <a:pos x="2552" y="220"/>
              </a:cxn>
              <a:cxn ang="0">
                <a:pos x="2136" y="348"/>
              </a:cxn>
              <a:cxn ang="0">
                <a:pos x="2120" y="564"/>
              </a:cxn>
              <a:cxn ang="0">
                <a:pos x="2008" y="636"/>
              </a:cxn>
              <a:cxn ang="0">
                <a:pos x="1816" y="692"/>
              </a:cxn>
              <a:cxn ang="0">
                <a:pos x="1416" y="660"/>
              </a:cxn>
              <a:cxn ang="0">
                <a:pos x="1712" y="1004"/>
              </a:cxn>
            </a:cxnLst>
            <a:rect l="0" t="0" r="r" b="b"/>
            <a:pathLst>
              <a:path w="4855" h="2807">
                <a:moveTo>
                  <a:pt x="1664" y="1092"/>
                </a:moveTo>
                <a:cubicBezTo>
                  <a:pt x="1650" y="1094"/>
                  <a:pt x="1637" y="1096"/>
                  <a:pt x="1624" y="1100"/>
                </a:cubicBezTo>
                <a:cubicBezTo>
                  <a:pt x="1607" y="1104"/>
                  <a:pt x="1576" y="1116"/>
                  <a:pt x="1576" y="1116"/>
                </a:cubicBezTo>
                <a:cubicBezTo>
                  <a:pt x="1487" y="1110"/>
                  <a:pt x="1433" y="1095"/>
                  <a:pt x="1352" y="1084"/>
                </a:cubicBezTo>
                <a:cubicBezTo>
                  <a:pt x="1327" y="1067"/>
                  <a:pt x="1304" y="1060"/>
                  <a:pt x="1280" y="1044"/>
                </a:cubicBezTo>
                <a:cubicBezTo>
                  <a:pt x="1266" y="1046"/>
                  <a:pt x="1249" y="1042"/>
                  <a:pt x="1240" y="1052"/>
                </a:cubicBezTo>
                <a:cubicBezTo>
                  <a:pt x="1222" y="1069"/>
                  <a:pt x="1237" y="1109"/>
                  <a:pt x="1216" y="1124"/>
                </a:cubicBezTo>
                <a:cubicBezTo>
                  <a:pt x="1208" y="1129"/>
                  <a:pt x="1200" y="1134"/>
                  <a:pt x="1192" y="1140"/>
                </a:cubicBezTo>
                <a:cubicBezTo>
                  <a:pt x="1184" y="1134"/>
                  <a:pt x="1174" y="1130"/>
                  <a:pt x="1168" y="1124"/>
                </a:cubicBezTo>
                <a:cubicBezTo>
                  <a:pt x="1161" y="1117"/>
                  <a:pt x="1159" y="1106"/>
                  <a:pt x="1152" y="1100"/>
                </a:cubicBezTo>
                <a:cubicBezTo>
                  <a:pt x="1141" y="1091"/>
                  <a:pt x="1080" y="1084"/>
                  <a:pt x="1080" y="1084"/>
                </a:cubicBezTo>
                <a:cubicBezTo>
                  <a:pt x="1051" y="1040"/>
                  <a:pt x="1078" y="1068"/>
                  <a:pt x="1008" y="1052"/>
                </a:cubicBezTo>
                <a:cubicBezTo>
                  <a:pt x="991" y="1048"/>
                  <a:pt x="976" y="1041"/>
                  <a:pt x="960" y="1036"/>
                </a:cubicBezTo>
                <a:cubicBezTo>
                  <a:pt x="952" y="1033"/>
                  <a:pt x="936" y="1028"/>
                  <a:pt x="936" y="1028"/>
                </a:cubicBezTo>
                <a:cubicBezTo>
                  <a:pt x="961" y="950"/>
                  <a:pt x="951" y="1001"/>
                  <a:pt x="928" y="932"/>
                </a:cubicBezTo>
                <a:cubicBezTo>
                  <a:pt x="947" y="874"/>
                  <a:pt x="913" y="883"/>
                  <a:pt x="864" y="876"/>
                </a:cubicBezTo>
                <a:cubicBezTo>
                  <a:pt x="505" y="887"/>
                  <a:pt x="709" y="872"/>
                  <a:pt x="536" y="916"/>
                </a:cubicBezTo>
                <a:cubicBezTo>
                  <a:pt x="516" y="928"/>
                  <a:pt x="502" y="951"/>
                  <a:pt x="480" y="956"/>
                </a:cubicBezTo>
                <a:cubicBezTo>
                  <a:pt x="452" y="961"/>
                  <a:pt x="403" y="941"/>
                  <a:pt x="376" y="932"/>
                </a:cubicBezTo>
                <a:cubicBezTo>
                  <a:pt x="359" y="982"/>
                  <a:pt x="341" y="1018"/>
                  <a:pt x="288" y="1036"/>
                </a:cubicBezTo>
                <a:cubicBezTo>
                  <a:pt x="272" y="1081"/>
                  <a:pt x="274" y="1127"/>
                  <a:pt x="232" y="1156"/>
                </a:cubicBezTo>
                <a:cubicBezTo>
                  <a:pt x="226" y="1173"/>
                  <a:pt x="217" y="1212"/>
                  <a:pt x="200" y="1228"/>
                </a:cubicBezTo>
                <a:cubicBezTo>
                  <a:pt x="185" y="1240"/>
                  <a:pt x="152" y="1260"/>
                  <a:pt x="152" y="1260"/>
                </a:cubicBezTo>
                <a:cubicBezTo>
                  <a:pt x="125" y="1299"/>
                  <a:pt x="135" y="1321"/>
                  <a:pt x="96" y="1348"/>
                </a:cubicBezTo>
                <a:cubicBezTo>
                  <a:pt x="87" y="1374"/>
                  <a:pt x="64" y="1393"/>
                  <a:pt x="56" y="1420"/>
                </a:cubicBezTo>
                <a:cubicBezTo>
                  <a:pt x="50" y="1436"/>
                  <a:pt x="49" y="1453"/>
                  <a:pt x="40" y="1468"/>
                </a:cubicBezTo>
                <a:cubicBezTo>
                  <a:pt x="3" y="1523"/>
                  <a:pt x="14" y="1497"/>
                  <a:pt x="0" y="1540"/>
                </a:cubicBezTo>
                <a:cubicBezTo>
                  <a:pt x="49" y="1552"/>
                  <a:pt x="47" y="1565"/>
                  <a:pt x="32" y="1612"/>
                </a:cubicBezTo>
                <a:cubicBezTo>
                  <a:pt x="50" y="1668"/>
                  <a:pt x="53" y="1644"/>
                  <a:pt x="40" y="1684"/>
                </a:cubicBezTo>
                <a:cubicBezTo>
                  <a:pt x="42" y="1700"/>
                  <a:pt x="49" y="1715"/>
                  <a:pt x="48" y="1732"/>
                </a:cubicBezTo>
                <a:cubicBezTo>
                  <a:pt x="46" y="1748"/>
                  <a:pt x="32" y="1780"/>
                  <a:pt x="32" y="1780"/>
                </a:cubicBezTo>
                <a:cubicBezTo>
                  <a:pt x="24" y="1829"/>
                  <a:pt x="11" y="1862"/>
                  <a:pt x="56" y="1892"/>
                </a:cubicBezTo>
                <a:cubicBezTo>
                  <a:pt x="82" y="1932"/>
                  <a:pt x="84" y="1950"/>
                  <a:pt x="128" y="1980"/>
                </a:cubicBezTo>
                <a:cubicBezTo>
                  <a:pt x="138" y="2011"/>
                  <a:pt x="152" y="2028"/>
                  <a:pt x="176" y="2052"/>
                </a:cubicBezTo>
                <a:cubicBezTo>
                  <a:pt x="181" y="2068"/>
                  <a:pt x="181" y="2094"/>
                  <a:pt x="208" y="2068"/>
                </a:cubicBezTo>
                <a:cubicBezTo>
                  <a:pt x="213" y="2062"/>
                  <a:pt x="208" y="2048"/>
                  <a:pt x="216" y="2044"/>
                </a:cubicBezTo>
                <a:cubicBezTo>
                  <a:pt x="227" y="2036"/>
                  <a:pt x="242" y="2038"/>
                  <a:pt x="256" y="2036"/>
                </a:cubicBezTo>
                <a:cubicBezTo>
                  <a:pt x="299" y="2050"/>
                  <a:pt x="268" y="2061"/>
                  <a:pt x="312" y="2076"/>
                </a:cubicBezTo>
                <a:cubicBezTo>
                  <a:pt x="314" y="2084"/>
                  <a:pt x="314" y="2094"/>
                  <a:pt x="320" y="2100"/>
                </a:cubicBezTo>
                <a:cubicBezTo>
                  <a:pt x="325" y="2105"/>
                  <a:pt x="336" y="2103"/>
                  <a:pt x="344" y="2108"/>
                </a:cubicBezTo>
                <a:cubicBezTo>
                  <a:pt x="361" y="2119"/>
                  <a:pt x="374" y="2136"/>
                  <a:pt x="392" y="2148"/>
                </a:cubicBezTo>
                <a:cubicBezTo>
                  <a:pt x="410" y="2143"/>
                  <a:pt x="428" y="2129"/>
                  <a:pt x="448" y="2132"/>
                </a:cubicBezTo>
                <a:cubicBezTo>
                  <a:pt x="464" y="2133"/>
                  <a:pt x="480" y="2142"/>
                  <a:pt x="496" y="2148"/>
                </a:cubicBezTo>
                <a:cubicBezTo>
                  <a:pt x="504" y="2150"/>
                  <a:pt x="520" y="2156"/>
                  <a:pt x="520" y="2156"/>
                </a:cubicBezTo>
                <a:cubicBezTo>
                  <a:pt x="554" y="2144"/>
                  <a:pt x="588" y="2134"/>
                  <a:pt x="624" y="2124"/>
                </a:cubicBezTo>
                <a:cubicBezTo>
                  <a:pt x="640" y="2119"/>
                  <a:pt x="672" y="2108"/>
                  <a:pt x="672" y="2108"/>
                </a:cubicBezTo>
                <a:cubicBezTo>
                  <a:pt x="701" y="2117"/>
                  <a:pt x="730" y="2122"/>
                  <a:pt x="760" y="2132"/>
                </a:cubicBezTo>
                <a:cubicBezTo>
                  <a:pt x="768" y="2126"/>
                  <a:pt x="777" y="2123"/>
                  <a:pt x="784" y="2116"/>
                </a:cubicBezTo>
                <a:cubicBezTo>
                  <a:pt x="789" y="2109"/>
                  <a:pt x="785" y="2096"/>
                  <a:pt x="792" y="2092"/>
                </a:cubicBezTo>
                <a:cubicBezTo>
                  <a:pt x="805" y="2082"/>
                  <a:pt x="824" y="2081"/>
                  <a:pt x="840" y="2076"/>
                </a:cubicBezTo>
                <a:cubicBezTo>
                  <a:pt x="856" y="2070"/>
                  <a:pt x="888" y="2060"/>
                  <a:pt x="888" y="2060"/>
                </a:cubicBezTo>
                <a:cubicBezTo>
                  <a:pt x="918" y="2106"/>
                  <a:pt x="904" y="2067"/>
                  <a:pt x="880" y="2092"/>
                </a:cubicBezTo>
                <a:cubicBezTo>
                  <a:pt x="874" y="2097"/>
                  <a:pt x="874" y="2108"/>
                  <a:pt x="872" y="2116"/>
                </a:cubicBezTo>
                <a:cubicBezTo>
                  <a:pt x="926" y="2134"/>
                  <a:pt x="859" y="2116"/>
                  <a:pt x="944" y="2116"/>
                </a:cubicBezTo>
                <a:cubicBezTo>
                  <a:pt x="973" y="2116"/>
                  <a:pt x="1002" y="2121"/>
                  <a:pt x="1032" y="2124"/>
                </a:cubicBezTo>
                <a:cubicBezTo>
                  <a:pt x="1042" y="2121"/>
                  <a:pt x="1055" y="2122"/>
                  <a:pt x="1064" y="2116"/>
                </a:cubicBezTo>
                <a:cubicBezTo>
                  <a:pt x="1079" y="2103"/>
                  <a:pt x="1069" y="2076"/>
                  <a:pt x="1080" y="2060"/>
                </a:cubicBezTo>
                <a:cubicBezTo>
                  <a:pt x="1085" y="2052"/>
                  <a:pt x="1096" y="2049"/>
                  <a:pt x="1104" y="2044"/>
                </a:cubicBezTo>
                <a:cubicBezTo>
                  <a:pt x="1089" y="2001"/>
                  <a:pt x="1082" y="2027"/>
                  <a:pt x="1056" y="1988"/>
                </a:cubicBezTo>
                <a:cubicBezTo>
                  <a:pt x="1072" y="1977"/>
                  <a:pt x="1088" y="1945"/>
                  <a:pt x="1104" y="1956"/>
                </a:cubicBezTo>
                <a:cubicBezTo>
                  <a:pt x="1167" y="1998"/>
                  <a:pt x="1132" y="1985"/>
                  <a:pt x="1208" y="1996"/>
                </a:cubicBezTo>
                <a:cubicBezTo>
                  <a:pt x="1216" y="2001"/>
                  <a:pt x="1223" y="2008"/>
                  <a:pt x="1232" y="2012"/>
                </a:cubicBezTo>
                <a:cubicBezTo>
                  <a:pt x="1247" y="2018"/>
                  <a:pt x="1280" y="2028"/>
                  <a:pt x="1280" y="2028"/>
                </a:cubicBezTo>
                <a:cubicBezTo>
                  <a:pt x="1327" y="1996"/>
                  <a:pt x="1335" y="1983"/>
                  <a:pt x="1424" y="2020"/>
                </a:cubicBezTo>
                <a:cubicBezTo>
                  <a:pt x="1439" y="2026"/>
                  <a:pt x="1424" y="2062"/>
                  <a:pt x="1440" y="2068"/>
                </a:cubicBezTo>
                <a:cubicBezTo>
                  <a:pt x="1456" y="2073"/>
                  <a:pt x="1488" y="2084"/>
                  <a:pt x="1488" y="2084"/>
                </a:cubicBezTo>
                <a:cubicBezTo>
                  <a:pt x="1490" y="2092"/>
                  <a:pt x="1487" y="2108"/>
                  <a:pt x="1496" y="2108"/>
                </a:cubicBezTo>
                <a:cubicBezTo>
                  <a:pt x="1505" y="2108"/>
                  <a:pt x="1512" y="2093"/>
                  <a:pt x="1512" y="2084"/>
                </a:cubicBezTo>
                <a:cubicBezTo>
                  <a:pt x="1512" y="2074"/>
                  <a:pt x="1500" y="2068"/>
                  <a:pt x="1496" y="2060"/>
                </a:cubicBezTo>
                <a:cubicBezTo>
                  <a:pt x="1492" y="2052"/>
                  <a:pt x="1490" y="2044"/>
                  <a:pt x="1488" y="2036"/>
                </a:cubicBezTo>
                <a:cubicBezTo>
                  <a:pt x="1490" y="2028"/>
                  <a:pt x="1490" y="2017"/>
                  <a:pt x="1496" y="2012"/>
                </a:cubicBezTo>
                <a:cubicBezTo>
                  <a:pt x="1506" y="2001"/>
                  <a:pt x="1594" y="1985"/>
                  <a:pt x="1616" y="1980"/>
                </a:cubicBezTo>
                <a:cubicBezTo>
                  <a:pt x="1638" y="1946"/>
                  <a:pt x="1639" y="1913"/>
                  <a:pt x="1680" y="1900"/>
                </a:cubicBezTo>
                <a:cubicBezTo>
                  <a:pt x="1723" y="1914"/>
                  <a:pt x="1692" y="1925"/>
                  <a:pt x="1736" y="1940"/>
                </a:cubicBezTo>
                <a:cubicBezTo>
                  <a:pt x="1760" y="2012"/>
                  <a:pt x="1761" y="2079"/>
                  <a:pt x="1736" y="2156"/>
                </a:cubicBezTo>
                <a:cubicBezTo>
                  <a:pt x="1760" y="2192"/>
                  <a:pt x="1770" y="2234"/>
                  <a:pt x="1784" y="2276"/>
                </a:cubicBezTo>
                <a:cubicBezTo>
                  <a:pt x="1789" y="2292"/>
                  <a:pt x="1794" y="2308"/>
                  <a:pt x="1800" y="2324"/>
                </a:cubicBezTo>
                <a:cubicBezTo>
                  <a:pt x="1802" y="2332"/>
                  <a:pt x="1808" y="2348"/>
                  <a:pt x="1808" y="2348"/>
                </a:cubicBezTo>
                <a:cubicBezTo>
                  <a:pt x="1786" y="2411"/>
                  <a:pt x="1789" y="2379"/>
                  <a:pt x="1800" y="2444"/>
                </a:cubicBezTo>
                <a:cubicBezTo>
                  <a:pt x="1789" y="2476"/>
                  <a:pt x="1775" y="2481"/>
                  <a:pt x="1744" y="2492"/>
                </a:cubicBezTo>
                <a:cubicBezTo>
                  <a:pt x="1700" y="2477"/>
                  <a:pt x="1608" y="2500"/>
                  <a:pt x="1608" y="2500"/>
                </a:cubicBezTo>
                <a:cubicBezTo>
                  <a:pt x="1624" y="2549"/>
                  <a:pt x="1691" y="2543"/>
                  <a:pt x="1736" y="2548"/>
                </a:cubicBezTo>
                <a:cubicBezTo>
                  <a:pt x="1744" y="2556"/>
                  <a:pt x="1749" y="2566"/>
                  <a:pt x="1760" y="2572"/>
                </a:cubicBezTo>
                <a:cubicBezTo>
                  <a:pt x="1802" y="2593"/>
                  <a:pt x="1812" y="2560"/>
                  <a:pt x="1784" y="2604"/>
                </a:cubicBezTo>
                <a:cubicBezTo>
                  <a:pt x="1825" y="2645"/>
                  <a:pt x="1818" y="2684"/>
                  <a:pt x="1800" y="2740"/>
                </a:cubicBezTo>
                <a:cubicBezTo>
                  <a:pt x="1802" y="2756"/>
                  <a:pt x="1796" y="2776"/>
                  <a:pt x="1808" y="2788"/>
                </a:cubicBezTo>
                <a:cubicBezTo>
                  <a:pt x="1827" y="2807"/>
                  <a:pt x="1866" y="2793"/>
                  <a:pt x="1888" y="2788"/>
                </a:cubicBezTo>
                <a:cubicBezTo>
                  <a:pt x="1902" y="2743"/>
                  <a:pt x="1877" y="2732"/>
                  <a:pt x="1864" y="2692"/>
                </a:cubicBezTo>
                <a:cubicBezTo>
                  <a:pt x="1873" y="2644"/>
                  <a:pt x="1863" y="2602"/>
                  <a:pt x="1848" y="2556"/>
                </a:cubicBezTo>
                <a:cubicBezTo>
                  <a:pt x="1865" y="2466"/>
                  <a:pt x="1911" y="2460"/>
                  <a:pt x="1944" y="2396"/>
                </a:cubicBezTo>
                <a:cubicBezTo>
                  <a:pt x="1954" y="2374"/>
                  <a:pt x="1947" y="2345"/>
                  <a:pt x="1960" y="2324"/>
                </a:cubicBezTo>
                <a:cubicBezTo>
                  <a:pt x="1964" y="2316"/>
                  <a:pt x="1976" y="2320"/>
                  <a:pt x="1984" y="2316"/>
                </a:cubicBezTo>
                <a:cubicBezTo>
                  <a:pt x="2017" y="2297"/>
                  <a:pt x="2055" y="2273"/>
                  <a:pt x="2088" y="2252"/>
                </a:cubicBezTo>
                <a:cubicBezTo>
                  <a:pt x="2108" y="2220"/>
                  <a:pt x="2148" y="2182"/>
                  <a:pt x="2160" y="2148"/>
                </a:cubicBezTo>
                <a:cubicBezTo>
                  <a:pt x="2173" y="2108"/>
                  <a:pt x="2162" y="2092"/>
                  <a:pt x="2200" y="2068"/>
                </a:cubicBezTo>
                <a:cubicBezTo>
                  <a:pt x="2210" y="2037"/>
                  <a:pt x="2229" y="2034"/>
                  <a:pt x="2240" y="2004"/>
                </a:cubicBezTo>
                <a:cubicBezTo>
                  <a:pt x="2251" y="1880"/>
                  <a:pt x="2262" y="1904"/>
                  <a:pt x="2136" y="1916"/>
                </a:cubicBezTo>
                <a:cubicBezTo>
                  <a:pt x="2078" y="1935"/>
                  <a:pt x="2102" y="1941"/>
                  <a:pt x="2064" y="1916"/>
                </a:cubicBezTo>
                <a:cubicBezTo>
                  <a:pt x="2066" y="1902"/>
                  <a:pt x="2065" y="1887"/>
                  <a:pt x="2072" y="1876"/>
                </a:cubicBezTo>
                <a:cubicBezTo>
                  <a:pt x="2076" y="1867"/>
                  <a:pt x="2089" y="1866"/>
                  <a:pt x="2096" y="1860"/>
                </a:cubicBezTo>
                <a:cubicBezTo>
                  <a:pt x="2102" y="1853"/>
                  <a:pt x="2104" y="1842"/>
                  <a:pt x="2112" y="1836"/>
                </a:cubicBezTo>
                <a:cubicBezTo>
                  <a:pt x="2170" y="1785"/>
                  <a:pt x="2183" y="1800"/>
                  <a:pt x="2240" y="1772"/>
                </a:cubicBezTo>
                <a:cubicBezTo>
                  <a:pt x="2302" y="1740"/>
                  <a:pt x="2227" y="1768"/>
                  <a:pt x="2288" y="1748"/>
                </a:cubicBezTo>
                <a:cubicBezTo>
                  <a:pt x="2316" y="1719"/>
                  <a:pt x="2380" y="1655"/>
                  <a:pt x="2416" y="1644"/>
                </a:cubicBezTo>
                <a:cubicBezTo>
                  <a:pt x="2449" y="1632"/>
                  <a:pt x="2432" y="1640"/>
                  <a:pt x="2464" y="1620"/>
                </a:cubicBezTo>
                <a:cubicBezTo>
                  <a:pt x="2466" y="1612"/>
                  <a:pt x="2467" y="1603"/>
                  <a:pt x="2472" y="1596"/>
                </a:cubicBezTo>
                <a:cubicBezTo>
                  <a:pt x="2478" y="1586"/>
                  <a:pt x="2490" y="1582"/>
                  <a:pt x="2496" y="1572"/>
                </a:cubicBezTo>
                <a:cubicBezTo>
                  <a:pt x="2502" y="1559"/>
                  <a:pt x="2499" y="1544"/>
                  <a:pt x="2504" y="1532"/>
                </a:cubicBezTo>
                <a:cubicBezTo>
                  <a:pt x="2507" y="1522"/>
                  <a:pt x="2514" y="1516"/>
                  <a:pt x="2520" y="1508"/>
                </a:cubicBezTo>
                <a:cubicBezTo>
                  <a:pt x="2514" y="1492"/>
                  <a:pt x="2520" y="1465"/>
                  <a:pt x="2504" y="1460"/>
                </a:cubicBezTo>
                <a:cubicBezTo>
                  <a:pt x="2488" y="1454"/>
                  <a:pt x="2472" y="1449"/>
                  <a:pt x="2456" y="1444"/>
                </a:cubicBezTo>
                <a:cubicBezTo>
                  <a:pt x="2448" y="1441"/>
                  <a:pt x="2432" y="1436"/>
                  <a:pt x="2432" y="1436"/>
                </a:cubicBezTo>
                <a:cubicBezTo>
                  <a:pt x="2422" y="1396"/>
                  <a:pt x="2409" y="1371"/>
                  <a:pt x="2456" y="1356"/>
                </a:cubicBezTo>
                <a:cubicBezTo>
                  <a:pt x="2491" y="1367"/>
                  <a:pt x="2524" y="1384"/>
                  <a:pt x="2560" y="1396"/>
                </a:cubicBezTo>
                <a:cubicBezTo>
                  <a:pt x="2614" y="1377"/>
                  <a:pt x="2546" y="1396"/>
                  <a:pt x="2624" y="1396"/>
                </a:cubicBezTo>
                <a:cubicBezTo>
                  <a:pt x="2652" y="1396"/>
                  <a:pt x="2683" y="1387"/>
                  <a:pt x="2712" y="1380"/>
                </a:cubicBezTo>
                <a:cubicBezTo>
                  <a:pt x="2750" y="1389"/>
                  <a:pt x="2783" y="1398"/>
                  <a:pt x="2816" y="1420"/>
                </a:cubicBezTo>
                <a:cubicBezTo>
                  <a:pt x="2826" y="1451"/>
                  <a:pt x="2836" y="1465"/>
                  <a:pt x="2864" y="1484"/>
                </a:cubicBezTo>
                <a:cubicBezTo>
                  <a:pt x="2882" y="1512"/>
                  <a:pt x="2883" y="1528"/>
                  <a:pt x="2912" y="1548"/>
                </a:cubicBezTo>
                <a:cubicBezTo>
                  <a:pt x="2936" y="1545"/>
                  <a:pt x="2960" y="1535"/>
                  <a:pt x="2984" y="1540"/>
                </a:cubicBezTo>
                <a:cubicBezTo>
                  <a:pt x="2992" y="1541"/>
                  <a:pt x="2992" y="1555"/>
                  <a:pt x="2992" y="1564"/>
                </a:cubicBezTo>
                <a:cubicBezTo>
                  <a:pt x="2990" y="1580"/>
                  <a:pt x="2981" y="1596"/>
                  <a:pt x="2976" y="1612"/>
                </a:cubicBezTo>
                <a:cubicBezTo>
                  <a:pt x="2973" y="1620"/>
                  <a:pt x="2968" y="1636"/>
                  <a:pt x="2968" y="1636"/>
                </a:cubicBezTo>
                <a:cubicBezTo>
                  <a:pt x="2975" y="1694"/>
                  <a:pt x="2989" y="1755"/>
                  <a:pt x="3008" y="1812"/>
                </a:cubicBezTo>
                <a:cubicBezTo>
                  <a:pt x="2997" y="1843"/>
                  <a:pt x="2987" y="1857"/>
                  <a:pt x="2960" y="1876"/>
                </a:cubicBezTo>
                <a:cubicBezTo>
                  <a:pt x="2946" y="1915"/>
                  <a:pt x="2904" y="1935"/>
                  <a:pt x="2880" y="1972"/>
                </a:cubicBezTo>
                <a:cubicBezTo>
                  <a:pt x="2888" y="2024"/>
                  <a:pt x="2896" y="2058"/>
                  <a:pt x="2928" y="2100"/>
                </a:cubicBezTo>
                <a:cubicBezTo>
                  <a:pt x="2962" y="2204"/>
                  <a:pt x="2897" y="2326"/>
                  <a:pt x="2960" y="2420"/>
                </a:cubicBezTo>
                <a:cubicBezTo>
                  <a:pt x="3027" y="2406"/>
                  <a:pt x="3004" y="2395"/>
                  <a:pt x="3016" y="2324"/>
                </a:cubicBezTo>
                <a:cubicBezTo>
                  <a:pt x="3020" y="2296"/>
                  <a:pt x="3040" y="2244"/>
                  <a:pt x="3040" y="2244"/>
                </a:cubicBezTo>
                <a:cubicBezTo>
                  <a:pt x="3045" y="2192"/>
                  <a:pt x="3039" y="2134"/>
                  <a:pt x="3096" y="2116"/>
                </a:cubicBezTo>
                <a:cubicBezTo>
                  <a:pt x="3104" y="2071"/>
                  <a:pt x="3104" y="2044"/>
                  <a:pt x="3152" y="2076"/>
                </a:cubicBezTo>
                <a:cubicBezTo>
                  <a:pt x="3171" y="2135"/>
                  <a:pt x="3178" y="2143"/>
                  <a:pt x="3240" y="2164"/>
                </a:cubicBezTo>
                <a:cubicBezTo>
                  <a:pt x="3278" y="2138"/>
                  <a:pt x="3322" y="2133"/>
                  <a:pt x="3360" y="2108"/>
                </a:cubicBezTo>
                <a:cubicBezTo>
                  <a:pt x="3368" y="2081"/>
                  <a:pt x="3364" y="2030"/>
                  <a:pt x="3336" y="2012"/>
                </a:cubicBezTo>
                <a:cubicBezTo>
                  <a:pt x="3319" y="2001"/>
                  <a:pt x="3298" y="2002"/>
                  <a:pt x="3280" y="1996"/>
                </a:cubicBezTo>
                <a:cubicBezTo>
                  <a:pt x="3269" y="1964"/>
                  <a:pt x="3259" y="1950"/>
                  <a:pt x="3232" y="1932"/>
                </a:cubicBezTo>
                <a:cubicBezTo>
                  <a:pt x="3212" y="1873"/>
                  <a:pt x="3211" y="1900"/>
                  <a:pt x="3224" y="1852"/>
                </a:cubicBezTo>
                <a:cubicBezTo>
                  <a:pt x="3215" y="1827"/>
                  <a:pt x="3219" y="1778"/>
                  <a:pt x="3232" y="1756"/>
                </a:cubicBezTo>
                <a:cubicBezTo>
                  <a:pt x="3236" y="1748"/>
                  <a:pt x="3248" y="1750"/>
                  <a:pt x="3256" y="1748"/>
                </a:cubicBezTo>
                <a:cubicBezTo>
                  <a:pt x="3292" y="1692"/>
                  <a:pt x="3269" y="1706"/>
                  <a:pt x="3312" y="1692"/>
                </a:cubicBezTo>
                <a:cubicBezTo>
                  <a:pt x="3317" y="1684"/>
                  <a:pt x="3323" y="1676"/>
                  <a:pt x="3328" y="1668"/>
                </a:cubicBezTo>
                <a:cubicBezTo>
                  <a:pt x="3331" y="1660"/>
                  <a:pt x="3329" y="1648"/>
                  <a:pt x="3336" y="1644"/>
                </a:cubicBezTo>
                <a:cubicBezTo>
                  <a:pt x="3349" y="1634"/>
                  <a:pt x="3384" y="1628"/>
                  <a:pt x="3384" y="1628"/>
                </a:cubicBezTo>
                <a:cubicBezTo>
                  <a:pt x="3411" y="1586"/>
                  <a:pt x="3403" y="1573"/>
                  <a:pt x="3456" y="1556"/>
                </a:cubicBezTo>
                <a:cubicBezTo>
                  <a:pt x="3488" y="1507"/>
                  <a:pt x="3496" y="1516"/>
                  <a:pt x="3560" y="1524"/>
                </a:cubicBezTo>
                <a:cubicBezTo>
                  <a:pt x="3578" y="1551"/>
                  <a:pt x="3603" y="1561"/>
                  <a:pt x="3624" y="1588"/>
                </a:cubicBezTo>
                <a:cubicBezTo>
                  <a:pt x="3656" y="1630"/>
                  <a:pt x="3661" y="1649"/>
                  <a:pt x="3672" y="1700"/>
                </a:cubicBezTo>
                <a:cubicBezTo>
                  <a:pt x="3662" y="1747"/>
                  <a:pt x="3642" y="1785"/>
                  <a:pt x="3624" y="1828"/>
                </a:cubicBezTo>
                <a:cubicBezTo>
                  <a:pt x="3617" y="1843"/>
                  <a:pt x="3608" y="1876"/>
                  <a:pt x="3608" y="1876"/>
                </a:cubicBezTo>
                <a:cubicBezTo>
                  <a:pt x="3598" y="1950"/>
                  <a:pt x="3606" y="1993"/>
                  <a:pt x="3640" y="2060"/>
                </a:cubicBezTo>
                <a:cubicBezTo>
                  <a:pt x="3643" y="2067"/>
                  <a:pt x="3642" y="2077"/>
                  <a:pt x="3648" y="2084"/>
                </a:cubicBezTo>
                <a:cubicBezTo>
                  <a:pt x="3661" y="2101"/>
                  <a:pt x="3696" y="2132"/>
                  <a:pt x="3696" y="2132"/>
                </a:cubicBezTo>
                <a:cubicBezTo>
                  <a:pt x="3699" y="2143"/>
                  <a:pt x="3721" y="2197"/>
                  <a:pt x="3728" y="2204"/>
                </a:cubicBezTo>
                <a:cubicBezTo>
                  <a:pt x="3733" y="2209"/>
                  <a:pt x="3744" y="2209"/>
                  <a:pt x="3752" y="2212"/>
                </a:cubicBezTo>
                <a:cubicBezTo>
                  <a:pt x="3782" y="2258"/>
                  <a:pt x="3791" y="2315"/>
                  <a:pt x="3840" y="2348"/>
                </a:cubicBezTo>
                <a:cubicBezTo>
                  <a:pt x="3853" y="2387"/>
                  <a:pt x="3872" y="2380"/>
                  <a:pt x="3904" y="2404"/>
                </a:cubicBezTo>
                <a:cubicBezTo>
                  <a:pt x="3916" y="2413"/>
                  <a:pt x="3925" y="2425"/>
                  <a:pt x="3936" y="2436"/>
                </a:cubicBezTo>
                <a:cubicBezTo>
                  <a:pt x="3965" y="2523"/>
                  <a:pt x="3918" y="2390"/>
                  <a:pt x="3960" y="2484"/>
                </a:cubicBezTo>
                <a:cubicBezTo>
                  <a:pt x="3989" y="2549"/>
                  <a:pt x="3994" y="2606"/>
                  <a:pt x="4048" y="2660"/>
                </a:cubicBezTo>
                <a:cubicBezTo>
                  <a:pt x="4108" y="2647"/>
                  <a:pt x="4170" y="2663"/>
                  <a:pt x="4232" y="2668"/>
                </a:cubicBezTo>
                <a:cubicBezTo>
                  <a:pt x="4318" y="2696"/>
                  <a:pt x="4263" y="2682"/>
                  <a:pt x="4400" y="2692"/>
                </a:cubicBezTo>
                <a:cubicBezTo>
                  <a:pt x="4436" y="2701"/>
                  <a:pt x="4472" y="2718"/>
                  <a:pt x="4504" y="2740"/>
                </a:cubicBezTo>
                <a:cubicBezTo>
                  <a:pt x="4560" y="2721"/>
                  <a:pt x="4492" y="2740"/>
                  <a:pt x="4600" y="2740"/>
                </a:cubicBezTo>
                <a:cubicBezTo>
                  <a:pt x="4632" y="2740"/>
                  <a:pt x="4664" y="2734"/>
                  <a:pt x="4696" y="2732"/>
                </a:cubicBezTo>
                <a:cubicBezTo>
                  <a:pt x="4701" y="2724"/>
                  <a:pt x="4710" y="2717"/>
                  <a:pt x="4712" y="2708"/>
                </a:cubicBezTo>
                <a:cubicBezTo>
                  <a:pt x="4718" y="2671"/>
                  <a:pt x="4659" y="2671"/>
                  <a:pt x="4640" y="2668"/>
                </a:cubicBezTo>
                <a:cubicBezTo>
                  <a:pt x="4612" y="2627"/>
                  <a:pt x="4626" y="2661"/>
                  <a:pt x="4632" y="2620"/>
                </a:cubicBezTo>
                <a:cubicBezTo>
                  <a:pt x="4644" y="2523"/>
                  <a:pt x="4622" y="2484"/>
                  <a:pt x="4720" y="2460"/>
                </a:cubicBezTo>
                <a:cubicBezTo>
                  <a:pt x="4749" y="2469"/>
                  <a:pt x="4773" y="2474"/>
                  <a:pt x="4800" y="2492"/>
                </a:cubicBezTo>
                <a:cubicBezTo>
                  <a:pt x="4813" y="2489"/>
                  <a:pt x="4830" y="2493"/>
                  <a:pt x="4840" y="2484"/>
                </a:cubicBezTo>
                <a:cubicBezTo>
                  <a:pt x="4855" y="2468"/>
                  <a:pt x="4808" y="2444"/>
                  <a:pt x="4808" y="2444"/>
                </a:cubicBezTo>
                <a:cubicBezTo>
                  <a:pt x="4788" y="2385"/>
                  <a:pt x="4854" y="2286"/>
                  <a:pt x="4776" y="2260"/>
                </a:cubicBezTo>
                <a:cubicBezTo>
                  <a:pt x="4727" y="2276"/>
                  <a:pt x="4744" y="2287"/>
                  <a:pt x="4688" y="2276"/>
                </a:cubicBezTo>
                <a:cubicBezTo>
                  <a:pt x="4593" y="2291"/>
                  <a:pt x="4601" y="2291"/>
                  <a:pt x="4472" y="2284"/>
                </a:cubicBezTo>
                <a:cubicBezTo>
                  <a:pt x="4461" y="2232"/>
                  <a:pt x="4449" y="2210"/>
                  <a:pt x="4480" y="2164"/>
                </a:cubicBezTo>
                <a:cubicBezTo>
                  <a:pt x="4472" y="2158"/>
                  <a:pt x="4461" y="2156"/>
                  <a:pt x="4456" y="2148"/>
                </a:cubicBezTo>
                <a:cubicBezTo>
                  <a:pt x="4447" y="2133"/>
                  <a:pt x="4456" y="2104"/>
                  <a:pt x="4440" y="2100"/>
                </a:cubicBezTo>
                <a:cubicBezTo>
                  <a:pt x="4429" y="2097"/>
                  <a:pt x="4418" y="2094"/>
                  <a:pt x="4408" y="2092"/>
                </a:cubicBezTo>
                <a:cubicBezTo>
                  <a:pt x="4347" y="2132"/>
                  <a:pt x="4357" y="2164"/>
                  <a:pt x="4280" y="2180"/>
                </a:cubicBezTo>
                <a:cubicBezTo>
                  <a:pt x="4262" y="2191"/>
                  <a:pt x="4244" y="2201"/>
                  <a:pt x="4232" y="2220"/>
                </a:cubicBezTo>
                <a:cubicBezTo>
                  <a:pt x="4227" y="2227"/>
                  <a:pt x="4231" y="2239"/>
                  <a:pt x="4224" y="2244"/>
                </a:cubicBezTo>
                <a:cubicBezTo>
                  <a:pt x="4205" y="2256"/>
                  <a:pt x="4180" y="2253"/>
                  <a:pt x="4160" y="2260"/>
                </a:cubicBezTo>
                <a:cubicBezTo>
                  <a:pt x="4138" y="2257"/>
                  <a:pt x="4115" y="2260"/>
                  <a:pt x="4096" y="2252"/>
                </a:cubicBezTo>
                <a:cubicBezTo>
                  <a:pt x="4079" y="2244"/>
                  <a:pt x="4087" y="2213"/>
                  <a:pt x="4072" y="2204"/>
                </a:cubicBezTo>
                <a:cubicBezTo>
                  <a:pt x="4057" y="2195"/>
                  <a:pt x="4040" y="2193"/>
                  <a:pt x="4024" y="2188"/>
                </a:cubicBezTo>
                <a:cubicBezTo>
                  <a:pt x="4016" y="2185"/>
                  <a:pt x="4000" y="2180"/>
                  <a:pt x="4000" y="2180"/>
                </a:cubicBezTo>
                <a:cubicBezTo>
                  <a:pt x="3978" y="2148"/>
                  <a:pt x="3979" y="2153"/>
                  <a:pt x="3968" y="2108"/>
                </a:cubicBezTo>
                <a:cubicBezTo>
                  <a:pt x="3965" y="2097"/>
                  <a:pt x="3968" y="2083"/>
                  <a:pt x="3960" y="2076"/>
                </a:cubicBezTo>
                <a:cubicBezTo>
                  <a:pt x="3947" y="2065"/>
                  <a:pt x="3912" y="2060"/>
                  <a:pt x="3912" y="2060"/>
                </a:cubicBezTo>
                <a:cubicBezTo>
                  <a:pt x="3904" y="2052"/>
                  <a:pt x="3894" y="2044"/>
                  <a:pt x="3888" y="2036"/>
                </a:cubicBezTo>
                <a:cubicBezTo>
                  <a:pt x="3876" y="2020"/>
                  <a:pt x="3856" y="1988"/>
                  <a:pt x="3856" y="1988"/>
                </a:cubicBezTo>
                <a:cubicBezTo>
                  <a:pt x="3833" y="1898"/>
                  <a:pt x="3866" y="2042"/>
                  <a:pt x="3856" y="1852"/>
                </a:cubicBezTo>
                <a:cubicBezTo>
                  <a:pt x="3853" y="1806"/>
                  <a:pt x="3815" y="1776"/>
                  <a:pt x="3808" y="1732"/>
                </a:cubicBezTo>
                <a:cubicBezTo>
                  <a:pt x="3806" y="1720"/>
                  <a:pt x="3794" y="1645"/>
                  <a:pt x="3792" y="1644"/>
                </a:cubicBezTo>
                <a:cubicBezTo>
                  <a:pt x="3786" y="1639"/>
                  <a:pt x="3677" y="1628"/>
                  <a:pt x="3672" y="1628"/>
                </a:cubicBezTo>
                <a:cubicBezTo>
                  <a:pt x="3662" y="1589"/>
                  <a:pt x="3670" y="1576"/>
                  <a:pt x="3632" y="1564"/>
                </a:cubicBezTo>
                <a:cubicBezTo>
                  <a:pt x="3583" y="1491"/>
                  <a:pt x="3613" y="1419"/>
                  <a:pt x="3656" y="1356"/>
                </a:cubicBezTo>
                <a:cubicBezTo>
                  <a:pt x="3643" y="1239"/>
                  <a:pt x="3664" y="1258"/>
                  <a:pt x="3528" y="1268"/>
                </a:cubicBezTo>
                <a:cubicBezTo>
                  <a:pt x="3454" y="1316"/>
                  <a:pt x="3469" y="1295"/>
                  <a:pt x="3376" y="1284"/>
                </a:cubicBezTo>
                <a:cubicBezTo>
                  <a:pt x="3331" y="1269"/>
                  <a:pt x="3285" y="1255"/>
                  <a:pt x="3240" y="1244"/>
                </a:cubicBezTo>
                <a:cubicBezTo>
                  <a:pt x="3232" y="1238"/>
                  <a:pt x="3224" y="1231"/>
                  <a:pt x="3216" y="1228"/>
                </a:cubicBezTo>
                <a:cubicBezTo>
                  <a:pt x="3200" y="1221"/>
                  <a:pt x="3168" y="1212"/>
                  <a:pt x="3168" y="1212"/>
                </a:cubicBezTo>
                <a:cubicBezTo>
                  <a:pt x="3107" y="1232"/>
                  <a:pt x="3099" y="1249"/>
                  <a:pt x="3048" y="1284"/>
                </a:cubicBezTo>
                <a:cubicBezTo>
                  <a:pt x="3032" y="1281"/>
                  <a:pt x="3014" y="1284"/>
                  <a:pt x="3000" y="1276"/>
                </a:cubicBezTo>
                <a:cubicBezTo>
                  <a:pt x="2992" y="1271"/>
                  <a:pt x="2997" y="1258"/>
                  <a:pt x="2992" y="1252"/>
                </a:cubicBezTo>
                <a:cubicBezTo>
                  <a:pt x="2985" y="1244"/>
                  <a:pt x="2976" y="1241"/>
                  <a:pt x="2968" y="1236"/>
                </a:cubicBezTo>
                <a:cubicBezTo>
                  <a:pt x="2952" y="1190"/>
                  <a:pt x="2979" y="1146"/>
                  <a:pt x="3024" y="1132"/>
                </a:cubicBezTo>
                <a:cubicBezTo>
                  <a:pt x="3049" y="1093"/>
                  <a:pt x="3029" y="1077"/>
                  <a:pt x="3072" y="1092"/>
                </a:cubicBezTo>
                <a:cubicBezTo>
                  <a:pt x="3108" y="1085"/>
                  <a:pt x="3140" y="1076"/>
                  <a:pt x="3176" y="1068"/>
                </a:cubicBezTo>
                <a:cubicBezTo>
                  <a:pt x="3163" y="1031"/>
                  <a:pt x="3158" y="1037"/>
                  <a:pt x="3200" y="996"/>
                </a:cubicBezTo>
                <a:cubicBezTo>
                  <a:pt x="3264" y="931"/>
                  <a:pt x="3252" y="941"/>
                  <a:pt x="3352" y="932"/>
                </a:cubicBezTo>
                <a:cubicBezTo>
                  <a:pt x="3411" y="892"/>
                  <a:pt x="3441" y="905"/>
                  <a:pt x="3528" y="900"/>
                </a:cubicBezTo>
                <a:cubicBezTo>
                  <a:pt x="3536" y="858"/>
                  <a:pt x="3527" y="841"/>
                  <a:pt x="3568" y="828"/>
                </a:cubicBezTo>
                <a:cubicBezTo>
                  <a:pt x="3607" y="837"/>
                  <a:pt x="3639" y="846"/>
                  <a:pt x="3680" y="852"/>
                </a:cubicBezTo>
                <a:cubicBezTo>
                  <a:pt x="3688" y="857"/>
                  <a:pt x="3694" y="870"/>
                  <a:pt x="3704" y="868"/>
                </a:cubicBezTo>
                <a:cubicBezTo>
                  <a:pt x="3712" y="865"/>
                  <a:pt x="3717" y="849"/>
                  <a:pt x="3712" y="844"/>
                </a:cubicBezTo>
                <a:cubicBezTo>
                  <a:pt x="3700" y="832"/>
                  <a:pt x="3664" y="828"/>
                  <a:pt x="3664" y="828"/>
                </a:cubicBezTo>
                <a:cubicBezTo>
                  <a:pt x="3624" y="788"/>
                  <a:pt x="3622" y="756"/>
                  <a:pt x="3672" y="724"/>
                </a:cubicBezTo>
                <a:cubicBezTo>
                  <a:pt x="3690" y="696"/>
                  <a:pt x="3712" y="683"/>
                  <a:pt x="3736" y="660"/>
                </a:cubicBezTo>
                <a:cubicBezTo>
                  <a:pt x="3733" y="644"/>
                  <a:pt x="3736" y="626"/>
                  <a:pt x="3728" y="612"/>
                </a:cubicBezTo>
                <a:cubicBezTo>
                  <a:pt x="3723" y="604"/>
                  <a:pt x="3708" y="611"/>
                  <a:pt x="3704" y="604"/>
                </a:cubicBezTo>
                <a:cubicBezTo>
                  <a:pt x="3685" y="576"/>
                  <a:pt x="3709" y="559"/>
                  <a:pt x="3680" y="540"/>
                </a:cubicBezTo>
                <a:cubicBezTo>
                  <a:pt x="3656" y="524"/>
                  <a:pt x="3626" y="524"/>
                  <a:pt x="3600" y="516"/>
                </a:cubicBezTo>
                <a:cubicBezTo>
                  <a:pt x="3592" y="513"/>
                  <a:pt x="3576" y="508"/>
                  <a:pt x="3576" y="508"/>
                </a:cubicBezTo>
                <a:cubicBezTo>
                  <a:pt x="3550" y="469"/>
                  <a:pt x="3568" y="447"/>
                  <a:pt x="3528" y="420"/>
                </a:cubicBezTo>
                <a:cubicBezTo>
                  <a:pt x="3522" y="412"/>
                  <a:pt x="3515" y="404"/>
                  <a:pt x="3512" y="396"/>
                </a:cubicBezTo>
                <a:cubicBezTo>
                  <a:pt x="3507" y="385"/>
                  <a:pt x="3512" y="371"/>
                  <a:pt x="3504" y="364"/>
                </a:cubicBezTo>
                <a:cubicBezTo>
                  <a:pt x="3491" y="353"/>
                  <a:pt x="3470" y="357"/>
                  <a:pt x="3456" y="348"/>
                </a:cubicBezTo>
                <a:cubicBezTo>
                  <a:pt x="3400" y="311"/>
                  <a:pt x="3426" y="322"/>
                  <a:pt x="3384" y="308"/>
                </a:cubicBezTo>
                <a:cubicBezTo>
                  <a:pt x="3365" y="234"/>
                  <a:pt x="3287" y="242"/>
                  <a:pt x="3224" y="236"/>
                </a:cubicBezTo>
                <a:cubicBezTo>
                  <a:pt x="3190" y="213"/>
                  <a:pt x="3187" y="179"/>
                  <a:pt x="3152" y="156"/>
                </a:cubicBezTo>
                <a:cubicBezTo>
                  <a:pt x="3144" y="125"/>
                  <a:pt x="3129" y="105"/>
                  <a:pt x="3120" y="76"/>
                </a:cubicBezTo>
                <a:cubicBezTo>
                  <a:pt x="3074" y="78"/>
                  <a:pt x="3029" y="84"/>
                  <a:pt x="2984" y="84"/>
                </a:cubicBezTo>
                <a:cubicBezTo>
                  <a:pt x="2956" y="84"/>
                  <a:pt x="2918" y="37"/>
                  <a:pt x="2880" y="28"/>
                </a:cubicBezTo>
                <a:cubicBezTo>
                  <a:pt x="2874" y="24"/>
                  <a:pt x="2843" y="0"/>
                  <a:pt x="2832" y="4"/>
                </a:cubicBezTo>
                <a:cubicBezTo>
                  <a:pt x="2813" y="10"/>
                  <a:pt x="2802" y="31"/>
                  <a:pt x="2784" y="36"/>
                </a:cubicBezTo>
                <a:cubicBezTo>
                  <a:pt x="2712" y="53"/>
                  <a:pt x="2678" y="61"/>
                  <a:pt x="2600" y="68"/>
                </a:cubicBezTo>
                <a:cubicBezTo>
                  <a:pt x="2559" y="95"/>
                  <a:pt x="2570" y="124"/>
                  <a:pt x="2544" y="164"/>
                </a:cubicBezTo>
                <a:cubicBezTo>
                  <a:pt x="2579" y="187"/>
                  <a:pt x="2592" y="193"/>
                  <a:pt x="2552" y="220"/>
                </a:cubicBezTo>
                <a:cubicBezTo>
                  <a:pt x="2492" y="205"/>
                  <a:pt x="2349" y="213"/>
                  <a:pt x="2320" y="212"/>
                </a:cubicBezTo>
                <a:cubicBezTo>
                  <a:pt x="2265" y="193"/>
                  <a:pt x="2290" y="184"/>
                  <a:pt x="2224" y="196"/>
                </a:cubicBezTo>
                <a:cubicBezTo>
                  <a:pt x="2179" y="262"/>
                  <a:pt x="2213" y="236"/>
                  <a:pt x="2144" y="252"/>
                </a:cubicBezTo>
                <a:cubicBezTo>
                  <a:pt x="2135" y="253"/>
                  <a:pt x="2128" y="257"/>
                  <a:pt x="2120" y="260"/>
                </a:cubicBezTo>
                <a:cubicBezTo>
                  <a:pt x="2131" y="306"/>
                  <a:pt x="2113" y="303"/>
                  <a:pt x="2136" y="348"/>
                </a:cubicBezTo>
                <a:cubicBezTo>
                  <a:pt x="2128" y="355"/>
                  <a:pt x="2098" y="382"/>
                  <a:pt x="2096" y="396"/>
                </a:cubicBezTo>
                <a:cubicBezTo>
                  <a:pt x="2094" y="404"/>
                  <a:pt x="2097" y="415"/>
                  <a:pt x="2104" y="420"/>
                </a:cubicBezTo>
                <a:cubicBezTo>
                  <a:pt x="2117" y="429"/>
                  <a:pt x="2152" y="436"/>
                  <a:pt x="2152" y="436"/>
                </a:cubicBezTo>
                <a:cubicBezTo>
                  <a:pt x="2168" y="485"/>
                  <a:pt x="2137" y="501"/>
                  <a:pt x="2112" y="540"/>
                </a:cubicBezTo>
                <a:cubicBezTo>
                  <a:pt x="2114" y="548"/>
                  <a:pt x="2120" y="555"/>
                  <a:pt x="2120" y="564"/>
                </a:cubicBezTo>
                <a:cubicBezTo>
                  <a:pt x="2120" y="626"/>
                  <a:pt x="2070" y="574"/>
                  <a:pt x="2040" y="564"/>
                </a:cubicBezTo>
                <a:cubicBezTo>
                  <a:pt x="2018" y="532"/>
                  <a:pt x="2005" y="525"/>
                  <a:pt x="1968" y="516"/>
                </a:cubicBezTo>
                <a:cubicBezTo>
                  <a:pt x="1933" y="522"/>
                  <a:pt x="1898" y="528"/>
                  <a:pt x="1920" y="572"/>
                </a:cubicBezTo>
                <a:cubicBezTo>
                  <a:pt x="1939" y="610"/>
                  <a:pt x="1928" y="586"/>
                  <a:pt x="1960" y="604"/>
                </a:cubicBezTo>
                <a:cubicBezTo>
                  <a:pt x="1976" y="613"/>
                  <a:pt x="2008" y="636"/>
                  <a:pt x="2008" y="636"/>
                </a:cubicBezTo>
                <a:cubicBezTo>
                  <a:pt x="2045" y="692"/>
                  <a:pt x="1992" y="646"/>
                  <a:pt x="1976" y="636"/>
                </a:cubicBezTo>
                <a:cubicBezTo>
                  <a:pt x="1949" y="644"/>
                  <a:pt x="1948" y="639"/>
                  <a:pt x="1936" y="668"/>
                </a:cubicBezTo>
                <a:cubicBezTo>
                  <a:pt x="1929" y="683"/>
                  <a:pt x="1920" y="716"/>
                  <a:pt x="1920" y="716"/>
                </a:cubicBezTo>
                <a:cubicBezTo>
                  <a:pt x="1893" y="713"/>
                  <a:pt x="1866" y="714"/>
                  <a:pt x="1840" y="708"/>
                </a:cubicBezTo>
                <a:cubicBezTo>
                  <a:pt x="1830" y="705"/>
                  <a:pt x="1824" y="695"/>
                  <a:pt x="1816" y="692"/>
                </a:cubicBezTo>
                <a:cubicBezTo>
                  <a:pt x="1783" y="677"/>
                  <a:pt x="1746" y="668"/>
                  <a:pt x="1712" y="660"/>
                </a:cubicBezTo>
                <a:cubicBezTo>
                  <a:pt x="1677" y="662"/>
                  <a:pt x="1642" y="663"/>
                  <a:pt x="1608" y="668"/>
                </a:cubicBezTo>
                <a:cubicBezTo>
                  <a:pt x="1579" y="671"/>
                  <a:pt x="1556" y="692"/>
                  <a:pt x="1528" y="700"/>
                </a:cubicBezTo>
                <a:cubicBezTo>
                  <a:pt x="1433" y="681"/>
                  <a:pt x="1531" y="705"/>
                  <a:pt x="1464" y="676"/>
                </a:cubicBezTo>
                <a:cubicBezTo>
                  <a:pt x="1448" y="669"/>
                  <a:pt x="1416" y="660"/>
                  <a:pt x="1416" y="660"/>
                </a:cubicBezTo>
                <a:cubicBezTo>
                  <a:pt x="1428" y="720"/>
                  <a:pt x="1427" y="787"/>
                  <a:pt x="1464" y="836"/>
                </a:cubicBezTo>
                <a:cubicBezTo>
                  <a:pt x="1496" y="934"/>
                  <a:pt x="1437" y="911"/>
                  <a:pt x="1584" y="900"/>
                </a:cubicBezTo>
                <a:cubicBezTo>
                  <a:pt x="1629" y="884"/>
                  <a:pt x="1637" y="917"/>
                  <a:pt x="1680" y="932"/>
                </a:cubicBezTo>
                <a:cubicBezTo>
                  <a:pt x="1685" y="940"/>
                  <a:pt x="1692" y="947"/>
                  <a:pt x="1696" y="956"/>
                </a:cubicBezTo>
                <a:cubicBezTo>
                  <a:pt x="1702" y="971"/>
                  <a:pt x="1712" y="1004"/>
                  <a:pt x="1712" y="1004"/>
                </a:cubicBezTo>
                <a:cubicBezTo>
                  <a:pt x="1692" y="1042"/>
                  <a:pt x="1681" y="1078"/>
                  <a:pt x="1640" y="1092"/>
                </a:cubicBezTo>
                <a:cubicBezTo>
                  <a:pt x="1634" y="1100"/>
                  <a:pt x="1624" y="1116"/>
                  <a:pt x="1624" y="1116"/>
                </a:cubicBezTo>
              </a:path>
            </a:pathLst>
          </a:custGeom>
          <a:noFill/>
          <a:ln w="38100" cap="flat" cmpd="sng">
            <a:solidFill>
              <a:srgbClr val="17B812"/>
            </a:solidFill>
            <a:prstDash val="solid"/>
            <a:round/>
            <a:headEnd/>
            <a:tailEnd/>
          </a:ln>
          <a:effectLst>
            <a:outerShdw blurRad="63500" dist="45791" dir="3378596" algn="ctr" rotWithShape="0">
              <a:schemeClr val="bg2"/>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5502" name="Rectangle 30"/>
          <p:cNvSpPr>
            <a:spLocks noChangeArrowheads="1"/>
          </p:cNvSpPr>
          <p:nvPr/>
        </p:nvSpPr>
        <p:spPr bwMode="auto">
          <a:xfrm>
            <a:off x="3368675" y="2728913"/>
            <a:ext cx="214313" cy="4032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5503" name="Text Box 31"/>
          <p:cNvSpPr txBox="1">
            <a:spLocks noChangeArrowheads="1"/>
          </p:cNvSpPr>
          <p:nvPr/>
        </p:nvSpPr>
        <p:spPr bwMode="auto">
          <a:xfrm>
            <a:off x="1752600" y="485775"/>
            <a:ext cx="7035800" cy="579438"/>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قارن الجغرافيا ...</a:t>
            </a:r>
          </a:p>
        </p:txBody>
      </p:sp>
      <p:sp>
        <p:nvSpPr>
          <p:cNvPr id="745504" name="Text Box 32"/>
          <p:cNvSpPr txBox="1">
            <a:spLocks noChangeArrowheads="1"/>
          </p:cNvSpPr>
          <p:nvPr/>
        </p:nvSpPr>
        <p:spPr bwMode="auto">
          <a:xfrm>
            <a:off x="1352550" y="5826125"/>
            <a:ext cx="6699250" cy="579438"/>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محمد مقابل إسحاق!</a:t>
            </a:r>
          </a:p>
        </p:txBody>
      </p:sp>
      <p:sp>
        <p:nvSpPr>
          <p:cNvPr id="745505" name="Rectangle 33"/>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35</a:t>
            </a:r>
          </a:p>
        </p:txBody>
      </p:sp>
      <p:sp>
        <p:nvSpPr>
          <p:cNvPr id="76824" name="Text Box 34"/>
          <p:cNvSpPr txBox="1">
            <a:spLocks noChangeArrowheads="1"/>
          </p:cNvSpPr>
          <p:nvPr/>
        </p:nvSpPr>
        <p:spPr bwMode="auto">
          <a:xfrm>
            <a:off x="7231656" y="6240870"/>
            <a:ext cx="115768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9"/>
                <a:cs typeface="Arial" panose="020B0604020202020204" pitchFamily="34" charset="0"/>
              </a:rPr>
              <a:t>كتيب ص. ١٩- ٢٤</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Tree>
    <p:extLst>
      <p:ext uri="{BB962C8B-B14F-4D97-AF65-F5344CB8AC3E}">
        <p14:creationId xmlns:p14="http://schemas.microsoft.com/office/powerpoint/2010/main" val="4913141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1000"/>
                                  </p:stCondLst>
                                  <p:childTnLst>
                                    <p:set>
                                      <p:cBhvr>
                                        <p:cTn id="6" dur="1" fill="hold">
                                          <p:stCondLst>
                                            <p:cond delay="0"/>
                                          </p:stCondLst>
                                        </p:cTn>
                                        <p:tgtEl>
                                          <p:spTgt spid="745501"/>
                                        </p:tgtEl>
                                        <p:attrNameLst>
                                          <p:attrName>style.visibility</p:attrName>
                                        </p:attrNameLst>
                                      </p:cBhvr>
                                      <p:to>
                                        <p:strVal val="visible"/>
                                      </p:to>
                                    </p:set>
                                    <p:animEffect transition="in" filter="wipe(left)">
                                      <p:cBhvr>
                                        <p:cTn id="7" dur="5000"/>
                                        <p:tgtEl>
                                          <p:spTgt spid="745501"/>
                                        </p:tgtEl>
                                      </p:cBhvr>
                                    </p:animEffect>
                                  </p:childTnLst>
                                </p:cTn>
                              </p:par>
                            </p:childTnLst>
                          </p:cTn>
                        </p:par>
                        <p:par>
                          <p:cTn id="8" fill="hold" nodeType="afterGroup">
                            <p:stCondLst>
                              <p:cond delay="6000"/>
                            </p:stCondLst>
                            <p:childTnLst>
                              <p:par>
                                <p:cTn id="9" presetID="23" presetClass="entr" presetSubtype="36" fill="hold" grpId="0" nodeType="afterEffect">
                                  <p:stCondLst>
                                    <p:cond delay="0"/>
                                  </p:stCondLst>
                                  <p:childTnLst>
                                    <p:set>
                                      <p:cBhvr>
                                        <p:cTn id="10" dur="1" fill="hold">
                                          <p:stCondLst>
                                            <p:cond delay="0"/>
                                          </p:stCondLst>
                                        </p:cTn>
                                        <p:tgtEl>
                                          <p:spTgt spid="745502"/>
                                        </p:tgtEl>
                                        <p:attrNameLst>
                                          <p:attrName>style.visibility</p:attrName>
                                        </p:attrNameLst>
                                      </p:cBhvr>
                                      <p:to>
                                        <p:strVal val="visible"/>
                                      </p:to>
                                    </p:set>
                                    <p:anim calcmode="lin" valueType="num">
                                      <p:cBhvr>
                                        <p:cTn id="11" dur="500" fill="hold"/>
                                        <p:tgtEl>
                                          <p:spTgt spid="745502"/>
                                        </p:tgtEl>
                                        <p:attrNameLst>
                                          <p:attrName>ppt_w</p:attrName>
                                        </p:attrNameLst>
                                      </p:cBhvr>
                                      <p:tavLst>
                                        <p:tav tm="0">
                                          <p:val>
                                            <p:strVal val="(6*min(max(#ppt_w*#ppt_h,.3),1)-7.4)/-.7*#ppt_w"/>
                                          </p:val>
                                        </p:tav>
                                        <p:tav tm="100000">
                                          <p:val>
                                            <p:strVal val="#ppt_w"/>
                                          </p:val>
                                        </p:tav>
                                      </p:tavLst>
                                    </p:anim>
                                    <p:anim calcmode="lin" valueType="num">
                                      <p:cBhvr>
                                        <p:cTn id="12" dur="500" fill="hold"/>
                                        <p:tgtEl>
                                          <p:spTgt spid="745502"/>
                                        </p:tgtEl>
                                        <p:attrNameLst>
                                          <p:attrName>ppt_h</p:attrName>
                                        </p:attrNameLst>
                                      </p:cBhvr>
                                      <p:tavLst>
                                        <p:tav tm="0">
                                          <p:val>
                                            <p:strVal val="(6*min(max(#ppt_w*#ppt_h,.3),1)-7.4)/-.7*#ppt_h"/>
                                          </p:val>
                                        </p:tav>
                                        <p:tav tm="100000">
                                          <p:val>
                                            <p:strVal val="#ppt_h"/>
                                          </p:val>
                                        </p:tav>
                                      </p:tavLst>
                                    </p:anim>
                                    <p:anim calcmode="lin" valueType="num">
                                      <p:cBhvr>
                                        <p:cTn id="13" dur="500" fill="hold"/>
                                        <p:tgtEl>
                                          <p:spTgt spid="745502"/>
                                        </p:tgtEl>
                                        <p:attrNameLst>
                                          <p:attrName>ppt_x</p:attrName>
                                        </p:attrNameLst>
                                      </p:cBhvr>
                                      <p:tavLst>
                                        <p:tav tm="0">
                                          <p:val>
                                            <p:fltVal val="0.5"/>
                                          </p:val>
                                        </p:tav>
                                        <p:tav tm="100000">
                                          <p:val>
                                            <p:strVal val="#ppt_x"/>
                                          </p:val>
                                        </p:tav>
                                      </p:tavLst>
                                    </p:anim>
                                    <p:anim calcmode="lin" valueType="num">
                                      <p:cBhvr>
                                        <p:cTn id="14" dur="500" fill="hold"/>
                                        <p:tgtEl>
                                          <p:spTgt spid="7455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502" grpId="0" animBg="1"/>
    </p:bldLst>
  </p:timing>
</p:sld>
</file>

<file path=ppt/slides/slide1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 name="Rectangle 42"/>
          <p:cNvSpPr>
            <a:spLocks noChangeArrowheads="1"/>
          </p:cNvSpPr>
          <p:nvPr/>
        </p:nvSpPr>
        <p:spPr bwMode="auto">
          <a:xfrm>
            <a:off x="7531349" y="6592180"/>
            <a:ext cx="721672" cy="246221"/>
          </a:xfrm>
          <a:prstGeom prst="rect">
            <a:avLst/>
          </a:prstGeom>
          <a:solidFill>
            <a:srgbClr val="800000"/>
          </a:solid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9.65.03b.</a:t>
            </a:r>
          </a:p>
        </p:txBody>
      </p:sp>
      <p:sp>
        <p:nvSpPr>
          <p:cNvPr id="747522" name="Text Box 2"/>
          <p:cNvSpPr txBox="1">
            <a:spLocks noChangeArrowheads="1"/>
          </p:cNvSpPr>
          <p:nvPr/>
        </p:nvSpPr>
        <p:spPr bwMode="auto">
          <a:xfrm>
            <a:off x="1787525" y="0"/>
            <a:ext cx="3584575"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FFFFFF"/>
              </a:solidFill>
              <a:effectLst/>
              <a:uLnTx/>
              <a:uFillTx/>
              <a:latin typeface="Arial" panose="020B0604020202020204" pitchFamily="34" charset="0"/>
              <a:ea typeface="Gulim" charset="0"/>
              <a:cs typeface="Arial" panose="020B0604020202020204" pitchFamily="34" charset="0"/>
            </a:endParaRPr>
          </a:p>
        </p:txBody>
      </p:sp>
      <p:sp>
        <p:nvSpPr>
          <p:cNvPr id="747536" name="Text Box 16"/>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2000" b="0" i="0" u="none" strike="noStrike" kern="1200" cap="none" spc="0" normalizeH="0" baseline="0" noProof="0">
              <a:ln>
                <a:noFill/>
              </a:ln>
              <a:solidFill>
                <a:srgbClr val="FFA27C"/>
              </a:solidFill>
              <a:effectLst/>
              <a:uLnTx/>
              <a:uFillTx/>
              <a:latin typeface="Arial" panose="020B0604020202020204" pitchFamily="34" charset="0"/>
              <a:ea typeface="Gulim" charset="0"/>
              <a:cs typeface="Arial" panose="020B0604020202020204" pitchFamily="34" charset="0"/>
            </a:endParaRPr>
          </a:p>
        </p:txBody>
      </p:sp>
      <p:sp>
        <p:nvSpPr>
          <p:cNvPr id="747538" name="Rectangle 18"/>
          <p:cNvSpPr>
            <a:spLocks noChangeArrowheads="1"/>
          </p:cNvSpPr>
          <p:nvPr/>
        </p:nvSpPr>
        <p:spPr bwMode="auto">
          <a:xfrm>
            <a:off x="620713" y="160338"/>
            <a:ext cx="776288" cy="1444624"/>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8800" b="0" i="0" u="none" strike="noStrike" kern="1200" cap="none" spc="0" normalizeH="0" baseline="0" noProof="0" dirty="0">
                <a:ln>
                  <a:noFill/>
                </a:ln>
                <a:solidFill>
                  <a:srgbClr val="FFD34A"/>
                </a:solidFill>
                <a:effectLst/>
                <a:uLnTx/>
                <a:uFillTx/>
                <a:latin typeface="Arial" panose="020B0604020202020204" pitchFamily="34" charset="0"/>
                <a:ea typeface="Gulim" charset="0"/>
                <a:cs typeface="Arial" panose="020B0604020202020204" pitchFamily="34" charset="0"/>
              </a:rPr>
              <a:t>٧</a:t>
            </a:r>
          </a:p>
        </p:txBody>
      </p:sp>
      <p:sp>
        <p:nvSpPr>
          <p:cNvPr id="747540" name="Text Box 20"/>
          <p:cNvSpPr txBox="1">
            <a:spLocks noChangeArrowheads="1"/>
          </p:cNvSpPr>
          <p:nvPr/>
        </p:nvSpPr>
        <p:spPr bwMode="auto">
          <a:xfrm>
            <a:off x="8554536" y="6403946"/>
            <a:ext cx="399468"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u="none" strike="noStrike" kern="1200" cap="none" spc="0" normalizeH="0" baseline="0" noProof="0" dirty="0">
                <a:ln>
                  <a:noFill/>
                </a:ln>
                <a:solidFill>
                  <a:srgbClr val="FFFFFF"/>
                </a:solidFill>
                <a:effectLst/>
                <a:uLnTx/>
                <a:uFillTx/>
                <a:latin typeface="Arial" panose="020B0604020202020204" pitchFamily="34" charset="0"/>
                <a:ea typeface="Gulim" charset="0"/>
                <a:cs typeface="Arial" panose="020B0604020202020204" pitchFamily="34" charset="0"/>
              </a:rPr>
              <a:t>٤ </a:t>
            </a:r>
          </a:p>
        </p:txBody>
      </p:sp>
      <p:sp>
        <p:nvSpPr>
          <p:cNvPr id="747549" name="Text Box 29"/>
          <p:cNvSpPr txBox="1">
            <a:spLocks noChangeArrowheads="1"/>
          </p:cNvSpPr>
          <p:nvPr/>
        </p:nvSpPr>
        <p:spPr bwMode="auto">
          <a:xfrm>
            <a:off x="2108200" y="465138"/>
            <a:ext cx="6405563" cy="519112"/>
          </a:xfrm>
          <a:prstGeom prst="rect">
            <a:avLst/>
          </a:prstGeom>
          <a:noFill/>
          <a:ln>
            <a:noFill/>
          </a:ln>
          <a:effectLst>
            <a:outerShdw blurRad="63500" dist="74053" dir="3542175" algn="ctr" rotWithShape="0">
              <a:schemeClr val="bg2">
                <a:alpha val="74998"/>
              </a:schemeClr>
            </a:outerShdw>
          </a:effectLst>
          <a:extLst>
            <a:ext uri="{909E8E84-426E-40dd-AFC4-6F175D3DCCD1}">
              <a14:hiddenFill xmlns=""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flatTx/>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قارن الجغرافيا ...</a:t>
            </a:r>
          </a:p>
        </p:txBody>
      </p:sp>
      <p:sp>
        <p:nvSpPr>
          <p:cNvPr id="747550" name="Rectangle 30"/>
          <p:cNvSpPr>
            <a:spLocks noChangeArrowheads="1"/>
          </p:cNvSpPr>
          <p:nvPr/>
        </p:nvSpPr>
        <p:spPr bwMode="auto">
          <a:xfrm>
            <a:off x="8111853" y="6590592"/>
            <a:ext cx="325730"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ko-K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Gulim" charset="0"/>
                <a:cs typeface="Arial" panose="020B0604020202020204" pitchFamily="34" charset="0"/>
              </a:rPr>
              <a:t>36</a:t>
            </a:r>
          </a:p>
        </p:txBody>
      </p:sp>
      <p:sp>
        <p:nvSpPr>
          <p:cNvPr id="747551" name="Text Box 31"/>
          <p:cNvSpPr txBox="1">
            <a:spLocks noChangeArrowheads="1"/>
          </p:cNvSpPr>
          <p:nvPr/>
        </p:nvSpPr>
        <p:spPr bwMode="auto">
          <a:xfrm>
            <a:off x="7083376" y="6240870"/>
            <a:ext cx="1455847"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altLang="ko-KR"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9"/>
                <a:cs typeface="Arial" panose="020B0604020202020204" pitchFamily="34" charset="0"/>
              </a:rPr>
              <a:t>كتيب ، الصفحات 19-24</a:t>
            </a:r>
            <a:endParaRPr kumimoji="0" lang="en-US" altLang="ko-KR"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9"/>
              <a:cs typeface="Arial" panose="020B0604020202020204" pitchFamily="34" charset="0"/>
            </a:endParaRPr>
          </a:p>
        </p:txBody>
      </p:sp>
      <p:grpSp>
        <p:nvGrpSpPr>
          <p:cNvPr id="80913" name="Group 33"/>
          <p:cNvGrpSpPr>
            <a:grpSpLocks/>
          </p:cNvGrpSpPr>
          <p:nvPr/>
        </p:nvGrpSpPr>
        <p:grpSpPr bwMode="auto">
          <a:xfrm>
            <a:off x="8004175" y="3432175"/>
            <a:ext cx="1338329" cy="1231900"/>
            <a:chOff x="8004175" y="3432175"/>
            <a:chExt cx="1338329" cy="1231900"/>
          </a:xfrm>
        </p:grpSpPr>
        <p:sp>
          <p:nvSpPr>
            <p:cNvPr id="35"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6"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7"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8"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9"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40"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41"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80921" name="Rectangle 10"/>
            <p:cNvSpPr>
              <a:spLocks noChangeArrowheads="1"/>
            </p:cNvSpPr>
            <p:nvPr/>
          </p:nvSpPr>
          <p:spPr bwMode="auto">
            <a:xfrm>
              <a:off x="8004176" y="3783013"/>
              <a:ext cx="133832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الأرض- النسل- البركة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80922" name="Rectangle 11"/>
            <p:cNvSpPr>
              <a:spLocks noChangeArrowheads="1"/>
            </p:cNvSpPr>
            <p:nvPr/>
          </p:nvSpPr>
          <p:spPr bwMode="auto">
            <a:xfrm>
              <a:off x="8175625" y="3654425"/>
              <a:ext cx="42960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80923" name="Rectangle 12"/>
            <p:cNvSpPr>
              <a:spLocks noChangeArrowheads="1"/>
            </p:cNvSpPr>
            <p:nvPr/>
          </p:nvSpPr>
          <p:spPr bwMode="auto">
            <a:xfrm>
              <a:off x="8004175" y="3432175"/>
              <a:ext cx="46166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45"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46"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47"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80927" name="Rectangle 26"/>
            <p:cNvSpPr>
              <a:spLocks noChangeArrowheads="1"/>
            </p:cNvSpPr>
            <p:nvPr/>
          </p:nvSpPr>
          <p:spPr bwMode="auto">
            <a:xfrm>
              <a:off x="8004176" y="4033838"/>
              <a:ext cx="1268079"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إسماعيل- إسحق</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grpSp>
      <p:grpSp>
        <p:nvGrpSpPr>
          <p:cNvPr id="6" name="Group 5"/>
          <p:cNvGrpSpPr/>
          <p:nvPr/>
        </p:nvGrpSpPr>
        <p:grpSpPr>
          <a:xfrm>
            <a:off x="4351926" y="1506731"/>
            <a:ext cx="2959100" cy="3589337"/>
            <a:chOff x="2651125" y="2652713"/>
            <a:chExt cx="2959100" cy="3589337"/>
          </a:xfrm>
        </p:grpSpPr>
        <p:pic>
          <p:nvPicPr>
            <p:cNvPr id="747543" name="Picture 2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51125" y="2652713"/>
              <a:ext cx="2959100" cy="358933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33" name="Rectangle 33"/>
            <p:cNvSpPr>
              <a:spLocks noChangeArrowheads="1"/>
            </p:cNvSpPr>
            <p:nvPr/>
          </p:nvSpPr>
          <p:spPr bwMode="auto">
            <a:xfrm>
              <a:off x="2703513" y="2700338"/>
              <a:ext cx="2687637" cy="368300"/>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ko-KR" sz="2400" b="0" i="0" u="none" strike="noStrike" kern="1200" cap="none" spc="0" normalizeH="0" baseline="0" noProof="0" dirty="0">
                  <a:ln>
                    <a:noFill/>
                  </a:ln>
                  <a:solidFill>
                    <a:srgbClr val="33CC33"/>
                  </a:solidFill>
                  <a:effectLst/>
                  <a:uLnTx/>
                  <a:uFillTx/>
                  <a:latin typeface="Arial" panose="020B0604020202020204" pitchFamily="34" charset="0"/>
                  <a:ea typeface="Gulim" charset="0"/>
                  <a:cs typeface="Arial" panose="020B0604020202020204" pitchFamily="34" charset="0"/>
                </a:rPr>
                <a:t>إسرائيل و...</a:t>
              </a:r>
              <a:endParaRPr kumimoji="0" lang="en-US" altLang="ko-KR" sz="2400" b="0" i="0" u="none" strike="noStrike" kern="1200" cap="none" spc="0" normalizeH="0" baseline="0" noProof="0" dirty="0">
                <a:ln>
                  <a:noFill/>
                </a:ln>
                <a:solidFill>
                  <a:srgbClr val="33CC33"/>
                </a:solidFill>
                <a:effectLst/>
                <a:uLnTx/>
                <a:uFillTx/>
                <a:latin typeface="Arial" panose="020B0604020202020204" pitchFamily="34" charset="0"/>
                <a:ea typeface="Gulim" charset="0"/>
                <a:cs typeface="Arial" panose="020B0604020202020204" pitchFamily="34" charset="0"/>
              </a:endParaRPr>
            </a:p>
          </p:txBody>
        </p:sp>
        <p:sp>
          <p:nvSpPr>
            <p:cNvPr id="42" name="TextBox 41"/>
            <p:cNvSpPr txBox="1"/>
            <p:nvPr/>
          </p:nvSpPr>
          <p:spPr>
            <a:xfrm>
              <a:off x="2773206" y="3193113"/>
              <a:ext cx="1451454" cy="523220"/>
            </a:xfrm>
            <a:prstGeom prst="rect">
              <a:avLst/>
            </a:prstGeom>
            <a:solidFill>
              <a:srgbClr val="790015"/>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فرنسا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grpSp>
        <p:nvGrpSpPr>
          <p:cNvPr id="9" name="Group 8"/>
          <p:cNvGrpSpPr/>
          <p:nvPr/>
        </p:nvGrpSpPr>
        <p:grpSpPr>
          <a:xfrm>
            <a:off x="1810338" y="1093336"/>
            <a:ext cx="2603500" cy="2819401"/>
            <a:chOff x="2238375" y="1060450"/>
            <a:chExt cx="2603500" cy="2819401"/>
          </a:xfrm>
        </p:grpSpPr>
        <p:pic>
          <p:nvPicPr>
            <p:cNvPr id="747542" name="Picture 2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38375" y="1066801"/>
              <a:ext cx="2603500" cy="28130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747552" name="Rectangle 32"/>
            <p:cNvSpPr>
              <a:spLocks noChangeArrowheads="1"/>
            </p:cNvSpPr>
            <p:nvPr/>
          </p:nvSpPr>
          <p:spPr bwMode="auto">
            <a:xfrm>
              <a:off x="2276475" y="1060450"/>
              <a:ext cx="2503488" cy="368300"/>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ko-KR" sz="2000" b="0" i="0" u="none" strike="noStrike" kern="1200" cap="none" spc="0" normalizeH="0" baseline="0" noProof="0" dirty="0">
                  <a:ln>
                    <a:noFill/>
                  </a:ln>
                  <a:solidFill>
                    <a:srgbClr val="33CC33"/>
                  </a:solidFill>
                  <a:effectLst/>
                  <a:uLnTx/>
                  <a:uFillTx/>
                  <a:latin typeface="Arial" panose="020B0604020202020204" pitchFamily="34" charset="0"/>
                  <a:ea typeface="Gulim" charset="0"/>
                  <a:cs typeface="Arial" panose="020B0604020202020204" pitchFamily="34" charset="0"/>
                </a:rPr>
                <a:t>إسرائيل و ...</a:t>
              </a:r>
            </a:p>
          </p:txBody>
        </p:sp>
        <p:sp>
          <p:nvSpPr>
            <p:cNvPr id="43" name="TextBox 42"/>
            <p:cNvSpPr txBox="1"/>
            <p:nvPr/>
          </p:nvSpPr>
          <p:spPr>
            <a:xfrm>
              <a:off x="2911509" y="1470228"/>
              <a:ext cx="1930366" cy="523220"/>
            </a:xfrm>
            <a:prstGeom prst="rect">
              <a:avLst/>
            </a:prstGeom>
            <a:solidFill>
              <a:srgbClr val="790015"/>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إستراليا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grpSp>
        <p:nvGrpSpPr>
          <p:cNvPr id="7" name="Group 6"/>
          <p:cNvGrpSpPr/>
          <p:nvPr/>
        </p:nvGrpSpPr>
        <p:grpSpPr>
          <a:xfrm>
            <a:off x="108928" y="2312606"/>
            <a:ext cx="2996700" cy="3916561"/>
            <a:chOff x="1033463" y="1804988"/>
            <a:chExt cx="2996700" cy="3916561"/>
          </a:xfrm>
        </p:grpSpPr>
        <p:pic>
          <p:nvPicPr>
            <p:cNvPr id="747547" name="Picture 27"/>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33463" y="1804988"/>
              <a:ext cx="2933700" cy="3916561"/>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747553" name="Rectangle 33"/>
            <p:cNvSpPr>
              <a:spLocks noChangeArrowheads="1"/>
            </p:cNvSpPr>
            <p:nvPr/>
          </p:nvSpPr>
          <p:spPr bwMode="auto">
            <a:xfrm>
              <a:off x="1114425" y="1817688"/>
              <a:ext cx="2535238" cy="368300"/>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ko-KR" sz="2400" b="0" i="0" u="none" strike="noStrike" kern="1200" cap="none" spc="0" normalizeH="0" baseline="0" noProof="0" dirty="0">
                  <a:ln>
                    <a:noFill/>
                  </a:ln>
                  <a:solidFill>
                    <a:srgbClr val="33CC33"/>
                  </a:solidFill>
                  <a:effectLst/>
                  <a:uLnTx/>
                  <a:uFillTx/>
                  <a:latin typeface="Arial" panose="020B0604020202020204" pitchFamily="34" charset="0"/>
                  <a:ea typeface="Gulim" charset="0"/>
                  <a:cs typeface="Arial" panose="020B0604020202020204" pitchFamily="34" charset="0"/>
                </a:rPr>
                <a:t>إسرائيل و ...</a:t>
              </a:r>
            </a:p>
          </p:txBody>
        </p:sp>
        <p:sp>
          <p:nvSpPr>
            <p:cNvPr id="44" name="TextBox 43"/>
            <p:cNvSpPr txBox="1"/>
            <p:nvPr/>
          </p:nvSpPr>
          <p:spPr>
            <a:xfrm>
              <a:off x="2214081" y="4679007"/>
              <a:ext cx="1816082" cy="523220"/>
            </a:xfrm>
            <a:prstGeom prst="rect">
              <a:avLst/>
            </a:prstGeom>
            <a:solidFill>
              <a:srgbClr val="790015"/>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sp>
        <p:nvSpPr>
          <p:cNvPr id="48" name="TextBox 47"/>
          <p:cNvSpPr txBox="1"/>
          <p:nvPr/>
        </p:nvSpPr>
        <p:spPr>
          <a:xfrm>
            <a:off x="6215366" y="5459938"/>
            <a:ext cx="2389143" cy="923330"/>
          </a:xfrm>
          <a:prstGeom prst="rect">
            <a:avLst/>
          </a:prstGeom>
          <a:noFill/>
        </p:spPr>
        <p:txBody>
          <a:bodyPr wrap="square" rtlCol="0">
            <a:spAutoFit/>
          </a:bodyPr>
          <a:lstStyle/>
          <a:p>
            <a:pPr marL="0" marR="0" lvl="0" indent="0" algn="just" defTabSz="457200" rtl="1" eaLnBrk="1" fontAlgn="auto" latinLnBrk="0" hangingPunct="1">
              <a:lnSpc>
                <a:spcPct val="100000"/>
              </a:lnSpc>
              <a:spcBef>
                <a:spcPts val="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ＭＳ Ｐゴシック"/>
                <a:cs typeface="Arial" panose="020B0604020202020204" pitchFamily="34" charset="0"/>
              </a:rPr>
              <a:t>الخرائط المرسومة بنفس المقياس مع إسرائيل باللون الأزرق</a:t>
            </a:r>
          </a:p>
        </p:txBody>
      </p:sp>
      <p:grpSp>
        <p:nvGrpSpPr>
          <p:cNvPr id="12" name="Group 11"/>
          <p:cNvGrpSpPr/>
          <p:nvPr/>
        </p:nvGrpSpPr>
        <p:grpSpPr>
          <a:xfrm>
            <a:off x="2773377" y="2533848"/>
            <a:ext cx="3145751" cy="3790057"/>
            <a:chOff x="2226349" y="2533848"/>
            <a:chExt cx="3145751" cy="3790057"/>
          </a:xfrm>
        </p:grpSpPr>
        <p:sp>
          <p:nvSpPr>
            <p:cNvPr id="10" name="Rectangle 9"/>
            <p:cNvSpPr/>
            <p:nvPr/>
          </p:nvSpPr>
          <p:spPr bwMode="auto">
            <a:xfrm>
              <a:off x="2226349" y="2533848"/>
              <a:ext cx="3145751" cy="3790057"/>
            </a:xfrm>
            <a:prstGeom prst="rect">
              <a:avLst/>
            </a:prstGeom>
            <a:solidFill>
              <a:schemeClr val="accent3"/>
            </a:solidFill>
            <a:ln w="76200">
              <a:solidFill>
                <a:schemeClr val="accent2"/>
              </a:solidFill>
              <a:miter lim="800000"/>
              <a:headEnd/>
              <a:tailEn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5" name="Rectangle 33"/>
            <p:cNvSpPr>
              <a:spLocks noChangeArrowheads="1"/>
            </p:cNvSpPr>
            <p:nvPr/>
          </p:nvSpPr>
          <p:spPr bwMode="auto">
            <a:xfrm>
              <a:off x="2264068" y="2573779"/>
              <a:ext cx="3070313" cy="483289"/>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ko-KR" sz="2400" b="0" i="0" u="none" strike="noStrike" kern="1200" cap="none" spc="0" normalizeH="0" baseline="0" noProof="0" dirty="0">
                  <a:ln>
                    <a:noFill/>
                  </a:ln>
                  <a:solidFill>
                    <a:srgbClr val="33CC33"/>
                  </a:solidFill>
                  <a:effectLst/>
                  <a:uLnTx/>
                  <a:uFillTx/>
                  <a:latin typeface="Arial" panose="020B0604020202020204" pitchFamily="34" charset="0"/>
                  <a:ea typeface="Gulim" charset="0"/>
                  <a:cs typeface="Arial" panose="020B0604020202020204" pitchFamily="34" charset="0"/>
                </a:rPr>
                <a:t>إسرائيل و ...</a:t>
              </a:r>
            </a:p>
          </p:txBody>
        </p:sp>
        <p:pic>
          <p:nvPicPr>
            <p:cNvPr id="54" name="Picture 2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181067" y="3074122"/>
              <a:ext cx="1068740" cy="3130650"/>
            </a:xfrm>
            <a:prstGeom prst="rect">
              <a:avLst/>
            </a:prstGeom>
            <a:noFill/>
            <a:ln w="76200">
              <a:solidFill>
                <a:schemeClr val="accent2"/>
              </a:solidFill>
              <a:miter lim="800000"/>
              <a:headEnd/>
              <a:tailEnd/>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56" name="TextBox 55"/>
            <p:cNvSpPr txBox="1"/>
            <p:nvPr/>
          </p:nvSpPr>
          <p:spPr>
            <a:xfrm>
              <a:off x="2398556" y="3544405"/>
              <a:ext cx="2039852" cy="523220"/>
            </a:xfrm>
            <a:prstGeom prst="rect">
              <a:avLst/>
            </a:prstGeom>
            <a:solidFill>
              <a:srgbClr val="790015"/>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سنغافورة</a:t>
              </a:r>
            </a:p>
          </p:txBody>
        </p:sp>
      </p:grpSp>
      <p:pic>
        <p:nvPicPr>
          <p:cNvPr id="57" name="Picture 56" descr="singapore_map.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652656" y="4532443"/>
            <a:ext cx="930428" cy="560208"/>
          </a:xfrm>
          <a:prstGeom prst="rect">
            <a:avLst/>
          </a:prstGeom>
          <a:noFill/>
          <a:ln w="76200">
            <a:noFill/>
            <a:miter lim="800000"/>
            <a:headEnd/>
            <a:tailEnd/>
          </a:ln>
          <a:effectLst/>
        </p:spPr>
      </p:pic>
      <p:grpSp>
        <p:nvGrpSpPr>
          <p:cNvPr id="5" name="Group 4"/>
          <p:cNvGrpSpPr/>
          <p:nvPr/>
        </p:nvGrpSpPr>
        <p:grpSpPr>
          <a:xfrm>
            <a:off x="5818188" y="1063587"/>
            <a:ext cx="2946400" cy="3553347"/>
            <a:chOff x="5669102" y="1338263"/>
            <a:chExt cx="2946400" cy="3553347"/>
          </a:xfrm>
        </p:grpSpPr>
        <p:pic>
          <p:nvPicPr>
            <p:cNvPr id="747548" name="Picture 28"/>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669102" y="1338263"/>
              <a:ext cx="2946400" cy="355334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747554" name="Rectangle 34"/>
            <p:cNvSpPr>
              <a:spLocks noChangeArrowheads="1"/>
            </p:cNvSpPr>
            <p:nvPr/>
          </p:nvSpPr>
          <p:spPr bwMode="auto">
            <a:xfrm>
              <a:off x="5738813" y="1350963"/>
              <a:ext cx="2695575" cy="368300"/>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ko-KR" sz="2400" b="0" i="0" u="none" strike="noStrike" kern="1200" cap="none" spc="0" normalizeH="0" baseline="0" noProof="0" dirty="0">
                  <a:ln>
                    <a:noFill/>
                  </a:ln>
                  <a:solidFill>
                    <a:srgbClr val="33CC33"/>
                  </a:solidFill>
                  <a:effectLst/>
                  <a:uLnTx/>
                  <a:uFillTx/>
                  <a:latin typeface="Arial" panose="020B0604020202020204" pitchFamily="34" charset="0"/>
                  <a:ea typeface="Gulim" charset="0"/>
                  <a:cs typeface="Arial" panose="020B0604020202020204" pitchFamily="34" charset="0"/>
                </a:rPr>
                <a:t>إسرائيل و ...</a:t>
              </a:r>
            </a:p>
          </p:txBody>
        </p:sp>
        <p:sp>
          <p:nvSpPr>
            <p:cNvPr id="2" name="TextBox 1"/>
            <p:cNvSpPr txBox="1"/>
            <p:nvPr/>
          </p:nvSpPr>
          <p:spPr>
            <a:xfrm>
              <a:off x="6513755" y="2146105"/>
              <a:ext cx="1846673" cy="523220"/>
            </a:xfrm>
            <a:prstGeom prst="rect">
              <a:avLst/>
            </a:prstGeom>
            <a:solidFill>
              <a:srgbClr val="790015"/>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كاليفورنيا</a:t>
              </a:r>
            </a:p>
          </p:txBody>
        </p:sp>
      </p:grpSp>
    </p:spTree>
    <p:extLst>
      <p:ext uri="{BB962C8B-B14F-4D97-AF65-F5344CB8AC3E}">
        <p14:creationId xmlns:p14="http://schemas.microsoft.com/office/powerpoint/2010/main" val="406061275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49571"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9572"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9573"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9574"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9575"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9576"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9577"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82953" name="Rectangle 10"/>
          <p:cNvSpPr>
            <a:spLocks noChangeArrowheads="1"/>
          </p:cNvSpPr>
          <p:nvPr/>
        </p:nvSpPr>
        <p:spPr bwMode="auto">
          <a:xfrm>
            <a:off x="8031162" y="3832225"/>
            <a:ext cx="1290501"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الأرض. النسل. البركة</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82954" name="Rectangle 11"/>
          <p:cNvSpPr>
            <a:spLocks noChangeArrowheads="1"/>
          </p:cNvSpPr>
          <p:nvPr/>
        </p:nvSpPr>
        <p:spPr bwMode="auto">
          <a:xfrm>
            <a:off x="8175625" y="3654425"/>
            <a:ext cx="42960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82955" name="Rectangle 12"/>
          <p:cNvSpPr>
            <a:spLocks noChangeArrowheads="1"/>
          </p:cNvSpPr>
          <p:nvPr/>
        </p:nvSpPr>
        <p:spPr bwMode="auto">
          <a:xfrm>
            <a:off x="8004175" y="3432175"/>
            <a:ext cx="46166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49581" name="Line 13"/>
          <p:cNvSpPr>
            <a:spLocks noChangeShapeType="1"/>
          </p:cNvSpPr>
          <p:nvPr/>
        </p:nvSpPr>
        <p:spPr bwMode="auto">
          <a:xfrm flipV="1">
            <a:off x="8168987" y="3887067"/>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9582"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9583"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82959"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82960" name="Text Box 20"/>
          <p:cNvSpPr txBox="1">
            <a:spLocks noChangeArrowheads="1"/>
          </p:cNvSpPr>
          <p:nvPr/>
        </p:nvSpPr>
        <p:spPr bwMode="auto">
          <a:xfrm>
            <a:off x="8658225" y="64023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749590"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04950" y="468313"/>
            <a:ext cx="6048375" cy="5803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9598" name="Rectangle 30"/>
          <p:cNvSpPr>
            <a:spLocks noChangeArrowheads="1"/>
          </p:cNvSpPr>
          <p:nvPr/>
        </p:nvSpPr>
        <p:spPr bwMode="auto">
          <a:xfrm>
            <a:off x="1577975" y="5638800"/>
            <a:ext cx="5975350" cy="595313"/>
          </a:xfrm>
          <a:prstGeom prst="rect">
            <a:avLst/>
          </a:prstGeom>
          <a:solidFill>
            <a:srgbClr val="A5A5A5"/>
          </a:solid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9599" name="Text Box 31"/>
          <p:cNvSpPr txBox="1">
            <a:spLocks noChangeArrowheads="1"/>
          </p:cNvSpPr>
          <p:nvPr/>
        </p:nvSpPr>
        <p:spPr bwMode="auto">
          <a:xfrm>
            <a:off x="1164558" y="5624513"/>
            <a:ext cx="6929437" cy="609600"/>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400" b="0"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هل يبدو هذا عادلاً؟</a:t>
            </a:r>
          </a:p>
        </p:txBody>
      </p:sp>
      <p:sp>
        <p:nvSpPr>
          <p:cNvPr id="82964" name="Rectangle 32"/>
          <p:cNvSpPr>
            <a:spLocks noChangeArrowheads="1"/>
          </p:cNvSpPr>
          <p:nvPr/>
        </p:nvSpPr>
        <p:spPr bwMode="auto">
          <a:xfrm>
            <a:off x="8053388" y="4033837"/>
            <a:ext cx="1218867"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إسماعيل- إسحق</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49602" name="Rectangle 34"/>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37</a:t>
            </a:r>
          </a:p>
        </p:txBody>
      </p:sp>
      <p:sp>
        <p:nvSpPr>
          <p:cNvPr id="82966" name="Text Box 35"/>
          <p:cNvSpPr txBox="1">
            <a:spLocks noChangeArrowheads="1"/>
          </p:cNvSpPr>
          <p:nvPr/>
        </p:nvSpPr>
        <p:spPr bwMode="auto">
          <a:xfrm>
            <a:off x="7082575" y="6240870"/>
            <a:ext cx="14558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just" defTabSz="914400" rtl="1"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9"/>
                <a:cs typeface="Arial" panose="020B0604020202020204" pitchFamily="34" charset="0"/>
              </a:rPr>
              <a:t>كتيب ، الصفحات 19-24</a:t>
            </a:r>
          </a:p>
        </p:txBody>
      </p:sp>
      <p:sp>
        <p:nvSpPr>
          <p:cNvPr id="749604" name="Rectangle 36"/>
          <p:cNvSpPr>
            <a:spLocks noChangeArrowheads="1"/>
          </p:cNvSpPr>
          <p:nvPr/>
        </p:nvSpPr>
        <p:spPr bwMode="auto">
          <a:xfrm>
            <a:off x="1804988" y="1257300"/>
            <a:ext cx="5573712" cy="668338"/>
          </a:xfrm>
          <a:prstGeom prst="rect">
            <a:avLst/>
          </a:prstGeom>
          <a:solidFill>
            <a:srgbClr val="A5A5A5"/>
          </a:solid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9605" name="Text Box 37"/>
          <p:cNvSpPr txBox="1">
            <a:spLocks noChangeArrowheads="1"/>
          </p:cNvSpPr>
          <p:nvPr/>
        </p:nvSpPr>
        <p:spPr bwMode="auto">
          <a:xfrm>
            <a:off x="1103313" y="1263815"/>
            <a:ext cx="6929437" cy="609600"/>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3400" b="0"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الولايات المتحدة</a:t>
            </a:r>
          </a:p>
        </p:txBody>
      </p:sp>
      <p:sp>
        <p:nvSpPr>
          <p:cNvPr id="749607" name="Rectangle 39"/>
          <p:cNvSpPr>
            <a:spLocks noChangeArrowheads="1"/>
          </p:cNvSpPr>
          <p:nvPr/>
        </p:nvSpPr>
        <p:spPr bwMode="auto">
          <a:xfrm>
            <a:off x="496888" y="7938"/>
            <a:ext cx="898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a:t>
            </a:r>
            <a:endParaRPr kumimoji="0" lang="en-US" sz="2800" b="0"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3" name="Group 47"/>
          <p:cNvGrpSpPr>
            <a:grpSpLocks/>
          </p:cNvGrpSpPr>
          <p:nvPr/>
        </p:nvGrpSpPr>
        <p:grpSpPr bwMode="auto">
          <a:xfrm>
            <a:off x="1987550" y="2327275"/>
            <a:ext cx="4395788" cy="2925763"/>
            <a:chOff x="1252" y="1466"/>
            <a:chExt cx="2769" cy="1843"/>
          </a:xfrm>
        </p:grpSpPr>
        <p:pic>
          <p:nvPicPr>
            <p:cNvPr id="82971" name="Picture 2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16" y="2946"/>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2" name="Picture 2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52" y="2218"/>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3" name="Picture 2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24" y="1466"/>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4" name="Picture 2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66" y="2038"/>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5" name="Picture 2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91" y="2561"/>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6" name="Picture 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71" y="1705"/>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7" name="Picture 4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23" y="1977"/>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8" name="Picture 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51" y="2393"/>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9" name="Picture 4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79" y="2233"/>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sp>
        <p:nvSpPr>
          <p:cNvPr id="39" name="Rectangle 33"/>
          <p:cNvSpPr>
            <a:spLocks noChangeArrowheads="1"/>
          </p:cNvSpPr>
          <p:nvPr/>
        </p:nvSpPr>
        <p:spPr bwMode="auto">
          <a:xfrm>
            <a:off x="1504950" y="487363"/>
            <a:ext cx="6048375" cy="663919"/>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ko-KR" sz="4000" b="0" i="0" u="none" strike="noStrike" kern="1200" cap="none" spc="0" normalizeH="0" baseline="0" noProof="0" dirty="0">
                <a:ln>
                  <a:noFill/>
                </a:ln>
                <a:solidFill>
                  <a:srgbClr val="33CC33"/>
                </a:solidFill>
                <a:effectLst/>
                <a:uLnTx/>
                <a:uFillTx/>
                <a:latin typeface="Arial" panose="020B0604020202020204" pitchFamily="34" charset="0"/>
                <a:ea typeface="Gulim" charset="0"/>
                <a:cs typeface="Arial" panose="020B0604020202020204" pitchFamily="34" charset="0"/>
              </a:rPr>
              <a:t>إسرائيل و ...</a:t>
            </a:r>
          </a:p>
        </p:txBody>
      </p:sp>
    </p:spTree>
    <p:extLst>
      <p:ext uri="{BB962C8B-B14F-4D97-AF65-F5344CB8AC3E}">
        <p14:creationId xmlns:p14="http://schemas.microsoft.com/office/powerpoint/2010/main" val="5804155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 calcmode="lin" valueType="num">
                                      <p:cBhvr>
                                        <p:cTn id="9" dur="3000" fill="hold"/>
                                        <p:tgtEl>
                                          <p:spTgt spid="3"/>
                                        </p:tgtEl>
                                        <p:attrNameLst>
                                          <p:attrName>ppt_x</p:attrName>
                                        </p:attrNameLst>
                                      </p:cBhvr>
                                      <p:tavLst>
                                        <p:tav tm="0">
                                          <p:val>
                                            <p:fltVal val="0.5"/>
                                          </p:val>
                                        </p:tav>
                                        <p:tav tm="100000">
                                          <p:val>
                                            <p:strVal val="#ppt_x"/>
                                          </p:val>
                                        </p:tav>
                                      </p:tavLst>
                                    </p:anim>
                                    <p:anim calcmode="lin" valueType="num">
                                      <p:cBhvr>
                                        <p:cTn id="10" dur="30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Text Box 2"/>
          <p:cNvSpPr txBox="1">
            <a:spLocks noChangeArrowheads="1"/>
          </p:cNvSpPr>
          <p:nvPr/>
        </p:nvSpPr>
        <p:spPr bwMode="auto">
          <a:xfrm>
            <a:off x="2055813" y="598488"/>
            <a:ext cx="5992812" cy="193899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just" defTabSz="914400" rtl="1" eaLnBrk="0" fontAlgn="base" latinLnBrk="0" hangingPunct="0">
              <a:lnSpc>
                <a:spcPct val="100000"/>
              </a:lnSpc>
              <a:spcBef>
                <a:spcPct val="50000"/>
              </a:spcBef>
              <a:spcAft>
                <a:spcPct val="0"/>
              </a:spcAft>
              <a:buClrTx/>
              <a:buSzTx/>
              <a:buFontTx/>
              <a:buNone/>
              <a:tabLst/>
              <a:defRPr/>
            </a:pPr>
            <a:r>
              <a:rPr kumimoji="0" lang="ar-JO" altLang="ja-JP"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9"/>
                <a:cs typeface="Arial" panose="020B0604020202020204" pitchFamily="34" charset="0"/>
              </a:rPr>
              <a:t>"... لقد مُنح الإسماعيليون أرضًا أكثر وثروة أكثر من الإسرائيليين في نهاية المطاف. وكان هذا صحيحًا في تاريخهم الماضي ، ناهيك عن الثروة النفطية الهائلة في العصر الحديث. وكان الخلاص الروحي دائمًا مفتوحًا للإسماعيليين.</a:t>
            </a: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0595"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50596"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0597"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0598"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0599"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0600"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0601"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0602"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85002" name="Rectangle 11"/>
          <p:cNvSpPr>
            <a:spLocks noChangeArrowheads="1"/>
          </p:cNvSpPr>
          <p:nvPr/>
        </p:nvSpPr>
        <p:spPr bwMode="auto">
          <a:xfrm>
            <a:off x="8004176" y="3798888"/>
            <a:ext cx="1338328"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الأرض- النسل- البركة</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85003" name="Rectangle 12"/>
          <p:cNvSpPr>
            <a:spLocks noChangeArrowheads="1"/>
          </p:cNvSpPr>
          <p:nvPr/>
        </p:nvSpPr>
        <p:spPr bwMode="auto">
          <a:xfrm>
            <a:off x="8175625" y="3654425"/>
            <a:ext cx="42960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85004" name="Rectangle 13"/>
          <p:cNvSpPr>
            <a:spLocks noChangeArrowheads="1"/>
          </p:cNvSpPr>
          <p:nvPr/>
        </p:nvSpPr>
        <p:spPr bwMode="auto">
          <a:xfrm>
            <a:off x="8004175" y="3432175"/>
            <a:ext cx="46166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0606"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0607"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0608"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85008"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85009" name="Rectangle 24"/>
          <p:cNvSpPr>
            <a:spLocks noChangeArrowheads="1"/>
          </p:cNvSpPr>
          <p:nvPr/>
        </p:nvSpPr>
        <p:spPr bwMode="auto">
          <a:xfrm>
            <a:off x="8053388" y="4033838"/>
            <a:ext cx="1218867"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إسماعيل- إسحق</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0618" name="Oval 26"/>
          <p:cNvSpPr>
            <a:spLocks noChangeArrowheads="1"/>
          </p:cNvSpPr>
          <p:nvPr/>
        </p:nvSpPr>
        <p:spPr bwMode="auto">
          <a:xfrm>
            <a:off x="4873335" y="598488"/>
            <a:ext cx="1724891" cy="450994"/>
          </a:xfrm>
          <a:prstGeom prst="ellipse">
            <a:avLst/>
          </a:prstGeom>
          <a:noFill/>
          <a:ln w="57150">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0619" name="Text Box 27"/>
          <p:cNvSpPr txBox="1">
            <a:spLocks noChangeArrowheads="1"/>
          </p:cNvSpPr>
          <p:nvPr/>
        </p:nvSpPr>
        <p:spPr bwMode="auto">
          <a:xfrm>
            <a:off x="3586163" y="5884863"/>
            <a:ext cx="4806950" cy="338554"/>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9"/>
                <a:cs typeface="Arial" panose="020B0604020202020204" pitchFamily="34" charset="0"/>
              </a:rPr>
              <a:t>هال ليندسي ، الكراهية الأبدية: جذور الجهاد (2002) ، 65</a:t>
            </a: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0620" name="Rectangle 28"/>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38</a:t>
            </a:r>
          </a:p>
        </p:txBody>
      </p:sp>
      <p:sp>
        <p:nvSpPr>
          <p:cNvPr id="85013" name="Text Box 29"/>
          <p:cNvSpPr txBox="1">
            <a:spLocks noChangeArrowheads="1"/>
          </p:cNvSpPr>
          <p:nvPr/>
        </p:nvSpPr>
        <p:spPr bwMode="auto">
          <a:xfrm>
            <a:off x="7082577" y="6340882"/>
            <a:ext cx="145584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9"/>
                <a:cs typeface="Arial" panose="020B0604020202020204" pitchFamily="34" charset="0"/>
              </a:rPr>
              <a:t>كتيب ، الصفحات 19-24</a:t>
            </a:r>
          </a:p>
        </p:txBody>
      </p:sp>
      <p:sp>
        <p:nvSpPr>
          <p:cNvPr id="750623" name="Rectangle 31"/>
          <p:cNvSpPr>
            <a:spLocks noChangeArrowheads="1"/>
          </p:cNvSpPr>
          <p:nvPr/>
        </p:nvSpPr>
        <p:spPr bwMode="auto">
          <a:xfrm>
            <a:off x="308950" y="7938"/>
            <a:ext cx="1275990"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 </a:t>
            </a:r>
            <a:endParaRPr kumimoji="0" lang="en-US" sz="2800" b="0"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91777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750618"/>
                                        </p:tgtEl>
                                        <p:attrNameLst>
                                          <p:attrName>style.visibility</p:attrName>
                                        </p:attrNameLst>
                                      </p:cBhvr>
                                      <p:to>
                                        <p:strVal val="visible"/>
                                      </p:to>
                                    </p:set>
                                    <p:animEffect transition="in" filter="dissolve">
                                      <p:cBhvr>
                                        <p:cTn id="7" dur="500"/>
                                        <p:tgtEl>
                                          <p:spTgt spid="750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618"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6" name="Text Box 2"/>
          <p:cNvSpPr txBox="1">
            <a:spLocks noChangeArrowheads="1"/>
          </p:cNvSpPr>
          <p:nvPr/>
        </p:nvSpPr>
        <p:spPr bwMode="auto">
          <a:xfrm>
            <a:off x="2055813" y="598488"/>
            <a:ext cx="5992812" cy="2308324"/>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just" defTabSz="914400" rtl="1" eaLnBrk="0" fontAlgn="base" latinLnBrk="0" hangingPunct="0">
              <a:lnSpc>
                <a:spcPct val="100000"/>
              </a:lnSpc>
              <a:spcBef>
                <a:spcPct val="50000"/>
              </a:spcBef>
              <a:spcAft>
                <a:spcPct val="0"/>
              </a:spcAft>
              <a:buClrTx/>
              <a:buSzTx/>
              <a:buFontTx/>
              <a:buNone/>
              <a:tabLst/>
              <a:defRPr/>
            </a:pPr>
            <a:r>
              <a:rPr kumimoji="0" lang="ar-JO" altLang="ja-JP"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9"/>
                <a:cs typeface="Arial" panose="020B0604020202020204" pitchFamily="34" charset="0"/>
              </a:rPr>
              <a:t>"... لقد مُنح الإسماعيليون أرضًا أكثر وثروة أكثر من الإسرائيليين في نهاية المطاف. وكان هذا صحيحًا في تاريخهم الماضي ، ناهيك عن الثروة النفطية الهائلة في العصر الحديث. وكان الخلاص الروحي دائمًا مفتوحًا للإسماعيليين.</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753667"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53668"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3669"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3670" name="Rectangle 6"/>
          <p:cNvSpPr>
            <a:spLocks noChangeArrowheads="1"/>
          </p:cNvSpPr>
          <p:nvPr/>
        </p:nvSpPr>
        <p:spPr bwMode="auto">
          <a:xfrm>
            <a:off x="8078067"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3671"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3672"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3673"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3674"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87050" name="Rectangle 11"/>
          <p:cNvSpPr>
            <a:spLocks noChangeArrowheads="1"/>
          </p:cNvSpPr>
          <p:nvPr/>
        </p:nvSpPr>
        <p:spPr bwMode="auto">
          <a:xfrm>
            <a:off x="8004176" y="3832225"/>
            <a:ext cx="1315886"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الأرض. النسل. البركة</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87051" name="Rectangle 12"/>
          <p:cNvSpPr>
            <a:spLocks noChangeArrowheads="1"/>
          </p:cNvSpPr>
          <p:nvPr/>
        </p:nvSpPr>
        <p:spPr bwMode="auto">
          <a:xfrm>
            <a:off x="8175625" y="3654425"/>
            <a:ext cx="42960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87052" name="Rectangle 13"/>
          <p:cNvSpPr>
            <a:spLocks noChangeArrowheads="1"/>
          </p:cNvSpPr>
          <p:nvPr/>
        </p:nvSpPr>
        <p:spPr bwMode="auto">
          <a:xfrm>
            <a:off x="8004175" y="3432175"/>
            <a:ext cx="46166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3678"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3679"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3680"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87056"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753686" name="Text Box 22"/>
          <p:cNvSpPr txBox="1">
            <a:spLocks noChangeArrowheads="1"/>
          </p:cNvSpPr>
          <p:nvPr/>
        </p:nvSpPr>
        <p:spPr bwMode="auto">
          <a:xfrm>
            <a:off x="2071688" y="3235325"/>
            <a:ext cx="5992812" cy="156966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just" defTabSz="914400" rtl="1"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66FFFF"/>
                </a:solidFill>
                <a:effectLst/>
                <a:uLnTx/>
                <a:uFillTx/>
                <a:latin typeface="Arial" panose="020B0604020202020204" pitchFamily="34" charset="0"/>
                <a:ea typeface="Accordance" panose="00000400000000000000" pitchFamily="2" charset="-79"/>
                <a:cs typeface="Arial" panose="020B0604020202020204" pitchFamily="34" charset="0"/>
              </a:rPr>
              <a:t>لكن عهد الله المتعلق </a:t>
            </a:r>
            <a:r>
              <a:rPr kumimoji="0" lang="ar-JO" sz="2400" b="1" i="0" u="sng"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9"/>
                <a:cs typeface="Arial" panose="020B0604020202020204" pitchFamily="34" charset="0"/>
              </a:rPr>
              <a:t>بأهدافه الروحية</a:t>
            </a:r>
            <a:r>
              <a:rPr kumimoji="0" lang="ar-JO" sz="2400" b="1" i="0" u="none" strike="noStrike" kern="1200" cap="none" spc="0" normalizeH="0" baseline="0" noProof="0" dirty="0">
                <a:ln>
                  <a:noFill/>
                </a:ln>
                <a:solidFill>
                  <a:srgbClr val="66FFFF"/>
                </a:solidFill>
                <a:effectLst/>
                <a:uLnTx/>
                <a:uFillTx/>
                <a:latin typeface="Arial" panose="020B0604020202020204" pitchFamily="34" charset="0"/>
                <a:ea typeface="Accordance" panose="00000400000000000000" pitchFamily="2" charset="-79"/>
                <a:cs typeface="Arial" panose="020B0604020202020204" pitchFamily="34" charset="0"/>
              </a:rPr>
              <a:t>،كان فقط لإسحاق ونسله. كانت البركات الجسدية التي وعد بها إسحاق هي تسهيل </a:t>
            </a:r>
            <a:r>
              <a:rPr kumimoji="0" lang="ar-JO" sz="2400" b="1" i="0" u="sng"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9"/>
                <a:cs typeface="Arial" panose="020B0604020202020204" pitchFamily="34" charset="0"/>
              </a:rPr>
              <a:t>دعوة الله الروحية للأمة التي ستأتي منه </a:t>
            </a:r>
            <a:r>
              <a:rPr kumimoji="0" lang="ar-JO" sz="2400" b="1" i="0" u="none" strike="noStrike" kern="1200" cap="none" spc="0" normalizeH="0" baseline="0" noProof="0" dirty="0">
                <a:ln>
                  <a:noFill/>
                </a:ln>
                <a:solidFill>
                  <a:srgbClr val="66FFFF"/>
                </a:solidFill>
                <a:effectLst/>
                <a:uLnTx/>
                <a:uFillTx/>
                <a:latin typeface="Arial" panose="020B0604020202020204" pitchFamily="34" charset="0"/>
                <a:ea typeface="Accordance" panose="00000400000000000000" pitchFamily="2" charset="-79"/>
                <a:cs typeface="Arial" panose="020B0604020202020204" pitchFamily="34" charset="0"/>
              </a:rPr>
              <a:t>". [التوكيد مضاف]</a:t>
            </a: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87058" name="Rectangle 23"/>
          <p:cNvSpPr>
            <a:spLocks noChangeArrowheads="1"/>
          </p:cNvSpPr>
          <p:nvPr/>
        </p:nvSpPr>
        <p:spPr bwMode="auto">
          <a:xfrm>
            <a:off x="8113713" y="4033838"/>
            <a:ext cx="1158542"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إسماعيل- إسحق</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3688" name="Oval 24"/>
          <p:cNvSpPr>
            <a:spLocks noChangeArrowheads="1"/>
          </p:cNvSpPr>
          <p:nvPr/>
        </p:nvSpPr>
        <p:spPr bwMode="auto">
          <a:xfrm>
            <a:off x="4966855" y="579438"/>
            <a:ext cx="1506681" cy="514350"/>
          </a:xfrm>
          <a:prstGeom prst="ellipse">
            <a:avLst/>
          </a:prstGeom>
          <a:noFill/>
          <a:ln w="57150">
            <a:solidFill>
              <a:srgbClr val="FFFFFF"/>
            </a:solidFill>
            <a:round/>
            <a:headEnd/>
            <a:tailEn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3689" name="Text Box 25"/>
          <p:cNvSpPr txBox="1">
            <a:spLocks noChangeArrowheads="1"/>
          </p:cNvSpPr>
          <p:nvPr/>
        </p:nvSpPr>
        <p:spPr bwMode="auto">
          <a:xfrm>
            <a:off x="3586163" y="5884863"/>
            <a:ext cx="4879676" cy="338554"/>
          </a:xfrm>
          <a:prstGeom prst="rect">
            <a:avLst/>
          </a:prstGeom>
          <a:noFill/>
          <a:ln w="9525">
            <a:noFill/>
            <a:miter lim="800000"/>
            <a:headEnd/>
            <a:tailEnd/>
          </a:ln>
          <a:effectLst>
            <a:outerShdw blurRad="63500" dist="46662" dir="3284183" algn="ctr" rotWithShape="0">
              <a:schemeClr val="bg2">
                <a:alpha val="74998"/>
              </a:schemeClr>
            </a:outerShdw>
          </a:effectLst>
        </p:spPr>
        <p:txBody>
          <a:bodyPr wrap="square">
            <a:spAutoFit/>
            <a:flatTx/>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9"/>
                <a:cs typeface="Arial" panose="020B0604020202020204" pitchFamily="34" charset="0"/>
              </a:rPr>
              <a:t>هال ليندسي ، الكراهية الأبدية: جذور الجهاد ، ٢٠٠٢ ، ص. ٦٥</a:t>
            </a: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3690" name="Rectangle 26"/>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39</a:t>
            </a:r>
          </a:p>
        </p:txBody>
      </p:sp>
      <p:sp>
        <p:nvSpPr>
          <p:cNvPr id="87062" name="Text Box 27"/>
          <p:cNvSpPr txBox="1">
            <a:spLocks noChangeArrowheads="1"/>
          </p:cNvSpPr>
          <p:nvPr/>
        </p:nvSpPr>
        <p:spPr bwMode="auto">
          <a:xfrm>
            <a:off x="7082576" y="6340882"/>
            <a:ext cx="145584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9"/>
                <a:cs typeface="Arial" panose="020B0604020202020204" pitchFamily="34" charset="0"/>
              </a:rPr>
              <a:t>كتيب ، الصفحات 19-24</a:t>
            </a:r>
          </a:p>
        </p:txBody>
      </p:sp>
      <p:sp>
        <p:nvSpPr>
          <p:cNvPr id="753694" name="Rectangle 30"/>
          <p:cNvSpPr>
            <a:spLocks noChangeArrowheads="1"/>
          </p:cNvSpPr>
          <p:nvPr/>
        </p:nvSpPr>
        <p:spPr bwMode="auto">
          <a:xfrm>
            <a:off x="496888" y="7938"/>
            <a:ext cx="898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a:t>
            </a:r>
            <a:endParaRPr kumimoji="0" lang="en-US" sz="2800" b="0"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45262"/>
      </p:ext>
    </p:extLst>
  </p:cSld>
  <p:clrMapOvr>
    <a:masterClrMapping/>
  </p:clrMapOvr>
  <p:transition spd="slow">
    <p:fade/>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2"/>
          <p:cNvSpPr>
            <a:spLocks noChangeArrowheads="1"/>
          </p:cNvSpPr>
          <p:nvPr/>
        </p:nvSpPr>
        <p:spPr bwMode="auto">
          <a:xfrm>
            <a:off x="1600200" y="635000"/>
            <a:ext cx="6832600" cy="5473700"/>
          </a:xfrm>
          <a:prstGeom prst="rect">
            <a:avLst/>
          </a:prstGeom>
          <a:gradFill rotWithShape="0">
            <a:gsLst>
              <a:gs pos="0">
                <a:srgbClr val="032DA5">
                  <a:gamma/>
                  <a:shade val="0"/>
                  <a:invGamma/>
                </a:srgbClr>
              </a:gs>
              <a:gs pos="50000">
                <a:srgbClr val="032DA5"/>
              </a:gs>
              <a:gs pos="100000">
                <a:srgbClr val="032DA5">
                  <a:gamma/>
                  <a:shade val="0"/>
                  <a:invGamma/>
                </a:srgbClr>
              </a:gs>
            </a:gsLst>
            <a:lin ang="5400000" scaled="1"/>
          </a:gradFill>
          <a:ln w="76200">
            <a:solidFill>
              <a:schemeClr val="accent2"/>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43" name="Text Box 3"/>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52644" name="Line 4"/>
          <p:cNvSpPr>
            <a:spLocks noChangeShapeType="1"/>
          </p:cNvSpPr>
          <p:nvPr/>
        </p:nvSpPr>
        <p:spPr bwMode="auto">
          <a:xfrm>
            <a:off x="2501900" y="3632200"/>
            <a:ext cx="685800" cy="1917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45" name="Line 5"/>
          <p:cNvSpPr>
            <a:spLocks noChangeShapeType="1"/>
          </p:cNvSpPr>
          <p:nvPr/>
        </p:nvSpPr>
        <p:spPr bwMode="auto">
          <a:xfrm flipH="1">
            <a:off x="4572000" y="5575300"/>
            <a:ext cx="330200" cy="2984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46" name="Line 6"/>
          <p:cNvSpPr>
            <a:spLocks noChangeShapeType="1"/>
          </p:cNvSpPr>
          <p:nvPr/>
        </p:nvSpPr>
        <p:spPr bwMode="auto">
          <a:xfrm flipH="1">
            <a:off x="7556500" y="2628900"/>
            <a:ext cx="406400" cy="279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47" name="Freeform 7"/>
          <p:cNvSpPr>
            <a:spLocks/>
          </p:cNvSpPr>
          <p:nvPr/>
        </p:nvSpPr>
        <p:spPr bwMode="auto">
          <a:xfrm>
            <a:off x="2876550" y="5575300"/>
            <a:ext cx="376238" cy="520700"/>
          </a:xfrm>
          <a:custGeom>
            <a:avLst/>
            <a:gdLst/>
            <a:ahLst/>
            <a:cxnLst>
              <a:cxn ang="0">
                <a:pos x="0" y="320"/>
              </a:cxn>
              <a:cxn ang="0">
                <a:pos x="48" y="240"/>
              </a:cxn>
              <a:cxn ang="0">
                <a:pos x="64" y="196"/>
              </a:cxn>
              <a:cxn ang="0">
                <a:pos x="88" y="136"/>
              </a:cxn>
              <a:cxn ang="0">
                <a:pos x="108" y="72"/>
              </a:cxn>
              <a:cxn ang="0">
                <a:pos x="168" y="20"/>
              </a:cxn>
              <a:cxn ang="0">
                <a:pos x="176" y="8"/>
              </a:cxn>
              <a:cxn ang="0">
                <a:pos x="200" y="0"/>
              </a:cxn>
              <a:cxn ang="0">
                <a:pos x="220" y="52"/>
              </a:cxn>
              <a:cxn ang="0">
                <a:pos x="196" y="132"/>
              </a:cxn>
              <a:cxn ang="0">
                <a:pos x="176" y="228"/>
              </a:cxn>
              <a:cxn ang="0">
                <a:pos x="168" y="260"/>
              </a:cxn>
              <a:cxn ang="0">
                <a:pos x="156" y="284"/>
              </a:cxn>
              <a:cxn ang="0">
                <a:pos x="152" y="304"/>
              </a:cxn>
              <a:cxn ang="0">
                <a:pos x="144" y="328"/>
              </a:cxn>
            </a:cxnLst>
            <a:rect l="0" t="0" r="r" b="b"/>
            <a:pathLst>
              <a:path w="237" h="328">
                <a:moveTo>
                  <a:pt x="0" y="320"/>
                </a:moveTo>
                <a:cubicBezTo>
                  <a:pt x="18" y="291"/>
                  <a:pt x="17" y="260"/>
                  <a:pt x="48" y="240"/>
                </a:cubicBezTo>
                <a:cubicBezTo>
                  <a:pt x="53" y="223"/>
                  <a:pt x="61" y="214"/>
                  <a:pt x="64" y="196"/>
                </a:cubicBezTo>
                <a:cubicBezTo>
                  <a:pt x="68" y="161"/>
                  <a:pt x="61" y="153"/>
                  <a:pt x="88" y="136"/>
                </a:cubicBezTo>
                <a:cubicBezTo>
                  <a:pt x="100" y="116"/>
                  <a:pt x="96" y="89"/>
                  <a:pt x="108" y="72"/>
                </a:cubicBezTo>
                <a:cubicBezTo>
                  <a:pt x="121" y="51"/>
                  <a:pt x="147" y="33"/>
                  <a:pt x="168" y="20"/>
                </a:cubicBezTo>
                <a:cubicBezTo>
                  <a:pt x="170" y="16"/>
                  <a:pt x="171" y="10"/>
                  <a:pt x="176" y="8"/>
                </a:cubicBezTo>
                <a:cubicBezTo>
                  <a:pt x="183" y="3"/>
                  <a:pt x="200" y="0"/>
                  <a:pt x="200" y="0"/>
                </a:cubicBezTo>
                <a:cubicBezTo>
                  <a:pt x="237" y="7"/>
                  <a:pt x="230" y="19"/>
                  <a:pt x="220" y="52"/>
                </a:cubicBezTo>
                <a:cubicBezTo>
                  <a:pt x="216" y="102"/>
                  <a:pt x="223" y="104"/>
                  <a:pt x="196" y="132"/>
                </a:cubicBezTo>
                <a:cubicBezTo>
                  <a:pt x="199" y="179"/>
                  <a:pt x="207" y="196"/>
                  <a:pt x="176" y="228"/>
                </a:cubicBezTo>
                <a:cubicBezTo>
                  <a:pt x="172" y="238"/>
                  <a:pt x="171" y="249"/>
                  <a:pt x="168" y="260"/>
                </a:cubicBezTo>
                <a:cubicBezTo>
                  <a:pt x="153" y="299"/>
                  <a:pt x="165" y="246"/>
                  <a:pt x="156" y="284"/>
                </a:cubicBezTo>
                <a:cubicBezTo>
                  <a:pt x="154" y="290"/>
                  <a:pt x="153" y="297"/>
                  <a:pt x="152" y="304"/>
                </a:cubicBezTo>
                <a:cubicBezTo>
                  <a:pt x="149" y="312"/>
                  <a:pt x="144" y="328"/>
                  <a:pt x="144" y="328"/>
                </a:cubicBezTo>
              </a:path>
            </a:pathLst>
          </a:custGeom>
          <a:solidFill>
            <a:schemeClr val="accent1"/>
          </a:solidFill>
          <a:ln w="12700" cap="flat" cmpd="sng">
            <a:solidFill>
              <a:srgbClr val="000000"/>
            </a:solidFill>
            <a:prstDash val="solid"/>
            <a:round/>
            <a:headEnd type="none" w="med" len="med"/>
            <a:tailEnd type="none" w="med" len="me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48" name="Oval 8"/>
          <p:cNvSpPr>
            <a:spLocks noChangeArrowheads="1"/>
          </p:cNvSpPr>
          <p:nvPr/>
        </p:nvSpPr>
        <p:spPr bwMode="auto">
          <a:xfrm>
            <a:off x="3460750" y="5632450"/>
            <a:ext cx="95250" cy="88900"/>
          </a:xfrm>
          <a:prstGeom prst="ellipse">
            <a:avLst/>
          </a:prstGeom>
          <a:solidFill>
            <a:srgbClr val="0000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49" name="Text Box 9"/>
          <p:cNvSpPr txBox="1">
            <a:spLocks noChangeArrowheads="1"/>
          </p:cNvSpPr>
          <p:nvPr/>
        </p:nvSpPr>
        <p:spPr bwMode="auto">
          <a:xfrm>
            <a:off x="2019300" y="5549900"/>
            <a:ext cx="1181100" cy="52322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1" u="none" strike="noStrike" kern="1200" cap="none" spc="0" normalizeH="0" baseline="0" noProof="0">
                <a:ln>
                  <a:noFill/>
                </a:ln>
                <a:solidFill>
                  <a:srgbClr val="99C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Gulf of                    Aqaba</a:t>
            </a:r>
          </a:p>
        </p:txBody>
      </p:sp>
      <p:sp>
        <p:nvSpPr>
          <p:cNvPr id="752650" name="Text Box 10"/>
          <p:cNvSpPr txBox="1">
            <a:spLocks noChangeArrowheads="1"/>
          </p:cNvSpPr>
          <p:nvPr/>
        </p:nvSpPr>
        <p:spPr bwMode="auto">
          <a:xfrm>
            <a:off x="1587500" y="47244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مصر</a:t>
            </a:r>
            <a:endParaRPr kumimoji="0" lang="en-US"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651" name="Text Box 11"/>
          <p:cNvSpPr txBox="1">
            <a:spLocks noChangeArrowheads="1"/>
          </p:cNvSpPr>
          <p:nvPr/>
        </p:nvSpPr>
        <p:spPr bwMode="auto">
          <a:xfrm>
            <a:off x="7391400" y="18161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العراق</a:t>
            </a:r>
            <a:endParaRPr kumimoji="0" lang="en-US"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652" name="Text Box 12"/>
          <p:cNvSpPr txBox="1">
            <a:spLocks noChangeArrowheads="1"/>
          </p:cNvSpPr>
          <p:nvPr/>
        </p:nvSpPr>
        <p:spPr bwMode="auto">
          <a:xfrm>
            <a:off x="4311203" y="135255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سوريا</a:t>
            </a:r>
            <a:endParaRPr kumimoji="0" lang="en-US"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653" name="Line 13"/>
          <p:cNvSpPr>
            <a:spLocks noChangeShapeType="1"/>
          </p:cNvSpPr>
          <p:nvPr/>
        </p:nvSpPr>
        <p:spPr bwMode="auto">
          <a:xfrm>
            <a:off x="7759700" y="2768600"/>
            <a:ext cx="609600" cy="76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54" name="Text Box 14"/>
          <p:cNvSpPr txBox="1">
            <a:spLocks noChangeArrowheads="1"/>
          </p:cNvSpPr>
          <p:nvPr/>
        </p:nvSpPr>
        <p:spPr bwMode="auto">
          <a:xfrm>
            <a:off x="6375400" y="4699000"/>
            <a:ext cx="1460500" cy="581025"/>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المملكة العربية السعودية</a:t>
            </a:r>
            <a:endParaRPr kumimoji="0" lang="en-US"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52655" name="Text Box 15"/>
          <p:cNvSpPr txBox="1">
            <a:spLocks noChangeArrowheads="1"/>
          </p:cNvSpPr>
          <p:nvPr/>
        </p:nvSpPr>
        <p:spPr bwMode="auto">
          <a:xfrm>
            <a:off x="4076700" y="2730500"/>
            <a:ext cx="1320800" cy="30480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عمان</a:t>
            </a:r>
            <a:endParaRPr kumimoji="0" lang="en-US" sz="14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656" name="Line 16"/>
          <p:cNvSpPr>
            <a:spLocks noChangeShapeType="1"/>
          </p:cNvSpPr>
          <p:nvPr/>
        </p:nvSpPr>
        <p:spPr bwMode="auto">
          <a:xfrm flipV="1">
            <a:off x="5295900" y="990600"/>
            <a:ext cx="3048000" cy="161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57" name="Line 17"/>
          <p:cNvSpPr>
            <a:spLocks noChangeShapeType="1"/>
          </p:cNvSpPr>
          <p:nvPr/>
        </p:nvSpPr>
        <p:spPr bwMode="auto">
          <a:xfrm flipV="1">
            <a:off x="5461000" y="2908300"/>
            <a:ext cx="2095500" cy="5080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58" name="Line 18"/>
          <p:cNvSpPr>
            <a:spLocks noChangeShapeType="1"/>
          </p:cNvSpPr>
          <p:nvPr/>
        </p:nvSpPr>
        <p:spPr bwMode="auto">
          <a:xfrm>
            <a:off x="5461000" y="3416300"/>
            <a:ext cx="1054100" cy="10668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59" name="Line 19"/>
          <p:cNvSpPr>
            <a:spLocks noChangeShapeType="1"/>
          </p:cNvSpPr>
          <p:nvPr/>
        </p:nvSpPr>
        <p:spPr bwMode="auto">
          <a:xfrm>
            <a:off x="3238500" y="5664200"/>
            <a:ext cx="1333500" cy="203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60" name="Line 20"/>
          <p:cNvSpPr>
            <a:spLocks noChangeShapeType="1"/>
          </p:cNvSpPr>
          <p:nvPr/>
        </p:nvSpPr>
        <p:spPr bwMode="auto">
          <a:xfrm flipH="1">
            <a:off x="4902200" y="5168900"/>
            <a:ext cx="254000" cy="406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61" name="Line 21"/>
          <p:cNvSpPr>
            <a:spLocks noChangeShapeType="1"/>
          </p:cNvSpPr>
          <p:nvPr/>
        </p:nvSpPr>
        <p:spPr bwMode="auto">
          <a:xfrm flipH="1">
            <a:off x="5137150" y="5029200"/>
            <a:ext cx="819150" cy="1333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62" name="Line 22"/>
          <p:cNvSpPr>
            <a:spLocks noChangeShapeType="1"/>
          </p:cNvSpPr>
          <p:nvPr/>
        </p:nvSpPr>
        <p:spPr bwMode="auto">
          <a:xfrm flipH="1">
            <a:off x="5981700" y="4686300"/>
            <a:ext cx="190500" cy="34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63" name="Line 23"/>
          <p:cNvSpPr>
            <a:spLocks noChangeShapeType="1"/>
          </p:cNvSpPr>
          <p:nvPr/>
        </p:nvSpPr>
        <p:spPr bwMode="auto">
          <a:xfrm flipH="1">
            <a:off x="6172200" y="4508500"/>
            <a:ext cx="3683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64" name="Line 24"/>
          <p:cNvSpPr>
            <a:spLocks noChangeShapeType="1"/>
          </p:cNvSpPr>
          <p:nvPr/>
        </p:nvSpPr>
        <p:spPr bwMode="auto">
          <a:xfrm flipH="1" flipV="1">
            <a:off x="7416800" y="1485900"/>
            <a:ext cx="304800" cy="850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65" name="Line 25"/>
          <p:cNvSpPr>
            <a:spLocks noChangeShapeType="1"/>
          </p:cNvSpPr>
          <p:nvPr/>
        </p:nvSpPr>
        <p:spPr bwMode="auto">
          <a:xfrm flipH="1" flipV="1">
            <a:off x="7899400" y="2463800"/>
            <a:ext cx="50800" cy="139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66" name="Line 26"/>
          <p:cNvSpPr>
            <a:spLocks noChangeShapeType="1"/>
          </p:cNvSpPr>
          <p:nvPr/>
        </p:nvSpPr>
        <p:spPr bwMode="auto">
          <a:xfrm flipH="1" flipV="1">
            <a:off x="7632700" y="2362200"/>
            <a:ext cx="508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67" name="Line 27"/>
          <p:cNvSpPr>
            <a:spLocks noChangeShapeType="1"/>
          </p:cNvSpPr>
          <p:nvPr/>
        </p:nvSpPr>
        <p:spPr bwMode="auto">
          <a:xfrm flipH="1">
            <a:off x="7613650" y="2330450"/>
            <a:ext cx="101600" cy="317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68" name="Line 28"/>
          <p:cNvSpPr>
            <a:spLocks noChangeShapeType="1"/>
          </p:cNvSpPr>
          <p:nvPr/>
        </p:nvSpPr>
        <p:spPr bwMode="auto">
          <a:xfrm flipH="1">
            <a:off x="7677150" y="2476500"/>
            <a:ext cx="222250" cy="571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69" name="Freeform 29"/>
          <p:cNvSpPr>
            <a:spLocks/>
          </p:cNvSpPr>
          <p:nvPr/>
        </p:nvSpPr>
        <p:spPr bwMode="auto">
          <a:xfrm>
            <a:off x="3244850" y="4121150"/>
            <a:ext cx="450850" cy="1397000"/>
          </a:xfrm>
          <a:custGeom>
            <a:avLst/>
            <a:gdLst/>
            <a:ahLst/>
            <a:cxnLst>
              <a:cxn ang="0">
                <a:pos x="284" y="0"/>
              </a:cxn>
              <a:cxn ang="0">
                <a:pos x="248" y="48"/>
              </a:cxn>
              <a:cxn ang="0">
                <a:pos x="232" y="120"/>
              </a:cxn>
              <a:cxn ang="0">
                <a:pos x="220" y="128"/>
              </a:cxn>
              <a:cxn ang="0">
                <a:pos x="208" y="144"/>
              </a:cxn>
              <a:cxn ang="0">
                <a:pos x="180" y="188"/>
              </a:cxn>
              <a:cxn ang="0">
                <a:pos x="152" y="264"/>
              </a:cxn>
              <a:cxn ang="0">
                <a:pos x="164" y="340"/>
              </a:cxn>
              <a:cxn ang="0">
                <a:pos x="144" y="392"/>
              </a:cxn>
              <a:cxn ang="0">
                <a:pos x="136" y="416"/>
              </a:cxn>
              <a:cxn ang="0">
                <a:pos x="144" y="440"/>
              </a:cxn>
              <a:cxn ang="0">
                <a:pos x="148" y="452"/>
              </a:cxn>
              <a:cxn ang="0">
                <a:pos x="128" y="524"/>
              </a:cxn>
              <a:cxn ang="0">
                <a:pos x="100" y="576"/>
              </a:cxn>
              <a:cxn ang="0">
                <a:pos x="84" y="600"/>
              </a:cxn>
              <a:cxn ang="0">
                <a:pos x="88" y="620"/>
              </a:cxn>
              <a:cxn ang="0">
                <a:pos x="96" y="644"/>
              </a:cxn>
              <a:cxn ang="0">
                <a:pos x="76" y="680"/>
              </a:cxn>
              <a:cxn ang="0">
                <a:pos x="68" y="692"/>
              </a:cxn>
              <a:cxn ang="0">
                <a:pos x="64" y="708"/>
              </a:cxn>
              <a:cxn ang="0">
                <a:pos x="60" y="784"/>
              </a:cxn>
              <a:cxn ang="0">
                <a:pos x="24" y="832"/>
              </a:cxn>
              <a:cxn ang="0">
                <a:pos x="16" y="868"/>
              </a:cxn>
              <a:cxn ang="0">
                <a:pos x="0" y="880"/>
              </a:cxn>
            </a:cxnLst>
            <a:rect l="0" t="0" r="r" b="b"/>
            <a:pathLst>
              <a:path w="284" h="880">
                <a:moveTo>
                  <a:pt x="284" y="0"/>
                </a:moveTo>
                <a:cubicBezTo>
                  <a:pt x="261" y="7"/>
                  <a:pt x="268" y="34"/>
                  <a:pt x="248" y="48"/>
                </a:cubicBezTo>
                <a:cubicBezTo>
                  <a:pt x="229" y="75"/>
                  <a:pt x="243" y="81"/>
                  <a:pt x="232" y="120"/>
                </a:cubicBezTo>
                <a:cubicBezTo>
                  <a:pt x="230" y="124"/>
                  <a:pt x="223" y="124"/>
                  <a:pt x="220" y="128"/>
                </a:cubicBezTo>
                <a:cubicBezTo>
                  <a:pt x="215" y="132"/>
                  <a:pt x="212" y="138"/>
                  <a:pt x="208" y="144"/>
                </a:cubicBezTo>
                <a:cubicBezTo>
                  <a:pt x="200" y="166"/>
                  <a:pt x="199" y="175"/>
                  <a:pt x="180" y="188"/>
                </a:cubicBezTo>
                <a:cubicBezTo>
                  <a:pt x="175" y="217"/>
                  <a:pt x="161" y="236"/>
                  <a:pt x="152" y="264"/>
                </a:cubicBezTo>
                <a:cubicBezTo>
                  <a:pt x="147" y="297"/>
                  <a:pt x="154" y="310"/>
                  <a:pt x="164" y="340"/>
                </a:cubicBezTo>
                <a:cubicBezTo>
                  <a:pt x="157" y="358"/>
                  <a:pt x="149" y="373"/>
                  <a:pt x="144" y="392"/>
                </a:cubicBezTo>
                <a:cubicBezTo>
                  <a:pt x="141" y="400"/>
                  <a:pt x="136" y="416"/>
                  <a:pt x="136" y="416"/>
                </a:cubicBezTo>
                <a:cubicBezTo>
                  <a:pt x="138" y="424"/>
                  <a:pt x="141" y="432"/>
                  <a:pt x="144" y="440"/>
                </a:cubicBezTo>
                <a:cubicBezTo>
                  <a:pt x="145" y="444"/>
                  <a:pt x="148" y="452"/>
                  <a:pt x="148" y="452"/>
                </a:cubicBezTo>
                <a:cubicBezTo>
                  <a:pt x="144" y="489"/>
                  <a:pt x="150" y="501"/>
                  <a:pt x="128" y="524"/>
                </a:cubicBezTo>
                <a:cubicBezTo>
                  <a:pt x="117" y="555"/>
                  <a:pt x="118" y="552"/>
                  <a:pt x="100" y="576"/>
                </a:cubicBezTo>
                <a:cubicBezTo>
                  <a:pt x="93" y="583"/>
                  <a:pt x="84" y="600"/>
                  <a:pt x="84" y="600"/>
                </a:cubicBezTo>
                <a:cubicBezTo>
                  <a:pt x="85" y="606"/>
                  <a:pt x="86" y="613"/>
                  <a:pt x="88" y="620"/>
                </a:cubicBezTo>
                <a:cubicBezTo>
                  <a:pt x="90" y="628"/>
                  <a:pt x="96" y="644"/>
                  <a:pt x="96" y="644"/>
                </a:cubicBezTo>
                <a:cubicBezTo>
                  <a:pt x="88" y="665"/>
                  <a:pt x="94" y="652"/>
                  <a:pt x="76" y="680"/>
                </a:cubicBezTo>
                <a:cubicBezTo>
                  <a:pt x="73" y="684"/>
                  <a:pt x="68" y="692"/>
                  <a:pt x="68" y="692"/>
                </a:cubicBezTo>
                <a:cubicBezTo>
                  <a:pt x="66" y="697"/>
                  <a:pt x="64" y="702"/>
                  <a:pt x="64" y="708"/>
                </a:cubicBezTo>
                <a:cubicBezTo>
                  <a:pt x="61" y="733"/>
                  <a:pt x="64" y="759"/>
                  <a:pt x="60" y="784"/>
                </a:cubicBezTo>
                <a:cubicBezTo>
                  <a:pt x="58" y="791"/>
                  <a:pt x="28" y="818"/>
                  <a:pt x="24" y="832"/>
                </a:cubicBezTo>
                <a:cubicBezTo>
                  <a:pt x="20" y="843"/>
                  <a:pt x="21" y="857"/>
                  <a:pt x="16" y="868"/>
                </a:cubicBezTo>
                <a:cubicBezTo>
                  <a:pt x="13" y="873"/>
                  <a:pt x="4" y="875"/>
                  <a:pt x="0" y="88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70" name="Freeform 30"/>
          <p:cNvSpPr>
            <a:spLocks/>
          </p:cNvSpPr>
          <p:nvPr/>
        </p:nvSpPr>
        <p:spPr bwMode="auto">
          <a:xfrm>
            <a:off x="4025900" y="2139950"/>
            <a:ext cx="1276350" cy="482600"/>
          </a:xfrm>
          <a:custGeom>
            <a:avLst/>
            <a:gdLst/>
            <a:ahLst/>
            <a:cxnLst>
              <a:cxn ang="0">
                <a:pos x="804" y="292"/>
              </a:cxn>
              <a:cxn ang="0">
                <a:pos x="780" y="304"/>
              </a:cxn>
              <a:cxn ang="0">
                <a:pos x="756" y="296"/>
              </a:cxn>
              <a:cxn ang="0">
                <a:pos x="744" y="292"/>
              </a:cxn>
              <a:cxn ang="0">
                <a:pos x="680" y="284"/>
              </a:cxn>
              <a:cxn ang="0">
                <a:pos x="616" y="276"/>
              </a:cxn>
              <a:cxn ang="0">
                <a:pos x="544" y="264"/>
              </a:cxn>
              <a:cxn ang="0">
                <a:pos x="480" y="256"/>
              </a:cxn>
              <a:cxn ang="0">
                <a:pos x="468" y="228"/>
              </a:cxn>
              <a:cxn ang="0">
                <a:pos x="452" y="220"/>
              </a:cxn>
              <a:cxn ang="0">
                <a:pos x="428" y="196"/>
              </a:cxn>
              <a:cxn ang="0">
                <a:pos x="416" y="188"/>
              </a:cxn>
              <a:cxn ang="0">
                <a:pos x="372" y="160"/>
              </a:cxn>
              <a:cxn ang="0">
                <a:pos x="348" y="168"/>
              </a:cxn>
              <a:cxn ang="0">
                <a:pos x="300" y="160"/>
              </a:cxn>
              <a:cxn ang="0">
                <a:pos x="272" y="128"/>
              </a:cxn>
              <a:cxn ang="0">
                <a:pos x="268" y="100"/>
              </a:cxn>
              <a:cxn ang="0">
                <a:pos x="244" y="92"/>
              </a:cxn>
              <a:cxn ang="0">
                <a:pos x="212" y="48"/>
              </a:cxn>
              <a:cxn ang="0">
                <a:pos x="156" y="8"/>
              </a:cxn>
              <a:cxn ang="0">
                <a:pos x="96" y="12"/>
              </a:cxn>
              <a:cxn ang="0">
                <a:pos x="0" y="20"/>
              </a:cxn>
            </a:cxnLst>
            <a:rect l="0" t="0" r="r" b="b"/>
            <a:pathLst>
              <a:path w="804" h="304">
                <a:moveTo>
                  <a:pt x="804" y="292"/>
                </a:moveTo>
                <a:cubicBezTo>
                  <a:pt x="799" y="295"/>
                  <a:pt x="787" y="304"/>
                  <a:pt x="780" y="304"/>
                </a:cubicBezTo>
                <a:cubicBezTo>
                  <a:pt x="771" y="303"/>
                  <a:pt x="764" y="298"/>
                  <a:pt x="756" y="296"/>
                </a:cubicBezTo>
                <a:cubicBezTo>
                  <a:pt x="752" y="294"/>
                  <a:pt x="744" y="292"/>
                  <a:pt x="744" y="292"/>
                </a:cubicBezTo>
                <a:cubicBezTo>
                  <a:pt x="720" y="297"/>
                  <a:pt x="702" y="289"/>
                  <a:pt x="680" y="284"/>
                </a:cubicBezTo>
                <a:cubicBezTo>
                  <a:pt x="658" y="269"/>
                  <a:pt x="641" y="272"/>
                  <a:pt x="616" y="276"/>
                </a:cubicBezTo>
                <a:cubicBezTo>
                  <a:pt x="576" y="262"/>
                  <a:pt x="600" y="268"/>
                  <a:pt x="544" y="264"/>
                </a:cubicBezTo>
                <a:cubicBezTo>
                  <a:pt x="512" y="253"/>
                  <a:pt x="526" y="251"/>
                  <a:pt x="480" y="256"/>
                </a:cubicBezTo>
                <a:cubicBezTo>
                  <a:pt x="475" y="246"/>
                  <a:pt x="475" y="235"/>
                  <a:pt x="468" y="228"/>
                </a:cubicBezTo>
                <a:cubicBezTo>
                  <a:pt x="463" y="223"/>
                  <a:pt x="456" y="223"/>
                  <a:pt x="452" y="220"/>
                </a:cubicBezTo>
                <a:cubicBezTo>
                  <a:pt x="443" y="212"/>
                  <a:pt x="437" y="202"/>
                  <a:pt x="428" y="196"/>
                </a:cubicBezTo>
                <a:cubicBezTo>
                  <a:pt x="424" y="193"/>
                  <a:pt x="420" y="190"/>
                  <a:pt x="416" y="188"/>
                </a:cubicBezTo>
                <a:cubicBezTo>
                  <a:pt x="408" y="166"/>
                  <a:pt x="392" y="165"/>
                  <a:pt x="372" y="160"/>
                </a:cubicBezTo>
                <a:cubicBezTo>
                  <a:pt x="364" y="162"/>
                  <a:pt x="356" y="169"/>
                  <a:pt x="348" y="168"/>
                </a:cubicBezTo>
                <a:cubicBezTo>
                  <a:pt x="332" y="165"/>
                  <a:pt x="300" y="160"/>
                  <a:pt x="300" y="160"/>
                </a:cubicBezTo>
                <a:cubicBezTo>
                  <a:pt x="291" y="146"/>
                  <a:pt x="280" y="141"/>
                  <a:pt x="272" y="128"/>
                </a:cubicBezTo>
                <a:cubicBezTo>
                  <a:pt x="270" y="118"/>
                  <a:pt x="273" y="107"/>
                  <a:pt x="268" y="100"/>
                </a:cubicBezTo>
                <a:cubicBezTo>
                  <a:pt x="262" y="93"/>
                  <a:pt x="244" y="92"/>
                  <a:pt x="244" y="92"/>
                </a:cubicBezTo>
                <a:cubicBezTo>
                  <a:pt x="238" y="75"/>
                  <a:pt x="225" y="57"/>
                  <a:pt x="212" y="48"/>
                </a:cubicBezTo>
                <a:cubicBezTo>
                  <a:pt x="203" y="21"/>
                  <a:pt x="178" y="19"/>
                  <a:pt x="156" y="8"/>
                </a:cubicBezTo>
                <a:cubicBezTo>
                  <a:pt x="114" y="18"/>
                  <a:pt x="134" y="17"/>
                  <a:pt x="96" y="12"/>
                </a:cubicBezTo>
                <a:cubicBezTo>
                  <a:pt x="61" y="0"/>
                  <a:pt x="33" y="20"/>
                  <a:pt x="0" y="2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73" name="Text Box 33"/>
          <p:cNvSpPr txBox="1">
            <a:spLocks noChangeArrowheads="1"/>
          </p:cNvSpPr>
          <p:nvPr/>
        </p:nvSpPr>
        <p:spPr bwMode="auto">
          <a:xfrm>
            <a:off x="1073150" y="5713413"/>
            <a:ext cx="7572375" cy="461962"/>
          </a:xfrm>
          <a:prstGeom prst="rect">
            <a:avLst/>
          </a:prstGeom>
          <a:solidFill>
            <a:schemeClr val="accent2"/>
          </a:solidFill>
          <a:ln w="38100">
            <a:solidFill>
              <a:schemeClr val="tx1"/>
            </a:solid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752674" name="Text Box 34"/>
          <p:cNvSpPr txBox="1">
            <a:spLocks noChangeArrowheads="1"/>
          </p:cNvSpPr>
          <p:nvPr/>
        </p:nvSpPr>
        <p:spPr bwMode="auto">
          <a:xfrm>
            <a:off x="1073151" y="5714081"/>
            <a:ext cx="7613650" cy="400110"/>
          </a:xfrm>
          <a:prstGeom prst="rect">
            <a:avLst/>
          </a:prstGeom>
          <a:noFill/>
          <a:ln w="38100">
            <a:noFill/>
            <a:miter lim="800000"/>
            <a:headEnd/>
            <a:tailEnd/>
          </a:ln>
          <a:effectLst/>
        </p:spPr>
        <p:txBody>
          <a:bodyPr wrap="square">
            <a:spAutoFit/>
          </a:body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00"/>
                </a:solidFill>
                <a:effectLst>
                  <a:outerShdw blurRad="50800" dist="88900" dir="2700000" algn="tl" rotWithShape="0">
                    <a:srgbClr val="000000"/>
                  </a:outerShdw>
                </a:effectLst>
                <a:uLnTx/>
                <a:uFillTx/>
                <a:latin typeface="Arial" panose="020B0604020202020204" pitchFamily="34" charset="0"/>
                <a:ea typeface="Accordance" panose="00000400000000000000" pitchFamily="2" charset="-79"/>
                <a:cs typeface="Arial" panose="020B0604020202020204" pitchFamily="34" charset="0"/>
              </a:rPr>
              <a:t>إسماعيل وإسحاق في إسرائيل اليوم</a:t>
            </a:r>
            <a:endParaRPr kumimoji="0" lang="en-US" sz="2400" b="1" i="0" u="none" strike="noStrike" kern="1200" cap="none" spc="0" normalizeH="0" baseline="0" noProof="0" dirty="0">
              <a:ln>
                <a:noFill/>
              </a:ln>
              <a:solidFill>
                <a:srgbClr val="FFFF00"/>
              </a:solidFill>
              <a:effectLst>
                <a:outerShdw blurRad="50800" dist="88900" dir="2700000" algn="tl" rotWithShape="0">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675" name="Oval 35"/>
          <p:cNvSpPr>
            <a:spLocks noChangeArrowheads="1"/>
          </p:cNvSpPr>
          <p:nvPr/>
        </p:nvSpPr>
        <p:spPr bwMode="auto">
          <a:xfrm>
            <a:off x="3321050" y="5521325"/>
            <a:ext cx="146050" cy="139700"/>
          </a:xfrm>
          <a:prstGeom prst="ellipse">
            <a:avLst/>
          </a:prstGeom>
          <a:solidFill>
            <a:srgbClr val="00CC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76" name="Oval 36"/>
          <p:cNvSpPr>
            <a:spLocks noChangeArrowheads="1"/>
          </p:cNvSpPr>
          <p:nvPr/>
        </p:nvSpPr>
        <p:spPr bwMode="auto">
          <a:xfrm>
            <a:off x="3149600" y="5426075"/>
            <a:ext cx="146050" cy="139700"/>
          </a:xfrm>
          <a:prstGeom prst="ellipse">
            <a:avLst/>
          </a:prstGeom>
          <a:solidFill>
            <a:srgbClr val="00CC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77" name="Text Box 37"/>
          <p:cNvSpPr txBox="1">
            <a:spLocks noChangeArrowheads="1"/>
          </p:cNvSpPr>
          <p:nvPr/>
        </p:nvSpPr>
        <p:spPr bwMode="auto">
          <a:xfrm>
            <a:off x="2363788" y="5346700"/>
            <a:ext cx="1193800" cy="274638"/>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إيلات</a:t>
            </a:r>
            <a:endParaRPr kumimoji="0" lang="en-US"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678" name="Text Box 38"/>
          <p:cNvSpPr txBox="1">
            <a:spLocks noChangeArrowheads="1"/>
          </p:cNvSpPr>
          <p:nvPr/>
        </p:nvSpPr>
        <p:spPr bwMode="auto">
          <a:xfrm>
            <a:off x="3225800" y="5426075"/>
            <a:ext cx="1193800" cy="274638"/>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العقبة</a:t>
            </a:r>
            <a:endParaRPr kumimoji="0" lang="en-US"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grpSp>
        <p:nvGrpSpPr>
          <p:cNvPr id="89124" name="Group 39"/>
          <p:cNvGrpSpPr>
            <a:grpSpLocks/>
          </p:cNvGrpSpPr>
          <p:nvPr/>
        </p:nvGrpSpPr>
        <p:grpSpPr bwMode="auto">
          <a:xfrm>
            <a:off x="1676400" y="901700"/>
            <a:ext cx="3074988" cy="3311525"/>
            <a:chOff x="1056" y="568"/>
            <a:chExt cx="1937" cy="2086"/>
          </a:xfrm>
        </p:grpSpPr>
        <p:sp>
          <p:nvSpPr>
            <p:cNvPr id="752680" name="Freeform 40"/>
            <p:cNvSpPr>
              <a:spLocks/>
            </p:cNvSpPr>
            <p:nvPr/>
          </p:nvSpPr>
          <p:spPr bwMode="auto">
            <a:xfrm>
              <a:off x="1056" y="568"/>
              <a:ext cx="1480" cy="1864"/>
            </a:xfrm>
            <a:custGeom>
              <a:avLst/>
              <a:gdLst/>
              <a:ahLst/>
              <a:cxnLst>
                <a:cxn ang="0">
                  <a:pos x="1480" y="0"/>
                </a:cxn>
                <a:cxn ang="0">
                  <a:pos x="1416" y="48"/>
                </a:cxn>
                <a:cxn ang="0">
                  <a:pos x="1376" y="144"/>
                </a:cxn>
                <a:cxn ang="0">
                  <a:pos x="1360" y="192"/>
                </a:cxn>
                <a:cxn ang="0">
                  <a:pos x="1320" y="240"/>
                </a:cxn>
                <a:cxn ang="0">
                  <a:pos x="1296" y="320"/>
                </a:cxn>
                <a:cxn ang="0">
                  <a:pos x="1224" y="416"/>
                </a:cxn>
                <a:cxn ang="0">
                  <a:pos x="1152" y="552"/>
                </a:cxn>
                <a:cxn ang="0">
                  <a:pos x="1120" y="664"/>
                </a:cxn>
                <a:cxn ang="0">
                  <a:pos x="1112" y="688"/>
                </a:cxn>
                <a:cxn ang="0">
                  <a:pos x="1080" y="768"/>
                </a:cxn>
                <a:cxn ang="0">
                  <a:pos x="1056" y="752"/>
                </a:cxn>
                <a:cxn ang="0">
                  <a:pos x="1032" y="744"/>
                </a:cxn>
                <a:cxn ang="0">
                  <a:pos x="1016" y="792"/>
                </a:cxn>
                <a:cxn ang="0">
                  <a:pos x="1008" y="816"/>
                </a:cxn>
                <a:cxn ang="0">
                  <a:pos x="944" y="1080"/>
                </a:cxn>
                <a:cxn ang="0">
                  <a:pos x="912" y="1200"/>
                </a:cxn>
                <a:cxn ang="0">
                  <a:pos x="880" y="1248"/>
                </a:cxn>
                <a:cxn ang="0">
                  <a:pos x="816" y="1360"/>
                </a:cxn>
                <a:cxn ang="0">
                  <a:pos x="784" y="1456"/>
                </a:cxn>
                <a:cxn ang="0">
                  <a:pos x="776" y="1480"/>
                </a:cxn>
                <a:cxn ang="0">
                  <a:pos x="704" y="1536"/>
                </a:cxn>
                <a:cxn ang="0">
                  <a:pos x="656" y="1632"/>
                </a:cxn>
                <a:cxn ang="0">
                  <a:pos x="632" y="1640"/>
                </a:cxn>
                <a:cxn ang="0">
                  <a:pos x="608" y="1656"/>
                </a:cxn>
                <a:cxn ang="0">
                  <a:pos x="560" y="1672"/>
                </a:cxn>
                <a:cxn ang="0">
                  <a:pos x="472" y="1752"/>
                </a:cxn>
                <a:cxn ang="0">
                  <a:pos x="376" y="1808"/>
                </a:cxn>
                <a:cxn ang="0">
                  <a:pos x="304" y="1832"/>
                </a:cxn>
                <a:cxn ang="0">
                  <a:pos x="104" y="1864"/>
                </a:cxn>
                <a:cxn ang="0">
                  <a:pos x="0" y="1856"/>
                </a:cxn>
              </a:cxnLst>
              <a:rect l="0" t="0" r="r" b="b"/>
              <a:pathLst>
                <a:path w="1480" h="1864">
                  <a:moveTo>
                    <a:pt x="1480" y="0"/>
                  </a:moveTo>
                  <a:cubicBezTo>
                    <a:pt x="1460" y="28"/>
                    <a:pt x="1444" y="29"/>
                    <a:pt x="1416" y="48"/>
                  </a:cubicBezTo>
                  <a:cubicBezTo>
                    <a:pt x="1404" y="82"/>
                    <a:pt x="1387" y="108"/>
                    <a:pt x="1376" y="144"/>
                  </a:cubicBezTo>
                  <a:cubicBezTo>
                    <a:pt x="1370" y="160"/>
                    <a:pt x="1371" y="180"/>
                    <a:pt x="1360" y="192"/>
                  </a:cubicBezTo>
                  <a:cubicBezTo>
                    <a:pt x="1344" y="207"/>
                    <a:pt x="1328" y="219"/>
                    <a:pt x="1320" y="240"/>
                  </a:cubicBezTo>
                  <a:cubicBezTo>
                    <a:pt x="1308" y="265"/>
                    <a:pt x="1308" y="295"/>
                    <a:pt x="1296" y="320"/>
                  </a:cubicBezTo>
                  <a:cubicBezTo>
                    <a:pt x="1278" y="355"/>
                    <a:pt x="1252" y="387"/>
                    <a:pt x="1224" y="416"/>
                  </a:cubicBezTo>
                  <a:cubicBezTo>
                    <a:pt x="1204" y="473"/>
                    <a:pt x="1206" y="515"/>
                    <a:pt x="1152" y="552"/>
                  </a:cubicBezTo>
                  <a:cubicBezTo>
                    <a:pt x="1139" y="589"/>
                    <a:pt x="1132" y="626"/>
                    <a:pt x="1120" y="664"/>
                  </a:cubicBezTo>
                  <a:cubicBezTo>
                    <a:pt x="1117" y="672"/>
                    <a:pt x="1112" y="688"/>
                    <a:pt x="1112" y="688"/>
                  </a:cubicBezTo>
                  <a:cubicBezTo>
                    <a:pt x="1109" y="702"/>
                    <a:pt x="1112" y="762"/>
                    <a:pt x="1080" y="768"/>
                  </a:cubicBezTo>
                  <a:cubicBezTo>
                    <a:pt x="1070" y="769"/>
                    <a:pt x="1064" y="756"/>
                    <a:pt x="1056" y="752"/>
                  </a:cubicBezTo>
                  <a:cubicBezTo>
                    <a:pt x="1048" y="748"/>
                    <a:pt x="1040" y="746"/>
                    <a:pt x="1032" y="744"/>
                  </a:cubicBezTo>
                  <a:cubicBezTo>
                    <a:pt x="1026" y="760"/>
                    <a:pt x="1021" y="776"/>
                    <a:pt x="1016" y="792"/>
                  </a:cubicBezTo>
                  <a:cubicBezTo>
                    <a:pt x="1013" y="800"/>
                    <a:pt x="1008" y="816"/>
                    <a:pt x="1008" y="816"/>
                  </a:cubicBezTo>
                  <a:cubicBezTo>
                    <a:pt x="996" y="906"/>
                    <a:pt x="961" y="990"/>
                    <a:pt x="944" y="1080"/>
                  </a:cubicBezTo>
                  <a:cubicBezTo>
                    <a:pt x="936" y="1115"/>
                    <a:pt x="931" y="1170"/>
                    <a:pt x="912" y="1200"/>
                  </a:cubicBezTo>
                  <a:cubicBezTo>
                    <a:pt x="901" y="1216"/>
                    <a:pt x="886" y="1229"/>
                    <a:pt x="880" y="1248"/>
                  </a:cubicBezTo>
                  <a:cubicBezTo>
                    <a:pt x="866" y="1289"/>
                    <a:pt x="853" y="1335"/>
                    <a:pt x="816" y="1360"/>
                  </a:cubicBezTo>
                  <a:cubicBezTo>
                    <a:pt x="805" y="1392"/>
                    <a:pt x="794" y="1424"/>
                    <a:pt x="784" y="1456"/>
                  </a:cubicBezTo>
                  <a:cubicBezTo>
                    <a:pt x="781" y="1464"/>
                    <a:pt x="783" y="1475"/>
                    <a:pt x="776" y="1480"/>
                  </a:cubicBezTo>
                  <a:cubicBezTo>
                    <a:pt x="750" y="1497"/>
                    <a:pt x="729" y="1518"/>
                    <a:pt x="704" y="1536"/>
                  </a:cubicBezTo>
                  <a:cubicBezTo>
                    <a:pt x="697" y="1555"/>
                    <a:pt x="671" y="1619"/>
                    <a:pt x="656" y="1632"/>
                  </a:cubicBezTo>
                  <a:cubicBezTo>
                    <a:pt x="649" y="1637"/>
                    <a:pt x="639" y="1636"/>
                    <a:pt x="632" y="1640"/>
                  </a:cubicBezTo>
                  <a:cubicBezTo>
                    <a:pt x="623" y="1644"/>
                    <a:pt x="616" y="1652"/>
                    <a:pt x="608" y="1656"/>
                  </a:cubicBezTo>
                  <a:cubicBezTo>
                    <a:pt x="592" y="1662"/>
                    <a:pt x="560" y="1672"/>
                    <a:pt x="560" y="1672"/>
                  </a:cubicBezTo>
                  <a:cubicBezTo>
                    <a:pt x="534" y="1710"/>
                    <a:pt x="516" y="1737"/>
                    <a:pt x="472" y="1752"/>
                  </a:cubicBezTo>
                  <a:cubicBezTo>
                    <a:pt x="445" y="1791"/>
                    <a:pt x="419" y="1794"/>
                    <a:pt x="376" y="1808"/>
                  </a:cubicBezTo>
                  <a:cubicBezTo>
                    <a:pt x="351" y="1815"/>
                    <a:pt x="329" y="1829"/>
                    <a:pt x="304" y="1832"/>
                  </a:cubicBezTo>
                  <a:cubicBezTo>
                    <a:pt x="232" y="1837"/>
                    <a:pt x="172" y="1846"/>
                    <a:pt x="104" y="1864"/>
                  </a:cubicBezTo>
                  <a:cubicBezTo>
                    <a:pt x="21" y="1854"/>
                    <a:pt x="56" y="1856"/>
                    <a:pt x="0" y="185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81" name="Freeform 41"/>
            <p:cNvSpPr>
              <a:spLocks/>
            </p:cNvSpPr>
            <p:nvPr/>
          </p:nvSpPr>
          <p:spPr bwMode="auto">
            <a:xfrm>
              <a:off x="2216" y="568"/>
              <a:ext cx="777" cy="608"/>
            </a:xfrm>
            <a:custGeom>
              <a:avLst/>
              <a:gdLst/>
              <a:ahLst/>
              <a:cxnLst>
                <a:cxn ang="0">
                  <a:pos x="0" y="568"/>
                </a:cxn>
                <a:cxn ang="0">
                  <a:pos x="80" y="576"/>
                </a:cxn>
                <a:cxn ang="0">
                  <a:pos x="128" y="608"/>
                </a:cxn>
                <a:cxn ang="0">
                  <a:pos x="232" y="576"/>
                </a:cxn>
                <a:cxn ang="0">
                  <a:pos x="256" y="544"/>
                </a:cxn>
                <a:cxn ang="0">
                  <a:pos x="264" y="456"/>
                </a:cxn>
                <a:cxn ang="0">
                  <a:pos x="336" y="448"/>
                </a:cxn>
                <a:cxn ang="0">
                  <a:pos x="432" y="416"/>
                </a:cxn>
                <a:cxn ang="0">
                  <a:pos x="472" y="344"/>
                </a:cxn>
                <a:cxn ang="0">
                  <a:pos x="520" y="320"/>
                </a:cxn>
                <a:cxn ang="0">
                  <a:pos x="584" y="280"/>
                </a:cxn>
                <a:cxn ang="0">
                  <a:pos x="576" y="232"/>
                </a:cxn>
                <a:cxn ang="0">
                  <a:pos x="528" y="216"/>
                </a:cxn>
                <a:cxn ang="0">
                  <a:pos x="584" y="144"/>
                </a:cxn>
                <a:cxn ang="0">
                  <a:pos x="608" y="128"/>
                </a:cxn>
                <a:cxn ang="0">
                  <a:pos x="656" y="112"/>
                </a:cxn>
                <a:cxn ang="0">
                  <a:pos x="680" y="104"/>
                </a:cxn>
                <a:cxn ang="0">
                  <a:pos x="768" y="104"/>
                </a:cxn>
                <a:cxn ang="0">
                  <a:pos x="752" y="80"/>
                </a:cxn>
                <a:cxn ang="0">
                  <a:pos x="744" y="56"/>
                </a:cxn>
                <a:cxn ang="0">
                  <a:pos x="776" y="0"/>
                </a:cxn>
              </a:cxnLst>
              <a:rect l="0" t="0" r="r" b="b"/>
              <a:pathLst>
                <a:path w="777" h="608">
                  <a:moveTo>
                    <a:pt x="0" y="568"/>
                  </a:moveTo>
                  <a:cubicBezTo>
                    <a:pt x="26" y="570"/>
                    <a:pt x="54" y="568"/>
                    <a:pt x="80" y="576"/>
                  </a:cubicBezTo>
                  <a:cubicBezTo>
                    <a:pt x="98" y="581"/>
                    <a:pt x="128" y="608"/>
                    <a:pt x="128" y="608"/>
                  </a:cubicBezTo>
                  <a:cubicBezTo>
                    <a:pt x="164" y="583"/>
                    <a:pt x="185" y="582"/>
                    <a:pt x="232" y="576"/>
                  </a:cubicBezTo>
                  <a:cubicBezTo>
                    <a:pt x="240" y="565"/>
                    <a:pt x="252" y="556"/>
                    <a:pt x="256" y="544"/>
                  </a:cubicBezTo>
                  <a:cubicBezTo>
                    <a:pt x="263" y="515"/>
                    <a:pt x="245" y="478"/>
                    <a:pt x="264" y="456"/>
                  </a:cubicBezTo>
                  <a:cubicBezTo>
                    <a:pt x="279" y="437"/>
                    <a:pt x="312" y="450"/>
                    <a:pt x="336" y="448"/>
                  </a:cubicBezTo>
                  <a:cubicBezTo>
                    <a:pt x="392" y="391"/>
                    <a:pt x="315" y="458"/>
                    <a:pt x="432" y="416"/>
                  </a:cubicBezTo>
                  <a:cubicBezTo>
                    <a:pt x="453" y="408"/>
                    <a:pt x="453" y="358"/>
                    <a:pt x="472" y="344"/>
                  </a:cubicBezTo>
                  <a:cubicBezTo>
                    <a:pt x="485" y="332"/>
                    <a:pt x="505" y="329"/>
                    <a:pt x="520" y="320"/>
                  </a:cubicBezTo>
                  <a:cubicBezTo>
                    <a:pt x="532" y="281"/>
                    <a:pt x="545" y="289"/>
                    <a:pt x="584" y="280"/>
                  </a:cubicBezTo>
                  <a:cubicBezTo>
                    <a:pt x="600" y="255"/>
                    <a:pt x="613" y="252"/>
                    <a:pt x="576" y="232"/>
                  </a:cubicBezTo>
                  <a:cubicBezTo>
                    <a:pt x="561" y="223"/>
                    <a:pt x="528" y="216"/>
                    <a:pt x="528" y="216"/>
                  </a:cubicBezTo>
                  <a:cubicBezTo>
                    <a:pt x="510" y="163"/>
                    <a:pt x="546" y="162"/>
                    <a:pt x="584" y="144"/>
                  </a:cubicBezTo>
                  <a:cubicBezTo>
                    <a:pt x="592" y="139"/>
                    <a:pt x="599" y="131"/>
                    <a:pt x="608" y="128"/>
                  </a:cubicBezTo>
                  <a:cubicBezTo>
                    <a:pt x="623" y="121"/>
                    <a:pt x="640" y="117"/>
                    <a:pt x="656" y="112"/>
                  </a:cubicBezTo>
                  <a:cubicBezTo>
                    <a:pt x="664" y="109"/>
                    <a:pt x="680" y="104"/>
                    <a:pt x="680" y="104"/>
                  </a:cubicBezTo>
                  <a:cubicBezTo>
                    <a:pt x="709" y="113"/>
                    <a:pt x="734" y="126"/>
                    <a:pt x="768" y="104"/>
                  </a:cubicBezTo>
                  <a:cubicBezTo>
                    <a:pt x="776" y="98"/>
                    <a:pt x="756" y="88"/>
                    <a:pt x="752" y="80"/>
                  </a:cubicBezTo>
                  <a:cubicBezTo>
                    <a:pt x="748" y="72"/>
                    <a:pt x="746" y="64"/>
                    <a:pt x="744" y="56"/>
                  </a:cubicBezTo>
                  <a:cubicBezTo>
                    <a:pt x="777" y="5"/>
                    <a:pt x="776" y="27"/>
                    <a:pt x="776" y="0"/>
                  </a:cubicBezTo>
                </a:path>
              </a:pathLst>
            </a:custGeom>
            <a:noFill/>
            <a:ln w="38100" cap="flat" cmpd="sng">
              <a:solidFill>
                <a:srgbClr val="0066FF"/>
              </a:solidFill>
              <a:prstDash val="solid"/>
              <a:round/>
              <a:headEnd type="none" w="med" len="med"/>
              <a:tailEnd type="none" w="med" len="me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82" name="Freeform 42"/>
            <p:cNvSpPr>
              <a:spLocks/>
            </p:cNvSpPr>
            <p:nvPr/>
          </p:nvSpPr>
          <p:spPr bwMode="auto">
            <a:xfrm>
              <a:off x="2328" y="1944"/>
              <a:ext cx="134" cy="652"/>
            </a:xfrm>
            <a:custGeom>
              <a:avLst/>
              <a:gdLst/>
              <a:ahLst/>
              <a:cxnLst>
                <a:cxn ang="0">
                  <a:pos x="124" y="0"/>
                </a:cxn>
                <a:cxn ang="0">
                  <a:pos x="124" y="84"/>
                </a:cxn>
                <a:cxn ang="0">
                  <a:pos x="92" y="180"/>
                </a:cxn>
                <a:cxn ang="0">
                  <a:pos x="104" y="244"/>
                </a:cxn>
                <a:cxn ang="0">
                  <a:pos x="68" y="332"/>
                </a:cxn>
                <a:cxn ang="0">
                  <a:pos x="48" y="384"/>
                </a:cxn>
                <a:cxn ang="0">
                  <a:pos x="28" y="420"/>
                </a:cxn>
                <a:cxn ang="0">
                  <a:pos x="52" y="488"/>
                </a:cxn>
                <a:cxn ang="0">
                  <a:pos x="68" y="524"/>
                </a:cxn>
                <a:cxn ang="0">
                  <a:pos x="64" y="536"/>
                </a:cxn>
                <a:cxn ang="0">
                  <a:pos x="52" y="544"/>
                </a:cxn>
                <a:cxn ang="0">
                  <a:pos x="44" y="568"/>
                </a:cxn>
                <a:cxn ang="0">
                  <a:pos x="40" y="580"/>
                </a:cxn>
                <a:cxn ang="0">
                  <a:pos x="36" y="616"/>
                </a:cxn>
                <a:cxn ang="0">
                  <a:pos x="24" y="624"/>
                </a:cxn>
                <a:cxn ang="0">
                  <a:pos x="0" y="652"/>
                </a:cxn>
              </a:cxnLst>
              <a:rect l="0" t="0" r="r" b="b"/>
              <a:pathLst>
                <a:path w="134" h="652">
                  <a:moveTo>
                    <a:pt x="124" y="0"/>
                  </a:moveTo>
                  <a:cubicBezTo>
                    <a:pt x="127" y="33"/>
                    <a:pt x="134" y="52"/>
                    <a:pt x="124" y="84"/>
                  </a:cubicBezTo>
                  <a:cubicBezTo>
                    <a:pt x="120" y="137"/>
                    <a:pt x="123" y="148"/>
                    <a:pt x="92" y="180"/>
                  </a:cubicBezTo>
                  <a:cubicBezTo>
                    <a:pt x="94" y="203"/>
                    <a:pt x="96" y="221"/>
                    <a:pt x="104" y="244"/>
                  </a:cubicBezTo>
                  <a:cubicBezTo>
                    <a:pt x="96" y="272"/>
                    <a:pt x="93" y="314"/>
                    <a:pt x="68" y="332"/>
                  </a:cubicBezTo>
                  <a:cubicBezTo>
                    <a:pt x="64" y="358"/>
                    <a:pt x="68" y="370"/>
                    <a:pt x="48" y="384"/>
                  </a:cubicBezTo>
                  <a:cubicBezTo>
                    <a:pt x="29" y="411"/>
                    <a:pt x="35" y="398"/>
                    <a:pt x="28" y="420"/>
                  </a:cubicBezTo>
                  <a:cubicBezTo>
                    <a:pt x="31" y="447"/>
                    <a:pt x="32" y="468"/>
                    <a:pt x="52" y="488"/>
                  </a:cubicBezTo>
                  <a:cubicBezTo>
                    <a:pt x="56" y="501"/>
                    <a:pt x="63" y="510"/>
                    <a:pt x="68" y="524"/>
                  </a:cubicBezTo>
                  <a:cubicBezTo>
                    <a:pt x="66" y="528"/>
                    <a:pt x="66" y="532"/>
                    <a:pt x="64" y="536"/>
                  </a:cubicBezTo>
                  <a:cubicBezTo>
                    <a:pt x="60" y="539"/>
                    <a:pt x="54" y="539"/>
                    <a:pt x="52" y="544"/>
                  </a:cubicBezTo>
                  <a:cubicBezTo>
                    <a:pt x="47" y="551"/>
                    <a:pt x="46" y="560"/>
                    <a:pt x="44" y="568"/>
                  </a:cubicBezTo>
                  <a:cubicBezTo>
                    <a:pt x="42" y="572"/>
                    <a:pt x="40" y="580"/>
                    <a:pt x="40" y="580"/>
                  </a:cubicBezTo>
                  <a:cubicBezTo>
                    <a:pt x="38" y="592"/>
                    <a:pt x="40" y="604"/>
                    <a:pt x="36" y="616"/>
                  </a:cubicBezTo>
                  <a:cubicBezTo>
                    <a:pt x="34" y="620"/>
                    <a:pt x="27" y="620"/>
                    <a:pt x="24" y="624"/>
                  </a:cubicBezTo>
                  <a:cubicBezTo>
                    <a:pt x="13" y="632"/>
                    <a:pt x="9" y="642"/>
                    <a:pt x="0" y="652"/>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83" name="Freeform 43"/>
            <p:cNvSpPr>
              <a:spLocks/>
            </p:cNvSpPr>
            <p:nvPr/>
          </p:nvSpPr>
          <p:spPr bwMode="auto">
            <a:xfrm>
              <a:off x="2013" y="1466"/>
              <a:ext cx="467" cy="838"/>
            </a:xfrm>
            <a:custGeom>
              <a:avLst/>
              <a:gdLst/>
              <a:ahLst/>
              <a:cxnLst>
                <a:cxn ang="0">
                  <a:pos x="467" y="130"/>
                </a:cxn>
                <a:cxn ang="0">
                  <a:pos x="423" y="122"/>
                </a:cxn>
                <a:cxn ang="0">
                  <a:pos x="415" y="110"/>
                </a:cxn>
                <a:cxn ang="0">
                  <a:pos x="355" y="102"/>
                </a:cxn>
                <a:cxn ang="0">
                  <a:pos x="363" y="54"/>
                </a:cxn>
                <a:cxn ang="0">
                  <a:pos x="331" y="46"/>
                </a:cxn>
                <a:cxn ang="0">
                  <a:pos x="271" y="26"/>
                </a:cxn>
                <a:cxn ang="0">
                  <a:pos x="235" y="6"/>
                </a:cxn>
                <a:cxn ang="0">
                  <a:pos x="143" y="50"/>
                </a:cxn>
                <a:cxn ang="0">
                  <a:pos x="103" y="138"/>
                </a:cxn>
                <a:cxn ang="0">
                  <a:pos x="79" y="222"/>
                </a:cxn>
                <a:cxn ang="0">
                  <a:pos x="75" y="234"/>
                </a:cxn>
                <a:cxn ang="0">
                  <a:pos x="63" y="242"/>
                </a:cxn>
                <a:cxn ang="0">
                  <a:pos x="87" y="306"/>
                </a:cxn>
                <a:cxn ang="0">
                  <a:pos x="95" y="398"/>
                </a:cxn>
                <a:cxn ang="0">
                  <a:pos x="123" y="466"/>
                </a:cxn>
                <a:cxn ang="0">
                  <a:pos x="139" y="478"/>
                </a:cxn>
                <a:cxn ang="0">
                  <a:pos x="163" y="486"/>
                </a:cxn>
                <a:cxn ang="0">
                  <a:pos x="219" y="490"/>
                </a:cxn>
                <a:cxn ang="0">
                  <a:pos x="227" y="530"/>
                </a:cxn>
                <a:cxn ang="0">
                  <a:pos x="191" y="542"/>
                </a:cxn>
                <a:cxn ang="0">
                  <a:pos x="119" y="590"/>
                </a:cxn>
                <a:cxn ang="0">
                  <a:pos x="79" y="622"/>
                </a:cxn>
                <a:cxn ang="0">
                  <a:pos x="59" y="658"/>
                </a:cxn>
                <a:cxn ang="0">
                  <a:pos x="39" y="706"/>
                </a:cxn>
                <a:cxn ang="0">
                  <a:pos x="3" y="790"/>
                </a:cxn>
                <a:cxn ang="0">
                  <a:pos x="27" y="838"/>
                </a:cxn>
                <a:cxn ang="0">
                  <a:pos x="87" y="814"/>
                </a:cxn>
                <a:cxn ang="0">
                  <a:pos x="151" y="830"/>
                </a:cxn>
                <a:cxn ang="0">
                  <a:pos x="195" y="818"/>
                </a:cxn>
                <a:cxn ang="0">
                  <a:pos x="231" y="822"/>
                </a:cxn>
                <a:cxn ang="0">
                  <a:pos x="267" y="790"/>
                </a:cxn>
                <a:cxn ang="0">
                  <a:pos x="339" y="734"/>
                </a:cxn>
                <a:cxn ang="0">
                  <a:pos x="411" y="726"/>
                </a:cxn>
              </a:cxnLst>
              <a:rect l="0" t="0" r="r" b="b"/>
              <a:pathLst>
                <a:path w="467" h="838">
                  <a:moveTo>
                    <a:pt x="467" y="130"/>
                  </a:moveTo>
                  <a:cubicBezTo>
                    <a:pt x="452" y="125"/>
                    <a:pt x="436" y="127"/>
                    <a:pt x="423" y="122"/>
                  </a:cubicBezTo>
                  <a:cubicBezTo>
                    <a:pt x="418" y="120"/>
                    <a:pt x="418" y="113"/>
                    <a:pt x="415" y="110"/>
                  </a:cubicBezTo>
                  <a:cubicBezTo>
                    <a:pt x="399" y="97"/>
                    <a:pt x="375" y="103"/>
                    <a:pt x="355" y="102"/>
                  </a:cubicBezTo>
                  <a:cubicBezTo>
                    <a:pt x="359" y="85"/>
                    <a:pt x="374" y="70"/>
                    <a:pt x="363" y="54"/>
                  </a:cubicBezTo>
                  <a:cubicBezTo>
                    <a:pt x="356" y="44"/>
                    <a:pt x="341" y="48"/>
                    <a:pt x="331" y="46"/>
                  </a:cubicBezTo>
                  <a:cubicBezTo>
                    <a:pt x="309" y="41"/>
                    <a:pt x="292" y="30"/>
                    <a:pt x="271" y="26"/>
                  </a:cubicBezTo>
                  <a:cubicBezTo>
                    <a:pt x="260" y="5"/>
                    <a:pt x="257" y="0"/>
                    <a:pt x="235" y="6"/>
                  </a:cubicBezTo>
                  <a:cubicBezTo>
                    <a:pt x="207" y="33"/>
                    <a:pt x="179" y="40"/>
                    <a:pt x="143" y="50"/>
                  </a:cubicBezTo>
                  <a:cubicBezTo>
                    <a:pt x="116" y="89"/>
                    <a:pt x="147" y="108"/>
                    <a:pt x="103" y="138"/>
                  </a:cubicBezTo>
                  <a:cubicBezTo>
                    <a:pt x="93" y="165"/>
                    <a:pt x="102" y="206"/>
                    <a:pt x="79" y="222"/>
                  </a:cubicBezTo>
                  <a:cubicBezTo>
                    <a:pt x="77" y="226"/>
                    <a:pt x="77" y="230"/>
                    <a:pt x="75" y="234"/>
                  </a:cubicBezTo>
                  <a:cubicBezTo>
                    <a:pt x="71" y="237"/>
                    <a:pt x="64" y="237"/>
                    <a:pt x="63" y="242"/>
                  </a:cubicBezTo>
                  <a:cubicBezTo>
                    <a:pt x="57" y="264"/>
                    <a:pt x="80" y="286"/>
                    <a:pt x="87" y="306"/>
                  </a:cubicBezTo>
                  <a:cubicBezTo>
                    <a:pt x="76" y="336"/>
                    <a:pt x="76" y="370"/>
                    <a:pt x="95" y="398"/>
                  </a:cubicBezTo>
                  <a:cubicBezTo>
                    <a:pt x="101" y="424"/>
                    <a:pt x="92" y="455"/>
                    <a:pt x="123" y="466"/>
                  </a:cubicBezTo>
                  <a:cubicBezTo>
                    <a:pt x="128" y="470"/>
                    <a:pt x="133" y="475"/>
                    <a:pt x="139" y="478"/>
                  </a:cubicBezTo>
                  <a:cubicBezTo>
                    <a:pt x="146" y="481"/>
                    <a:pt x="163" y="486"/>
                    <a:pt x="163" y="486"/>
                  </a:cubicBezTo>
                  <a:cubicBezTo>
                    <a:pt x="184" y="481"/>
                    <a:pt x="197" y="484"/>
                    <a:pt x="219" y="490"/>
                  </a:cubicBezTo>
                  <a:cubicBezTo>
                    <a:pt x="224" y="498"/>
                    <a:pt x="239" y="518"/>
                    <a:pt x="227" y="530"/>
                  </a:cubicBezTo>
                  <a:cubicBezTo>
                    <a:pt x="206" y="547"/>
                    <a:pt x="207" y="531"/>
                    <a:pt x="191" y="542"/>
                  </a:cubicBezTo>
                  <a:cubicBezTo>
                    <a:pt x="166" y="558"/>
                    <a:pt x="147" y="580"/>
                    <a:pt x="119" y="590"/>
                  </a:cubicBezTo>
                  <a:cubicBezTo>
                    <a:pt x="105" y="600"/>
                    <a:pt x="93" y="612"/>
                    <a:pt x="79" y="622"/>
                  </a:cubicBezTo>
                  <a:cubicBezTo>
                    <a:pt x="60" y="649"/>
                    <a:pt x="66" y="636"/>
                    <a:pt x="59" y="658"/>
                  </a:cubicBezTo>
                  <a:cubicBezTo>
                    <a:pt x="55" y="682"/>
                    <a:pt x="58" y="692"/>
                    <a:pt x="39" y="706"/>
                  </a:cubicBezTo>
                  <a:cubicBezTo>
                    <a:pt x="21" y="732"/>
                    <a:pt x="17" y="761"/>
                    <a:pt x="3" y="790"/>
                  </a:cubicBezTo>
                  <a:cubicBezTo>
                    <a:pt x="6" y="818"/>
                    <a:pt x="0" y="831"/>
                    <a:pt x="27" y="838"/>
                  </a:cubicBezTo>
                  <a:cubicBezTo>
                    <a:pt x="48" y="832"/>
                    <a:pt x="68" y="826"/>
                    <a:pt x="87" y="814"/>
                  </a:cubicBezTo>
                  <a:cubicBezTo>
                    <a:pt x="108" y="817"/>
                    <a:pt x="129" y="822"/>
                    <a:pt x="151" y="830"/>
                  </a:cubicBezTo>
                  <a:cubicBezTo>
                    <a:pt x="187" y="820"/>
                    <a:pt x="172" y="825"/>
                    <a:pt x="195" y="818"/>
                  </a:cubicBezTo>
                  <a:cubicBezTo>
                    <a:pt x="207" y="819"/>
                    <a:pt x="218" y="822"/>
                    <a:pt x="231" y="822"/>
                  </a:cubicBezTo>
                  <a:cubicBezTo>
                    <a:pt x="249" y="820"/>
                    <a:pt x="257" y="801"/>
                    <a:pt x="267" y="790"/>
                  </a:cubicBezTo>
                  <a:cubicBezTo>
                    <a:pt x="291" y="762"/>
                    <a:pt x="310" y="753"/>
                    <a:pt x="339" y="734"/>
                  </a:cubicBezTo>
                  <a:cubicBezTo>
                    <a:pt x="353" y="712"/>
                    <a:pt x="386" y="726"/>
                    <a:pt x="411" y="72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84" name="Freeform 44"/>
            <p:cNvSpPr>
              <a:spLocks/>
            </p:cNvSpPr>
            <p:nvPr/>
          </p:nvSpPr>
          <p:spPr bwMode="auto">
            <a:xfrm>
              <a:off x="1604" y="2176"/>
              <a:ext cx="152" cy="192"/>
            </a:xfrm>
            <a:custGeom>
              <a:avLst/>
              <a:gdLst/>
              <a:ahLst/>
              <a:cxnLst>
                <a:cxn ang="0">
                  <a:pos x="0" y="192"/>
                </a:cxn>
                <a:cxn ang="0">
                  <a:pos x="40" y="176"/>
                </a:cxn>
                <a:cxn ang="0">
                  <a:pos x="64" y="168"/>
                </a:cxn>
                <a:cxn ang="0">
                  <a:pos x="96" y="80"/>
                </a:cxn>
                <a:cxn ang="0">
                  <a:pos x="132" y="60"/>
                </a:cxn>
                <a:cxn ang="0">
                  <a:pos x="152" y="24"/>
                </a:cxn>
                <a:cxn ang="0">
                  <a:pos x="148" y="8"/>
                </a:cxn>
                <a:cxn ang="0">
                  <a:pos x="136" y="0"/>
                </a:cxn>
              </a:cxnLst>
              <a:rect l="0" t="0" r="r" b="b"/>
              <a:pathLst>
                <a:path w="152" h="192">
                  <a:moveTo>
                    <a:pt x="0" y="192"/>
                  </a:moveTo>
                  <a:cubicBezTo>
                    <a:pt x="14" y="187"/>
                    <a:pt x="26" y="182"/>
                    <a:pt x="40" y="176"/>
                  </a:cubicBezTo>
                  <a:cubicBezTo>
                    <a:pt x="47" y="172"/>
                    <a:pt x="64" y="168"/>
                    <a:pt x="64" y="168"/>
                  </a:cubicBezTo>
                  <a:cubicBezTo>
                    <a:pt x="72" y="150"/>
                    <a:pt x="77" y="86"/>
                    <a:pt x="96" y="80"/>
                  </a:cubicBezTo>
                  <a:cubicBezTo>
                    <a:pt x="109" y="75"/>
                    <a:pt x="132" y="60"/>
                    <a:pt x="132" y="60"/>
                  </a:cubicBezTo>
                  <a:cubicBezTo>
                    <a:pt x="150" y="32"/>
                    <a:pt x="144" y="45"/>
                    <a:pt x="152" y="24"/>
                  </a:cubicBezTo>
                  <a:cubicBezTo>
                    <a:pt x="150" y="18"/>
                    <a:pt x="151" y="12"/>
                    <a:pt x="148" y="8"/>
                  </a:cubicBezTo>
                  <a:cubicBezTo>
                    <a:pt x="145" y="4"/>
                    <a:pt x="136" y="0"/>
                    <a:pt x="136" y="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85" name="Freeform 45"/>
            <p:cNvSpPr>
              <a:spLocks/>
            </p:cNvSpPr>
            <p:nvPr/>
          </p:nvSpPr>
          <p:spPr bwMode="auto">
            <a:xfrm>
              <a:off x="2354" y="2052"/>
              <a:ext cx="113" cy="320"/>
            </a:xfrm>
            <a:custGeom>
              <a:avLst/>
              <a:gdLst/>
              <a:ahLst/>
              <a:cxnLst>
                <a:cxn ang="0">
                  <a:pos x="98" y="0"/>
                </a:cxn>
                <a:cxn ang="0">
                  <a:pos x="46" y="72"/>
                </a:cxn>
                <a:cxn ang="0">
                  <a:pos x="50" y="116"/>
                </a:cxn>
                <a:cxn ang="0">
                  <a:pos x="34" y="164"/>
                </a:cxn>
                <a:cxn ang="0">
                  <a:pos x="22" y="244"/>
                </a:cxn>
                <a:cxn ang="0">
                  <a:pos x="6" y="268"/>
                </a:cxn>
                <a:cxn ang="0">
                  <a:pos x="2" y="280"/>
                </a:cxn>
                <a:cxn ang="0">
                  <a:pos x="18" y="312"/>
                </a:cxn>
                <a:cxn ang="0">
                  <a:pos x="42" y="320"/>
                </a:cxn>
                <a:cxn ang="0">
                  <a:pos x="42" y="280"/>
                </a:cxn>
                <a:cxn ang="0">
                  <a:pos x="46" y="244"/>
                </a:cxn>
                <a:cxn ang="0">
                  <a:pos x="58" y="256"/>
                </a:cxn>
                <a:cxn ang="0">
                  <a:pos x="70" y="252"/>
                </a:cxn>
                <a:cxn ang="0">
                  <a:pos x="98" y="208"/>
                </a:cxn>
                <a:cxn ang="0">
                  <a:pos x="74" y="132"/>
                </a:cxn>
                <a:cxn ang="0">
                  <a:pos x="106" y="72"/>
                </a:cxn>
                <a:cxn ang="0">
                  <a:pos x="102" y="16"/>
                </a:cxn>
                <a:cxn ang="0">
                  <a:pos x="90" y="8"/>
                </a:cxn>
                <a:cxn ang="0">
                  <a:pos x="98" y="0"/>
                </a:cxn>
              </a:cxnLst>
              <a:rect l="0" t="0" r="r" b="b"/>
              <a:pathLst>
                <a:path w="113" h="320">
                  <a:moveTo>
                    <a:pt x="98" y="0"/>
                  </a:moveTo>
                  <a:cubicBezTo>
                    <a:pt x="56" y="8"/>
                    <a:pt x="69" y="40"/>
                    <a:pt x="46" y="72"/>
                  </a:cubicBezTo>
                  <a:cubicBezTo>
                    <a:pt x="41" y="89"/>
                    <a:pt x="44" y="98"/>
                    <a:pt x="50" y="116"/>
                  </a:cubicBezTo>
                  <a:cubicBezTo>
                    <a:pt x="46" y="136"/>
                    <a:pt x="40" y="145"/>
                    <a:pt x="34" y="164"/>
                  </a:cubicBezTo>
                  <a:cubicBezTo>
                    <a:pt x="32" y="181"/>
                    <a:pt x="30" y="224"/>
                    <a:pt x="22" y="244"/>
                  </a:cubicBezTo>
                  <a:cubicBezTo>
                    <a:pt x="18" y="252"/>
                    <a:pt x="9" y="258"/>
                    <a:pt x="6" y="268"/>
                  </a:cubicBezTo>
                  <a:cubicBezTo>
                    <a:pt x="4" y="272"/>
                    <a:pt x="3" y="276"/>
                    <a:pt x="2" y="280"/>
                  </a:cubicBezTo>
                  <a:cubicBezTo>
                    <a:pt x="5" y="301"/>
                    <a:pt x="0" y="304"/>
                    <a:pt x="18" y="312"/>
                  </a:cubicBezTo>
                  <a:cubicBezTo>
                    <a:pt x="25" y="315"/>
                    <a:pt x="42" y="320"/>
                    <a:pt x="42" y="320"/>
                  </a:cubicBezTo>
                  <a:cubicBezTo>
                    <a:pt x="67" y="311"/>
                    <a:pt x="56" y="294"/>
                    <a:pt x="42" y="280"/>
                  </a:cubicBezTo>
                  <a:cubicBezTo>
                    <a:pt x="43" y="268"/>
                    <a:pt x="39" y="254"/>
                    <a:pt x="46" y="244"/>
                  </a:cubicBezTo>
                  <a:cubicBezTo>
                    <a:pt x="49" y="239"/>
                    <a:pt x="52" y="254"/>
                    <a:pt x="58" y="256"/>
                  </a:cubicBezTo>
                  <a:cubicBezTo>
                    <a:pt x="62" y="257"/>
                    <a:pt x="66" y="253"/>
                    <a:pt x="70" y="252"/>
                  </a:cubicBezTo>
                  <a:cubicBezTo>
                    <a:pt x="75" y="234"/>
                    <a:pt x="83" y="217"/>
                    <a:pt x="98" y="208"/>
                  </a:cubicBezTo>
                  <a:cubicBezTo>
                    <a:pt x="108" y="177"/>
                    <a:pt x="82" y="158"/>
                    <a:pt x="74" y="132"/>
                  </a:cubicBezTo>
                  <a:cubicBezTo>
                    <a:pt x="80" y="112"/>
                    <a:pt x="94" y="89"/>
                    <a:pt x="106" y="72"/>
                  </a:cubicBezTo>
                  <a:cubicBezTo>
                    <a:pt x="109" y="55"/>
                    <a:pt x="113" y="30"/>
                    <a:pt x="102" y="16"/>
                  </a:cubicBezTo>
                  <a:cubicBezTo>
                    <a:pt x="98" y="12"/>
                    <a:pt x="91" y="12"/>
                    <a:pt x="90" y="8"/>
                  </a:cubicBezTo>
                  <a:cubicBezTo>
                    <a:pt x="89" y="4"/>
                    <a:pt x="95" y="2"/>
                    <a:pt x="98" y="0"/>
                  </a:cubicBezTo>
                  <a:close/>
                </a:path>
              </a:pathLst>
            </a:custGeom>
            <a:solidFill>
              <a:schemeClr val="accent1"/>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86" name="Freeform 46"/>
            <p:cNvSpPr>
              <a:spLocks/>
            </p:cNvSpPr>
            <p:nvPr/>
          </p:nvSpPr>
          <p:spPr bwMode="auto">
            <a:xfrm>
              <a:off x="2447" y="1268"/>
              <a:ext cx="109" cy="172"/>
            </a:xfrm>
            <a:custGeom>
              <a:avLst/>
              <a:gdLst/>
              <a:ahLst/>
              <a:cxnLst>
                <a:cxn ang="0">
                  <a:pos x="73" y="0"/>
                </a:cxn>
                <a:cxn ang="0">
                  <a:pos x="13" y="16"/>
                </a:cxn>
                <a:cxn ang="0">
                  <a:pos x="5" y="40"/>
                </a:cxn>
                <a:cxn ang="0">
                  <a:pos x="21" y="64"/>
                </a:cxn>
                <a:cxn ang="0">
                  <a:pos x="53" y="132"/>
                </a:cxn>
                <a:cxn ang="0">
                  <a:pos x="85" y="172"/>
                </a:cxn>
                <a:cxn ang="0">
                  <a:pos x="93" y="148"/>
                </a:cxn>
                <a:cxn ang="0">
                  <a:pos x="109" y="124"/>
                </a:cxn>
                <a:cxn ang="0">
                  <a:pos x="89" y="32"/>
                </a:cxn>
                <a:cxn ang="0">
                  <a:pos x="85" y="4"/>
                </a:cxn>
                <a:cxn ang="0">
                  <a:pos x="73" y="0"/>
                </a:cxn>
              </a:cxnLst>
              <a:rect l="0" t="0" r="r" b="b"/>
              <a:pathLst>
                <a:path w="109" h="172">
                  <a:moveTo>
                    <a:pt x="73" y="0"/>
                  </a:moveTo>
                  <a:cubicBezTo>
                    <a:pt x="53" y="4"/>
                    <a:pt x="32" y="9"/>
                    <a:pt x="13" y="16"/>
                  </a:cubicBezTo>
                  <a:cubicBezTo>
                    <a:pt x="10" y="24"/>
                    <a:pt x="0" y="32"/>
                    <a:pt x="5" y="40"/>
                  </a:cubicBezTo>
                  <a:cubicBezTo>
                    <a:pt x="10" y="48"/>
                    <a:pt x="21" y="64"/>
                    <a:pt x="21" y="64"/>
                  </a:cubicBezTo>
                  <a:cubicBezTo>
                    <a:pt x="27" y="89"/>
                    <a:pt x="24" y="122"/>
                    <a:pt x="53" y="132"/>
                  </a:cubicBezTo>
                  <a:cubicBezTo>
                    <a:pt x="60" y="155"/>
                    <a:pt x="60" y="165"/>
                    <a:pt x="85" y="172"/>
                  </a:cubicBezTo>
                  <a:cubicBezTo>
                    <a:pt x="87" y="164"/>
                    <a:pt x="88" y="155"/>
                    <a:pt x="93" y="148"/>
                  </a:cubicBezTo>
                  <a:cubicBezTo>
                    <a:pt x="98" y="140"/>
                    <a:pt x="109" y="124"/>
                    <a:pt x="109" y="124"/>
                  </a:cubicBezTo>
                  <a:cubicBezTo>
                    <a:pt x="104" y="85"/>
                    <a:pt x="100" y="66"/>
                    <a:pt x="89" y="32"/>
                  </a:cubicBezTo>
                  <a:cubicBezTo>
                    <a:pt x="87" y="22"/>
                    <a:pt x="89" y="12"/>
                    <a:pt x="85" y="4"/>
                  </a:cubicBezTo>
                  <a:cubicBezTo>
                    <a:pt x="83" y="0"/>
                    <a:pt x="73" y="0"/>
                    <a:pt x="73" y="0"/>
                  </a:cubicBezTo>
                  <a:close/>
                </a:path>
              </a:pathLst>
            </a:custGeom>
            <a:solidFill>
              <a:schemeClr val="accent1"/>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87" name="Oval 47"/>
            <p:cNvSpPr>
              <a:spLocks noChangeArrowheads="1"/>
            </p:cNvSpPr>
            <p:nvPr/>
          </p:nvSpPr>
          <p:spPr bwMode="auto">
            <a:xfrm>
              <a:off x="2704" y="1880"/>
              <a:ext cx="92" cy="88"/>
            </a:xfrm>
            <a:prstGeom prst="ellipse">
              <a:avLst/>
            </a:prstGeom>
            <a:solidFill>
              <a:srgbClr val="00CC00"/>
            </a:solidFill>
            <a:ln w="38100">
              <a:solidFill>
                <a:srgbClr val="FF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88" name="Text Box 48"/>
            <p:cNvSpPr txBox="1">
              <a:spLocks noChangeArrowheads="1"/>
            </p:cNvSpPr>
            <p:nvPr/>
          </p:nvSpPr>
          <p:spPr bwMode="auto">
            <a:xfrm>
              <a:off x="1064" y="920"/>
              <a:ext cx="1024" cy="21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600" b="1" i="1" u="none" strike="noStrike" kern="1200" cap="none" spc="0" normalizeH="0" baseline="0" noProof="0" dirty="0">
                  <a:ln>
                    <a:noFill/>
                  </a:ln>
                  <a:solidFill>
                    <a:srgbClr val="99CCFF"/>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البحرالابيض المتوسط</a:t>
              </a:r>
            </a:p>
          </p:txBody>
        </p:sp>
        <p:sp>
          <p:nvSpPr>
            <p:cNvPr id="752689" name="Text Box 49"/>
            <p:cNvSpPr txBox="1">
              <a:spLocks noChangeArrowheads="1"/>
            </p:cNvSpPr>
            <p:nvPr/>
          </p:nvSpPr>
          <p:spPr bwMode="auto">
            <a:xfrm>
              <a:off x="1960" y="752"/>
              <a:ext cx="920" cy="21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1"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لبنان</a:t>
              </a:r>
              <a:endParaRPr kumimoji="0" lang="en-US"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690" name="Freeform 50"/>
            <p:cNvSpPr>
              <a:spLocks/>
            </p:cNvSpPr>
            <p:nvPr/>
          </p:nvSpPr>
          <p:spPr bwMode="auto">
            <a:xfrm>
              <a:off x="2450" y="1008"/>
              <a:ext cx="126" cy="940"/>
            </a:xfrm>
            <a:custGeom>
              <a:avLst/>
              <a:gdLst/>
              <a:ahLst/>
              <a:cxnLst>
                <a:cxn ang="0">
                  <a:pos x="102" y="0"/>
                </a:cxn>
                <a:cxn ang="0">
                  <a:pos x="126" y="40"/>
                </a:cxn>
                <a:cxn ang="0">
                  <a:pos x="114" y="80"/>
                </a:cxn>
                <a:cxn ang="0">
                  <a:pos x="78" y="224"/>
                </a:cxn>
                <a:cxn ang="0">
                  <a:pos x="102" y="336"/>
                </a:cxn>
                <a:cxn ang="0">
                  <a:pos x="58" y="432"/>
                </a:cxn>
                <a:cxn ang="0">
                  <a:pos x="50" y="468"/>
                </a:cxn>
                <a:cxn ang="0">
                  <a:pos x="26" y="512"/>
                </a:cxn>
                <a:cxn ang="0">
                  <a:pos x="30" y="560"/>
                </a:cxn>
                <a:cxn ang="0">
                  <a:pos x="18" y="640"/>
                </a:cxn>
                <a:cxn ang="0">
                  <a:pos x="46" y="680"/>
                </a:cxn>
                <a:cxn ang="0">
                  <a:pos x="34" y="740"/>
                </a:cxn>
                <a:cxn ang="0">
                  <a:pos x="34" y="784"/>
                </a:cxn>
                <a:cxn ang="0">
                  <a:pos x="26" y="808"/>
                </a:cxn>
                <a:cxn ang="0">
                  <a:pos x="18" y="888"/>
                </a:cxn>
                <a:cxn ang="0">
                  <a:pos x="2" y="912"/>
                </a:cxn>
                <a:cxn ang="0">
                  <a:pos x="6" y="940"/>
                </a:cxn>
              </a:cxnLst>
              <a:rect l="0" t="0" r="r" b="b"/>
              <a:pathLst>
                <a:path w="126" h="940">
                  <a:moveTo>
                    <a:pt x="102" y="0"/>
                  </a:moveTo>
                  <a:cubicBezTo>
                    <a:pt x="106" y="24"/>
                    <a:pt x="113" y="21"/>
                    <a:pt x="126" y="40"/>
                  </a:cubicBezTo>
                  <a:cubicBezTo>
                    <a:pt x="116" y="69"/>
                    <a:pt x="120" y="55"/>
                    <a:pt x="114" y="80"/>
                  </a:cubicBezTo>
                  <a:cubicBezTo>
                    <a:pt x="108" y="131"/>
                    <a:pt x="90" y="175"/>
                    <a:pt x="78" y="224"/>
                  </a:cubicBezTo>
                  <a:cubicBezTo>
                    <a:pt x="80" y="265"/>
                    <a:pt x="79" y="301"/>
                    <a:pt x="102" y="336"/>
                  </a:cubicBezTo>
                  <a:cubicBezTo>
                    <a:pt x="98" y="364"/>
                    <a:pt x="90" y="421"/>
                    <a:pt x="58" y="432"/>
                  </a:cubicBezTo>
                  <a:cubicBezTo>
                    <a:pt x="48" y="446"/>
                    <a:pt x="44" y="451"/>
                    <a:pt x="50" y="468"/>
                  </a:cubicBezTo>
                  <a:cubicBezTo>
                    <a:pt x="45" y="497"/>
                    <a:pt x="40" y="490"/>
                    <a:pt x="26" y="512"/>
                  </a:cubicBezTo>
                  <a:cubicBezTo>
                    <a:pt x="29" y="533"/>
                    <a:pt x="41" y="543"/>
                    <a:pt x="30" y="560"/>
                  </a:cubicBezTo>
                  <a:cubicBezTo>
                    <a:pt x="38" y="585"/>
                    <a:pt x="26" y="615"/>
                    <a:pt x="18" y="640"/>
                  </a:cubicBezTo>
                  <a:cubicBezTo>
                    <a:pt x="37" y="669"/>
                    <a:pt x="28" y="656"/>
                    <a:pt x="46" y="680"/>
                  </a:cubicBezTo>
                  <a:cubicBezTo>
                    <a:pt x="51" y="703"/>
                    <a:pt x="46" y="720"/>
                    <a:pt x="34" y="740"/>
                  </a:cubicBezTo>
                  <a:cubicBezTo>
                    <a:pt x="40" y="759"/>
                    <a:pt x="40" y="753"/>
                    <a:pt x="34" y="784"/>
                  </a:cubicBezTo>
                  <a:cubicBezTo>
                    <a:pt x="32" y="792"/>
                    <a:pt x="26" y="808"/>
                    <a:pt x="26" y="808"/>
                  </a:cubicBezTo>
                  <a:cubicBezTo>
                    <a:pt x="22" y="843"/>
                    <a:pt x="13" y="854"/>
                    <a:pt x="18" y="888"/>
                  </a:cubicBezTo>
                  <a:cubicBezTo>
                    <a:pt x="12" y="896"/>
                    <a:pt x="0" y="902"/>
                    <a:pt x="2" y="912"/>
                  </a:cubicBezTo>
                  <a:cubicBezTo>
                    <a:pt x="3" y="921"/>
                    <a:pt x="6" y="940"/>
                    <a:pt x="6" y="94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91" name="Text Box 51"/>
            <p:cNvSpPr txBox="1">
              <a:spLocks noChangeArrowheads="1"/>
            </p:cNvSpPr>
            <p:nvPr/>
          </p:nvSpPr>
          <p:spPr bwMode="auto">
            <a:xfrm>
              <a:off x="2224" y="1981"/>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أريحا</a:t>
              </a:r>
              <a:endParaRPr kumimoji="0" lang="en-US"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692" name="Text Box 52"/>
            <p:cNvSpPr txBox="1">
              <a:spLocks noChangeArrowheads="1"/>
            </p:cNvSpPr>
            <p:nvPr/>
          </p:nvSpPr>
          <p:spPr bwMode="auto">
            <a:xfrm>
              <a:off x="2256" y="2122"/>
              <a:ext cx="520" cy="33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400" b="0" i="1" u="none" strike="noStrike" kern="1200" cap="none" spc="0" normalizeH="0" baseline="0" noProof="0" dirty="0">
                  <a:ln>
                    <a:noFill/>
                  </a:ln>
                  <a:solidFill>
                    <a:srgbClr val="99CCFF"/>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البحر الميت</a:t>
              </a:r>
              <a:endParaRPr kumimoji="0" lang="en-US" sz="1400" b="0" i="1" u="none" strike="noStrike" kern="1200" cap="none" spc="0" normalizeH="0" baseline="0" noProof="0" dirty="0">
                <a:ln>
                  <a:noFill/>
                </a:ln>
                <a:solidFill>
                  <a:srgbClr val="99CCFF"/>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693" name="Text Box 53"/>
            <p:cNvSpPr txBox="1">
              <a:spLocks noChangeArrowheads="1"/>
            </p:cNvSpPr>
            <p:nvPr/>
          </p:nvSpPr>
          <p:spPr bwMode="auto">
            <a:xfrm>
              <a:off x="1600" y="2090"/>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حبرون</a:t>
              </a:r>
              <a:endParaRPr kumimoji="0" lang="en-US"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694" name="Text Box 54"/>
            <p:cNvSpPr txBox="1">
              <a:spLocks noChangeArrowheads="1"/>
            </p:cNvSpPr>
            <p:nvPr/>
          </p:nvSpPr>
          <p:spPr bwMode="auto">
            <a:xfrm>
              <a:off x="2400" y="1202"/>
              <a:ext cx="520" cy="194"/>
            </a:xfrm>
            <a:prstGeom prst="rect">
              <a:avLst/>
            </a:prstGeom>
            <a:noFill/>
            <a:ln w="381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400" b="0" i="1" u="none" strike="noStrike" kern="1200" cap="none" spc="0" normalizeH="0" baseline="0" noProof="0" dirty="0">
                  <a:ln>
                    <a:noFill/>
                  </a:ln>
                  <a:solidFill>
                    <a:srgbClr val="99CCFF"/>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بحر الجليل</a:t>
              </a:r>
              <a:endParaRPr kumimoji="0" lang="en-US" sz="1400" b="0" i="1" u="none" strike="noStrike" kern="1200" cap="none" spc="0" normalizeH="0" baseline="0" noProof="0" dirty="0">
                <a:ln>
                  <a:noFill/>
                </a:ln>
                <a:solidFill>
                  <a:srgbClr val="99CCFF"/>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695" name="Oval 55"/>
            <p:cNvSpPr>
              <a:spLocks noChangeArrowheads="1"/>
            </p:cNvSpPr>
            <p:nvPr/>
          </p:nvSpPr>
          <p:spPr bwMode="auto">
            <a:xfrm>
              <a:off x="2272" y="1350"/>
              <a:ext cx="92" cy="88"/>
            </a:xfrm>
            <a:prstGeom prst="ellipse">
              <a:avLst/>
            </a:prstGeom>
            <a:solidFill>
              <a:srgbClr val="00CC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96" name="Oval 56"/>
            <p:cNvSpPr>
              <a:spLocks noChangeArrowheads="1"/>
            </p:cNvSpPr>
            <p:nvPr/>
          </p:nvSpPr>
          <p:spPr bwMode="auto">
            <a:xfrm>
              <a:off x="2072" y="1298"/>
              <a:ext cx="92" cy="88"/>
            </a:xfrm>
            <a:prstGeom prst="ellipse">
              <a:avLst/>
            </a:prstGeom>
            <a:solidFill>
              <a:srgbClr val="00CC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97" name="Oval 57"/>
            <p:cNvSpPr>
              <a:spLocks noChangeArrowheads="1"/>
            </p:cNvSpPr>
            <p:nvPr/>
          </p:nvSpPr>
          <p:spPr bwMode="auto">
            <a:xfrm>
              <a:off x="2396" y="1934"/>
              <a:ext cx="92" cy="88"/>
            </a:xfrm>
            <a:prstGeom prst="ellipse">
              <a:avLst/>
            </a:prstGeom>
            <a:solidFill>
              <a:srgbClr val="00CC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98" name="Oval 58"/>
            <p:cNvSpPr>
              <a:spLocks noChangeArrowheads="1"/>
            </p:cNvSpPr>
            <p:nvPr/>
          </p:nvSpPr>
          <p:spPr bwMode="auto">
            <a:xfrm>
              <a:off x="1920" y="2318"/>
              <a:ext cx="92" cy="88"/>
            </a:xfrm>
            <a:prstGeom prst="ellipse">
              <a:avLst/>
            </a:prstGeom>
            <a:solidFill>
              <a:srgbClr val="00CC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99" name="Oval 59"/>
            <p:cNvSpPr>
              <a:spLocks noChangeArrowheads="1"/>
            </p:cNvSpPr>
            <p:nvPr/>
          </p:nvSpPr>
          <p:spPr bwMode="auto">
            <a:xfrm>
              <a:off x="1692" y="2146"/>
              <a:ext cx="92" cy="88"/>
            </a:xfrm>
            <a:prstGeom prst="ellipse">
              <a:avLst/>
            </a:prstGeom>
            <a:solidFill>
              <a:srgbClr val="00CC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700" name="Oval 60"/>
            <p:cNvSpPr>
              <a:spLocks noChangeArrowheads="1"/>
            </p:cNvSpPr>
            <p:nvPr/>
          </p:nvSpPr>
          <p:spPr bwMode="auto">
            <a:xfrm>
              <a:off x="1904" y="1818"/>
              <a:ext cx="92" cy="88"/>
            </a:xfrm>
            <a:prstGeom prst="ellipse">
              <a:avLst/>
            </a:prstGeom>
            <a:solidFill>
              <a:srgbClr val="00CC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701" name="Oval 61"/>
            <p:cNvSpPr>
              <a:spLocks noChangeArrowheads="1"/>
            </p:cNvSpPr>
            <p:nvPr/>
          </p:nvSpPr>
          <p:spPr bwMode="auto">
            <a:xfrm>
              <a:off x="2124" y="2146"/>
              <a:ext cx="92" cy="88"/>
            </a:xfrm>
            <a:prstGeom prst="ellipse">
              <a:avLst/>
            </a:prstGeom>
            <a:solidFill>
              <a:srgbClr val="00CC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702" name="Oval 62"/>
            <p:cNvSpPr>
              <a:spLocks noChangeArrowheads="1"/>
            </p:cNvSpPr>
            <p:nvPr/>
          </p:nvSpPr>
          <p:spPr bwMode="auto">
            <a:xfrm>
              <a:off x="1972" y="1622"/>
              <a:ext cx="92" cy="88"/>
            </a:xfrm>
            <a:prstGeom prst="ellipse">
              <a:avLst/>
            </a:prstGeom>
            <a:solidFill>
              <a:srgbClr val="00CC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703" name="Text Box 63"/>
            <p:cNvSpPr txBox="1">
              <a:spLocks noChangeArrowheads="1"/>
            </p:cNvSpPr>
            <p:nvPr/>
          </p:nvSpPr>
          <p:spPr bwMode="auto">
            <a:xfrm>
              <a:off x="1568" y="1242"/>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حيفا</a:t>
              </a:r>
              <a:endParaRPr kumimoji="0" lang="en-US"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704" name="Text Box 64"/>
            <p:cNvSpPr txBox="1">
              <a:spLocks noChangeArrowheads="1"/>
            </p:cNvSpPr>
            <p:nvPr/>
          </p:nvSpPr>
          <p:spPr bwMode="auto">
            <a:xfrm>
              <a:off x="1811" y="1400"/>
              <a:ext cx="752" cy="349"/>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الناصرة</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52705" name="Text Box 65"/>
            <p:cNvSpPr txBox="1">
              <a:spLocks noChangeArrowheads="1"/>
            </p:cNvSpPr>
            <p:nvPr/>
          </p:nvSpPr>
          <p:spPr bwMode="auto">
            <a:xfrm>
              <a:off x="1400" y="1562"/>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نتانيا</a:t>
              </a:r>
              <a:endParaRPr kumimoji="0" lang="en-US"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706" name="Text Box 66"/>
            <p:cNvSpPr txBox="1">
              <a:spLocks noChangeArrowheads="1"/>
            </p:cNvSpPr>
            <p:nvPr/>
          </p:nvSpPr>
          <p:spPr bwMode="auto">
            <a:xfrm>
              <a:off x="1184" y="1754"/>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تل أبيب - يافا</a:t>
              </a:r>
              <a:endParaRPr kumimoji="0" lang="en-US"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707" name="Text Box 67"/>
            <p:cNvSpPr txBox="1">
              <a:spLocks noChangeArrowheads="1"/>
            </p:cNvSpPr>
            <p:nvPr/>
          </p:nvSpPr>
          <p:spPr bwMode="auto">
            <a:xfrm>
              <a:off x="1416" y="1906"/>
              <a:ext cx="832" cy="19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أورشليم</a:t>
              </a:r>
              <a:endParaRPr kumimoji="0" lang="en-US" sz="14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708" name="Text Box 68"/>
            <p:cNvSpPr txBox="1">
              <a:spLocks noChangeArrowheads="1"/>
            </p:cNvSpPr>
            <p:nvPr/>
          </p:nvSpPr>
          <p:spPr bwMode="auto">
            <a:xfrm>
              <a:off x="1272" y="2290"/>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1"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بئرسبع</a:t>
              </a:r>
              <a:endParaRPr kumimoji="0" lang="en-US"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709" name="Text Box 69"/>
            <p:cNvSpPr txBox="1">
              <a:spLocks noChangeArrowheads="1"/>
            </p:cNvSpPr>
            <p:nvPr/>
          </p:nvSpPr>
          <p:spPr bwMode="auto">
            <a:xfrm>
              <a:off x="1208" y="2099"/>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غزّة</a:t>
              </a:r>
              <a:endParaRPr kumimoji="0" lang="en-US"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710" name="Text Box 70"/>
            <p:cNvSpPr txBox="1">
              <a:spLocks noChangeArrowheads="1"/>
            </p:cNvSpPr>
            <p:nvPr/>
          </p:nvSpPr>
          <p:spPr bwMode="auto">
            <a:xfrm>
              <a:off x="1672" y="2442"/>
              <a:ext cx="920" cy="21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إسرائيل</a:t>
              </a:r>
              <a:endParaRPr kumimoji="0" lang="en-US"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52711" name="Oval 71"/>
            <p:cNvSpPr>
              <a:spLocks noChangeArrowheads="1"/>
            </p:cNvSpPr>
            <p:nvPr/>
          </p:nvSpPr>
          <p:spPr bwMode="auto">
            <a:xfrm>
              <a:off x="2196" y="1878"/>
              <a:ext cx="188" cy="172"/>
            </a:xfrm>
            <a:prstGeom prst="ellipse">
              <a:avLst/>
            </a:prstGeom>
            <a:solidFill>
              <a:srgbClr val="FAF200"/>
            </a:solidFill>
            <a:ln w="38100">
              <a:solidFill>
                <a:srgbClr val="FF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752712" name="Text Box 72"/>
          <p:cNvSpPr txBox="1">
            <a:spLocks noChangeArrowheads="1"/>
          </p:cNvSpPr>
          <p:nvPr/>
        </p:nvSpPr>
        <p:spPr bwMode="auto">
          <a:xfrm>
            <a:off x="5786438" y="24130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الأردن</a:t>
            </a:r>
            <a:endParaRPr kumimoji="0" lang="en-US"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713" name="Freeform 7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714" name="AutoShape 7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715" name="Rectangle 7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716" name="AutoShape 7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717" name="Line 7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718" name="Line 7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719" name="Rectangle 7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89133" name="Rectangle 80"/>
          <p:cNvSpPr>
            <a:spLocks noChangeArrowheads="1"/>
          </p:cNvSpPr>
          <p:nvPr/>
        </p:nvSpPr>
        <p:spPr bwMode="auto">
          <a:xfrm>
            <a:off x="8004176" y="3832225"/>
            <a:ext cx="1315886"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الأرض. النسل. البركة</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89134" name="Rectangle 81"/>
          <p:cNvSpPr>
            <a:spLocks noChangeArrowheads="1"/>
          </p:cNvSpPr>
          <p:nvPr/>
        </p:nvSpPr>
        <p:spPr bwMode="auto">
          <a:xfrm>
            <a:off x="8175625" y="3654425"/>
            <a:ext cx="42960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89135" name="Rectangle 82"/>
          <p:cNvSpPr>
            <a:spLocks noChangeArrowheads="1"/>
          </p:cNvSpPr>
          <p:nvPr/>
        </p:nvSpPr>
        <p:spPr bwMode="auto">
          <a:xfrm>
            <a:off x="8004175" y="3432175"/>
            <a:ext cx="46166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89136" name="Rectangle 83"/>
          <p:cNvSpPr>
            <a:spLocks noChangeArrowheads="1"/>
          </p:cNvSpPr>
          <p:nvPr/>
        </p:nvSpPr>
        <p:spPr bwMode="auto">
          <a:xfrm>
            <a:off x="8051800" y="4033837"/>
            <a:ext cx="1258927"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إسماعيل- إسحاق</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52724" name="Line 8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725" name="Line 8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726" name="Line 8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nvGrpSpPr>
          <p:cNvPr id="3" name="Group 87"/>
          <p:cNvGrpSpPr>
            <a:grpSpLocks/>
          </p:cNvGrpSpPr>
          <p:nvPr/>
        </p:nvGrpSpPr>
        <p:grpSpPr bwMode="auto">
          <a:xfrm>
            <a:off x="2592578" y="845343"/>
            <a:ext cx="4132263" cy="4729163"/>
            <a:chOff x="1688" y="560"/>
            <a:chExt cx="2603" cy="2979"/>
          </a:xfrm>
          <a:solidFill>
            <a:srgbClr val="FFFF00"/>
          </a:solidFill>
        </p:grpSpPr>
        <p:sp>
          <p:nvSpPr>
            <p:cNvPr id="752728" name="AutoShape 88"/>
            <p:cNvSpPr>
              <a:spLocks noChangeArrowheads="1"/>
            </p:cNvSpPr>
            <p:nvPr/>
          </p:nvSpPr>
          <p:spPr bwMode="auto">
            <a:xfrm rot="2155213">
              <a:off x="1864" y="560"/>
              <a:ext cx="488" cy="776"/>
            </a:xfrm>
            <a:prstGeom prst="curvedRightArrow">
              <a:avLst>
                <a:gd name="adj1" fmla="val 31803"/>
                <a:gd name="adj2" fmla="val 63607"/>
                <a:gd name="adj3" fmla="val 33333"/>
              </a:avLst>
            </a:prstGeom>
            <a:grpFill/>
            <a:ln w="57150">
              <a:solidFill>
                <a:schemeClr val="accent1"/>
              </a:solidFill>
              <a:miter lim="800000"/>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729" name="Text Box 89"/>
            <p:cNvSpPr txBox="1">
              <a:spLocks noChangeArrowheads="1"/>
            </p:cNvSpPr>
            <p:nvPr/>
          </p:nvSpPr>
          <p:spPr bwMode="auto">
            <a:xfrm>
              <a:off x="2355" y="827"/>
              <a:ext cx="1936" cy="297"/>
            </a:xfrm>
            <a:prstGeom prst="rect">
              <a:avLst/>
            </a:prstGeom>
            <a:grpFill/>
            <a:ln w="76200" cap="flat" cmpd="sng">
              <a:solidFill>
                <a:srgbClr val="032CA1"/>
              </a:solidFill>
              <a:prstDash val="solid"/>
              <a:round/>
              <a:headEnd/>
              <a:tailEnd/>
            </a:ln>
            <a:effectLst>
              <a:outerShdw blurRad="63500" dist="89803" dir="2700000" algn="ctr" rotWithShape="0">
                <a:schemeClr val="bg2">
                  <a:alpha val="74998"/>
                </a:schemeClr>
              </a:outerShdw>
            </a:effectLst>
          </p:spPr>
          <p:txBody>
            <a:bodyPr wrap="none" anchor="ctr"/>
            <a:lstStyle>
              <a:defPPr>
                <a:defRPr lang="en-US"/>
              </a:defPPr>
              <a:lvl1pPr algn="ctr" defTabSz="914400" eaLnBrk="0" fontAlgn="base" hangingPunct="0">
                <a:spcBef>
                  <a:spcPct val="0"/>
                </a:spcBef>
                <a:spcAft>
                  <a:spcPct val="0"/>
                </a:spcAft>
                <a:defRPr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defRPr>
              </a:lvl1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1A0004"/>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9"/>
                  <a:cs typeface="Arial" panose="020B0604020202020204" pitchFamily="34" charset="0"/>
                </a:rPr>
                <a:t>سلالات إسحاق</a:t>
              </a:r>
              <a:endParaRPr kumimoji="0" lang="en-US" sz="1600" b="1" i="0" u="none" strike="noStrike" kern="1200" cap="none" spc="0" normalizeH="0" baseline="0" noProof="0" dirty="0">
                <a:ln>
                  <a:noFill/>
                </a:ln>
                <a:solidFill>
                  <a:srgbClr val="1A0004"/>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730" name="Freeform 90"/>
            <p:cNvSpPr>
              <a:spLocks/>
            </p:cNvSpPr>
            <p:nvPr/>
          </p:nvSpPr>
          <p:spPr bwMode="auto">
            <a:xfrm>
              <a:off x="1688" y="1076"/>
              <a:ext cx="949" cy="2463"/>
            </a:xfrm>
            <a:custGeom>
              <a:avLst/>
              <a:gdLst/>
              <a:ahLst/>
              <a:cxnLst>
                <a:cxn ang="0">
                  <a:pos x="48" y="1498"/>
                </a:cxn>
                <a:cxn ang="0">
                  <a:pos x="112" y="1664"/>
                </a:cxn>
                <a:cxn ang="0">
                  <a:pos x="203" y="1914"/>
                </a:cxn>
                <a:cxn ang="0">
                  <a:pos x="299" y="2197"/>
                </a:cxn>
                <a:cxn ang="0">
                  <a:pos x="368" y="2384"/>
                </a:cxn>
                <a:cxn ang="0">
                  <a:pos x="475" y="2448"/>
                </a:cxn>
                <a:cxn ang="0">
                  <a:pos x="501" y="2357"/>
                </a:cxn>
                <a:cxn ang="0">
                  <a:pos x="512" y="2240"/>
                </a:cxn>
                <a:cxn ang="0">
                  <a:pos x="549" y="2106"/>
                </a:cxn>
                <a:cxn ang="0">
                  <a:pos x="565" y="1994"/>
                </a:cxn>
                <a:cxn ang="0">
                  <a:pos x="592" y="1877"/>
                </a:cxn>
                <a:cxn ang="0">
                  <a:pos x="661" y="1680"/>
                </a:cxn>
                <a:cxn ang="0">
                  <a:pos x="768" y="1477"/>
                </a:cxn>
                <a:cxn ang="0">
                  <a:pos x="757" y="1445"/>
                </a:cxn>
                <a:cxn ang="0">
                  <a:pos x="752" y="1360"/>
                </a:cxn>
                <a:cxn ang="0">
                  <a:pos x="805" y="1168"/>
                </a:cxn>
                <a:cxn ang="0">
                  <a:pos x="800" y="1157"/>
                </a:cxn>
                <a:cxn ang="0">
                  <a:pos x="747" y="1205"/>
                </a:cxn>
                <a:cxn ang="0">
                  <a:pos x="683" y="1237"/>
                </a:cxn>
                <a:cxn ang="0">
                  <a:pos x="437" y="1296"/>
                </a:cxn>
                <a:cxn ang="0">
                  <a:pos x="416" y="1141"/>
                </a:cxn>
                <a:cxn ang="0">
                  <a:pos x="469" y="1093"/>
                </a:cxn>
                <a:cxn ang="0">
                  <a:pos x="533" y="997"/>
                </a:cxn>
                <a:cxn ang="0">
                  <a:pos x="480" y="837"/>
                </a:cxn>
                <a:cxn ang="0">
                  <a:pos x="485" y="666"/>
                </a:cxn>
                <a:cxn ang="0">
                  <a:pos x="560" y="517"/>
                </a:cxn>
                <a:cxn ang="0">
                  <a:pos x="715" y="501"/>
                </a:cxn>
                <a:cxn ang="0">
                  <a:pos x="795" y="554"/>
                </a:cxn>
                <a:cxn ang="0">
                  <a:pos x="869" y="565"/>
                </a:cxn>
                <a:cxn ang="0">
                  <a:pos x="912" y="352"/>
                </a:cxn>
                <a:cxn ang="0">
                  <a:pos x="917" y="208"/>
                </a:cxn>
                <a:cxn ang="0">
                  <a:pos x="901" y="0"/>
                </a:cxn>
                <a:cxn ang="0">
                  <a:pos x="864" y="37"/>
                </a:cxn>
                <a:cxn ang="0">
                  <a:pos x="789" y="138"/>
                </a:cxn>
                <a:cxn ang="0">
                  <a:pos x="608" y="122"/>
                </a:cxn>
                <a:cxn ang="0">
                  <a:pos x="544" y="277"/>
                </a:cxn>
                <a:cxn ang="0">
                  <a:pos x="464" y="314"/>
                </a:cxn>
                <a:cxn ang="0">
                  <a:pos x="379" y="586"/>
                </a:cxn>
                <a:cxn ang="0">
                  <a:pos x="304" y="848"/>
                </a:cxn>
                <a:cxn ang="0">
                  <a:pos x="229" y="976"/>
                </a:cxn>
                <a:cxn ang="0">
                  <a:pos x="197" y="1024"/>
                </a:cxn>
                <a:cxn ang="0">
                  <a:pos x="133" y="1109"/>
                </a:cxn>
                <a:cxn ang="0">
                  <a:pos x="91" y="1173"/>
                </a:cxn>
                <a:cxn ang="0">
                  <a:pos x="139" y="1173"/>
                </a:cxn>
                <a:cxn ang="0">
                  <a:pos x="107" y="1242"/>
                </a:cxn>
                <a:cxn ang="0">
                  <a:pos x="32" y="1349"/>
                </a:cxn>
                <a:cxn ang="0">
                  <a:pos x="0" y="1376"/>
                </a:cxn>
              </a:cxnLst>
              <a:rect l="0" t="0" r="r" b="b"/>
              <a:pathLst>
                <a:path w="949" h="2463">
                  <a:moveTo>
                    <a:pt x="0" y="1376"/>
                  </a:moveTo>
                  <a:cubicBezTo>
                    <a:pt x="24" y="1411"/>
                    <a:pt x="22" y="1460"/>
                    <a:pt x="48" y="1498"/>
                  </a:cubicBezTo>
                  <a:cubicBezTo>
                    <a:pt x="60" y="1537"/>
                    <a:pt x="43" y="1488"/>
                    <a:pt x="64" y="1530"/>
                  </a:cubicBezTo>
                  <a:cubicBezTo>
                    <a:pt x="84" y="1570"/>
                    <a:pt x="100" y="1619"/>
                    <a:pt x="112" y="1664"/>
                  </a:cubicBezTo>
                  <a:cubicBezTo>
                    <a:pt x="127" y="1722"/>
                    <a:pt x="136" y="1794"/>
                    <a:pt x="171" y="1845"/>
                  </a:cubicBezTo>
                  <a:cubicBezTo>
                    <a:pt x="178" y="1867"/>
                    <a:pt x="191" y="1893"/>
                    <a:pt x="203" y="1914"/>
                  </a:cubicBezTo>
                  <a:cubicBezTo>
                    <a:pt x="209" y="1925"/>
                    <a:pt x="224" y="1946"/>
                    <a:pt x="224" y="1946"/>
                  </a:cubicBezTo>
                  <a:cubicBezTo>
                    <a:pt x="246" y="2018"/>
                    <a:pt x="255" y="2133"/>
                    <a:pt x="299" y="2197"/>
                  </a:cubicBezTo>
                  <a:cubicBezTo>
                    <a:pt x="309" y="2229"/>
                    <a:pt x="316" y="2264"/>
                    <a:pt x="336" y="2293"/>
                  </a:cubicBezTo>
                  <a:cubicBezTo>
                    <a:pt x="345" y="2323"/>
                    <a:pt x="355" y="2354"/>
                    <a:pt x="368" y="2384"/>
                  </a:cubicBezTo>
                  <a:cubicBezTo>
                    <a:pt x="379" y="2411"/>
                    <a:pt x="378" y="2442"/>
                    <a:pt x="411" y="2453"/>
                  </a:cubicBezTo>
                  <a:cubicBezTo>
                    <a:pt x="432" y="2451"/>
                    <a:pt x="459" y="2463"/>
                    <a:pt x="475" y="2448"/>
                  </a:cubicBezTo>
                  <a:cubicBezTo>
                    <a:pt x="486" y="2436"/>
                    <a:pt x="464" y="2400"/>
                    <a:pt x="464" y="2400"/>
                  </a:cubicBezTo>
                  <a:cubicBezTo>
                    <a:pt x="469" y="2369"/>
                    <a:pt x="472" y="2365"/>
                    <a:pt x="501" y="2357"/>
                  </a:cubicBezTo>
                  <a:cubicBezTo>
                    <a:pt x="516" y="2334"/>
                    <a:pt x="507" y="2323"/>
                    <a:pt x="501" y="2298"/>
                  </a:cubicBezTo>
                  <a:cubicBezTo>
                    <a:pt x="503" y="2278"/>
                    <a:pt x="509" y="2259"/>
                    <a:pt x="512" y="2240"/>
                  </a:cubicBezTo>
                  <a:cubicBezTo>
                    <a:pt x="516" y="2204"/>
                    <a:pt x="503" y="2171"/>
                    <a:pt x="539" y="2160"/>
                  </a:cubicBezTo>
                  <a:cubicBezTo>
                    <a:pt x="551" y="2119"/>
                    <a:pt x="534" y="2178"/>
                    <a:pt x="549" y="2106"/>
                  </a:cubicBezTo>
                  <a:cubicBezTo>
                    <a:pt x="553" y="2084"/>
                    <a:pt x="569" y="2063"/>
                    <a:pt x="576" y="2042"/>
                  </a:cubicBezTo>
                  <a:cubicBezTo>
                    <a:pt x="573" y="2025"/>
                    <a:pt x="565" y="2010"/>
                    <a:pt x="565" y="1994"/>
                  </a:cubicBezTo>
                  <a:cubicBezTo>
                    <a:pt x="565" y="1977"/>
                    <a:pt x="581" y="1946"/>
                    <a:pt x="581" y="1946"/>
                  </a:cubicBezTo>
                  <a:cubicBezTo>
                    <a:pt x="583" y="1922"/>
                    <a:pt x="589" y="1900"/>
                    <a:pt x="592" y="1877"/>
                  </a:cubicBezTo>
                  <a:cubicBezTo>
                    <a:pt x="596" y="1840"/>
                    <a:pt x="579" y="1793"/>
                    <a:pt x="619" y="1781"/>
                  </a:cubicBezTo>
                  <a:cubicBezTo>
                    <a:pt x="639" y="1747"/>
                    <a:pt x="626" y="1701"/>
                    <a:pt x="661" y="1680"/>
                  </a:cubicBezTo>
                  <a:cubicBezTo>
                    <a:pt x="674" y="1642"/>
                    <a:pt x="673" y="1613"/>
                    <a:pt x="709" y="1589"/>
                  </a:cubicBezTo>
                  <a:cubicBezTo>
                    <a:pt x="733" y="1553"/>
                    <a:pt x="755" y="1518"/>
                    <a:pt x="768" y="1477"/>
                  </a:cubicBezTo>
                  <a:cubicBezTo>
                    <a:pt x="766" y="1471"/>
                    <a:pt x="764" y="1466"/>
                    <a:pt x="763" y="1461"/>
                  </a:cubicBezTo>
                  <a:cubicBezTo>
                    <a:pt x="761" y="1455"/>
                    <a:pt x="758" y="1450"/>
                    <a:pt x="757" y="1445"/>
                  </a:cubicBezTo>
                  <a:cubicBezTo>
                    <a:pt x="753" y="1434"/>
                    <a:pt x="747" y="1413"/>
                    <a:pt x="747" y="1413"/>
                  </a:cubicBezTo>
                  <a:cubicBezTo>
                    <a:pt x="748" y="1395"/>
                    <a:pt x="752" y="1360"/>
                    <a:pt x="752" y="1360"/>
                  </a:cubicBezTo>
                  <a:cubicBezTo>
                    <a:pt x="759" y="1329"/>
                    <a:pt x="767" y="1298"/>
                    <a:pt x="779" y="1269"/>
                  </a:cubicBezTo>
                  <a:cubicBezTo>
                    <a:pt x="782" y="1242"/>
                    <a:pt x="788" y="1191"/>
                    <a:pt x="805" y="1168"/>
                  </a:cubicBezTo>
                  <a:cubicBezTo>
                    <a:pt x="808" y="1162"/>
                    <a:pt x="818" y="1157"/>
                    <a:pt x="816" y="1152"/>
                  </a:cubicBezTo>
                  <a:cubicBezTo>
                    <a:pt x="813" y="1146"/>
                    <a:pt x="805" y="1155"/>
                    <a:pt x="800" y="1157"/>
                  </a:cubicBezTo>
                  <a:cubicBezTo>
                    <a:pt x="791" y="1185"/>
                    <a:pt x="799" y="1169"/>
                    <a:pt x="763" y="1194"/>
                  </a:cubicBezTo>
                  <a:cubicBezTo>
                    <a:pt x="757" y="1197"/>
                    <a:pt x="747" y="1205"/>
                    <a:pt x="747" y="1205"/>
                  </a:cubicBezTo>
                  <a:cubicBezTo>
                    <a:pt x="728" y="1231"/>
                    <a:pt x="742" y="1218"/>
                    <a:pt x="699" y="1232"/>
                  </a:cubicBezTo>
                  <a:cubicBezTo>
                    <a:pt x="693" y="1233"/>
                    <a:pt x="683" y="1237"/>
                    <a:pt x="683" y="1237"/>
                  </a:cubicBezTo>
                  <a:cubicBezTo>
                    <a:pt x="671" y="1259"/>
                    <a:pt x="657" y="1267"/>
                    <a:pt x="640" y="1285"/>
                  </a:cubicBezTo>
                  <a:cubicBezTo>
                    <a:pt x="572" y="1274"/>
                    <a:pt x="501" y="1271"/>
                    <a:pt x="437" y="1296"/>
                  </a:cubicBezTo>
                  <a:cubicBezTo>
                    <a:pt x="378" y="1286"/>
                    <a:pt x="383" y="1280"/>
                    <a:pt x="400" y="1226"/>
                  </a:cubicBezTo>
                  <a:cubicBezTo>
                    <a:pt x="400" y="1219"/>
                    <a:pt x="402" y="1154"/>
                    <a:pt x="416" y="1141"/>
                  </a:cubicBezTo>
                  <a:cubicBezTo>
                    <a:pt x="425" y="1131"/>
                    <a:pt x="448" y="1120"/>
                    <a:pt x="448" y="1120"/>
                  </a:cubicBezTo>
                  <a:cubicBezTo>
                    <a:pt x="459" y="1082"/>
                    <a:pt x="442" y="1125"/>
                    <a:pt x="469" y="1093"/>
                  </a:cubicBezTo>
                  <a:cubicBezTo>
                    <a:pt x="472" y="1088"/>
                    <a:pt x="471" y="1081"/>
                    <a:pt x="475" y="1077"/>
                  </a:cubicBezTo>
                  <a:cubicBezTo>
                    <a:pt x="493" y="1050"/>
                    <a:pt x="515" y="1025"/>
                    <a:pt x="533" y="997"/>
                  </a:cubicBezTo>
                  <a:cubicBezTo>
                    <a:pt x="506" y="978"/>
                    <a:pt x="505" y="942"/>
                    <a:pt x="496" y="912"/>
                  </a:cubicBezTo>
                  <a:cubicBezTo>
                    <a:pt x="492" y="880"/>
                    <a:pt x="488" y="864"/>
                    <a:pt x="480" y="837"/>
                  </a:cubicBezTo>
                  <a:cubicBezTo>
                    <a:pt x="486" y="808"/>
                    <a:pt x="478" y="788"/>
                    <a:pt x="469" y="762"/>
                  </a:cubicBezTo>
                  <a:cubicBezTo>
                    <a:pt x="465" y="719"/>
                    <a:pt x="455" y="695"/>
                    <a:pt x="485" y="666"/>
                  </a:cubicBezTo>
                  <a:cubicBezTo>
                    <a:pt x="494" y="641"/>
                    <a:pt x="497" y="618"/>
                    <a:pt x="512" y="597"/>
                  </a:cubicBezTo>
                  <a:cubicBezTo>
                    <a:pt x="493" y="537"/>
                    <a:pt x="514" y="531"/>
                    <a:pt x="560" y="517"/>
                  </a:cubicBezTo>
                  <a:cubicBezTo>
                    <a:pt x="575" y="487"/>
                    <a:pt x="589" y="484"/>
                    <a:pt x="619" y="474"/>
                  </a:cubicBezTo>
                  <a:cubicBezTo>
                    <a:pt x="663" y="477"/>
                    <a:pt x="691" y="467"/>
                    <a:pt x="715" y="501"/>
                  </a:cubicBezTo>
                  <a:cubicBezTo>
                    <a:pt x="721" y="522"/>
                    <a:pt x="725" y="531"/>
                    <a:pt x="747" y="538"/>
                  </a:cubicBezTo>
                  <a:cubicBezTo>
                    <a:pt x="775" y="557"/>
                    <a:pt x="750" y="543"/>
                    <a:pt x="795" y="554"/>
                  </a:cubicBezTo>
                  <a:cubicBezTo>
                    <a:pt x="807" y="556"/>
                    <a:pt x="832" y="565"/>
                    <a:pt x="832" y="565"/>
                  </a:cubicBezTo>
                  <a:cubicBezTo>
                    <a:pt x="852" y="578"/>
                    <a:pt x="859" y="594"/>
                    <a:pt x="869" y="565"/>
                  </a:cubicBezTo>
                  <a:cubicBezTo>
                    <a:pt x="872" y="506"/>
                    <a:pt x="863" y="456"/>
                    <a:pt x="896" y="410"/>
                  </a:cubicBezTo>
                  <a:cubicBezTo>
                    <a:pt x="900" y="390"/>
                    <a:pt x="907" y="371"/>
                    <a:pt x="912" y="352"/>
                  </a:cubicBezTo>
                  <a:cubicBezTo>
                    <a:pt x="906" y="309"/>
                    <a:pt x="898" y="283"/>
                    <a:pt x="907" y="240"/>
                  </a:cubicBezTo>
                  <a:cubicBezTo>
                    <a:pt x="909" y="229"/>
                    <a:pt x="917" y="208"/>
                    <a:pt x="917" y="208"/>
                  </a:cubicBezTo>
                  <a:cubicBezTo>
                    <a:pt x="924" y="150"/>
                    <a:pt x="938" y="93"/>
                    <a:pt x="949" y="37"/>
                  </a:cubicBezTo>
                  <a:cubicBezTo>
                    <a:pt x="941" y="12"/>
                    <a:pt x="924" y="7"/>
                    <a:pt x="901" y="0"/>
                  </a:cubicBezTo>
                  <a:cubicBezTo>
                    <a:pt x="892" y="1"/>
                    <a:pt x="882" y="0"/>
                    <a:pt x="875" y="5"/>
                  </a:cubicBezTo>
                  <a:cubicBezTo>
                    <a:pt x="873" y="6"/>
                    <a:pt x="864" y="35"/>
                    <a:pt x="864" y="37"/>
                  </a:cubicBezTo>
                  <a:cubicBezTo>
                    <a:pt x="857" y="61"/>
                    <a:pt x="853" y="101"/>
                    <a:pt x="837" y="122"/>
                  </a:cubicBezTo>
                  <a:cubicBezTo>
                    <a:pt x="824" y="137"/>
                    <a:pt x="806" y="135"/>
                    <a:pt x="789" y="138"/>
                  </a:cubicBezTo>
                  <a:cubicBezTo>
                    <a:pt x="766" y="146"/>
                    <a:pt x="742" y="151"/>
                    <a:pt x="720" y="160"/>
                  </a:cubicBezTo>
                  <a:cubicBezTo>
                    <a:pt x="682" y="145"/>
                    <a:pt x="647" y="130"/>
                    <a:pt x="608" y="122"/>
                  </a:cubicBezTo>
                  <a:cubicBezTo>
                    <a:pt x="586" y="130"/>
                    <a:pt x="588" y="141"/>
                    <a:pt x="576" y="160"/>
                  </a:cubicBezTo>
                  <a:cubicBezTo>
                    <a:pt x="563" y="198"/>
                    <a:pt x="554" y="237"/>
                    <a:pt x="544" y="277"/>
                  </a:cubicBezTo>
                  <a:cubicBezTo>
                    <a:pt x="535" y="307"/>
                    <a:pt x="539" y="325"/>
                    <a:pt x="512" y="336"/>
                  </a:cubicBezTo>
                  <a:cubicBezTo>
                    <a:pt x="484" y="317"/>
                    <a:pt x="498" y="305"/>
                    <a:pt x="464" y="314"/>
                  </a:cubicBezTo>
                  <a:cubicBezTo>
                    <a:pt x="444" y="342"/>
                    <a:pt x="439" y="377"/>
                    <a:pt x="427" y="410"/>
                  </a:cubicBezTo>
                  <a:cubicBezTo>
                    <a:pt x="405" y="467"/>
                    <a:pt x="390" y="526"/>
                    <a:pt x="379" y="586"/>
                  </a:cubicBezTo>
                  <a:cubicBezTo>
                    <a:pt x="374" y="644"/>
                    <a:pt x="376" y="716"/>
                    <a:pt x="341" y="768"/>
                  </a:cubicBezTo>
                  <a:cubicBezTo>
                    <a:pt x="330" y="801"/>
                    <a:pt x="324" y="817"/>
                    <a:pt x="304" y="848"/>
                  </a:cubicBezTo>
                  <a:cubicBezTo>
                    <a:pt x="293" y="864"/>
                    <a:pt x="272" y="896"/>
                    <a:pt x="272" y="896"/>
                  </a:cubicBezTo>
                  <a:cubicBezTo>
                    <a:pt x="262" y="926"/>
                    <a:pt x="246" y="949"/>
                    <a:pt x="229" y="976"/>
                  </a:cubicBezTo>
                  <a:cubicBezTo>
                    <a:pt x="222" y="986"/>
                    <a:pt x="215" y="997"/>
                    <a:pt x="208" y="1008"/>
                  </a:cubicBezTo>
                  <a:cubicBezTo>
                    <a:pt x="204" y="1013"/>
                    <a:pt x="197" y="1024"/>
                    <a:pt x="197" y="1024"/>
                  </a:cubicBezTo>
                  <a:cubicBezTo>
                    <a:pt x="190" y="1043"/>
                    <a:pt x="184" y="1075"/>
                    <a:pt x="165" y="1088"/>
                  </a:cubicBezTo>
                  <a:cubicBezTo>
                    <a:pt x="154" y="1095"/>
                    <a:pt x="133" y="1109"/>
                    <a:pt x="133" y="1109"/>
                  </a:cubicBezTo>
                  <a:cubicBezTo>
                    <a:pt x="126" y="1131"/>
                    <a:pt x="115" y="1139"/>
                    <a:pt x="101" y="1157"/>
                  </a:cubicBezTo>
                  <a:cubicBezTo>
                    <a:pt x="97" y="1161"/>
                    <a:pt x="87" y="1167"/>
                    <a:pt x="91" y="1173"/>
                  </a:cubicBezTo>
                  <a:cubicBezTo>
                    <a:pt x="93" y="1177"/>
                    <a:pt x="101" y="1169"/>
                    <a:pt x="107" y="1168"/>
                  </a:cubicBezTo>
                  <a:cubicBezTo>
                    <a:pt x="117" y="1169"/>
                    <a:pt x="129" y="1168"/>
                    <a:pt x="139" y="1173"/>
                  </a:cubicBezTo>
                  <a:cubicBezTo>
                    <a:pt x="156" y="1181"/>
                    <a:pt x="147" y="1215"/>
                    <a:pt x="139" y="1226"/>
                  </a:cubicBezTo>
                  <a:cubicBezTo>
                    <a:pt x="131" y="1236"/>
                    <a:pt x="118" y="1238"/>
                    <a:pt x="107" y="1242"/>
                  </a:cubicBezTo>
                  <a:cubicBezTo>
                    <a:pt x="78" y="1261"/>
                    <a:pt x="69" y="1288"/>
                    <a:pt x="53" y="1317"/>
                  </a:cubicBezTo>
                  <a:cubicBezTo>
                    <a:pt x="46" y="1328"/>
                    <a:pt x="32" y="1349"/>
                    <a:pt x="32" y="1349"/>
                  </a:cubicBezTo>
                  <a:cubicBezTo>
                    <a:pt x="31" y="1350"/>
                    <a:pt x="10" y="1421"/>
                    <a:pt x="5" y="1397"/>
                  </a:cubicBezTo>
                  <a:cubicBezTo>
                    <a:pt x="3" y="1390"/>
                    <a:pt x="1" y="1383"/>
                    <a:pt x="0" y="1376"/>
                  </a:cubicBezTo>
                  <a:close/>
                </a:path>
              </a:pathLst>
            </a:custGeom>
            <a:grpFill/>
            <a:ln w="76200" cap="flat" cmpd="sng">
              <a:solidFill>
                <a:srgbClr val="032CA1"/>
              </a:solidFill>
              <a:prstDash val="solid"/>
              <a:round/>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grpSp>
        <p:nvGrpSpPr>
          <p:cNvPr id="4" name="Group 91"/>
          <p:cNvGrpSpPr>
            <a:grpSpLocks/>
          </p:cNvGrpSpPr>
          <p:nvPr/>
        </p:nvGrpSpPr>
        <p:grpSpPr bwMode="auto">
          <a:xfrm>
            <a:off x="349250" y="2348706"/>
            <a:ext cx="6997700" cy="2582863"/>
            <a:chOff x="1352" y="-3515"/>
            <a:chExt cx="4408" cy="1627"/>
          </a:xfrm>
        </p:grpSpPr>
        <p:sp>
          <p:nvSpPr>
            <p:cNvPr id="752732" name="Text Box 92"/>
            <p:cNvSpPr txBox="1">
              <a:spLocks noChangeArrowheads="1"/>
            </p:cNvSpPr>
            <p:nvPr/>
          </p:nvSpPr>
          <p:spPr bwMode="auto">
            <a:xfrm>
              <a:off x="3648" y="-2184"/>
              <a:ext cx="2112" cy="296"/>
            </a:xfrm>
            <a:prstGeom prst="rect">
              <a:avLst/>
            </a:pr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defPPr>
                <a:defRPr lang="en-US"/>
              </a:defPPr>
              <a:lvl1pPr algn="ctr" defTabSz="914400" eaLnBrk="0" fontAlgn="base" hangingPunct="0">
                <a:spcBef>
                  <a:spcPct val="0"/>
                </a:spcBef>
                <a:spcAft>
                  <a:spcPct val="0"/>
                </a:spcAft>
                <a:defRPr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defRPr>
              </a:lvl1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9"/>
                  <a:cs typeface="Arial" panose="020B0604020202020204" pitchFamily="34" charset="0"/>
                </a:rPr>
                <a:t>سلالات إسماعيل</a:t>
              </a:r>
              <a:endParaRPr kumimoji="0" lang="en-US" sz="1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733" name="AutoShape 93"/>
            <p:cNvSpPr>
              <a:spLocks noChangeArrowheads="1"/>
            </p:cNvSpPr>
            <p:nvPr/>
          </p:nvSpPr>
          <p:spPr bwMode="auto">
            <a:xfrm rot="-10751860">
              <a:off x="1352" y="-3025"/>
              <a:ext cx="1551" cy="1126"/>
            </a:xfrm>
            <a:prstGeom prst="curvedLeftArrow">
              <a:avLst>
                <a:gd name="adj1" fmla="val 20000"/>
                <a:gd name="adj2" fmla="val 40000"/>
                <a:gd name="adj3" fmla="val 45915"/>
              </a:avLst>
            </a:prstGeom>
            <a:solidFill>
              <a:schemeClr val="tx1"/>
            </a:solidFill>
            <a:ln w="76200">
              <a:solidFill>
                <a:srgbClr val="2E7E3B"/>
              </a:solidFill>
              <a:miter lim="800000"/>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nvGrpSpPr>
            <p:cNvPr id="89151" name="Group 94"/>
            <p:cNvGrpSpPr>
              <a:grpSpLocks/>
            </p:cNvGrpSpPr>
            <p:nvPr/>
          </p:nvGrpSpPr>
          <p:grpSpPr bwMode="auto">
            <a:xfrm>
              <a:off x="2795" y="-3515"/>
              <a:ext cx="907" cy="896"/>
              <a:chOff x="1584" y="1477"/>
              <a:chExt cx="907" cy="896"/>
            </a:xfrm>
          </p:grpSpPr>
          <p:sp>
            <p:nvSpPr>
              <p:cNvPr id="752735" name="Freeform 95"/>
              <p:cNvSpPr>
                <a:spLocks/>
              </p:cNvSpPr>
              <p:nvPr/>
            </p:nvSpPr>
            <p:spPr bwMode="auto">
              <a:xfrm>
                <a:off x="1584" y="2176"/>
                <a:ext cx="185" cy="197"/>
              </a:xfrm>
              <a:custGeom>
                <a:avLst/>
                <a:gdLst/>
                <a:ahLst/>
                <a:cxnLst>
                  <a:cxn ang="0">
                    <a:pos x="37" y="197"/>
                  </a:cxn>
                  <a:cxn ang="0">
                    <a:pos x="80" y="165"/>
                  </a:cxn>
                  <a:cxn ang="0">
                    <a:pos x="107" y="117"/>
                  </a:cxn>
                  <a:cxn ang="0">
                    <a:pos x="128" y="69"/>
                  </a:cxn>
                  <a:cxn ang="0">
                    <a:pos x="160" y="59"/>
                  </a:cxn>
                  <a:cxn ang="0">
                    <a:pos x="149" y="0"/>
                  </a:cxn>
                  <a:cxn ang="0">
                    <a:pos x="117" y="27"/>
                  </a:cxn>
                  <a:cxn ang="0">
                    <a:pos x="21" y="64"/>
                  </a:cxn>
                  <a:cxn ang="0">
                    <a:pos x="0" y="112"/>
                  </a:cxn>
                  <a:cxn ang="0">
                    <a:pos x="32" y="192"/>
                  </a:cxn>
                  <a:cxn ang="0">
                    <a:pos x="37" y="197"/>
                  </a:cxn>
                </a:cxnLst>
                <a:rect l="0" t="0" r="r" b="b"/>
                <a:pathLst>
                  <a:path w="185" h="197">
                    <a:moveTo>
                      <a:pt x="37" y="197"/>
                    </a:moveTo>
                    <a:cubicBezTo>
                      <a:pt x="58" y="190"/>
                      <a:pt x="67" y="183"/>
                      <a:pt x="80" y="165"/>
                    </a:cubicBezTo>
                    <a:cubicBezTo>
                      <a:pt x="85" y="147"/>
                      <a:pt x="107" y="117"/>
                      <a:pt x="107" y="117"/>
                    </a:cubicBezTo>
                    <a:cubicBezTo>
                      <a:pt x="109" y="110"/>
                      <a:pt x="116" y="76"/>
                      <a:pt x="128" y="69"/>
                    </a:cubicBezTo>
                    <a:cubicBezTo>
                      <a:pt x="137" y="63"/>
                      <a:pt x="160" y="59"/>
                      <a:pt x="160" y="59"/>
                    </a:cubicBezTo>
                    <a:cubicBezTo>
                      <a:pt x="168" y="32"/>
                      <a:pt x="185" y="11"/>
                      <a:pt x="149" y="0"/>
                    </a:cubicBezTo>
                    <a:cubicBezTo>
                      <a:pt x="137" y="7"/>
                      <a:pt x="129" y="20"/>
                      <a:pt x="117" y="27"/>
                    </a:cubicBezTo>
                    <a:cubicBezTo>
                      <a:pt x="97" y="37"/>
                      <a:pt x="43" y="57"/>
                      <a:pt x="21" y="64"/>
                    </a:cubicBezTo>
                    <a:cubicBezTo>
                      <a:pt x="11" y="79"/>
                      <a:pt x="5" y="94"/>
                      <a:pt x="0" y="112"/>
                    </a:cubicBezTo>
                    <a:cubicBezTo>
                      <a:pt x="9" y="141"/>
                      <a:pt x="5" y="174"/>
                      <a:pt x="32" y="192"/>
                    </a:cubicBezTo>
                    <a:cubicBezTo>
                      <a:pt x="53" y="177"/>
                      <a:pt x="51" y="175"/>
                      <a:pt x="37" y="197"/>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736" name="Freeform 96"/>
              <p:cNvSpPr>
                <a:spLocks/>
              </p:cNvSpPr>
              <p:nvPr/>
            </p:nvSpPr>
            <p:spPr bwMode="auto">
              <a:xfrm>
                <a:off x="2016" y="1477"/>
                <a:ext cx="475" cy="845"/>
              </a:xfrm>
              <a:custGeom>
                <a:avLst/>
                <a:gdLst/>
                <a:ahLst/>
                <a:cxnLst>
                  <a:cxn ang="0">
                    <a:pos x="464" y="123"/>
                  </a:cxn>
                  <a:cxn ang="0">
                    <a:pos x="432" y="118"/>
                  </a:cxn>
                  <a:cxn ang="0">
                    <a:pos x="427" y="102"/>
                  </a:cxn>
                  <a:cxn ang="0">
                    <a:pos x="389" y="96"/>
                  </a:cxn>
                  <a:cxn ang="0">
                    <a:pos x="357" y="86"/>
                  </a:cxn>
                  <a:cxn ang="0">
                    <a:pos x="320" y="43"/>
                  </a:cxn>
                  <a:cxn ang="0">
                    <a:pos x="256" y="0"/>
                  </a:cxn>
                  <a:cxn ang="0">
                    <a:pos x="203" y="11"/>
                  </a:cxn>
                  <a:cxn ang="0">
                    <a:pos x="192" y="27"/>
                  </a:cxn>
                  <a:cxn ang="0">
                    <a:pos x="155" y="38"/>
                  </a:cxn>
                  <a:cxn ang="0">
                    <a:pos x="112" y="80"/>
                  </a:cxn>
                  <a:cxn ang="0">
                    <a:pos x="123" y="112"/>
                  </a:cxn>
                  <a:cxn ang="0">
                    <a:pos x="91" y="166"/>
                  </a:cxn>
                  <a:cxn ang="0">
                    <a:pos x="64" y="240"/>
                  </a:cxn>
                  <a:cxn ang="0">
                    <a:pos x="91" y="347"/>
                  </a:cxn>
                  <a:cxn ang="0">
                    <a:pos x="80" y="379"/>
                  </a:cxn>
                  <a:cxn ang="0">
                    <a:pos x="107" y="459"/>
                  </a:cxn>
                  <a:cxn ang="0">
                    <a:pos x="144" y="523"/>
                  </a:cxn>
                  <a:cxn ang="0">
                    <a:pos x="123" y="566"/>
                  </a:cxn>
                  <a:cxn ang="0">
                    <a:pos x="85" y="614"/>
                  </a:cxn>
                  <a:cxn ang="0">
                    <a:pos x="64" y="646"/>
                  </a:cxn>
                  <a:cxn ang="0">
                    <a:pos x="37" y="694"/>
                  </a:cxn>
                  <a:cxn ang="0">
                    <a:pos x="0" y="790"/>
                  </a:cxn>
                  <a:cxn ang="0">
                    <a:pos x="59" y="827"/>
                  </a:cxn>
                  <a:cxn ang="0">
                    <a:pos x="69" y="811"/>
                  </a:cxn>
                  <a:cxn ang="0">
                    <a:pos x="117" y="822"/>
                  </a:cxn>
                  <a:cxn ang="0">
                    <a:pos x="245" y="816"/>
                  </a:cxn>
                  <a:cxn ang="0">
                    <a:pos x="251" y="800"/>
                  </a:cxn>
                  <a:cxn ang="0">
                    <a:pos x="277" y="768"/>
                  </a:cxn>
                  <a:cxn ang="0">
                    <a:pos x="309" y="752"/>
                  </a:cxn>
                  <a:cxn ang="0">
                    <a:pos x="400" y="694"/>
                  </a:cxn>
                  <a:cxn ang="0">
                    <a:pos x="427" y="662"/>
                  </a:cxn>
                  <a:cxn ang="0">
                    <a:pos x="432" y="576"/>
                  </a:cxn>
                  <a:cxn ang="0">
                    <a:pos x="448" y="528"/>
                  </a:cxn>
                  <a:cxn ang="0">
                    <a:pos x="432" y="464"/>
                  </a:cxn>
                  <a:cxn ang="0">
                    <a:pos x="459" y="390"/>
                  </a:cxn>
                  <a:cxn ang="0">
                    <a:pos x="475" y="278"/>
                  </a:cxn>
                  <a:cxn ang="0">
                    <a:pos x="469" y="251"/>
                  </a:cxn>
                  <a:cxn ang="0">
                    <a:pos x="459" y="219"/>
                  </a:cxn>
                  <a:cxn ang="0">
                    <a:pos x="464" y="123"/>
                  </a:cxn>
                </a:cxnLst>
                <a:rect l="0" t="0" r="r" b="b"/>
                <a:pathLst>
                  <a:path w="475" h="845">
                    <a:moveTo>
                      <a:pt x="464" y="123"/>
                    </a:moveTo>
                    <a:cubicBezTo>
                      <a:pt x="453" y="121"/>
                      <a:pt x="441" y="123"/>
                      <a:pt x="432" y="118"/>
                    </a:cubicBezTo>
                    <a:cubicBezTo>
                      <a:pt x="427" y="115"/>
                      <a:pt x="431" y="104"/>
                      <a:pt x="427" y="102"/>
                    </a:cubicBezTo>
                    <a:cubicBezTo>
                      <a:pt x="415" y="96"/>
                      <a:pt x="401" y="98"/>
                      <a:pt x="389" y="96"/>
                    </a:cubicBezTo>
                    <a:cubicBezTo>
                      <a:pt x="378" y="93"/>
                      <a:pt x="357" y="86"/>
                      <a:pt x="357" y="86"/>
                    </a:cubicBezTo>
                    <a:cubicBezTo>
                      <a:pt x="350" y="47"/>
                      <a:pt x="352" y="53"/>
                      <a:pt x="320" y="43"/>
                    </a:cubicBezTo>
                    <a:cubicBezTo>
                      <a:pt x="297" y="27"/>
                      <a:pt x="282" y="9"/>
                      <a:pt x="256" y="0"/>
                    </a:cubicBezTo>
                    <a:cubicBezTo>
                      <a:pt x="238" y="3"/>
                      <a:pt x="218" y="1"/>
                      <a:pt x="203" y="11"/>
                    </a:cubicBezTo>
                    <a:cubicBezTo>
                      <a:pt x="197" y="14"/>
                      <a:pt x="197" y="23"/>
                      <a:pt x="192" y="27"/>
                    </a:cubicBezTo>
                    <a:cubicBezTo>
                      <a:pt x="181" y="34"/>
                      <a:pt x="166" y="32"/>
                      <a:pt x="155" y="38"/>
                    </a:cubicBezTo>
                    <a:cubicBezTo>
                      <a:pt x="135" y="47"/>
                      <a:pt x="123" y="62"/>
                      <a:pt x="112" y="80"/>
                    </a:cubicBezTo>
                    <a:cubicBezTo>
                      <a:pt x="115" y="90"/>
                      <a:pt x="124" y="100"/>
                      <a:pt x="123" y="112"/>
                    </a:cubicBezTo>
                    <a:cubicBezTo>
                      <a:pt x="120" y="129"/>
                      <a:pt x="100" y="151"/>
                      <a:pt x="91" y="166"/>
                    </a:cubicBezTo>
                    <a:cubicBezTo>
                      <a:pt x="83" y="191"/>
                      <a:pt x="79" y="218"/>
                      <a:pt x="64" y="240"/>
                    </a:cubicBezTo>
                    <a:cubicBezTo>
                      <a:pt x="53" y="274"/>
                      <a:pt x="70" y="317"/>
                      <a:pt x="91" y="347"/>
                    </a:cubicBezTo>
                    <a:cubicBezTo>
                      <a:pt x="89" y="350"/>
                      <a:pt x="80" y="375"/>
                      <a:pt x="80" y="379"/>
                    </a:cubicBezTo>
                    <a:cubicBezTo>
                      <a:pt x="80" y="399"/>
                      <a:pt x="98" y="437"/>
                      <a:pt x="107" y="459"/>
                    </a:cubicBezTo>
                    <a:cubicBezTo>
                      <a:pt x="93" y="494"/>
                      <a:pt x="110" y="512"/>
                      <a:pt x="144" y="523"/>
                    </a:cubicBezTo>
                    <a:cubicBezTo>
                      <a:pt x="151" y="546"/>
                      <a:pt x="142" y="552"/>
                      <a:pt x="123" y="566"/>
                    </a:cubicBezTo>
                    <a:cubicBezTo>
                      <a:pt x="105" y="612"/>
                      <a:pt x="137" y="533"/>
                      <a:pt x="85" y="614"/>
                    </a:cubicBezTo>
                    <a:cubicBezTo>
                      <a:pt x="78" y="624"/>
                      <a:pt x="64" y="646"/>
                      <a:pt x="64" y="646"/>
                    </a:cubicBezTo>
                    <a:cubicBezTo>
                      <a:pt x="58" y="663"/>
                      <a:pt x="37" y="694"/>
                      <a:pt x="37" y="694"/>
                    </a:cubicBezTo>
                    <a:cubicBezTo>
                      <a:pt x="26" y="727"/>
                      <a:pt x="10" y="756"/>
                      <a:pt x="0" y="790"/>
                    </a:cubicBezTo>
                    <a:cubicBezTo>
                      <a:pt x="8" y="845"/>
                      <a:pt x="1" y="844"/>
                      <a:pt x="59" y="827"/>
                    </a:cubicBezTo>
                    <a:cubicBezTo>
                      <a:pt x="62" y="821"/>
                      <a:pt x="62" y="811"/>
                      <a:pt x="69" y="811"/>
                    </a:cubicBezTo>
                    <a:cubicBezTo>
                      <a:pt x="85" y="809"/>
                      <a:pt x="117" y="822"/>
                      <a:pt x="117" y="822"/>
                    </a:cubicBezTo>
                    <a:cubicBezTo>
                      <a:pt x="159" y="820"/>
                      <a:pt x="202" y="822"/>
                      <a:pt x="245" y="816"/>
                    </a:cubicBezTo>
                    <a:cubicBezTo>
                      <a:pt x="250" y="815"/>
                      <a:pt x="248" y="805"/>
                      <a:pt x="251" y="800"/>
                    </a:cubicBezTo>
                    <a:cubicBezTo>
                      <a:pt x="257" y="786"/>
                      <a:pt x="265" y="777"/>
                      <a:pt x="277" y="768"/>
                    </a:cubicBezTo>
                    <a:cubicBezTo>
                      <a:pt x="300" y="749"/>
                      <a:pt x="284" y="765"/>
                      <a:pt x="309" y="752"/>
                    </a:cubicBezTo>
                    <a:cubicBezTo>
                      <a:pt x="340" y="734"/>
                      <a:pt x="367" y="709"/>
                      <a:pt x="400" y="694"/>
                    </a:cubicBezTo>
                    <a:cubicBezTo>
                      <a:pt x="407" y="682"/>
                      <a:pt x="424" y="675"/>
                      <a:pt x="427" y="662"/>
                    </a:cubicBezTo>
                    <a:cubicBezTo>
                      <a:pt x="432" y="633"/>
                      <a:pt x="429" y="604"/>
                      <a:pt x="432" y="576"/>
                    </a:cubicBezTo>
                    <a:cubicBezTo>
                      <a:pt x="433" y="560"/>
                      <a:pt x="443" y="542"/>
                      <a:pt x="448" y="528"/>
                    </a:cubicBezTo>
                    <a:cubicBezTo>
                      <a:pt x="444" y="504"/>
                      <a:pt x="439" y="486"/>
                      <a:pt x="432" y="464"/>
                    </a:cubicBezTo>
                    <a:cubicBezTo>
                      <a:pt x="439" y="434"/>
                      <a:pt x="442" y="414"/>
                      <a:pt x="459" y="390"/>
                    </a:cubicBezTo>
                    <a:cubicBezTo>
                      <a:pt x="462" y="334"/>
                      <a:pt x="459" y="319"/>
                      <a:pt x="475" y="278"/>
                    </a:cubicBezTo>
                    <a:cubicBezTo>
                      <a:pt x="473" y="269"/>
                      <a:pt x="471" y="259"/>
                      <a:pt x="469" y="251"/>
                    </a:cubicBezTo>
                    <a:cubicBezTo>
                      <a:pt x="466" y="240"/>
                      <a:pt x="459" y="219"/>
                      <a:pt x="459" y="219"/>
                    </a:cubicBezTo>
                    <a:cubicBezTo>
                      <a:pt x="463" y="187"/>
                      <a:pt x="451" y="150"/>
                      <a:pt x="464" y="123"/>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752737" name="AutoShape 97"/>
            <p:cNvSpPr>
              <a:spLocks noChangeArrowheads="1"/>
            </p:cNvSpPr>
            <p:nvPr/>
          </p:nvSpPr>
          <p:spPr bwMode="auto">
            <a:xfrm rot="10848140" flipH="1">
              <a:off x="3640" y="-3306"/>
              <a:ext cx="472" cy="1135"/>
            </a:xfrm>
            <a:prstGeom prst="curvedLeftArrow">
              <a:avLst>
                <a:gd name="adj1" fmla="val 48093"/>
                <a:gd name="adj2" fmla="val 96186"/>
                <a:gd name="adj3" fmla="val 33333"/>
              </a:avLst>
            </a:prstGeom>
            <a:solidFill>
              <a:schemeClr val="tx1"/>
            </a:solidFill>
            <a:ln w="76200">
              <a:solidFill>
                <a:srgbClr val="2E7E3B"/>
              </a:solidFill>
              <a:miter lim="800000"/>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89142" name="Text Box 9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752741" name="Rectangle 101"/>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40</a:t>
            </a:r>
          </a:p>
        </p:txBody>
      </p:sp>
      <p:sp>
        <p:nvSpPr>
          <p:cNvPr id="89144" name="Text Box 102"/>
          <p:cNvSpPr txBox="1">
            <a:spLocks noChangeArrowheads="1"/>
          </p:cNvSpPr>
          <p:nvPr/>
        </p:nvSpPr>
        <p:spPr bwMode="auto">
          <a:xfrm>
            <a:off x="7082576" y="6283732"/>
            <a:ext cx="145584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9"/>
                <a:cs typeface="Arial" panose="020B0604020202020204" pitchFamily="34" charset="0"/>
              </a:rPr>
              <a:t>كتيب ، الصفحات 19-24</a:t>
            </a:r>
          </a:p>
        </p:txBody>
      </p:sp>
      <p:sp>
        <p:nvSpPr>
          <p:cNvPr id="752744" name="Rectangle 104"/>
          <p:cNvSpPr>
            <a:spLocks noChangeArrowheads="1"/>
          </p:cNvSpPr>
          <p:nvPr/>
        </p:nvSpPr>
        <p:spPr bwMode="auto">
          <a:xfrm>
            <a:off x="308950" y="7938"/>
            <a:ext cx="1275990"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 </a:t>
            </a:r>
            <a:endParaRPr kumimoji="0" lang="en-US" sz="2800" b="0"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9146" name="Text Box 108"/>
          <p:cNvSpPr txBox="1">
            <a:spLocks noChangeArrowheads="1"/>
          </p:cNvSpPr>
          <p:nvPr/>
        </p:nvSpPr>
        <p:spPr bwMode="auto">
          <a:xfrm>
            <a:off x="8628664" y="6464400"/>
            <a:ext cx="33534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٢ </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44916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ppt_x</p:attrName>
                                        </p:attrNameLst>
                                      </p:cBhvr>
                                      <p:tavLst>
                                        <p:tav tm="0">
                                          <p:val>
                                            <p:fltVal val="0.5"/>
                                          </p:val>
                                        </p:tav>
                                        <p:tav tm="100000">
                                          <p:val>
                                            <p:strVal val="#ppt_x"/>
                                          </p:val>
                                        </p:tav>
                                      </p:tavLst>
                                    </p:anim>
                                    <p:anim calcmode="lin" valueType="num">
                                      <p:cBhvr>
                                        <p:cTn id="10"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 calcmode="lin" valueType="num">
                                      <p:cBhvr>
                                        <p:cTn id="17" dur="500" fill="hold"/>
                                        <p:tgtEl>
                                          <p:spTgt spid="4"/>
                                        </p:tgtEl>
                                        <p:attrNameLst>
                                          <p:attrName>ppt_x</p:attrName>
                                        </p:attrNameLst>
                                      </p:cBhvr>
                                      <p:tavLst>
                                        <p:tav tm="0">
                                          <p:val>
                                            <p:fltVal val="0.5"/>
                                          </p:val>
                                        </p:tav>
                                        <p:tav tm="100000">
                                          <p:val>
                                            <p:strVal val="#ppt_x"/>
                                          </p:val>
                                        </p:tav>
                                      </p:tavLst>
                                    </p:anim>
                                    <p:anim calcmode="lin" valueType="num">
                                      <p:cBhvr>
                                        <p:cTn id="18"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5076056" y="396"/>
            <a:ext cx="3995936" cy="3860651"/>
          </a:xfrm>
        </p:spPr>
        <p:txBody>
          <a:bodyPr/>
          <a:lstStyle/>
          <a:p>
            <a:r>
              <a:rPr lang="ar-JO" sz="4800" dirty="0">
                <a:solidFill>
                  <a:schemeClr val="bg1"/>
                </a:solidFill>
                <a:ea typeface="Osaka" charset="0"/>
                <a:cs typeface="Arial" panose="020B0604020202020204" pitchFamily="34" charset="0"/>
              </a:rPr>
              <a:t>١. </a:t>
            </a:r>
            <a:r>
              <a:rPr lang="ar-JO" sz="4800" dirty="0">
                <a:solidFill>
                  <a:srgbClr val="FFFF00"/>
                </a:solidFill>
                <a:ea typeface="Osaka" charset="0"/>
                <a:cs typeface="Arial" panose="020B0604020202020204" pitchFamily="34" charset="0"/>
              </a:rPr>
              <a:t>يدين</a:t>
            </a:r>
            <a:r>
              <a:rPr lang="ar-JO" sz="4800" dirty="0">
                <a:solidFill>
                  <a:schemeClr val="bg1"/>
                </a:solidFill>
                <a:ea typeface="Osaka" charset="0"/>
                <a:cs typeface="Arial" panose="020B0604020202020204" pitchFamily="34" charset="0"/>
              </a:rPr>
              <a:t> </a:t>
            </a:r>
            <a:br>
              <a:rPr lang="ar-JO" sz="4800" dirty="0">
                <a:solidFill>
                  <a:schemeClr val="bg1"/>
                </a:solidFill>
                <a:ea typeface="Osaka" charset="0"/>
                <a:cs typeface="Arial" panose="020B0604020202020204" pitchFamily="34" charset="0"/>
              </a:rPr>
            </a:br>
            <a:r>
              <a:rPr lang="ar-JO" sz="4800" dirty="0">
                <a:solidFill>
                  <a:schemeClr val="bg1"/>
                </a:solidFill>
                <a:ea typeface="Osaka" charset="0"/>
                <a:cs typeface="Arial" panose="020B0604020202020204" pitchFamily="34" charset="0"/>
              </a:rPr>
              <a:t>الله</a:t>
            </a:r>
            <a:br>
              <a:rPr lang="ar-JO" sz="4800" dirty="0">
                <a:solidFill>
                  <a:schemeClr val="bg1"/>
                </a:solidFill>
                <a:ea typeface="Osaka" charset="0"/>
                <a:cs typeface="Arial" panose="020B0604020202020204" pitchFamily="34" charset="0"/>
              </a:rPr>
            </a:br>
            <a:r>
              <a:rPr lang="ar-JO" sz="4800" dirty="0">
                <a:solidFill>
                  <a:schemeClr val="bg1"/>
                </a:solidFill>
                <a:ea typeface="Osaka" charset="0"/>
                <a:cs typeface="Arial" panose="020B0604020202020204" pitchFamily="34" charset="0"/>
              </a:rPr>
              <a:t>المستكبرين</a:t>
            </a:r>
            <a:endParaRPr lang="en-US" sz="4800" dirty="0">
              <a:solidFill>
                <a:schemeClr val="bg1"/>
              </a:solidFill>
              <a:ea typeface="Osaka" charset="0"/>
              <a:cs typeface="Arial" panose="020B0604020202020204" pitchFamily="34" charset="0"/>
            </a:endParaRPr>
          </a:p>
        </p:txBody>
      </p:sp>
      <p:sp>
        <p:nvSpPr>
          <p:cNvPr id="4" name="Title 2"/>
          <p:cNvSpPr txBox="1">
            <a:spLocks/>
          </p:cNvSpPr>
          <p:nvPr/>
        </p:nvSpPr>
        <p:spPr bwMode="auto">
          <a:xfrm>
            <a:off x="5004048" y="5013176"/>
            <a:ext cx="4139952" cy="1862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عوبديا ١-١٤</a:t>
            </a:r>
            <a:endParaRPr kumimoji="0" lang="en-US" sz="48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8569" y="424"/>
            <a:ext cx="5048791" cy="6524920"/>
          </a:xfrm>
          <a:prstGeom prst="rect">
            <a:avLst/>
          </a:prstGeom>
        </p:spPr>
      </p:pic>
    </p:spTree>
    <p:extLst>
      <p:ext uri="{BB962C8B-B14F-4D97-AF65-F5344CB8AC3E}">
        <p14:creationId xmlns:p14="http://schemas.microsoft.com/office/powerpoint/2010/main" val="329583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ar-JO" altLang="zh-CN" sz="3200" dirty="0">
                <a:solidFill>
                  <a:schemeClr val="bg1"/>
                </a:solidFill>
                <a:cs typeface="Arial" panose="020B0604020202020204" pitchFamily="34" charset="0"/>
              </a:rPr>
              <a:t>حدود الأرض الموعودة لإبراهيم</a:t>
            </a:r>
            <a:endParaRPr kumimoji="1" lang="en-US" altLang="zh-CN" sz="2000" dirty="0">
              <a:solidFill>
                <a:schemeClr val="bg1"/>
              </a:solidFill>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038481" y="4182627"/>
            <a:ext cx="6200775" cy="2677656"/>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تكوين ١٥: ١٨</a:t>
            </a:r>
            <a:endParaRPr kumimoji="0" 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في ذلك اليوم قطع الله عهداً</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مع أبرام فقال:</a:t>
            </a:r>
          </a:p>
          <a:p>
            <a:pPr marL="0" marR="0" lvl="0" indent="0" algn="r" defTabSz="914400" rtl="1" eaLnBrk="0" fontAlgn="base" latinLnBrk="0" hangingPunct="0">
              <a:lnSpc>
                <a:spcPct val="100000"/>
              </a:lnSpc>
              <a:spcBef>
                <a:spcPct val="0"/>
              </a:spcBef>
              <a:spcAft>
                <a:spcPct val="0"/>
              </a:spcAft>
              <a:buClrTx/>
              <a:buSzTx/>
              <a:buFontTx/>
              <a:buNone/>
              <a:tabLs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لنسلك سأعطي هذه الأرض</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من نهر مصر إلى النهر العظيم</a:t>
            </a:r>
          </a:p>
          <a:p>
            <a:pPr marL="0" marR="0" lvl="0" indent="0" algn="r" defTabSz="914400" rtl="1" eaLnBrk="0" fontAlgn="base" latinLnBrk="0" hangingPunct="0">
              <a:lnSpc>
                <a:spcPct val="100000"/>
              </a:lnSpc>
              <a:spcBef>
                <a:spcPct val="0"/>
              </a:spcBef>
              <a:spcAft>
                <a:spcPct val="0"/>
              </a:spcAft>
              <a:buClrTx/>
              <a:buSzTx/>
              <a:buFontTx/>
              <a:buNone/>
              <a:tabLs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نهر الفرات</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357812" y="2384979"/>
            <a:ext cx="1752077"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لبنان</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4" name="Text Box 9"/>
          <p:cNvSpPr txBox="1">
            <a:spLocks noChangeArrowheads="1"/>
          </p:cNvSpPr>
          <p:nvPr/>
        </p:nvSpPr>
        <p:spPr bwMode="auto">
          <a:xfrm>
            <a:off x="2536746" y="3048860"/>
            <a:ext cx="157767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إسرائيل</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8" name="Text Box 9"/>
          <p:cNvSpPr txBox="1">
            <a:spLocks noChangeArrowheads="1"/>
          </p:cNvSpPr>
          <p:nvPr/>
        </p:nvSpPr>
        <p:spPr bwMode="auto">
          <a:xfrm>
            <a:off x="1139707" y="4447382"/>
            <a:ext cx="109837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مصر</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5" name="Text Box 9"/>
          <p:cNvSpPr txBox="1">
            <a:spLocks noChangeArrowheads="1"/>
          </p:cNvSpPr>
          <p:nvPr/>
        </p:nvSpPr>
        <p:spPr bwMode="auto">
          <a:xfrm>
            <a:off x="2752167" y="1779142"/>
            <a:ext cx="131318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سوريا</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9" name="Text Box 9"/>
          <p:cNvSpPr txBox="1">
            <a:spLocks noChangeArrowheads="1"/>
          </p:cNvSpPr>
          <p:nvPr/>
        </p:nvSpPr>
        <p:spPr bwMode="auto">
          <a:xfrm>
            <a:off x="3363866" y="3618515"/>
            <a:ext cx="132279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الأردن</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36610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385"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
                  <p:embed/>
                </p:oleObj>
              </mc:Choice>
              <mc:Fallback>
                <p:oleObj name="Photo Editor Photo" r:id="rId3" imgW="5133333" imgH="8097380" progId="">
                  <p:embed/>
                  <p:pic>
                    <p:nvPicPr>
                      <p:cNvPr id="144385" name="Object 2"/>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4386" name="AutoShape 4">
            <a:hlinkClick r:id="rId5"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p:txBody>
      </p:sp>
      <p:sp>
        <p:nvSpPr>
          <p:cNvPr id="144387" name="Text Box 6"/>
          <p:cNvSpPr txBox="1">
            <a:spLocks noChangeArrowheads="1"/>
          </p:cNvSpPr>
          <p:nvPr/>
        </p:nvSpPr>
        <p:spPr bwMode="auto">
          <a:xfrm>
            <a:off x="8305800" y="76200"/>
            <a:ext cx="90441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rPr>
              <a:t>444</a:t>
            </a: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rPr>
              <a:t>598ث</a:t>
            </a: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p:txBody>
      </p:sp>
      <p:sp>
        <p:nvSpPr>
          <p:cNvPr id="104455" name="Text Box 7" descr="Purple mesh"/>
          <p:cNvSpPr txBox="1">
            <a:spLocks noChangeArrowheads="1"/>
          </p:cNvSpPr>
          <p:nvPr/>
        </p:nvSpPr>
        <p:spPr bwMode="auto">
          <a:xfrm>
            <a:off x="2555875" y="6129338"/>
            <a:ext cx="1235075" cy="400050"/>
          </a:xfrm>
          <a:prstGeom prst="rect">
            <a:avLst/>
          </a:prstGeom>
          <a:blipFill dpi="0" rotWithShape="0">
            <a:blip r:embed="rId6"/>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عيسو</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7" name="Text Box 9"/>
          <p:cNvSpPr txBox="1">
            <a:spLocks noChangeArrowheads="1"/>
          </p:cNvSpPr>
          <p:nvPr/>
        </p:nvSpPr>
        <p:spPr bwMode="auto">
          <a:xfrm>
            <a:off x="395288" y="6127750"/>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النقب</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9" name="AutoShape 11"/>
          <p:cNvSpPr>
            <a:spLocks noChangeArrowheads="1"/>
          </p:cNvSpPr>
          <p:nvPr/>
        </p:nvSpPr>
        <p:spPr bwMode="auto">
          <a:xfrm rot="10800000" flipV="1">
            <a:off x="2017713" y="6161088"/>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4391" name="Rectangle 2"/>
          <p:cNvSpPr>
            <a:spLocks noGrp="1" noChangeArrowheads="1"/>
          </p:cNvSpPr>
          <p:nvPr>
            <p:ph type="title"/>
          </p:nvPr>
        </p:nvSpPr>
        <p:spPr>
          <a:xfrm>
            <a:off x="0" y="549275"/>
            <a:ext cx="2339975" cy="2016125"/>
          </a:xfrm>
          <a:solidFill>
            <a:schemeClr val="bg2"/>
          </a:solidFill>
        </p:spPr>
        <p:txBody>
          <a:bodyPr/>
          <a:lstStyle/>
          <a:p>
            <a:pPr eaLnBrk="1" hangingPunct="1"/>
            <a:r>
              <a:rPr lang="ar-JO" sz="3200" dirty="0">
                <a:solidFill>
                  <a:srgbClr val="FFFFFF"/>
                </a:solidFill>
                <a:ea typeface="Geneva" charset="0"/>
              </a:rPr>
              <a:t>وعد الله</a:t>
            </a:r>
            <a:br>
              <a:rPr lang="ar-JO" sz="3200" dirty="0">
                <a:solidFill>
                  <a:srgbClr val="FFFFFF"/>
                </a:solidFill>
                <a:ea typeface="Geneva" charset="0"/>
              </a:rPr>
            </a:br>
            <a:r>
              <a:rPr lang="ar-JO" sz="3200" dirty="0">
                <a:solidFill>
                  <a:srgbClr val="FFFFFF"/>
                </a:solidFill>
                <a:ea typeface="Geneva" charset="0"/>
              </a:rPr>
              <a:t>الأعداد ١٩-٢٠</a:t>
            </a:r>
            <a:endParaRPr lang="en-US" sz="3200" dirty="0">
              <a:solidFill>
                <a:srgbClr val="FFFFFF"/>
              </a:solidFill>
              <a:ea typeface="Geneva" charset="0"/>
            </a:endParaRPr>
          </a:p>
        </p:txBody>
      </p:sp>
      <p:sp>
        <p:nvSpPr>
          <p:cNvPr id="10" name="Text Box 7" descr="Purple mesh"/>
          <p:cNvSpPr txBox="1">
            <a:spLocks noChangeArrowheads="1"/>
          </p:cNvSpPr>
          <p:nvPr/>
        </p:nvSpPr>
        <p:spPr bwMode="auto">
          <a:xfrm rot="-2854813">
            <a:off x="-164306" y="4341019"/>
            <a:ext cx="1693862" cy="400050"/>
          </a:xfrm>
          <a:prstGeom prst="rect">
            <a:avLst/>
          </a:prstGeom>
          <a:blipFill dpi="0" rotWithShape="0">
            <a:blip r:embed="rId6"/>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الفلسطيين</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AutoShape 11"/>
          <p:cNvSpPr>
            <a:spLocks noChangeArrowheads="1"/>
          </p:cNvSpPr>
          <p:nvPr/>
        </p:nvSpPr>
        <p:spPr bwMode="auto">
          <a:xfrm rot="230845" flipV="1">
            <a:off x="769938" y="4538663"/>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 Box 9"/>
          <p:cNvSpPr txBox="1">
            <a:spLocks noChangeArrowheads="1"/>
          </p:cNvSpPr>
          <p:nvPr/>
        </p:nvSpPr>
        <p:spPr bwMode="auto">
          <a:xfrm rot="-2854813">
            <a:off x="539750" y="4797425"/>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سفرح التلال</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4395" name="Rectangle 2"/>
          <p:cNvSpPr txBox="1">
            <a:spLocks noChangeArrowheads="1"/>
          </p:cNvSpPr>
          <p:nvPr/>
        </p:nvSpPr>
        <p:spPr bwMode="auto">
          <a:xfrm>
            <a:off x="4716463" y="0"/>
            <a:ext cx="381635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ويرث أهل الجنوب جبل عيسو </a:t>
            </a:r>
            <a:r>
              <a:rPr kumimoji="0" lang="ar-JO" sz="32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rPr>
              <a:t>وأهل السهل الفلسطينيين ويرثون بلاد أفرايم وبلاد السامرة ويرث بنيامين جلعاد وسبي هذا الجيش من بني إسرائيل يرثون الذين هم من الكنعانيين إلى صرفة وسبي أورشليم الذين في صفارد يرثون مدن الجنوب</a:t>
            </a:r>
            <a:endParaRPr kumimoji="0" lang="en-US" sz="32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 Box 9"/>
          <p:cNvSpPr txBox="1">
            <a:spLocks noChangeArrowheads="1"/>
          </p:cNvSpPr>
          <p:nvPr/>
        </p:nvSpPr>
        <p:spPr bwMode="auto">
          <a:xfrm>
            <a:off x="1187450" y="3573463"/>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أفرايم</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7" descr="Purple mesh"/>
          <p:cNvSpPr txBox="1">
            <a:spLocks noChangeArrowheads="1"/>
          </p:cNvSpPr>
          <p:nvPr/>
        </p:nvSpPr>
        <p:spPr bwMode="auto">
          <a:xfrm>
            <a:off x="2843213" y="2349500"/>
            <a:ext cx="1235075" cy="400050"/>
          </a:xfrm>
          <a:prstGeom prst="rect">
            <a:avLst/>
          </a:prstGeom>
          <a:blipFill dpi="0" rotWithShape="0">
            <a:blip r:embed="rId6"/>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جلعاد</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 name="AutoShape 11"/>
          <p:cNvSpPr>
            <a:spLocks noChangeArrowheads="1"/>
          </p:cNvSpPr>
          <p:nvPr/>
        </p:nvSpPr>
        <p:spPr bwMode="auto">
          <a:xfrm rot="7110028" flipV="1">
            <a:off x="2315369" y="3226594"/>
            <a:ext cx="1614488" cy="457200"/>
          </a:xfrm>
          <a:prstGeom prst="leftArrow">
            <a:avLst>
              <a:gd name="adj1" fmla="val 50000"/>
              <a:gd name="adj2" fmla="val 29182"/>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9"/>
          <p:cNvSpPr txBox="1">
            <a:spLocks noChangeArrowheads="1"/>
          </p:cNvSpPr>
          <p:nvPr/>
        </p:nvSpPr>
        <p:spPr bwMode="auto">
          <a:xfrm>
            <a:off x="1403350" y="4076700"/>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بنيامين</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 Box 9"/>
          <p:cNvSpPr txBox="1">
            <a:spLocks noChangeArrowheads="1"/>
          </p:cNvSpPr>
          <p:nvPr/>
        </p:nvSpPr>
        <p:spPr bwMode="auto">
          <a:xfrm>
            <a:off x="1908175" y="-26988"/>
            <a:ext cx="1619250" cy="400051"/>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صفارد</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 name="AutoShape 11"/>
          <p:cNvSpPr>
            <a:spLocks noChangeArrowheads="1"/>
          </p:cNvSpPr>
          <p:nvPr/>
        </p:nvSpPr>
        <p:spPr bwMode="auto">
          <a:xfrm rot="6088703" flipV="1">
            <a:off x="1114425" y="1552575"/>
            <a:ext cx="2863850" cy="457200"/>
          </a:xfrm>
          <a:prstGeom prst="leftArrow">
            <a:avLst>
              <a:gd name="adj1" fmla="val 50000"/>
              <a:gd name="adj2" fmla="val 29173"/>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 Box 9"/>
          <p:cNvSpPr txBox="1">
            <a:spLocks noChangeArrowheads="1"/>
          </p:cNvSpPr>
          <p:nvPr/>
        </p:nvSpPr>
        <p:spPr bwMode="auto">
          <a:xfrm>
            <a:off x="1187450" y="3068638"/>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السامرة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4457"/>
                                        </p:tgtEl>
                                        <p:attrNameLst>
                                          <p:attrName>style.visibility</p:attrName>
                                        </p:attrNameLst>
                                      </p:cBhvr>
                                      <p:to>
                                        <p:strVal val="visible"/>
                                      </p:to>
                                    </p:set>
                                    <p:animEffect transition="in" filter="dissolve">
                                      <p:cBhvr>
                                        <p:cTn id="7" dur="500"/>
                                        <p:tgtEl>
                                          <p:spTgt spid="1044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4459"/>
                                        </p:tgtEl>
                                        <p:attrNameLst>
                                          <p:attrName>style.visibility</p:attrName>
                                        </p:attrNameLst>
                                      </p:cBhvr>
                                      <p:to>
                                        <p:strVal val="visible"/>
                                      </p:to>
                                    </p:set>
                                    <p:animEffect transition="in" filter="wipe(left)">
                                      <p:cBhvr>
                                        <p:cTn id="12" dur="500"/>
                                        <p:tgtEl>
                                          <p:spTgt spid="104459"/>
                                        </p:tgtEl>
                                      </p:cBhvr>
                                    </p:animEffect>
                                  </p:childTnLst>
                                </p:cTn>
                              </p:par>
                            </p:childTnLst>
                          </p:cTn>
                        </p:par>
                        <p:par>
                          <p:cTn id="13" fill="hold" nodeType="afterGroup">
                            <p:stCondLst>
                              <p:cond delay="500"/>
                            </p:stCondLst>
                            <p:childTnLst>
                              <p:par>
                                <p:cTn id="14" presetID="18" presetClass="entr" presetSubtype="3" fill="hold" grpId="0" nodeType="afterEffect">
                                  <p:stCondLst>
                                    <p:cond delay="0"/>
                                  </p:stCondLst>
                                  <p:childTnLst>
                                    <p:set>
                                      <p:cBhvr>
                                        <p:cTn id="15" dur="1" fill="hold">
                                          <p:stCondLst>
                                            <p:cond delay="0"/>
                                          </p:stCondLst>
                                        </p:cTn>
                                        <p:tgtEl>
                                          <p:spTgt spid="104455"/>
                                        </p:tgtEl>
                                        <p:attrNameLst>
                                          <p:attrName>style.visibility</p:attrName>
                                        </p:attrNameLst>
                                      </p:cBhvr>
                                      <p:to>
                                        <p:strVal val="visible"/>
                                      </p:to>
                                    </p:set>
                                    <p:animEffect transition="in" filter="strips(upRight)">
                                      <p:cBhvr>
                                        <p:cTn id="16" dur="500"/>
                                        <p:tgtEl>
                                          <p:spTgt spid="10445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childTnLst>
                          </p:cTn>
                        </p:par>
                        <p:par>
                          <p:cTn id="22" fill="hold" nodeType="afterGroup">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nodeType="afterGroup">
                            <p:stCondLst>
                              <p:cond delay="1000"/>
                            </p:stCondLst>
                            <p:childTnLst>
                              <p:par>
                                <p:cTn id="27" presetID="18" presetClass="entr" presetSubtype="12"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strips(downLeft)">
                                      <p:cBhvr>
                                        <p:cTn id="29" dur="500"/>
                                        <p:tgtEl>
                                          <p:spTgt spid="1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dissolve">
                                      <p:cBhvr>
                                        <p:cTn id="34" dur="500"/>
                                        <p:tgtEl>
                                          <p:spTgt spid="1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dissolve">
                                      <p:cBhvr>
                                        <p:cTn id="39" dur="500"/>
                                        <p:tgtEl>
                                          <p:spTgt spid="1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dissolve">
                                      <p:cBhvr>
                                        <p:cTn id="44" dur="500"/>
                                        <p:tgtEl>
                                          <p:spTgt spid="15"/>
                                        </p:tgtEl>
                                      </p:cBhvr>
                                    </p:animEffect>
                                  </p:childTnLst>
                                </p:cTn>
                              </p:par>
                            </p:childTnLst>
                          </p:cTn>
                        </p:par>
                        <p:par>
                          <p:cTn id="45" fill="hold" nodeType="afterGroup">
                            <p:stCondLst>
                              <p:cond delay="500"/>
                            </p:stCondLst>
                            <p:childTnLst>
                              <p:par>
                                <p:cTn id="46" presetID="22" presetClass="entr" presetSubtype="4"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500"/>
                                        <p:tgtEl>
                                          <p:spTgt spid="17"/>
                                        </p:tgtEl>
                                      </p:cBhvr>
                                    </p:animEffect>
                                  </p:childTnLst>
                                </p:cTn>
                              </p:par>
                            </p:childTnLst>
                          </p:cTn>
                        </p:par>
                        <p:par>
                          <p:cTn id="49" fill="hold" nodeType="afterGroup">
                            <p:stCondLst>
                              <p:cond delay="1000"/>
                            </p:stCondLst>
                            <p:childTnLst>
                              <p:par>
                                <p:cTn id="50" presetID="18" presetClass="entr" presetSubtype="3"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strips(upRight)">
                                      <p:cBhvr>
                                        <p:cTn id="52" dur="500"/>
                                        <p:tgtEl>
                                          <p:spTgt spid="1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500"/>
                                        <p:tgtEl>
                                          <p:spTgt spid="19"/>
                                        </p:tgtEl>
                                      </p:cBhvr>
                                    </p:animEffect>
                                  </p:childTnLst>
                                </p:cTn>
                              </p:par>
                            </p:childTnLst>
                          </p:cTn>
                        </p:par>
                        <p:par>
                          <p:cTn id="58" fill="hold" nodeType="afterGroup">
                            <p:stCondLst>
                              <p:cond delay="500"/>
                            </p:stCondLst>
                            <p:childTnLst>
                              <p:par>
                                <p:cTn id="59" presetID="9" presetClass="entr" presetSubtype="0" fill="hold" grpId="0"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dissolve">
                                      <p:cBhvr>
                                        <p:cTn id="6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5" grpId="0" animBg="1"/>
      <p:bldP spid="104457" grpId="0" animBg="1"/>
      <p:bldP spid="104459" grpId="0" animBg="1"/>
      <p:bldP spid="10" grpId="0" animBg="1"/>
      <p:bldP spid="12" grpId="0" animBg="1"/>
      <p:bldP spid="11" grpId="0" animBg="1"/>
      <p:bldP spid="13" grpId="0" animBg="1"/>
      <p:bldP spid="16" grpId="0" animBg="1"/>
      <p:bldP spid="17" grpId="0" animBg="1"/>
      <p:bldP spid="15" grpId="0" animBg="1"/>
      <p:bldP spid="18" grpId="0" animBg="1"/>
      <p:bldP spid="19" grpId="0" animBg="1"/>
      <p:bldP spid="14"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433" name="Group 34"/>
          <p:cNvGrpSpPr>
            <a:grpSpLocks/>
          </p:cNvGrpSpPr>
          <p:nvPr/>
        </p:nvGrpSpPr>
        <p:grpSpPr bwMode="auto">
          <a:xfrm>
            <a:off x="0" y="822325"/>
            <a:ext cx="9144000" cy="6035675"/>
            <a:chOff x="0" y="524"/>
            <a:chExt cx="5760" cy="3802"/>
          </a:xfrm>
        </p:grpSpPr>
        <p:grpSp>
          <p:nvGrpSpPr>
            <p:cNvPr id="146446" name="Group 33"/>
            <p:cNvGrpSpPr>
              <a:grpSpLocks/>
            </p:cNvGrpSpPr>
            <p:nvPr/>
          </p:nvGrpSpPr>
          <p:grpSpPr bwMode="auto">
            <a:xfrm>
              <a:off x="0" y="524"/>
              <a:ext cx="5760" cy="3796"/>
              <a:chOff x="0" y="524"/>
              <a:chExt cx="5760" cy="3796"/>
            </a:xfrm>
          </p:grpSpPr>
          <p:grpSp>
            <p:nvGrpSpPr>
              <p:cNvPr id="146448" name="Group 32"/>
              <p:cNvGrpSpPr>
                <a:grpSpLocks/>
              </p:cNvGrpSpPr>
              <p:nvPr/>
            </p:nvGrpSpPr>
            <p:grpSpPr bwMode="auto">
              <a:xfrm>
                <a:off x="0" y="524"/>
                <a:ext cx="5760" cy="3796"/>
                <a:chOff x="0" y="524"/>
                <a:chExt cx="5760" cy="3796"/>
              </a:xfrm>
            </p:grpSpPr>
            <p:sp>
              <p:nvSpPr>
                <p:cNvPr id="47111" name="Rectangle 7"/>
                <p:cNvSpPr>
                  <a:spLocks noChangeArrowheads="1"/>
                </p:cNvSpPr>
                <p:nvPr/>
              </p:nvSpPr>
              <p:spPr bwMode="auto">
                <a:xfrm>
                  <a:off x="0" y="536"/>
                  <a:ext cx="5760" cy="3784"/>
                </a:xfrm>
                <a:prstGeom prst="rect">
                  <a:avLst/>
                </a:prstGeom>
                <a:solidFill>
                  <a:srgbClr val="00AE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7114" name="Freeform 10"/>
                <p:cNvSpPr>
                  <a:spLocks/>
                </p:cNvSpPr>
                <p:nvPr/>
              </p:nvSpPr>
              <p:spPr bwMode="auto">
                <a:xfrm>
                  <a:off x="0" y="524"/>
                  <a:ext cx="4102" cy="2578"/>
                </a:xfrm>
                <a:custGeom>
                  <a:avLst/>
                  <a:gdLst>
                    <a:gd name="T0" fmla="*/ 877 w 4102"/>
                    <a:gd name="T1" fmla="*/ 271 h 2578"/>
                    <a:gd name="T2" fmla="*/ 814 w 4102"/>
                    <a:gd name="T3" fmla="*/ 574 h 2578"/>
                    <a:gd name="T4" fmla="*/ 522 w 4102"/>
                    <a:gd name="T5" fmla="*/ 553 h 2578"/>
                    <a:gd name="T6" fmla="*/ 177 w 4102"/>
                    <a:gd name="T7" fmla="*/ 522 h 2578"/>
                    <a:gd name="T8" fmla="*/ 177 w 4102"/>
                    <a:gd name="T9" fmla="*/ 835 h 2578"/>
                    <a:gd name="T10" fmla="*/ 83 w 4102"/>
                    <a:gd name="T11" fmla="*/ 1127 h 2578"/>
                    <a:gd name="T12" fmla="*/ 240 w 4102"/>
                    <a:gd name="T13" fmla="*/ 1367 h 2578"/>
                    <a:gd name="T14" fmla="*/ 543 w 4102"/>
                    <a:gd name="T15" fmla="*/ 1409 h 2578"/>
                    <a:gd name="T16" fmla="*/ 835 w 4102"/>
                    <a:gd name="T17" fmla="*/ 1252 h 2578"/>
                    <a:gd name="T18" fmla="*/ 1043 w 4102"/>
                    <a:gd name="T19" fmla="*/ 981 h 2578"/>
                    <a:gd name="T20" fmla="*/ 1283 w 4102"/>
                    <a:gd name="T21" fmla="*/ 783 h 2578"/>
                    <a:gd name="T22" fmla="*/ 1597 w 4102"/>
                    <a:gd name="T23" fmla="*/ 762 h 2578"/>
                    <a:gd name="T24" fmla="*/ 1743 w 4102"/>
                    <a:gd name="T25" fmla="*/ 981 h 2578"/>
                    <a:gd name="T26" fmla="*/ 1983 w 4102"/>
                    <a:gd name="T27" fmla="*/ 1263 h 2578"/>
                    <a:gd name="T28" fmla="*/ 2097 w 4102"/>
                    <a:gd name="T29" fmla="*/ 1565 h 2578"/>
                    <a:gd name="T30" fmla="*/ 2223 w 4102"/>
                    <a:gd name="T31" fmla="*/ 1461 h 2578"/>
                    <a:gd name="T32" fmla="*/ 2337 w 4102"/>
                    <a:gd name="T33" fmla="*/ 1283 h 2578"/>
                    <a:gd name="T34" fmla="*/ 2097 w 4102"/>
                    <a:gd name="T35" fmla="*/ 1023 h 2578"/>
                    <a:gd name="T36" fmla="*/ 1899 w 4102"/>
                    <a:gd name="T37" fmla="*/ 710 h 2578"/>
                    <a:gd name="T38" fmla="*/ 2139 w 4102"/>
                    <a:gd name="T39" fmla="*/ 845 h 2578"/>
                    <a:gd name="T40" fmla="*/ 2379 w 4102"/>
                    <a:gd name="T41" fmla="*/ 1158 h 2578"/>
                    <a:gd name="T42" fmla="*/ 2504 w 4102"/>
                    <a:gd name="T43" fmla="*/ 1461 h 2578"/>
                    <a:gd name="T44" fmla="*/ 2713 w 4102"/>
                    <a:gd name="T45" fmla="*/ 1711 h 2578"/>
                    <a:gd name="T46" fmla="*/ 2817 w 4102"/>
                    <a:gd name="T47" fmla="*/ 1482 h 2578"/>
                    <a:gd name="T48" fmla="*/ 2984 w 4102"/>
                    <a:gd name="T49" fmla="*/ 1190 h 2578"/>
                    <a:gd name="T50" fmla="*/ 3235 w 4102"/>
                    <a:gd name="T51" fmla="*/ 1096 h 2578"/>
                    <a:gd name="T52" fmla="*/ 3183 w 4102"/>
                    <a:gd name="T53" fmla="*/ 783 h 2578"/>
                    <a:gd name="T54" fmla="*/ 3391 w 4102"/>
                    <a:gd name="T55" fmla="*/ 522 h 2578"/>
                    <a:gd name="T56" fmla="*/ 3652 w 4102"/>
                    <a:gd name="T57" fmla="*/ 699 h 2578"/>
                    <a:gd name="T58" fmla="*/ 3704 w 4102"/>
                    <a:gd name="T59" fmla="*/ 397 h 2578"/>
                    <a:gd name="T60" fmla="*/ 3767 w 4102"/>
                    <a:gd name="T61" fmla="*/ 616 h 2578"/>
                    <a:gd name="T62" fmla="*/ 4070 w 4102"/>
                    <a:gd name="T63" fmla="*/ 814 h 2578"/>
                    <a:gd name="T64" fmla="*/ 3882 w 4102"/>
                    <a:gd name="T65" fmla="*/ 950 h 2578"/>
                    <a:gd name="T66" fmla="*/ 3569 w 4102"/>
                    <a:gd name="T67" fmla="*/ 1033 h 2578"/>
                    <a:gd name="T68" fmla="*/ 3266 w 4102"/>
                    <a:gd name="T69" fmla="*/ 1252 h 2578"/>
                    <a:gd name="T70" fmla="*/ 3068 w 4102"/>
                    <a:gd name="T71" fmla="*/ 1482 h 2578"/>
                    <a:gd name="T72" fmla="*/ 3277 w 4102"/>
                    <a:gd name="T73" fmla="*/ 1763 h 2578"/>
                    <a:gd name="T74" fmla="*/ 3590 w 4102"/>
                    <a:gd name="T75" fmla="*/ 1763 h 2578"/>
                    <a:gd name="T76" fmla="*/ 3830 w 4102"/>
                    <a:gd name="T77" fmla="*/ 1649 h 2578"/>
                    <a:gd name="T78" fmla="*/ 3913 w 4102"/>
                    <a:gd name="T79" fmla="*/ 1951 h 2578"/>
                    <a:gd name="T80" fmla="*/ 3694 w 4102"/>
                    <a:gd name="T81" fmla="*/ 2212 h 2578"/>
                    <a:gd name="T82" fmla="*/ 3475 w 4102"/>
                    <a:gd name="T83" fmla="*/ 2504 h 2578"/>
                    <a:gd name="T84" fmla="*/ 3162 w 4102"/>
                    <a:gd name="T85" fmla="*/ 2442 h 2578"/>
                    <a:gd name="T86" fmla="*/ 2807 w 4102"/>
                    <a:gd name="T87" fmla="*/ 2504 h 2578"/>
                    <a:gd name="T88" fmla="*/ 2494 w 4102"/>
                    <a:gd name="T89" fmla="*/ 2400 h 2578"/>
                    <a:gd name="T90" fmla="*/ 2129 w 4102"/>
                    <a:gd name="T91" fmla="*/ 2421 h 2578"/>
                    <a:gd name="T92" fmla="*/ 1951 w 4102"/>
                    <a:gd name="T93" fmla="*/ 2483 h 2578"/>
                    <a:gd name="T94" fmla="*/ 1659 w 4102"/>
                    <a:gd name="T95" fmla="*/ 2254 h 2578"/>
                    <a:gd name="T96" fmla="*/ 1461 w 4102"/>
                    <a:gd name="T97" fmla="*/ 2045 h 2578"/>
                    <a:gd name="T98" fmla="*/ 1325 w 4102"/>
                    <a:gd name="T99" fmla="*/ 1805 h 2578"/>
                    <a:gd name="T100" fmla="*/ 908 w 4102"/>
                    <a:gd name="T101" fmla="*/ 1805 h 2578"/>
                    <a:gd name="T102" fmla="*/ 459 w 4102"/>
                    <a:gd name="T103" fmla="*/ 1680 h 2578"/>
                    <a:gd name="T104" fmla="*/ 125 w 4102"/>
                    <a:gd name="T105" fmla="*/ 1628 h 2578"/>
                    <a:gd name="T106" fmla="*/ 0 w 4102"/>
                    <a:gd name="T107" fmla="*/ 1617 h 2578"/>
                    <a:gd name="T108" fmla="*/ 0 w 4102"/>
                    <a:gd name="T109" fmla="*/ 908 h 2578"/>
                    <a:gd name="T110" fmla="*/ 0 w 4102"/>
                    <a:gd name="T111" fmla="*/ 104 h 2578"/>
                    <a:gd name="T112" fmla="*/ 397 w 4102"/>
                    <a:gd name="T113" fmla="*/ 21 h 2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02" h="2578">
                      <a:moveTo>
                        <a:pt x="720" y="0"/>
                      </a:moveTo>
                      <a:lnTo>
                        <a:pt x="751" y="31"/>
                      </a:lnTo>
                      <a:lnTo>
                        <a:pt x="772" y="63"/>
                      </a:lnTo>
                      <a:lnTo>
                        <a:pt x="803" y="83"/>
                      </a:lnTo>
                      <a:lnTo>
                        <a:pt x="824" y="115"/>
                      </a:lnTo>
                      <a:lnTo>
                        <a:pt x="845" y="146"/>
                      </a:lnTo>
                      <a:lnTo>
                        <a:pt x="856" y="177"/>
                      </a:lnTo>
                      <a:lnTo>
                        <a:pt x="866" y="209"/>
                      </a:lnTo>
                      <a:lnTo>
                        <a:pt x="877" y="240"/>
                      </a:lnTo>
                      <a:lnTo>
                        <a:pt x="877" y="271"/>
                      </a:lnTo>
                      <a:lnTo>
                        <a:pt x="877" y="303"/>
                      </a:lnTo>
                      <a:lnTo>
                        <a:pt x="877" y="334"/>
                      </a:lnTo>
                      <a:lnTo>
                        <a:pt x="877" y="365"/>
                      </a:lnTo>
                      <a:lnTo>
                        <a:pt x="866" y="397"/>
                      </a:lnTo>
                      <a:lnTo>
                        <a:pt x="866" y="428"/>
                      </a:lnTo>
                      <a:lnTo>
                        <a:pt x="866" y="459"/>
                      </a:lnTo>
                      <a:lnTo>
                        <a:pt x="866" y="490"/>
                      </a:lnTo>
                      <a:lnTo>
                        <a:pt x="866" y="522"/>
                      </a:lnTo>
                      <a:lnTo>
                        <a:pt x="845" y="553"/>
                      </a:lnTo>
                      <a:lnTo>
                        <a:pt x="814" y="574"/>
                      </a:lnTo>
                      <a:lnTo>
                        <a:pt x="793" y="605"/>
                      </a:lnTo>
                      <a:lnTo>
                        <a:pt x="772" y="637"/>
                      </a:lnTo>
                      <a:lnTo>
                        <a:pt x="741" y="657"/>
                      </a:lnTo>
                      <a:lnTo>
                        <a:pt x="710" y="637"/>
                      </a:lnTo>
                      <a:lnTo>
                        <a:pt x="678" y="616"/>
                      </a:lnTo>
                      <a:lnTo>
                        <a:pt x="647" y="595"/>
                      </a:lnTo>
                      <a:lnTo>
                        <a:pt x="616" y="574"/>
                      </a:lnTo>
                      <a:lnTo>
                        <a:pt x="584" y="563"/>
                      </a:lnTo>
                      <a:lnTo>
                        <a:pt x="553" y="563"/>
                      </a:lnTo>
                      <a:lnTo>
                        <a:pt x="522" y="553"/>
                      </a:lnTo>
                      <a:lnTo>
                        <a:pt x="449" y="553"/>
                      </a:lnTo>
                      <a:lnTo>
                        <a:pt x="417" y="543"/>
                      </a:lnTo>
                      <a:lnTo>
                        <a:pt x="386" y="543"/>
                      </a:lnTo>
                      <a:lnTo>
                        <a:pt x="355" y="543"/>
                      </a:lnTo>
                      <a:lnTo>
                        <a:pt x="323" y="532"/>
                      </a:lnTo>
                      <a:lnTo>
                        <a:pt x="292" y="522"/>
                      </a:lnTo>
                      <a:lnTo>
                        <a:pt x="261" y="511"/>
                      </a:lnTo>
                      <a:lnTo>
                        <a:pt x="230" y="501"/>
                      </a:lnTo>
                      <a:lnTo>
                        <a:pt x="198" y="490"/>
                      </a:lnTo>
                      <a:lnTo>
                        <a:pt x="177" y="522"/>
                      </a:lnTo>
                      <a:lnTo>
                        <a:pt x="177" y="553"/>
                      </a:lnTo>
                      <a:lnTo>
                        <a:pt x="177" y="584"/>
                      </a:lnTo>
                      <a:lnTo>
                        <a:pt x="177" y="616"/>
                      </a:lnTo>
                      <a:lnTo>
                        <a:pt x="177" y="647"/>
                      </a:lnTo>
                      <a:lnTo>
                        <a:pt x="177" y="678"/>
                      </a:lnTo>
                      <a:lnTo>
                        <a:pt x="177" y="710"/>
                      </a:lnTo>
                      <a:lnTo>
                        <a:pt x="177" y="741"/>
                      </a:lnTo>
                      <a:lnTo>
                        <a:pt x="177" y="772"/>
                      </a:lnTo>
                      <a:lnTo>
                        <a:pt x="177" y="803"/>
                      </a:lnTo>
                      <a:lnTo>
                        <a:pt x="177" y="835"/>
                      </a:lnTo>
                      <a:lnTo>
                        <a:pt x="146" y="845"/>
                      </a:lnTo>
                      <a:lnTo>
                        <a:pt x="125" y="877"/>
                      </a:lnTo>
                      <a:lnTo>
                        <a:pt x="94" y="908"/>
                      </a:lnTo>
                      <a:lnTo>
                        <a:pt x="83" y="939"/>
                      </a:lnTo>
                      <a:lnTo>
                        <a:pt x="73" y="970"/>
                      </a:lnTo>
                      <a:lnTo>
                        <a:pt x="73" y="1002"/>
                      </a:lnTo>
                      <a:lnTo>
                        <a:pt x="73" y="1033"/>
                      </a:lnTo>
                      <a:lnTo>
                        <a:pt x="73" y="1064"/>
                      </a:lnTo>
                      <a:lnTo>
                        <a:pt x="73" y="1096"/>
                      </a:lnTo>
                      <a:lnTo>
                        <a:pt x="83" y="1127"/>
                      </a:lnTo>
                      <a:lnTo>
                        <a:pt x="83" y="1158"/>
                      </a:lnTo>
                      <a:lnTo>
                        <a:pt x="94" y="1190"/>
                      </a:lnTo>
                      <a:lnTo>
                        <a:pt x="94" y="1221"/>
                      </a:lnTo>
                      <a:lnTo>
                        <a:pt x="94" y="1252"/>
                      </a:lnTo>
                      <a:lnTo>
                        <a:pt x="94" y="1283"/>
                      </a:lnTo>
                      <a:lnTo>
                        <a:pt x="125" y="1294"/>
                      </a:lnTo>
                      <a:lnTo>
                        <a:pt x="157" y="1304"/>
                      </a:lnTo>
                      <a:lnTo>
                        <a:pt x="188" y="1304"/>
                      </a:lnTo>
                      <a:lnTo>
                        <a:pt x="209" y="1336"/>
                      </a:lnTo>
                      <a:lnTo>
                        <a:pt x="240" y="1367"/>
                      </a:lnTo>
                      <a:lnTo>
                        <a:pt x="261" y="1398"/>
                      </a:lnTo>
                      <a:lnTo>
                        <a:pt x="292" y="1409"/>
                      </a:lnTo>
                      <a:lnTo>
                        <a:pt x="323" y="1409"/>
                      </a:lnTo>
                      <a:lnTo>
                        <a:pt x="355" y="1409"/>
                      </a:lnTo>
                      <a:lnTo>
                        <a:pt x="386" y="1409"/>
                      </a:lnTo>
                      <a:lnTo>
                        <a:pt x="417" y="1409"/>
                      </a:lnTo>
                      <a:lnTo>
                        <a:pt x="449" y="1409"/>
                      </a:lnTo>
                      <a:lnTo>
                        <a:pt x="480" y="1409"/>
                      </a:lnTo>
                      <a:lnTo>
                        <a:pt x="511" y="1409"/>
                      </a:lnTo>
                      <a:lnTo>
                        <a:pt x="543" y="1409"/>
                      </a:lnTo>
                      <a:lnTo>
                        <a:pt x="574" y="1409"/>
                      </a:lnTo>
                      <a:lnTo>
                        <a:pt x="605" y="1409"/>
                      </a:lnTo>
                      <a:lnTo>
                        <a:pt x="637" y="1409"/>
                      </a:lnTo>
                      <a:lnTo>
                        <a:pt x="668" y="1409"/>
                      </a:lnTo>
                      <a:lnTo>
                        <a:pt x="689" y="1377"/>
                      </a:lnTo>
                      <a:lnTo>
                        <a:pt x="720" y="1367"/>
                      </a:lnTo>
                      <a:lnTo>
                        <a:pt x="741" y="1336"/>
                      </a:lnTo>
                      <a:lnTo>
                        <a:pt x="772" y="1315"/>
                      </a:lnTo>
                      <a:lnTo>
                        <a:pt x="803" y="1283"/>
                      </a:lnTo>
                      <a:lnTo>
                        <a:pt x="835" y="1252"/>
                      </a:lnTo>
                      <a:lnTo>
                        <a:pt x="866" y="1231"/>
                      </a:lnTo>
                      <a:lnTo>
                        <a:pt x="866" y="1200"/>
                      </a:lnTo>
                      <a:lnTo>
                        <a:pt x="866" y="1169"/>
                      </a:lnTo>
                      <a:lnTo>
                        <a:pt x="866" y="1075"/>
                      </a:lnTo>
                      <a:lnTo>
                        <a:pt x="887" y="1043"/>
                      </a:lnTo>
                      <a:lnTo>
                        <a:pt x="918" y="1033"/>
                      </a:lnTo>
                      <a:lnTo>
                        <a:pt x="950" y="1023"/>
                      </a:lnTo>
                      <a:lnTo>
                        <a:pt x="981" y="1012"/>
                      </a:lnTo>
                      <a:lnTo>
                        <a:pt x="1012" y="1002"/>
                      </a:lnTo>
                      <a:lnTo>
                        <a:pt x="1043" y="981"/>
                      </a:lnTo>
                      <a:lnTo>
                        <a:pt x="1064" y="950"/>
                      </a:lnTo>
                      <a:lnTo>
                        <a:pt x="1085" y="918"/>
                      </a:lnTo>
                      <a:lnTo>
                        <a:pt x="1096" y="887"/>
                      </a:lnTo>
                      <a:lnTo>
                        <a:pt x="1106" y="856"/>
                      </a:lnTo>
                      <a:lnTo>
                        <a:pt x="1137" y="824"/>
                      </a:lnTo>
                      <a:lnTo>
                        <a:pt x="1158" y="793"/>
                      </a:lnTo>
                      <a:lnTo>
                        <a:pt x="1190" y="783"/>
                      </a:lnTo>
                      <a:lnTo>
                        <a:pt x="1221" y="772"/>
                      </a:lnTo>
                      <a:lnTo>
                        <a:pt x="1252" y="772"/>
                      </a:lnTo>
                      <a:lnTo>
                        <a:pt x="1283" y="783"/>
                      </a:lnTo>
                      <a:lnTo>
                        <a:pt x="1315" y="793"/>
                      </a:lnTo>
                      <a:lnTo>
                        <a:pt x="1346" y="803"/>
                      </a:lnTo>
                      <a:lnTo>
                        <a:pt x="1377" y="814"/>
                      </a:lnTo>
                      <a:lnTo>
                        <a:pt x="1409" y="814"/>
                      </a:lnTo>
                      <a:lnTo>
                        <a:pt x="1440" y="814"/>
                      </a:lnTo>
                      <a:lnTo>
                        <a:pt x="1471" y="814"/>
                      </a:lnTo>
                      <a:lnTo>
                        <a:pt x="1503" y="793"/>
                      </a:lnTo>
                      <a:lnTo>
                        <a:pt x="1534" y="772"/>
                      </a:lnTo>
                      <a:lnTo>
                        <a:pt x="1565" y="762"/>
                      </a:lnTo>
                      <a:lnTo>
                        <a:pt x="1597" y="762"/>
                      </a:lnTo>
                      <a:lnTo>
                        <a:pt x="1628" y="762"/>
                      </a:lnTo>
                      <a:lnTo>
                        <a:pt x="1659" y="762"/>
                      </a:lnTo>
                      <a:lnTo>
                        <a:pt x="1690" y="783"/>
                      </a:lnTo>
                      <a:lnTo>
                        <a:pt x="1722" y="793"/>
                      </a:lnTo>
                      <a:lnTo>
                        <a:pt x="1732" y="824"/>
                      </a:lnTo>
                      <a:lnTo>
                        <a:pt x="1732" y="856"/>
                      </a:lnTo>
                      <a:lnTo>
                        <a:pt x="1732" y="887"/>
                      </a:lnTo>
                      <a:lnTo>
                        <a:pt x="1732" y="918"/>
                      </a:lnTo>
                      <a:lnTo>
                        <a:pt x="1732" y="950"/>
                      </a:lnTo>
                      <a:lnTo>
                        <a:pt x="1743" y="981"/>
                      </a:lnTo>
                      <a:lnTo>
                        <a:pt x="1763" y="1012"/>
                      </a:lnTo>
                      <a:lnTo>
                        <a:pt x="1784" y="1043"/>
                      </a:lnTo>
                      <a:lnTo>
                        <a:pt x="1805" y="1075"/>
                      </a:lnTo>
                      <a:lnTo>
                        <a:pt x="1837" y="1096"/>
                      </a:lnTo>
                      <a:lnTo>
                        <a:pt x="1857" y="1127"/>
                      </a:lnTo>
                      <a:lnTo>
                        <a:pt x="1889" y="1148"/>
                      </a:lnTo>
                      <a:lnTo>
                        <a:pt x="1920" y="1169"/>
                      </a:lnTo>
                      <a:lnTo>
                        <a:pt x="1941" y="1200"/>
                      </a:lnTo>
                      <a:lnTo>
                        <a:pt x="1962" y="1231"/>
                      </a:lnTo>
                      <a:lnTo>
                        <a:pt x="1983" y="1263"/>
                      </a:lnTo>
                      <a:lnTo>
                        <a:pt x="2014" y="1283"/>
                      </a:lnTo>
                      <a:lnTo>
                        <a:pt x="2035" y="1315"/>
                      </a:lnTo>
                      <a:lnTo>
                        <a:pt x="2045" y="1346"/>
                      </a:lnTo>
                      <a:lnTo>
                        <a:pt x="2066" y="1377"/>
                      </a:lnTo>
                      <a:lnTo>
                        <a:pt x="2077" y="1409"/>
                      </a:lnTo>
                      <a:lnTo>
                        <a:pt x="2087" y="1440"/>
                      </a:lnTo>
                      <a:lnTo>
                        <a:pt x="2097" y="1471"/>
                      </a:lnTo>
                      <a:lnTo>
                        <a:pt x="2097" y="1503"/>
                      </a:lnTo>
                      <a:lnTo>
                        <a:pt x="2097" y="1534"/>
                      </a:lnTo>
                      <a:lnTo>
                        <a:pt x="2097" y="1565"/>
                      </a:lnTo>
                      <a:lnTo>
                        <a:pt x="2097" y="1597"/>
                      </a:lnTo>
                      <a:lnTo>
                        <a:pt x="2129" y="1628"/>
                      </a:lnTo>
                      <a:lnTo>
                        <a:pt x="2160" y="1649"/>
                      </a:lnTo>
                      <a:lnTo>
                        <a:pt x="2191" y="1649"/>
                      </a:lnTo>
                      <a:lnTo>
                        <a:pt x="2212" y="1617"/>
                      </a:lnTo>
                      <a:lnTo>
                        <a:pt x="2223" y="1586"/>
                      </a:lnTo>
                      <a:lnTo>
                        <a:pt x="2233" y="1555"/>
                      </a:lnTo>
                      <a:lnTo>
                        <a:pt x="2233" y="1523"/>
                      </a:lnTo>
                      <a:lnTo>
                        <a:pt x="2223" y="1492"/>
                      </a:lnTo>
                      <a:lnTo>
                        <a:pt x="2223" y="1461"/>
                      </a:lnTo>
                      <a:lnTo>
                        <a:pt x="2223" y="1430"/>
                      </a:lnTo>
                      <a:lnTo>
                        <a:pt x="2223" y="1398"/>
                      </a:lnTo>
                      <a:lnTo>
                        <a:pt x="2254" y="1388"/>
                      </a:lnTo>
                      <a:lnTo>
                        <a:pt x="2285" y="1388"/>
                      </a:lnTo>
                      <a:lnTo>
                        <a:pt x="2317" y="1398"/>
                      </a:lnTo>
                      <a:lnTo>
                        <a:pt x="2348" y="1409"/>
                      </a:lnTo>
                      <a:lnTo>
                        <a:pt x="2358" y="1377"/>
                      </a:lnTo>
                      <a:lnTo>
                        <a:pt x="2358" y="1346"/>
                      </a:lnTo>
                      <a:lnTo>
                        <a:pt x="2348" y="1315"/>
                      </a:lnTo>
                      <a:lnTo>
                        <a:pt x="2337" y="1283"/>
                      </a:lnTo>
                      <a:lnTo>
                        <a:pt x="2306" y="1273"/>
                      </a:lnTo>
                      <a:lnTo>
                        <a:pt x="2275" y="1242"/>
                      </a:lnTo>
                      <a:lnTo>
                        <a:pt x="2254" y="1210"/>
                      </a:lnTo>
                      <a:lnTo>
                        <a:pt x="2223" y="1190"/>
                      </a:lnTo>
                      <a:lnTo>
                        <a:pt x="2202" y="1158"/>
                      </a:lnTo>
                      <a:lnTo>
                        <a:pt x="2170" y="1137"/>
                      </a:lnTo>
                      <a:lnTo>
                        <a:pt x="2139" y="1117"/>
                      </a:lnTo>
                      <a:lnTo>
                        <a:pt x="2118" y="1085"/>
                      </a:lnTo>
                      <a:lnTo>
                        <a:pt x="2108" y="1054"/>
                      </a:lnTo>
                      <a:lnTo>
                        <a:pt x="2097" y="1023"/>
                      </a:lnTo>
                      <a:lnTo>
                        <a:pt x="2087" y="991"/>
                      </a:lnTo>
                      <a:lnTo>
                        <a:pt x="2066" y="960"/>
                      </a:lnTo>
                      <a:lnTo>
                        <a:pt x="2045" y="929"/>
                      </a:lnTo>
                      <a:lnTo>
                        <a:pt x="2014" y="897"/>
                      </a:lnTo>
                      <a:lnTo>
                        <a:pt x="2003" y="866"/>
                      </a:lnTo>
                      <a:lnTo>
                        <a:pt x="1983" y="835"/>
                      </a:lnTo>
                      <a:lnTo>
                        <a:pt x="1962" y="803"/>
                      </a:lnTo>
                      <a:lnTo>
                        <a:pt x="1941" y="772"/>
                      </a:lnTo>
                      <a:lnTo>
                        <a:pt x="1920" y="741"/>
                      </a:lnTo>
                      <a:lnTo>
                        <a:pt x="1899" y="710"/>
                      </a:lnTo>
                      <a:lnTo>
                        <a:pt x="1910" y="678"/>
                      </a:lnTo>
                      <a:lnTo>
                        <a:pt x="1941" y="668"/>
                      </a:lnTo>
                      <a:lnTo>
                        <a:pt x="1972" y="668"/>
                      </a:lnTo>
                      <a:lnTo>
                        <a:pt x="2003" y="668"/>
                      </a:lnTo>
                      <a:lnTo>
                        <a:pt x="2035" y="689"/>
                      </a:lnTo>
                      <a:lnTo>
                        <a:pt x="2056" y="720"/>
                      </a:lnTo>
                      <a:lnTo>
                        <a:pt x="2087" y="751"/>
                      </a:lnTo>
                      <a:lnTo>
                        <a:pt x="2108" y="783"/>
                      </a:lnTo>
                      <a:lnTo>
                        <a:pt x="2129" y="814"/>
                      </a:lnTo>
                      <a:lnTo>
                        <a:pt x="2139" y="845"/>
                      </a:lnTo>
                      <a:lnTo>
                        <a:pt x="2160" y="877"/>
                      </a:lnTo>
                      <a:lnTo>
                        <a:pt x="2191" y="908"/>
                      </a:lnTo>
                      <a:lnTo>
                        <a:pt x="2202" y="939"/>
                      </a:lnTo>
                      <a:lnTo>
                        <a:pt x="2233" y="970"/>
                      </a:lnTo>
                      <a:lnTo>
                        <a:pt x="2254" y="1002"/>
                      </a:lnTo>
                      <a:lnTo>
                        <a:pt x="2285" y="1033"/>
                      </a:lnTo>
                      <a:lnTo>
                        <a:pt x="2296" y="1064"/>
                      </a:lnTo>
                      <a:lnTo>
                        <a:pt x="2317" y="1096"/>
                      </a:lnTo>
                      <a:lnTo>
                        <a:pt x="2348" y="1127"/>
                      </a:lnTo>
                      <a:lnTo>
                        <a:pt x="2379" y="1158"/>
                      </a:lnTo>
                      <a:lnTo>
                        <a:pt x="2410" y="1190"/>
                      </a:lnTo>
                      <a:lnTo>
                        <a:pt x="2431" y="1221"/>
                      </a:lnTo>
                      <a:lnTo>
                        <a:pt x="2452" y="1252"/>
                      </a:lnTo>
                      <a:lnTo>
                        <a:pt x="2463" y="1283"/>
                      </a:lnTo>
                      <a:lnTo>
                        <a:pt x="2473" y="1315"/>
                      </a:lnTo>
                      <a:lnTo>
                        <a:pt x="2473" y="1346"/>
                      </a:lnTo>
                      <a:lnTo>
                        <a:pt x="2473" y="1377"/>
                      </a:lnTo>
                      <a:lnTo>
                        <a:pt x="2473" y="1409"/>
                      </a:lnTo>
                      <a:lnTo>
                        <a:pt x="2473" y="1440"/>
                      </a:lnTo>
                      <a:lnTo>
                        <a:pt x="2504" y="1461"/>
                      </a:lnTo>
                      <a:lnTo>
                        <a:pt x="2536" y="1482"/>
                      </a:lnTo>
                      <a:lnTo>
                        <a:pt x="2557" y="1513"/>
                      </a:lnTo>
                      <a:lnTo>
                        <a:pt x="2557" y="1544"/>
                      </a:lnTo>
                      <a:lnTo>
                        <a:pt x="2557" y="1576"/>
                      </a:lnTo>
                      <a:lnTo>
                        <a:pt x="2557" y="1607"/>
                      </a:lnTo>
                      <a:lnTo>
                        <a:pt x="2588" y="1628"/>
                      </a:lnTo>
                      <a:lnTo>
                        <a:pt x="2619" y="1649"/>
                      </a:lnTo>
                      <a:lnTo>
                        <a:pt x="2650" y="1670"/>
                      </a:lnTo>
                      <a:lnTo>
                        <a:pt x="2682" y="1690"/>
                      </a:lnTo>
                      <a:lnTo>
                        <a:pt x="2713" y="1711"/>
                      </a:lnTo>
                      <a:lnTo>
                        <a:pt x="2744" y="1711"/>
                      </a:lnTo>
                      <a:lnTo>
                        <a:pt x="2776" y="1711"/>
                      </a:lnTo>
                      <a:lnTo>
                        <a:pt x="2807" y="1701"/>
                      </a:lnTo>
                      <a:lnTo>
                        <a:pt x="2828" y="1670"/>
                      </a:lnTo>
                      <a:lnTo>
                        <a:pt x="2849" y="1638"/>
                      </a:lnTo>
                      <a:lnTo>
                        <a:pt x="2859" y="1607"/>
                      </a:lnTo>
                      <a:lnTo>
                        <a:pt x="2870" y="1576"/>
                      </a:lnTo>
                      <a:lnTo>
                        <a:pt x="2859" y="1544"/>
                      </a:lnTo>
                      <a:lnTo>
                        <a:pt x="2838" y="1513"/>
                      </a:lnTo>
                      <a:lnTo>
                        <a:pt x="2817" y="1482"/>
                      </a:lnTo>
                      <a:lnTo>
                        <a:pt x="2797" y="1450"/>
                      </a:lnTo>
                      <a:lnTo>
                        <a:pt x="2786" y="1419"/>
                      </a:lnTo>
                      <a:lnTo>
                        <a:pt x="2786" y="1388"/>
                      </a:lnTo>
                      <a:lnTo>
                        <a:pt x="2817" y="1357"/>
                      </a:lnTo>
                      <a:lnTo>
                        <a:pt x="2849" y="1336"/>
                      </a:lnTo>
                      <a:lnTo>
                        <a:pt x="2880" y="1325"/>
                      </a:lnTo>
                      <a:lnTo>
                        <a:pt x="2911" y="1315"/>
                      </a:lnTo>
                      <a:lnTo>
                        <a:pt x="2943" y="1294"/>
                      </a:lnTo>
                      <a:lnTo>
                        <a:pt x="2974" y="1273"/>
                      </a:lnTo>
                      <a:lnTo>
                        <a:pt x="2984" y="1190"/>
                      </a:lnTo>
                      <a:lnTo>
                        <a:pt x="2995" y="1106"/>
                      </a:lnTo>
                      <a:lnTo>
                        <a:pt x="3026" y="1096"/>
                      </a:lnTo>
                      <a:lnTo>
                        <a:pt x="3057" y="1096"/>
                      </a:lnTo>
                      <a:lnTo>
                        <a:pt x="3089" y="1096"/>
                      </a:lnTo>
                      <a:lnTo>
                        <a:pt x="3120" y="1106"/>
                      </a:lnTo>
                      <a:lnTo>
                        <a:pt x="3151" y="1127"/>
                      </a:lnTo>
                      <a:lnTo>
                        <a:pt x="3183" y="1148"/>
                      </a:lnTo>
                      <a:lnTo>
                        <a:pt x="3214" y="1158"/>
                      </a:lnTo>
                      <a:lnTo>
                        <a:pt x="3235" y="1127"/>
                      </a:lnTo>
                      <a:lnTo>
                        <a:pt x="3235" y="1096"/>
                      </a:lnTo>
                      <a:lnTo>
                        <a:pt x="3235" y="1064"/>
                      </a:lnTo>
                      <a:lnTo>
                        <a:pt x="3214" y="1033"/>
                      </a:lnTo>
                      <a:lnTo>
                        <a:pt x="3193" y="1002"/>
                      </a:lnTo>
                      <a:lnTo>
                        <a:pt x="3183" y="970"/>
                      </a:lnTo>
                      <a:lnTo>
                        <a:pt x="3183" y="939"/>
                      </a:lnTo>
                      <a:lnTo>
                        <a:pt x="3183" y="908"/>
                      </a:lnTo>
                      <a:lnTo>
                        <a:pt x="3183" y="877"/>
                      </a:lnTo>
                      <a:lnTo>
                        <a:pt x="3183" y="845"/>
                      </a:lnTo>
                      <a:lnTo>
                        <a:pt x="3183" y="814"/>
                      </a:lnTo>
                      <a:lnTo>
                        <a:pt x="3183" y="783"/>
                      </a:lnTo>
                      <a:lnTo>
                        <a:pt x="3183" y="751"/>
                      </a:lnTo>
                      <a:lnTo>
                        <a:pt x="3193" y="668"/>
                      </a:lnTo>
                      <a:lnTo>
                        <a:pt x="3193" y="637"/>
                      </a:lnTo>
                      <a:lnTo>
                        <a:pt x="3203" y="605"/>
                      </a:lnTo>
                      <a:lnTo>
                        <a:pt x="3235" y="574"/>
                      </a:lnTo>
                      <a:lnTo>
                        <a:pt x="3266" y="563"/>
                      </a:lnTo>
                      <a:lnTo>
                        <a:pt x="3297" y="543"/>
                      </a:lnTo>
                      <a:lnTo>
                        <a:pt x="3329" y="532"/>
                      </a:lnTo>
                      <a:lnTo>
                        <a:pt x="3360" y="522"/>
                      </a:lnTo>
                      <a:lnTo>
                        <a:pt x="3391" y="522"/>
                      </a:lnTo>
                      <a:lnTo>
                        <a:pt x="3423" y="522"/>
                      </a:lnTo>
                      <a:lnTo>
                        <a:pt x="3454" y="553"/>
                      </a:lnTo>
                      <a:lnTo>
                        <a:pt x="3475" y="584"/>
                      </a:lnTo>
                      <a:lnTo>
                        <a:pt x="3475" y="616"/>
                      </a:lnTo>
                      <a:lnTo>
                        <a:pt x="3496" y="647"/>
                      </a:lnTo>
                      <a:lnTo>
                        <a:pt x="3527" y="668"/>
                      </a:lnTo>
                      <a:lnTo>
                        <a:pt x="3558" y="699"/>
                      </a:lnTo>
                      <a:lnTo>
                        <a:pt x="3590" y="710"/>
                      </a:lnTo>
                      <a:lnTo>
                        <a:pt x="3621" y="710"/>
                      </a:lnTo>
                      <a:lnTo>
                        <a:pt x="3652" y="699"/>
                      </a:lnTo>
                      <a:lnTo>
                        <a:pt x="3673" y="668"/>
                      </a:lnTo>
                      <a:lnTo>
                        <a:pt x="3694" y="637"/>
                      </a:lnTo>
                      <a:lnTo>
                        <a:pt x="3704" y="605"/>
                      </a:lnTo>
                      <a:lnTo>
                        <a:pt x="3694" y="574"/>
                      </a:lnTo>
                      <a:lnTo>
                        <a:pt x="3673" y="543"/>
                      </a:lnTo>
                      <a:lnTo>
                        <a:pt x="3652" y="511"/>
                      </a:lnTo>
                      <a:lnTo>
                        <a:pt x="3652" y="480"/>
                      </a:lnTo>
                      <a:lnTo>
                        <a:pt x="3652" y="449"/>
                      </a:lnTo>
                      <a:lnTo>
                        <a:pt x="3673" y="417"/>
                      </a:lnTo>
                      <a:lnTo>
                        <a:pt x="3704" y="397"/>
                      </a:lnTo>
                      <a:lnTo>
                        <a:pt x="3736" y="386"/>
                      </a:lnTo>
                      <a:lnTo>
                        <a:pt x="3767" y="365"/>
                      </a:lnTo>
                      <a:lnTo>
                        <a:pt x="3777" y="397"/>
                      </a:lnTo>
                      <a:lnTo>
                        <a:pt x="3798" y="428"/>
                      </a:lnTo>
                      <a:lnTo>
                        <a:pt x="3819" y="459"/>
                      </a:lnTo>
                      <a:lnTo>
                        <a:pt x="3809" y="490"/>
                      </a:lnTo>
                      <a:lnTo>
                        <a:pt x="3788" y="522"/>
                      </a:lnTo>
                      <a:lnTo>
                        <a:pt x="3767" y="553"/>
                      </a:lnTo>
                      <a:lnTo>
                        <a:pt x="3767" y="584"/>
                      </a:lnTo>
                      <a:lnTo>
                        <a:pt x="3767" y="616"/>
                      </a:lnTo>
                      <a:lnTo>
                        <a:pt x="3798" y="637"/>
                      </a:lnTo>
                      <a:lnTo>
                        <a:pt x="3830" y="668"/>
                      </a:lnTo>
                      <a:lnTo>
                        <a:pt x="3861" y="678"/>
                      </a:lnTo>
                      <a:lnTo>
                        <a:pt x="3892" y="689"/>
                      </a:lnTo>
                      <a:lnTo>
                        <a:pt x="3923" y="710"/>
                      </a:lnTo>
                      <a:lnTo>
                        <a:pt x="3955" y="720"/>
                      </a:lnTo>
                      <a:lnTo>
                        <a:pt x="3986" y="730"/>
                      </a:lnTo>
                      <a:lnTo>
                        <a:pt x="4017" y="751"/>
                      </a:lnTo>
                      <a:lnTo>
                        <a:pt x="4049" y="783"/>
                      </a:lnTo>
                      <a:lnTo>
                        <a:pt x="4070" y="814"/>
                      </a:lnTo>
                      <a:lnTo>
                        <a:pt x="4090" y="845"/>
                      </a:lnTo>
                      <a:lnTo>
                        <a:pt x="4101" y="877"/>
                      </a:lnTo>
                      <a:lnTo>
                        <a:pt x="4080" y="908"/>
                      </a:lnTo>
                      <a:lnTo>
                        <a:pt x="4070" y="939"/>
                      </a:lnTo>
                      <a:lnTo>
                        <a:pt x="4038" y="950"/>
                      </a:lnTo>
                      <a:lnTo>
                        <a:pt x="4007" y="950"/>
                      </a:lnTo>
                      <a:lnTo>
                        <a:pt x="3976" y="950"/>
                      </a:lnTo>
                      <a:lnTo>
                        <a:pt x="3944" y="950"/>
                      </a:lnTo>
                      <a:lnTo>
                        <a:pt x="3913" y="950"/>
                      </a:lnTo>
                      <a:lnTo>
                        <a:pt x="3882" y="950"/>
                      </a:lnTo>
                      <a:lnTo>
                        <a:pt x="3850" y="950"/>
                      </a:lnTo>
                      <a:lnTo>
                        <a:pt x="3819" y="960"/>
                      </a:lnTo>
                      <a:lnTo>
                        <a:pt x="3788" y="960"/>
                      </a:lnTo>
                      <a:lnTo>
                        <a:pt x="3757" y="960"/>
                      </a:lnTo>
                      <a:lnTo>
                        <a:pt x="3725" y="960"/>
                      </a:lnTo>
                      <a:lnTo>
                        <a:pt x="3694" y="970"/>
                      </a:lnTo>
                      <a:lnTo>
                        <a:pt x="3663" y="981"/>
                      </a:lnTo>
                      <a:lnTo>
                        <a:pt x="3631" y="1002"/>
                      </a:lnTo>
                      <a:lnTo>
                        <a:pt x="3600" y="1012"/>
                      </a:lnTo>
                      <a:lnTo>
                        <a:pt x="3569" y="1033"/>
                      </a:lnTo>
                      <a:lnTo>
                        <a:pt x="3537" y="1064"/>
                      </a:lnTo>
                      <a:lnTo>
                        <a:pt x="3506" y="1085"/>
                      </a:lnTo>
                      <a:lnTo>
                        <a:pt x="3475" y="1106"/>
                      </a:lnTo>
                      <a:lnTo>
                        <a:pt x="3454" y="1137"/>
                      </a:lnTo>
                      <a:lnTo>
                        <a:pt x="3423" y="1158"/>
                      </a:lnTo>
                      <a:lnTo>
                        <a:pt x="3391" y="1179"/>
                      </a:lnTo>
                      <a:lnTo>
                        <a:pt x="3360" y="1190"/>
                      </a:lnTo>
                      <a:lnTo>
                        <a:pt x="3329" y="1200"/>
                      </a:lnTo>
                      <a:lnTo>
                        <a:pt x="3297" y="1221"/>
                      </a:lnTo>
                      <a:lnTo>
                        <a:pt x="3266" y="1252"/>
                      </a:lnTo>
                      <a:lnTo>
                        <a:pt x="3235" y="1273"/>
                      </a:lnTo>
                      <a:lnTo>
                        <a:pt x="3203" y="1283"/>
                      </a:lnTo>
                      <a:lnTo>
                        <a:pt x="3172" y="1294"/>
                      </a:lnTo>
                      <a:lnTo>
                        <a:pt x="3141" y="1304"/>
                      </a:lnTo>
                      <a:lnTo>
                        <a:pt x="3120" y="1336"/>
                      </a:lnTo>
                      <a:lnTo>
                        <a:pt x="3089" y="1357"/>
                      </a:lnTo>
                      <a:lnTo>
                        <a:pt x="3078" y="1388"/>
                      </a:lnTo>
                      <a:lnTo>
                        <a:pt x="3057" y="1419"/>
                      </a:lnTo>
                      <a:lnTo>
                        <a:pt x="3057" y="1450"/>
                      </a:lnTo>
                      <a:lnTo>
                        <a:pt x="3068" y="1482"/>
                      </a:lnTo>
                      <a:lnTo>
                        <a:pt x="3078" y="1513"/>
                      </a:lnTo>
                      <a:lnTo>
                        <a:pt x="3089" y="1544"/>
                      </a:lnTo>
                      <a:lnTo>
                        <a:pt x="3120" y="1565"/>
                      </a:lnTo>
                      <a:lnTo>
                        <a:pt x="3130" y="1597"/>
                      </a:lnTo>
                      <a:lnTo>
                        <a:pt x="3151" y="1628"/>
                      </a:lnTo>
                      <a:lnTo>
                        <a:pt x="3172" y="1659"/>
                      </a:lnTo>
                      <a:lnTo>
                        <a:pt x="3203" y="1690"/>
                      </a:lnTo>
                      <a:lnTo>
                        <a:pt x="3235" y="1711"/>
                      </a:lnTo>
                      <a:lnTo>
                        <a:pt x="3245" y="1743"/>
                      </a:lnTo>
                      <a:lnTo>
                        <a:pt x="3277" y="1763"/>
                      </a:lnTo>
                      <a:lnTo>
                        <a:pt x="3308" y="1763"/>
                      </a:lnTo>
                      <a:lnTo>
                        <a:pt x="3339" y="1763"/>
                      </a:lnTo>
                      <a:lnTo>
                        <a:pt x="3370" y="1763"/>
                      </a:lnTo>
                      <a:lnTo>
                        <a:pt x="3402" y="1763"/>
                      </a:lnTo>
                      <a:lnTo>
                        <a:pt x="3433" y="1753"/>
                      </a:lnTo>
                      <a:lnTo>
                        <a:pt x="3464" y="1743"/>
                      </a:lnTo>
                      <a:lnTo>
                        <a:pt x="3496" y="1743"/>
                      </a:lnTo>
                      <a:lnTo>
                        <a:pt x="3527" y="1743"/>
                      </a:lnTo>
                      <a:lnTo>
                        <a:pt x="3558" y="1753"/>
                      </a:lnTo>
                      <a:lnTo>
                        <a:pt x="3590" y="1763"/>
                      </a:lnTo>
                      <a:lnTo>
                        <a:pt x="3621" y="1774"/>
                      </a:lnTo>
                      <a:lnTo>
                        <a:pt x="3652" y="1774"/>
                      </a:lnTo>
                      <a:lnTo>
                        <a:pt x="3683" y="1774"/>
                      </a:lnTo>
                      <a:lnTo>
                        <a:pt x="3704" y="1743"/>
                      </a:lnTo>
                      <a:lnTo>
                        <a:pt x="3725" y="1711"/>
                      </a:lnTo>
                      <a:lnTo>
                        <a:pt x="3736" y="1680"/>
                      </a:lnTo>
                      <a:lnTo>
                        <a:pt x="3757" y="1649"/>
                      </a:lnTo>
                      <a:lnTo>
                        <a:pt x="3788" y="1628"/>
                      </a:lnTo>
                      <a:lnTo>
                        <a:pt x="3819" y="1617"/>
                      </a:lnTo>
                      <a:lnTo>
                        <a:pt x="3830" y="1649"/>
                      </a:lnTo>
                      <a:lnTo>
                        <a:pt x="3830" y="1680"/>
                      </a:lnTo>
                      <a:lnTo>
                        <a:pt x="3819" y="1711"/>
                      </a:lnTo>
                      <a:lnTo>
                        <a:pt x="3809" y="1743"/>
                      </a:lnTo>
                      <a:lnTo>
                        <a:pt x="3830" y="1774"/>
                      </a:lnTo>
                      <a:lnTo>
                        <a:pt x="3861" y="1795"/>
                      </a:lnTo>
                      <a:lnTo>
                        <a:pt x="3882" y="1826"/>
                      </a:lnTo>
                      <a:lnTo>
                        <a:pt x="3892" y="1857"/>
                      </a:lnTo>
                      <a:lnTo>
                        <a:pt x="3913" y="1889"/>
                      </a:lnTo>
                      <a:lnTo>
                        <a:pt x="3913" y="1920"/>
                      </a:lnTo>
                      <a:lnTo>
                        <a:pt x="3913" y="1951"/>
                      </a:lnTo>
                      <a:lnTo>
                        <a:pt x="3903" y="1983"/>
                      </a:lnTo>
                      <a:lnTo>
                        <a:pt x="3903" y="2014"/>
                      </a:lnTo>
                      <a:lnTo>
                        <a:pt x="3903" y="2045"/>
                      </a:lnTo>
                      <a:lnTo>
                        <a:pt x="3882" y="2077"/>
                      </a:lnTo>
                      <a:lnTo>
                        <a:pt x="3850" y="2097"/>
                      </a:lnTo>
                      <a:lnTo>
                        <a:pt x="3819" y="2118"/>
                      </a:lnTo>
                      <a:lnTo>
                        <a:pt x="3788" y="2150"/>
                      </a:lnTo>
                      <a:lnTo>
                        <a:pt x="3757" y="2170"/>
                      </a:lnTo>
                      <a:lnTo>
                        <a:pt x="3725" y="2191"/>
                      </a:lnTo>
                      <a:lnTo>
                        <a:pt x="3694" y="2212"/>
                      </a:lnTo>
                      <a:lnTo>
                        <a:pt x="3663" y="2233"/>
                      </a:lnTo>
                      <a:lnTo>
                        <a:pt x="3631" y="2264"/>
                      </a:lnTo>
                      <a:lnTo>
                        <a:pt x="3600" y="2285"/>
                      </a:lnTo>
                      <a:lnTo>
                        <a:pt x="3590" y="2317"/>
                      </a:lnTo>
                      <a:lnTo>
                        <a:pt x="3569" y="2348"/>
                      </a:lnTo>
                      <a:lnTo>
                        <a:pt x="3548" y="2379"/>
                      </a:lnTo>
                      <a:lnTo>
                        <a:pt x="3527" y="2410"/>
                      </a:lnTo>
                      <a:lnTo>
                        <a:pt x="3506" y="2442"/>
                      </a:lnTo>
                      <a:lnTo>
                        <a:pt x="3485" y="2473"/>
                      </a:lnTo>
                      <a:lnTo>
                        <a:pt x="3475" y="2504"/>
                      </a:lnTo>
                      <a:lnTo>
                        <a:pt x="3443" y="2515"/>
                      </a:lnTo>
                      <a:lnTo>
                        <a:pt x="3412" y="2515"/>
                      </a:lnTo>
                      <a:lnTo>
                        <a:pt x="3381" y="2515"/>
                      </a:lnTo>
                      <a:lnTo>
                        <a:pt x="3350" y="2515"/>
                      </a:lnTo>
                      <a:lnTo>
                        <a:pt x="3318" y="2504"/>
                      </a:lnTo>
                      <a:lnTo>
                        <a:pt x="3287" y="2504"/>
                      </a:lnTo>
                      <a:lnTo>
                        <a:pt x="3256" y="2483"/>
                      </a:lnTo>
                      <a:lnTo>
                        <a:pt x="3224" y="2463"/>
                      </a:lnTo>
                      <a:lnTo>
                        <a:pt x="3193" y="2442"/>
                      </a:lnTo>
                      <a:lnTo>
                        <a:pt x="3162" y="2442"/>
                      </a:lnTo>
                      <a:lnTo>
                        <a:pt x="3130" y="2442"/>
                      </a:lnTo>
                      <a:lnTo>
                        <a:pt x="3099" y="2442"/>
                      </a:lnTo>
                      <a:lnTo>
                        <a:pt x="3068" y="2452"/>
                      </a:lnTo>
                      <a:lnTo>
                        <a:pt x="3047" y="2483"/>
                      </a:lnTo>
                      <a:lnTo>
                        <a:pt x="3016" y="2504"/>
                      </a:lnTo>
                      <a:lnTo>
                        <a:pt x="2984" y="2504"/>
                      </a:lnTo>
                      <a:lnTo>
                        <a:pt x="2901" y="2504"/>
                      </a:lnTo>
                      <a:lnTo>
                        <a:pt x="2870" y="2504"/>
                      </a:lnTo>
                      <a:lnTo>
                        <a:pt x="2838" y="2504"/>
                      </a:lnTo>
                      <a:lnTo>
                        <a:pt x="2807" y="2504"/>
                      </a:lnTo>
                      <a:lnTo>
                        <a:pt x="2776" y="2504"/>
                      </a:lnTo>
                      <a:lnTo>
                        <a:pt x="2744" y="2494"/>
                      </a:lnTo>
                      <a:lnTo>
                        <a:pt x="2713" y="2483"/>
                      </a:lnTo>
                      <a:lnTo>
                        <a:pt x="2682" y="2452"/>
                      </a:lnTo>
                      <a:lnTo>
                        <a:pt x="2650" y="2431"/>
                      </a:lnTo>
                      <a:lnTo>
                        <a:pt x="2619" y="2410"/>
                      </a:lnTo>
                      <a:lnTo>
                        <a:pt x="2588" y="2410"/>
                      </a:lnTo>
                      <a:lnTo>
                        <a:pt x="2557" y="2400"/>
                      </a:lnTo>
                      <a:lnTo>
                        <a:pt x="2525" y="2400"/>
                      </a:lnTo>
                      <a:lnTo>
                        <a:pt x="2494" y="2400"/>
                      </a:lnTo>
                      <a:lnTo>
                        <a:pt x="2463" y="2400"/>
                      </a:lnTo>
                      <a:lnTo>
                        <a:pt x="2379" y="2400"/>
                      </a:lnTo>
                      <a:lnTo>
                        <a:pt x="2348" y="2400"/>
                      </a:lnTo>
                      <a:lnTo>
                        <a:pt x="2317" y="2400"/>
                      </a:lnTo>
                      <a:lnTo>
                        <a:pt x="2285" y="2400"/>
                      </a:lnTo>
                      <a:lnTo>
                        <a:pt x="2254" y="2400"/>
                      </a:lnTo>
                      <a:lnTo>
                        <a:pt x="2223" y="2400"/>
                      </a:lnTo>
                      <a:lnTo>
                        <a:pt x="2191" y="2410"/>
                      </a:lnTo>
                      <a:lnTo>
                        <a:pt x="2160" y="2410"/>
                      </a:lnTo>
                      <a:lnTo>
                        <a:pt x="2129" y="2421"/>
                      </a:lnTo>
                      <a:lnTo>
                        <a:pt x="2097" y="2431"/>
                      </a:lnTo>
                      <a:lnTo>
                        <a:pt x="2087" y="2463"/>
                      </a:lnTo>
                      <a:lnTo>
                        <a:pt x="2087" y="2494"/>
                      </a:lnTo>
                      <a:lnTo>
                        <a:pt x="2087" y="2525"/>
                      </a:lnTo>
                      <a:lnTo>
                        <a:pt x="2087" y="2557"/>
                      </a:lnTo>
                      <a:lnTo>
                        <a:pt x="2056" y="2577"/>
                      </a:lnTo>
                      <a:lnTo>
                        <a:pt x="2024" y="2567"/>
                      </a:lnTo>
                      <a:lnTo>
                        <a:pt x="1993" y="2546"/>
                      </a:lnTo>
                      <a:lnTo>
                        <a:pt x="1972" y="2515"/>
                      </a:lnTo>
                      <a:lnTo>
                        <a:pt x="1951" y="2483"/>
                      </a:lnTo>
                      <a:lnTo>
                        <a:pt x="1920" y="2452"/>
                      </a:lnTo>
                      <a:lnTo>
                        <a:pt x="1889" y="2431"/>
                      </a:lnTo>
                      <a:lnTo>
                        <a:pt x="1857" y="2410"/>
                      </a:lnTo>
                      <a:lnTo>
                        <a:pt x="1826" y="2390"/>
                      </a:lnTo>
                      <a:lnTo>
                        <a:pt x="1805" y="2358"/>
                      </a:lnTo>
                      <a:lnTo>
                        <a:pt x="1774" y="2337"/>
                      </a:lnTo>
                      <a:lnTo>
                        <a:pt x="1743" y="2306"/>
                      </a:lnTo>
                      <a:lnTo>
                        <a:pt x="1722" y="2275"/>
                      </a:lnTo>
                      <a:lnTo>
                        <a:pt x="1690" y="2264"/>
                      </a:lnTo>
                      <a:lnTo>
                        <a:pt x="1659" y="2254"/>
                      </a:lnTo>
                      <a:lnTo>
                        <a:pt x="1628" y="2254"/>
                      </a:lnTo>
                      <a:lnTo>
                        <a:pt x="1597" y="2254"/>
                      </a:lnTo>
                      <a:lnTo>
                        <a:pt x="1513" y="2254"/>
                      </a:lnTo>
                      <a:lnTo>
                        <a:pt x="1482" y="2233"/>
                      </a:lnTo>
                      <a:lnTo>
                        <a:pt x="1471" y="2202"/>
                      </a:lnTo>
                      <a:lnTo>
                        <a:pt x="1471" y="2170"/>
                      </a:lnTo>
                      <a:lnTo>
                        <a:pt x="1461" y="2139"/>
                      </a:lnTo>
                      <a:lnTo>
                        <a:pt x="1461" y="2108"/>
                      </a:lnTo>
                      <a:lnTo>
                        <a:pt x="1461" y="2077"/>
                      </a:lnTo>
                      <a:lnTo>
                        <a:pt x="1461" y="2045"/>
                      </a:lnTo>
                      <a:lnTo>
                        <a:pt x="1461" y="2014"/>
                      </a:lnTo>
                      <a:lnTo>
                        <a:pt x="1461" y="1983"/>
                      </a:lnTo>
                      <a:lnTo>
                        <a:pt x="1461" y="1951"/>
                      </a:lnTo>
                      <a:lnTo>
                        <a:pt x="1450" y="1920"/>
                      </a:lnTo>
                      <a:lnTo>
                        <a:pt x="1440" y="1889"/>
                      </a:lnTo>
                      <a:lnTo>
                        <a:pt x="1440" y="1857"/>
                      </a:lnTo>
                      <a:lnTo>
                        <a:pt x="1419" y="1826"/>
                      </a:lnTo>
                      <a:lnTo>
                        <a:pt x="1388" y="1805"/>
                      </a:lnTo>
                      <a:lnTo>
                        <a:pt x="1357" y="1805"/>
                      </a:lnTo>
                      <a:lnTo>
                        <a:pt x="1325" y="1805"/>
                      </a:lnTo>
                      <a:lnTo>
                        <a:pt x="1294" y="1805"/>
                      </a:lnTo>
                      <a:lnTo>
                        <a:pt x="1210" y="1805"/>
                      </a:lnTo>
                      <a:lnTo>
                        <a:pt x="1179" y="1816"/>
                      </a:lnTo>
                      <a:lnTo>
                        <a:pt x="1096" y="1816"/>
                      </a:lnTo>
                      <a:lnTo>
                        <a:pt x="1064" y="1826"/>
                      </a:lnTo>
                      <a:lnTo>
                        <a:pt x="1033" y="1826"/>
                      </a:lnTo>
                      <a:lnTo>
                        <a:pt x="1002" y="1826"/>
                      </a:lnTo>
                      <a:lnTo>
                        <a:pt x="970" y="1826"/>
                      </a:lnTo>
                      <a:lnTo>
                        <a:pt x="939" y="1826"/>
                      </a:lnTo>
                      <a:lnTo>
                        <a:pt x="908" y="1805"/>
                      </a:lnTo>
                      <a:lnTo>
                        <a:pt x="877" y="1784"/>
                      </a:lnTo>
                      <a:lnTo>
                        <a:pt x="845" y="1763"/>
                      </a:lnTo>
                      <a:lnTo>
                        <a:pt x="814" y="1732"/>
                      </a:lnTo>
                      <a:lnTo>
                        <a:pt x="783" y="1722"/>
                      </a:lnTo>
                      <a:lnTo>
                        <a:pt x="751" y="1711"/>
                      </a:lnTo>
                      <a:lnTo>
                        <a:pt x="678" y="1701"/>
                      </a:lnTo>
                      <a:lnTo>
                        <a:pt x="605" y="1701"/>
                      </a:lnTo>
                      <a:lnTo>
                        <a:pt x="522" y="1690"/>
                      </a:lnTo>
                      <a:lnTo>
                        <a:pt x="490" y="1680"/>
                      </a:lnTo>
                      <a:lnTo>
                        <a:pt x="459" y="1680"/>
                      </a:lnTo>
                      <a:lnTo>
                        <a:pt x="428" y="1649"/>
                      </a:lnTo>
                      <a:lnTo>
                        <a:pt x="407" y="1617"/>
                      </a:lnTo>
                      <a:lnTo>
                        <a:pt x="376" y="1597"/>
                      </a:lnTo>
                      <a:lnTo>
                        <a:pt x="344" y="1576"/>
                      </a:lnTo>
                      <a:lnTo>
                        <a:pt x="313" y="1576"/>
                      </a:lnTo>
                      <a:lnTo>
                        <a:pt x="282" y="1576"/>
                      </a:lnTo>
                      <a:lnTo>
                        <a:pt x="209" y="1576"/>
                      </a:lnTo>
                      <a:lnTo>
                        <a:pt x="177" y="1586"/>
                      </a:lnTo>
                      <a:lnTo>
                        <a:pt x="146" y="1597"/>
                      </a:lnTo>
                      <a:lnTo>
                        <a:pt x="125" y="1628"/>
                      </a:lnTo>
                      <a:lnTo>
                        <a:pt x="104" y="1659"/>
                      </a:lnTo>
                      <a:lnTo>
                        <a:pt x="73" y="1690"/>
                      </a:lnTo>
                      <a:lnTo>
                        <a:pt x="52" y="1722"/>
                      </a:lnTo>
                      <a:lnTo>
                        <a:pt x="21" y="1743"/>
                      </a:lnTo>
                      <a:lnTo>
                        <a:pt x="0" y="1774"/>
                      </a:lnTo>
                      <a:lnTo>
                        <a:pt x="0" y="1743"/>
                      </a:lnTo>
                      <a:lnTo>
                        <a:pt x="0" y="1711"/>
                      </a:lnTo>
                      <a:lnTo>
                        <a:pt x="0" y="1680"/>
                      </a:lnTo>
                      <a:lnTo>
                        <a:pt x="0" y="1649"/>
                      </a:lnTo>
                      <a:lnTo>
                        <a:pt x="0" y="1617"/>
                      </a:lnTo>
                      <a:lnTo>
                        <a:pt x="0" y="1534"/>
                      </a:lnTo>
                      <a:lnTo>
                        <a:pt x="0" y="1440"/>
                      </a:lnTo>
                      <a:lnTo>
                        <a:pt x="0" y="1357"/>
                      </a:lnTo>
                      <a:lnTo>
                        <a:pt x="0" y="1263"/>
                      </a:lnTo>
                      <a:lnTo>
                        <a:pt x="0" y="1169"/>
                      </a:lnTo>
                      <a:lnTo>
                        <a:pt x="0" y="1075"/>
                      </a:lnTo>
                      <a:lnTo>
                        <a:pt x="0" y="1043"/>
                      </a:lnTo>
                      <a:lnTo>
                        <a:pt x="0" y="1012"/>
                      </a:lnTo>
                      <a:lnTo>
                        <a:pt x="0" y="981"/>
                      </a:lnTo>
                      <a:lnTo>
                        <a:pt x="0" y="908"/>
                      </a:lnTo>
                      <a:lnTo>
                        <a:pt x="0" y="814"/>
                      </a:lnTo>
                      <a:lnTo>
                        <a:pt x="0" y="730"/>
                      </a:lnTo>
                      <a:lnTo>
                        <a:pt x="0" y="657"/>
                      </a:lnTo>
                      <a:lnTo>
                        <a:pt x="0" y="584"/>
                      </a:lnTo>
                      <a:lnTo>
                        <a:pt x="0" y="501"/>
                      </a:lnTo>
                      <a:lnTo>
                        <a:pt x="0" y="417"/>
                      </a:lnTo>
                      <a:lnTo>
                        <a:pt x="0" y="323"/>
                      </a:lnTo>
                      <a:lnTo>
                        <a:pt x="0" y="230"/>
                      </a:lnTo>
                      <a:lnTo>
                        <a:pt x="0" y="136"/>
                      </a:lnTo>
                      <a:lnTo>
                        <a:pt x="0" y="104"/>
                      </a:lnTo>
                      <a:lnTo>
                        <a:pt x="0" y="73"/>
                      </a:lnTo>
                      <a:lnTo>
                        <a:pt x="0" y="42"/>
                      </a:lnTo>
                      <a:lnTo>
                        <a:pt x="31" y="21"/>
                      </a:lnTo>
                      <a:lnTo>
                        <a:pt x="63" y="21"/>
                      </a:lnTo>
                      <a:lnTo>
                        <a:pt x="94" y="21"/>
                      </a:lnTo>
                      <a:lnTo>
                        <a:pt x="125" y="21"/>
                      </a:lnTo>
                      <a:lnTo>
                        <a:pt x="157" y="21"/>
                      </a:lnTo>
                      <a:lnTo>
                        <a:pt x="240" y="21"/>
                      </a:lnTo>
                      <a:lnTo>
                        <a:pt x="313" y="21"/>
                      </a:lnTo>
                      <a:lnTo>
                        <a:pt x="397" y="21"/>
                      </a:lnTo>
                      <a:lnTo>
                        <a:pt x="490" y="21"/>
                      </a:lnTo>
                      <a:lnTo>
                        <a:pt x="563" y="21"/>
                      </a:lnTo>
                      <a:lnTo>
                        <a:pt x="647" y="21"/>
                      </a:lnTo>
                      <a:lnTo>
                        <a:pt x="720" y="21"/>
                      </a:lnTo>
                      <a:lnTo>
                        <a:pt x="751" y="21"/>
                      </a:lnTo>
                      <a:lnTo>
                        <a:pt x="783" y="21"/>
                      </a:lnTo>
                      <a:lnTo>
                        <a:pt x="720" y="0"/>
                      </a:lnTo>
                    </a:path>
                  </a:pathLst>
                </a:custGeom>
                <a:solidFill>
                  <a:srgbClr val="114FFB"/>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7115" name="Freeform 11"/>
                <p:cNvSpPr>
                  <a:spLocks/>
                </p:cNvSpPr>
                <p:nvPr/>
              </p:nvSpPr>
              <p:spPr bwMode="auto">
                <a:xfrm>
                  <a:off x="3120" y="2928"/>
                  <a:ext cx="145" cy="976"/>
                </a:xfrm>
                <a:custGeom>
                  <a:avLst/>
                  <a:gdLst>
                    <a:gd name="T0" fmla="*/ 0 w 145"/>
                    <a:gd name="T1" fmla="*/ 0 h 976"/>
                    <a:gd name="T2" fmla="*/ 14 w 145"/>
                    <a:gd name="T3" fmla="*/ 35 h 976"/>
                    <a:gd name="T4" fmla="*/ 29 w 145"/>
                    <a:gd name="T5" fmla="*/ 67 h 976"/>
                    <a:gd name="T6" fmla="*/ 29 w 145"/>
                    <a:gd name="T7" fmla="*/ 98 h 976"/>
                    <a:gd name="T8" fmla="*/ 29 w 145"/>
                    <a:gd name="T9" fmla="*/ 129 h 976"/>
                    <a:gd name="T10" fmla="*/ 29 w 145"/>
                    <a:gd name="T11" fmla="*/ 161 h 976"/>
                    <a:gd name="T12" fmla="*/ 21 w 145"/>
                    <a:gd name="T13" fmla="*/ 192 h 976"/>
                    <a:gd name="T14" fmla="*/ 21 w 145"/>
                    <a:gd name="T15" fmla="*/ 223 h 976"/>
                    <a:gd name="T16" fmla="*/ 21 w 145"/>
                    <a:gd name="T17" fmla="*/ 255 h 976"/>
                    <a:gd name="T18" fmla="*/ 21 w 145"/>
                    <a:gd name="T19" fmla="*/ 286 h 976"/>
                    <a:gd name="T20" fmla="*/ 21 w 145"/>
                    <a:gd name="T21" fmla="*/ 317 h 976"/>
                    <a:gd name="T22" fmla="*/ 21 w 145"/>
                    <a:gd name="T23" fmla="*/ 349 h 976"/>
                    <a:gd name="T24" fmla="*/ 21 w 145"/>
                    <a:gd name="T25" fmla="*/ 380 h 976"/>
                    <a:gd name="T26" fmla="*/ 21 w 145"/>
                    <a:gd name="T27" fmla="*/ 411 h 976"/>
                    <a:gd name="T28" fmla="*/ 29 w 145"/>
                    <a:gd name="T29" fmla="*/ 442 h 976"/>
                    <a:gd name="T30" fmla="*/ 29 w 145"/>
                    <a:gd name="T31" fmla="*/ 474 h 976"/>
                    <a:gd name="T32" fmla="*/ 29 w 145"/>
                    <a:gd name="T33" fmla="*/ 505 h 976"/>
                    <a:gd name="T34" fmla="*/ 36 w 145"/>
                    <a:gd name="T35" fmla="*/ 536 h 976"/>
                    <a:gd name="T36" fmla="*/ 43 w 145"/>
                    <a:gd name="T37" fmla="*/ 568 h 976"/>
                    <a:gd name="T38" fmla="*/ 50 w 145"/>
                    <a:gd name="T39" fmla="*/ 599 h 976"/>
                    <a:gd name="T40" fmla="*/ 65 w 145"/>
                    <a:gd name="T41" fmla="*/ 630 h 976"/>
                    <a:gd name="T42" fmla="*/ 79 w 145"/>
                    <a:gd name="T43" fmla="*/ 662 h 976"/>
                    <a:gd name="T44" fmla="*/ 94 w 145"/>
                    <a:gd name="T45" fmla="*/ 693 h 976"/>
                    <a:gd name="T46" fmla="*/ 94 w 145"/>
                    <a:gd name="T47" fmla="*/ 724 h 976"/>
                    <a:gd name="T48" fmla="*/ 101 w 145"/>
                    <a:gd name="T49" fmla="*/ 755 h 976"/>
                    <a:gd name="T50" fmla="*/ 108 w 145"/>
                    <a:gd name="T51" fmla="*/ 787 h 976"/>
                    <a:gd name="T52" fmla="*/ 122 w 145"/>
                    <a:gd name="T53" fmla="*/ 818 h 976"/>
                    <a:gd name="T54" fmla="*/ 136 w 145"/>
                    <a:gd name="T55" fmla="*/ 849 h 976"/>
                    <a:gd name="T56" fmla="*/ 144 w 145"/>
                    <a:gd name="T57" fmla="*/ 881 h 976"/>
                    <a:gd name="T58" fmla="*/ 144 w 145"/>
                    <a:gd name="T59" fmla="*/ 912 h 976"/>
                    <a:gd name="T60" fmla="*/ 144 w 145"/>
                    <a:gd name="T61" fmla="*/ 943 h 976"/>
                    <a:gd name="T62" fmla="*/ 144 w 145"/>
                    <a:gd name="T63" fmla="*/ 975 h 976"/>
                    <a:gd name="T64" fmla="*/ 132 w 145"/>
                    <a:gd name="T65" fmla="*/ 864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5" h="976">
                      <a:moveTo>
                        <a:pt x="0" y="0"/>
                      </a:moveTo>
                      <a:lnTo>
                        <a:pt x="14" y="35"/>
                      </a:lnTo>
                      <a:lnTo>
                        <a:pt x="29" y="67"/>
                      </a:lnTo>
                      <a:lnTo>
                        <a:pt x="29" y="98"/>
                      </a:lnTo>
                      <a:lnTo>
                        <a:pt x="29" y="129"/>
                      </a:lnTo>
                      <a:lnTo>
                        <a:pt x="29" y="161"/>
                      </a:lnTo>
                      <a:lnTo>
                        <a:pt x="21" y="192"/>
                      </a:lnTo>
                      <a:lnTo>
                        <a:pt x="21" y="223"/>
                      </a:lnTo>
                      <a:lnTo>
                        <a:pt x="21" y="255"/>
                      </a:lnTo>
                      <a:lnTo>
                        <a:pt x="21" y="286"/>
                      </a:lnTo>
                      <a:lnTo>
                        <a:pt x="21" y="317"/>
                      </a:lnTo>
                      <a:lnTo>
                        <a:pt x="21" y="349"/>
                      </a:lnTo>
                      <a:lnTo>
                        <a:pt x="21" y="380"/>
                      </a:lnTo>
                      <a:lnTo>
                        <a:pt x="21" y="411"/>
                      </a:lnTo>
                      <a:lnTo>
                        <a:pt x="29" y="442"/>
                      </a:lnTo>
                      <a:lnTo>
                        <a:pt x="29" y="474"/>
                      </a:lnTo>
                      <a:lnTo>
                        <a:pt x="29" y="505"/>
                      </a:lnTo>
                      <a:lnTo>
                        <a:pt x="36" y="536"/>
                      </a:lnTo>
                      <a:lnTo>
                        <a:pt x="43" y="568"/>
                      </a:lnTo>
                      <a:lnTo>
                        <a:pt x="50" y="599"/>
                      </a:lnTo>
                      <a:lnTo>
                        <a:pt x="65" y="630"/>
                      </a:lnTo>
                      <a:lnTo>
                        <a:pt x="79" y="662"/>
                      </a:lnTo>
                      <a:lnTo>
                        <a:pt x="94" y="693"/>
                      </a:lnTo>
                      <a:lnTo>
                        <a:pt x="94" y="724"/>
                      </a:lnTo>
                      <a:lnTo>
                        <a:pt x="101" y="755"/>
                      </a:lnTo>
                      <a:lnTo>
                        <a:pt x="108" y="787"/>
                      </a:lnTo>
                      <a:lnTo>
                        <a:pt x="122" y="818"/>
                      </a:lnTo>
                      <a:lnTo>
                        <a:pt x="136" y="849"/>
                      </a:lnTo>
                      <a:lnTo>
                        <a:pt x="144" y="881"/>
                      </a:lnTo>
                      <a:lnTo>
                        <a:pt x="144" y="912"/>
                      </a:lnTo>
                      <a:lnTo>
                        <a:pt x="144" y="943"/>
                      </a:lnTo>
                      <a:lnTo>
                        <a:pt x="144" y="975"/>
                      </a:lnTo>
                      <a:lnTo>
                        <a:pt x="132" y="864"/>
                      </a:lnTo>
                    </a:path>
                  </a:pathLst>
                </a:custGeom>
                <a:solidFill>
                  <a:srgbClr val="114FFB"/>
                </a:solidFill>
                <a:ln w="6350" cap="flat" cmpd="sng">
                  <a:solidFill>
                    <a:srgbClr val="114FFB"/>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7116" name="Freeform 12"/>
                <p:cNvSpPr>
                  <a:spLocks/>
                </p:cNvSpPr>
                <p:nvPr/>
              </p:nvSpPr>
              <p:spPr bwMode="auto">
                <a:xfrm>
                  <a:off x="3235" y="3117"/>
                  <a:ext cx="992" cy="1203"/>
                </a:xfrm>
                <a:custGeom>
                  <a:avLst/>
                  <a:gdLst>
                    <a:gd name="T0" fmla="*/ 62 w 992"/>
                    <a:gd name="T1" fmla="*/ 41 h 1203"/>
                    <a:gd name="T2" fmla="*/ 73 w 992"/>
                    <a:gd name="T3" fmla="*/ 104 h 1203"/>
                    <a:gd name="T4" fmla="*/ 94 w 992"/>
                    <a:gd name="T5" fmla="*/ 167 h 1203"/>
                    <a:gd name="T6" fmla="*/ 135 w 992"/>
                    <a:gd name="T7" fmla="*/ 229 h 1203"/>
                    <a:gd name="T8" fmla="*/ 167 w 992"/>
                    <a:gd name="T9" fmla="*/ 292 h 1203"/>
                    <a:gd name="T10" fmla="*/ 208 w 992"/>
                    <a:gd name="T11" fmla="*/ 344 h 1203"/>
                    <a:gd name="T12" fmla="*/ 240 w 992"/>
                    <a:gd name="T13" fmla="*/ 407 h 1203"/>
                    <a:gd name="T14" fmla="*/ 271 w 992"/>
                    <a:gd name="T15" fmla="*/ 469 h 1203"/>
                    <a:gd name="T16" fmla="*/ 302 w 992"/>
                    <a:gd name="T17" fmla="*/ 532 h 1203"/>
                    <a:gd name="T18" fmla="*/ 344 w 992"/>
                    <a:gd name="T19" fmla="*/ 594 h 1203"/>
                    <a:gd name="T20" fmla="*/ 396 w 992"/>
                    <a:gd name="T21" fmla="*/ 657 h 1203"/>
                    <a:gd name="T22" fmla="*/ 428 w 992"/>
                    <a:gd name="T23" fmla="*/ 720 h 1203"/>
                    <a:gd name="T24" fmla="*/ 469 w 992"/>
                    <a:gd name="T25" fmla="*/ 782 h 1203"/>
                    <a:gd name="T26" fmla="*/ 522 w 992"/>
                    <a:gd name="T27" fmla="*/ 845 h 1203"/>
                    <a:gd name="T28" fmla="*/ 553 w 992"/>
                    <a:gd name="T29" fmla="*/ 907 h 1203"/>
                    <a:gd name="T30" fmla="*/ 553 w 992"/>
                    <a:gd name="T31" fmla="*/ 970 h 1203"/>
                    <a:gd name="T32" fmla="*/ 563 w 992"/>
                    <a:gd name="T33" fmla="*/ 1033 h 1203"/>
                    <a:gd name="T34" fmla="*/ 584 w 992"/>
                    <a:gd name="T35" fmla="*/ 1095 h 1203"/>
                    <a:gd name="T36" fmla="*/ 636 w 992"/>
                    <a:gd name="T37" fmla="*/ 1158 h 1203"/>
                    <a:gd name="T38" fmla="*/ 699 w 992"/>
                    <a:gd name="T39" fmla="*/ 1202 h 1203"/>
                    <a:gd name="T40" fmla="*/ 762 w 992"/>
                    <a:gd name="T41" fmla="*/ 1202 h 1203"/>
                    <a:gd name="T42" fmla="*/ 824 w 992"/>
                    <a:gd name="T43" fmla="*/ 1202 h 1203"/>
                    <a:gd name="T44" fmla="*/ 887 w 992"/>
                    <a:gd name="T45" fmla="*/ 1202 h 1203"/>
                    <a:gd name="T46" fmla="*/ 949 w 992"/>
                    <a:gd name="T47" fmla="*/ 1202 h 1203"/>
                    <a:gd name="T48" fmla="*/ 991 w 992"/>
                    <a:gd name="T49" fmla="*/ 1168 h 1203"/>
                    <a:gd name="T50" fmla="*/ 960 w 992"/>
                    <a:gd name="T51" fmla="*/ 1106 h 1203"/>
                    <a:gd name="T52" fmla="*/ 928 w 992"/>
                    <a:gd name="T53" fmla="*/ 1043 h 1203"/>
                    <a:gd name="T54" fmla="*/ 887 w 992"/>
                    <a:gd name="T55" fmla="*/ 980 h 1203"/>
                    <a:gd name="T56" fmla="*/ 855 w 992"/>
                    <a:gd name="T57" fmla="*/ 918 h 1203"/>
                    <a:gd name="T58" fmla="*/ 803 w 992"/>
                    <a:gd name="T59" fmla="*/ 855 h 1203"/>
                    <a:gd name="T60" fmla="*/ 741 w 992"/>
                    <a:gd name="T61" fmla="*/ 803 h 1203"/>
                    <a:gd name="T62" fmla="*/ 688 w 992"/>
                    <a:gd name="T63" fmla="*/ 751 h 1203"/>
                    <a:gd name="T64" fmla="*/ 657 w 992"/>
                    <a:gd name="T65" fmla="*/ 688 h 1203"/>
                    <a:gd name="T66" fmla="*/ 636 w 992"/>
                    <a:gd name="T67" fmla="*/ 626 h 1203"/>
                    <a:gd name="T68" fmla="*/ 595 w 992"/>
                    <a:gd name="T69" fmla="*/ 563 h 1203"/>
                    <a:gd name="T70" fmla="*/ 553 w 992"/>
                    <a:gd name="T71" fmla="*/ 500 h 1203"/>
                    <a:gd name="T72" fmla="*/ 511 w 992"/>
                    <a:gd name="T73" fmla="*/ 438 h 1203"/>
                    <a:gd name="T74" fmla="*/ 469 w 992"/>
                    <a:gd name="T75" fmla="*/ 386 h 1203"/>
                    <a:gd name="T76" fmla="*/ 417 w 992"/>
                    <a:gd name="T77" fmla="*/ 333 h 1203"/>
                    <a:gd name="T78" fmla="*/ 355 w 992"/>
                    <a:gd name="T79" fmla="*/ 292 h 1203"/>
                    <a:gd name="T80" fmla="*/ 292 w 992"/>
                    <a:gd name="T81" fmla="*/ 250 h 1203"/>
                    <a:gd name="T82" fmla="*/ 229 w 992"/>
                    <a:gd name="T83" fmla="*/ 187 h 1203"/>
                    <a:gd name="T84" fmla="*/ 219 w 992"/>
                    <a:gd name="T85" fmla="*/ 125 h 1203"/>
                    <a:gd name="T86" fmla="*/ 240 w 992"/>
                    <a:gd name="T87" fmla="*/ 62 h 1203"/>
                    <a:gd name="T88" fmla="*/ 250 w 992"/>
                    <a:gd name="T89" fmla="*/ 0 h 1203"/>
                    <a:gd name="T90" fmla="*/ 198 w 992"/>
                    <a:gd name="T91" fmla="*/ 41 h 1203"/>
                    <a:gd name="T92" fmla="*/ 156 w 992"/>
                    <a:gd name="T93" fmla="*/ 104 h 1203"/>
                    <a:gd name="T94" fmla="*/ 125 w 992"/>
                    <a:gd name="T95" fmla="*/ 114 h 1203"/>
                    <a:gd name="T96" fmla="*/ 94 w 992"/>
                    <a:gd name="T97" fmla="*/ 52 h 1203"/>
                    <a:gd name="T98" fmla="*/ 31 w 992"/>
                    <a:gd name="T99" fmla="*/ 20 h 1203"/>
                    <a:gd name="T100" fmla="*/ 29 w 992"/>
                    <a:gd name="T101" fmla="*/ 10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92" h="1203">
                      <a:moveTo>
                        <a:pt x="29" y="10"/>
                      </a:moveTo>
                      <a:lnTo>
                        <a:pt x="62" y="41"/>
                      </a:lnTo>
                      <a:lnTo>
                        <a:pt x="62" y="73"/>
                      </a:lnTo>
                      <a:lnTo>
                        <a:pt x="73" y="104"/>
                      </a:lnTo>
                      <a:lnTo>
                        <a:pt x="83" y="135"/>
                      </a:lnTo>
                      <a:lnTo>
                        <a:pt x="94" y="167"/>
                      </a:lnTo>
                      <a:lnTo>
                        <a:pt x="115" y="198"/>
                      </a:lnTo>
                      <a:lnTo>
                        <a:pt x="135" y="229"/>
                      </a:lnTo>
                      <a:lnTo>
                        <a:pt x="146" y="260"/>
                      </a:lnTo>
                      <a:lnTo>
                        <a:pt x="167" y="292"/>
                      </a:lnTo>
                      <a:lnTo>
                        <a:pt x="177" y="323"/>
                      </a:lnTo>
                      <a:lnTo>
                        <a:pt x="208" y="344"/>
                      </a:lnTo>
                      <a:lnTo>
                        <a:pt x="219" y="375"/>
                      </a:lnTo>
                      <a:lnTo>
                        <a:pt x="240" y="407"/>
                      </a:lnTo>
                      <a:lnTo>
                        <a:pt x="261" y="438"/>
                      </a:lnTo>
                      <a:lnTo>
                        <a:pt x="271" y="469"/>
                      </a:lnTo>
                      <a:lnTo>
                        <a:pt x="282" y="500"/>
                      </a:lnTo>
                      <a:lnTo>
                        <a:pt x="302" y="532"/>
                      </a:lnTo>
                      <a:lnTo>
                        <a:pt x="323" y="563"/>
                      </a:lnTo>
                      <a:lnTo>
                        <a:pt x="344" y="594"/>
                      </a:lnTo>
                      <a:lnTo>
                        <a:pt x="375" y="626"/>
                      </a:lnTo>
                      <a:lnTo>
                        <a:pt x="396" y="657"/>
                      </a:lnTo>
                      <a:lnTo>
                        <a:pt x="407" y="688"/>
                      </a:lnTo>
                      <a:lnTo>
                        <a:pt x="428" y="720"/>
                      </a:lnTo>
                      <a:lnTo>
                        <a:pt x="448" y="751"/>
                      </a:lnTo>
                      <a:lnTo>
                        <a:pt x="469" y="782"/>
                      </a:lnTo>
                      <a:lnTo>
                        <a:pt x="490" y="813"/>
                      </a:lnTo>
                      <a:lnTo>
                        <a:pt x="522" y="845"/>
                      </a:lnTo>
                      <a:lnTo>
                        <a:pt x="542" y="876"/>
                      </a:lnTo>
                      <a:lnTo>
                        <a:pt x="553" y="907"/>
                      </a:lnTo>
                      <a:lnTo>
                        <a:pt x="553" y="939"/>
                      </a:lnTo>
                      <a:lnTo>
                        <a:pt x="553" y="970"/>
                      </a:lnTo>
                      <a:lnTo>
                        <a:pt x="553" y="1001"/>
                      </a:lnTo>
                      <a:lnTo>
                        <a:pt x="563" y="1033"/>
                      </a:lnTo>
                      <a:lnTo>
                        <a:pt x="563" y="1064"/>
                      </a:lnTo>
                      <a:lnTo>
                        <a:pt x="584" y="1095"/>
                      </a:lnTo>
                      <a:lnTo>
                        <a:pt x="615" y="1127"/>
                      </a:lnTo>
                      <a:lnTo>
                        <a:pt x="636" y="1158"/>
                      </a:lnTo>
                      <a:lnTo>
                        <a:pt x="668" y="1189"/>
                      </a:lnTo>
                      <a:lnTo>
                        <a:pt x="699" y="1202"/>
                      </a:lnTo>
                      <a:lnTo>
                        <a:pt x="730" y="1202"/>
                      </a:lnTo>
                      <a:lnTo>
                        <a:pt x="762" y="1202"/>
                      </a:lnTo>
                      <a:lnTo>
                        <a:pt x="793" y="1202"/>
                      </a:lnTo>
                      <a:lnTo>
                        <a:pt x="824" y="1202"/>
                      </a:lnTo>
                      <a:lnTo>
                        <a:pt x="855" y="1202"/>
                      </a:lnTo>
                      <a:lnTo>
                        <a:pt x="887" y="1202"/>
                      </a:lnTo>
                      <a:lnTo>
                        <a:pt x="918" y="1202"/>
                      </a:lnTo>
                      <a:lnTo>
                        <a:pt x="949" y="1202"/>
                      </a:lnTo>
                      <a:lnTo>
                        <a:pt x="981" y="1202"/>
                      </a:lnTo>
                      <a:lnTo>
                        <a:pt x="991" y="1168"/>
                      </a:lnTo>
                      <a:lnTo>
                        <a:pt x="970" y="1137"/>
                      </a:lnTo>
                      <a:lnTo>
                        <a:pt x="960" y="1106"/>
                      </a:lnTo>
                      <a:lnTo>
                        <a:pt x="949" y="1074"/>
                      </a:lnTo>
                      <a:lnTo>
                        <a:pt x="928" y="1043"/>
                      </a:lnTo>
                      <a:lnTo>
                        <a:pt x="908" y="1012"/>
                      </a:lnTo>
                      <a:lnTo>
                        <a:pt x="887" y="980"/>
                      </a:lnTo>
                      <a:lnTo>
                        <a:pt x="876" y="949"/>
                      </a:lnTo>
                      <a:lnTo>
                        <a:pt x="855" y="918"/>
                      </a:lnTo>
                      <a:lnTo>
                        <a:pt x="824" y="887"/>
                      </a:lnTo>
                      <a:lnTo>
                        <a:pt x="803" y="855"/>
                      </a:lnTo>
                      <a:lnTo>
                        <a:pt x="772" y="824"/>
                      </a:lnTo>
                      <a:lnTo>
                        <a:pt x="741" y="803"/>
                      </a:lnTo>
                      <a:lnTo>
                        <a:pt x="720" y="772"/>
                      </a:lnTo>
                      <a:lnTo>
                        <a:pt x="688" y="751"/>
                      </a:lnTo>
                      <a:lnTo>
                        <a:pt x="668" y="720"/>
                      </a:lnTo>
                      <a:lnTo>
                        <a:pt x="657" y="688"/>
                      </a:lnTo>
                      <a:lnTo>
                        <a:pt x="647" y="657"/>
                      </a:lnTo>
                      <a:lnTo>
                        <a:pt x="636" y="626"/>
                      </a:lnTo>
                      <a:lnTo>
                        <a:pt x="615" y="594"/>
                      </a:lnTo>
                      <a:lnTo>
                        <a:pt x="595" y="563"/>
                      </a:lnTo>
                      <a:lnTo>
                        <a:pt x="574" y="532"/>
                      </a:lnTo>
                      <a:lnTo>
                        <a:pt x="553" y="500"/>
                      </a:lnTo>
                      <a:lnTo>
                        <a:pt x="532" y="469"/>
                      </a:lnTo>
                      <a:lnTo>
                        <a:pt x="511" y="438"/>
                      </a:lnTo>
                      <a:lnTo>
                        <a:pt x="501" y="407"/>
                      </a:lnTo>
                      <a:lnTo>
                        <a:pt x="469" y="386"/>
                      </a:lnTo>
                      <a:lnTo>
                        <a:pt x="438" y="365"/>
                      </a:lnTo>
                      <a:lnTo>
                        <a:pt x="417" y="333"/>
                      </a:lnTo>
                      <a:lnTo>
                        <a:pt x="386" y="313"/>
                      </a:lnTo>
                      <a:lnTo>
                        <a:pt x="355" y="292"/>
                      </a:lnTo>
                      <a:lnTo>
                        <a:pt x="323" y="271"/>
                      </a:lnTo>
                      <a:lnTo>
                        <a:pt x="292" y="250"/>
                      </a:lnTo>
                      <a:lnTo>
                        <a:pt x="261" y="219"/>
                      </a:lnTo>
                      <a:lnTo>
                        <a:pt x="229" y="187"/>
                      </a:lnTo>
                      <a:lnTo>
                        <a:pt x="219" y="156"/>
                      </a:lnTo>
                      <a:lnTo>
                        <a:pt x="219" y="125"/>
                      </a:lnTo>
                      <a:lnTo>
                        <a:pt x="229" y="93"/>
                      </a:lnTo>
                      <a:lnTo>
                        <a:pt x="240" y="62"/>
                      </a:lnTo>
                      <a:lnTo>
                        <a:pt x="250" y="31"/>
                      </a:lnTo>
                      <a:lnTo>
                        <a:pt x="250" y="0"/>
                      </a:lnTo>
                      <a:lnTo>
                        <a:pt x="219" y="10"/>
                      </a:lnTo>
                      <a:lnTo>
                        <a:pt x="198" y="41"/>
                      </a:lnTo>
                      <a:lnTo>
                        <a:pt x="177" y="73"/>
                      </a:lnTo>
                      <a:lnTo>
                        <a:pt x="156" y="104"/>
                      </a:lnTo>
                      <a:lnTo>
                        <a:pt x="156" y="135"/>
                      </a:lnTo>
                      <a:lnTo>
                        <a:pt x="125" y="114"/>
                      </a:lnTo>
                      <a:lnTo>
                        <a:pt x="115" y="83"/>
                      </a:lnTo>
                      <a:lnTo>
                        <a:pt x="94" y="52"/>
                      </a:lnTo>
                      <a:lnTo>
                        <a:pt x="62" y="41"/>
                      </a:lnTo>
                      <a:lnTo>
                        <a:pt x="31" y="20"/>
                      </a:lnTo>
                      <a:lnTo>
                        <a:pt x="0" y="10"/>
                      </a:lnTo>
                      <a:lnTo>
                        <a:pt x="29" y="10"/>
                      </a:lnTo>
                    </a:path>
                  </a:pathLst>
                </a:custGeom>
                <a:solidFill>
                  <a:srgbClr val="114FFB"/>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7117" name="Rectangle 13"/>
                <p:cNvSpPr>
                  <a:spLocks noChangeArrowheads="1"/>
                </p:cNvSpPr>
                <p:nvPr/>
              </p:nvSpPr>
              <p:spPr bwMode="auto">
                <a:xfrm>
                  <a:off x="1094" y="3263"/>
                  <a:ext cx="2741" cy="4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47126" name="Freeform 22"/>
              <p:cNvSpPr>
                <a:spLocks/>
              </p:cNvSpPr>
              <p:nvPr/>
            </p:nvSpPr>
            <p:spPr bwMode="auto">
              <a:xfrm>
                <a:off x="4252" y="764"/>
                <a:ext cx="420" cy="588"/>
              </a:xfrm>
              <a:custGeom>
                <a:avLst/>
                <a:gdLst>
                  <a:gd name="T0" fmla="*/ 0 w 420"/>
                  <a:gd name="T1" fmla="*/ 252 h 588"/>
                  <a:gd name="T2" fmla="*/ 48 w 420"/>
                  <a:gd name="T3" fmla="*/ 132 h 588"/>
                  <a:gd name="T4" fmla="*/ 252 w 420"/>
                  <a:gd name="T5" fmla="*/ 0 h 588"/>
                  <a:gd name="T6" fmla="*/ 300 w 420"/>
                  <a:gd name="T7" fmla="*/ 60 h 588"/>
                  <a:gd name="T8" fmla="*/ 228 w 420"/>
                  <a:gd name="T9" fmla="*/ 156 h 588"/>
                  <a:gd name="T10" fmla="*/ 288 w 420"/>
                  <a:gd name="T11" fmla="*/ 192 h 588"/>
                  <a:gd name="T12" fmla="*/ 348 w 420"/>
                  <a:gd name="T13" fmla="*/ 300 h 588"/>
                  <a:gd name="T14" fmla="*/ 384 w 420"/>
                  <a:gd name="T15" fmla="*/ 276 h 588"/>
                  <a:gd name="T16" fmla="*/ 420 w 420"/>
                  <a:gd name="T17" fmla="*/ 348 h 588"/>
                  <a:gd name="T18" fmla="*/ 396 w 420"/>
                  <a:gd name="T19" fmla="*/ 360 h 588"/>
                  <a:gd name="T20" fmla="*/ 372 w 420"/>
                  <a:gd name="T21" fmla="*/ 336 h 588"/>
                  <a:gd name="T22" fmla="*/ 420 w 420"/>
                  <a:gd name="T23" fmla="*/ 480 h 588"/>
                  <a:gd name="T24" fmla="*/ 336 w 420"/>
                  <a:gd name="T25" fmla="*/ 564 h 588"/>
                  <a:gd name="T26" fmla="*/ 300 w 420"/>
                  <a:gd name="T27" fmla="*/ 564 h 588"/>
                  <a:gd name="T28" fmla="*/ 276 w 420"/>
                  <a:gd name="T29" fmla="*/ 540 h 588"/>
                  <a:gd name="T30" fmla="*/ 252 w 420"/>
                  <a:gd name="T31" fmla="*/ 588 h 588"/>
                  <a:gd name="T32" fmla="*/ 120 w 420"/>
                  <a:gd name="T33" fmla="*/ 516 h 588"/>
                  <a:gd name="T34" fmla="*/ 120 w 420"/>
                  <a:gd name="T35" fmla="*/ 420 h 588"/>
                  <a:gd name="T36" fmla="*/ 120 w 420"/>
                  <a:gd name="T37" fmla="*/ 360 h 588"/>
                  <a:gd name="T38" fmla="*/ 48 w 420"/>
                  <a:gd name="T39" fmla="*/ 324 h 588"/>
                  <a:gd name="T40" fmla="*/ 0 w 420"/>
                  <a:gd name="T41" fmla="*/ 252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0" h="588">
                    <a:moveTo>
                      <a:pt x="0" y="252"/>
                    </a:moveTo>
                    <a:lnTo>
                      <a:pt x="48" y="132"/>
                    </a:lnTo>
                    <a:lnTo>
                      <a:pt x="252" y="0"/>
                    </a:lnTo>
                    <a:lnTo>
                      <a:pt x="300" y="60"/>
                    </a:lnTo>
                    <a:lnTo>
                      <a:pt x="228" y="156"/>
                    </a:lnTo>
                    <a:lnTo>
                      <a:pt x="288" y="192"/>
                    </a:lnTo>
                    <a:lnTo>
                      <a:pt x="348" y="300"/>
                    </a:lnTo>
                    <a:lnTo>
                      <a:pt x="384" y="276"/>
                    </a:lnTo>
                    <a:lnTo>
                      <a:pt x="420" y="348"/>
                    </a:lnTo>
                    <a:lnTo>
                      <a:pt x="396" y="360"/>
                    </a:lnTo>
                    <a:lnTo>
                      <a:pt x="372" y="336"/>
                    </a:lnTo>
                    <a:lnTo>
                      <a:pt x="420" y="480"/>
                    </a:lnTo>
                    <a:lnTo>
                      <a:pt x="336" y="564"/>
                    </a:lnTo>
                    <a:lnTo>
                      <a:pt x="300" y="564"/>
                    </a:lnTo>
                    <a:lnTo>
                      <a:pt x="276" y="540"/>
                    </a:lnTo>
                    <a:lnTo>
                      <a:pt x="252" y="588"/>
                    </a:lnTo>
                    <a:lnTo>
                      <a:pt x="120" y="516"/>
                    </a:lnTo>
                    <a:lnTo>
                      <a:pt x="120" y="420"/>
                    </a:lnTo>
                    <a:lnTo>
                      <a:pt x="120" y="360"/>
                    </a:lnTo>
                    <a:lnTo>
                      <a:pt x="48" y="324"/>
                    </a:lnTo>
                    <a:lnTo>
                      <a:pt x="0" y="252"/>
                    </a:lnTo>
                    <a:close/>
                  </a:path>
                </a:pathLst>
              </a:custGeom>
              <a:solidFill>
                <a:srgbClr val="114FFB"/>
              </a:solidFill>
              <a:ln w="9525"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5921" dir="2700000" algn="ctr" rotWithShape="0">
                        <a:srgbClr val="000000"/>
                      </a:outerShdw>
                    </a:effectLst>
                  </a14:hiddenEffects>
                </a:ext>
              </a:extLst>
            </p:spPr>
            <p:txBody>
              <a:bodyPr wrap="none" lIns="90488" tIns="44450" rIns="90488" bIns="4445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47129" name="Freeform 25"/>
            <p:cNvSpPr>
              <a:spLocks/>
            </p:cNvSpPr>
            <p:nvPr/>
          </p:nvSpPr>
          <p:spPr bwMode="auto">
            <a:xfrm>
              <a:off x="4776" y="3324"/>
              <a:ext cx="972" cy="1002"/>
            </a:xfrm>
            <a:custGeom>
              <a:avLst/>
              <a:gdLst>
                <a:gd name="T0" fmla="*/ 972 w 972"/>
                <a:gd name="T1" fmla="*/ 504 h 1002"/>
                <a:gd name="T2" fmla="*/ 940 w 972"/>
                <a:gd name="T3" fmla="*/ 420 h 1002"/>
                <a:gd name="T4" fmla="*/ 892 w 972"/>
                <a:gd name="T5" fmla="*/ 396 h 1002"/>
                <a:gd name="T6" fmla="*/ 736 w 972"/>
                <a:gd name="T7" fmla="*/ 468 h 1002"/>
                <a:gd name="T8" fmla="*/ 652 w 972"/>
                <a:gd name="T9" fmla="*/ 348 h 1002"/>
                <a:gd name="T10" fmla="*/ 556 w 972"/>
                <a:gd name="T11" fmla="*/ 252 h 1002"/>
                <a:gd name="T12" fmla="*/ 448 w 972"/>
                <a:gd name="T13" fmla="*/ 216 h 1002"/>
                <a:gd name="T14" fmla="*/ 364 w 972"/>
                <a:gd name="T15" fmla="*/ 144 h 1002"/>
                <a:gd name="T16" fmla="*/ 252 w 972"/>
                <a:gd name="T17" fmla="*/ 0 h 1002"/>
                <a:gd name="T18" fmla="*/ 160 w 972"/>
                <a:gd name="T19" fmla="*/ 12 h 1002"/>
                <a:gd name="T20" fmla="*/ 112 w 972"/>
                <a:gd name="T21" fmla="*/ 60 h 1002"/>
                <a:gd name="T22" fmla="*/ 0 w 972"/>
                <a:gd name="T23" fmla="*/ 72 h 1002"/>
                <a:gd name="T24" fmla="*/ 64 w 972"/>
                <a:gd name="T25" fmla="*/ 240 h 1002"/>
                <a:gd name="T26" fmla="*/ 196 w 972"/>
                <a:gd name="T27" fmla="*/ 372 h 1002"/>
                <a:gd name="T28" fmla="*/ 252 w 972"/>
                <a:gd name="T29" fmla="*/ 504 h 1002"/>
                <a:gd name="T30" fmla="*/ 252 w 972"/>
                <a:gd name="T31" fmla="*/ 576 h 1002"/>
                <a:gd name="T32" fmla="*/ 268 w 972"/>
                <a:gd name="T33" fmla="*/ 624 h 1002"/>
                <a:gd name="T34" fmla="*/ 324 w 972"/>
                <a:gd name="T35" fmla="*/ 540 h 1002"/>
                <a:gd name="T36" fmla="*/ 364 w 972"/>
                <a:gd name="T37" fmla="*/ 552 h 1002"/>
                <a:gd name="T38" fmla="*/ 360 w 972"/>
                <a:gd name="T39" fmla="*/ 612 h 1002"/>
                <a:gd name="T40" fmla="*/ 388 w 972"/>
                <a:gd name="T41" fmla="*/ 744 h 1002"/>
                <a:gd name="T42" fmla="*/ 640 w 972"/>
                <a:gd name="T43" fmla="*/ 756 h 1002"/>
                <a:gd name="T44" fmla="*/ 788 w 972"/>
                <a:gd name="T45" fmla="*/ 660 h 1002"/>
                <a:gd name="T46" fmla="*/ 720 w 972"/>
                <a:gd name="T47" fmla="*/ 900 h 1002"/>
                <a:gd name="T48" fmla="*/ 816 w 972"/>
                <a:gd name="T49" fmla="*/ 1002 h 1002"/>
                <a:gd name="T50" fmla="*/ 972 w 972"/>
                <a:gd name="T51" fmla="*/ 1002 h 1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72" h="1002">
                  <a:moveTo>
                    <a:pt x="972" y="504"/>
                  </a:moveTo>
                  <a:lnTo>
                    <a:pt x="940" y="420"/>
                  </a:lnTo>
                  <a:lnTo>
                    <a:pt x="892" y="396"/>
                  </a:lnTo>
                  <a:lnTo>
                    <a:pt x="736" y="468"/>
                  </a:lnTo>
                  <a:lnTo>
                    <a:pt x="652" y="348"/>
                  </a:lnTo>
                  <a:lnTo>
                    <a:pt x="556" y="252"/>
                  </a:lnTo>
                  <a:lnTo>
                    <a:pt x="448" y="216"/>
                  </a:lnTo>
                  <a:lnTo>
                    <a:pt x="364" y="144"/>
                  </a:lnTo>
                  <a:lnTo>
                    <a:pt x="252" y="0"/>
                  </a:lnTo>
                  <a:lnTo>
                    <a:pt x="160" y="12"/>
                  </a:lnTo>
                  <a:lnTo>
                    <a:pt x="112" y="60"/>
                  </a:lnTo>
                  <a:lnTo>
                    <a:pt x="0" y="72"/>
                  </a:lnTo>
                  <a:lnTo>
                    <a:pt x="64" y="240"/>
                  </a:lnTo>
                  <a:lnTo>
                    <a:pt x="196" y="372"/>
                  </a:lnTo>
                  <a:lnTo>
                    <a:pt x="252" y="504"/>
                  </a:lnTo>
                  <a:lnTo>
                    <a:pt x="252" y="576"/>
                  </a:lnTo>
                  <a:lnTo>
                    <a:pt x="268" y="624"/>
                  </a:lnTo>
                  <a:lnTo>
                    <a:pt x="324" y="540"/>
                  </a:lnTo>
                  <a:lnTo>
                    <a:pt x="364" y="552"/>
                  </a:lnTo>
                  <a:lnTo>
                    <a:pt x="360" y="612"/>
                  </a:lnTo>
                  <a:lnTo>
                    <a:pt x="388" y="744"/>
                  </a:lnTo>
                  <a:lnTo>
                    <a:pt x="640" y="756"/>
                  </a:lnTo>
                  <a:lnTo>
                    <a:pt x="788" y="660"/>
                  </a:lnTo>
                  <a:lnTo>
                    <a:pt x="720" y="900"/>
                  </a:lnTo>
                  <a:lnTo>
                    <a:pt x="816" y="1002"/>
                  </a:lnTo>
                  <a:lnTo>
                    <a:pt x="972" y="1002"/>
                  </a:lnTo>
                </a:path>
              </a:pathLst>
            </a:custGeom>
            <a:solidFill>
              <a:srgbClr val="114FFB"/>
            </a:solidFill>
            <a:ln w="12700"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5921" dir="2700000" algn="ctr" rotWithShape="0">
                      <a:srgbClr val="000000"/>
                    </a:outerShdw>
                  </a:effectLst>
                </a14:hiddenEffects>
              </a:ext>
            </a:extLst>
          </p:spPr>
          <p:txBody>
            <a:bodyPr wrap="none" lIns="90488" tIns="44450" rIns="90488" bIns="4445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47106" name="Rectangle 2"/>
          <p:cNvSpPr>
            <a:spLocks noChangeArrowheads="1"/>
          </p:cNvSpPr>
          <p:nvPr/>
        </p:nvSpPr>
        <p:spPr bwMode="auto">
          <a:xfrm>
            <a:off x="0" y="123825"/>
            <a:ext cx="9124950" cy="582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أين تقع صفارد (٢٠)؟</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7119" name="Rectangle 15"/>
          <p:cNvSpPr>
            <a:spLocks noChangeArrowheads="1"/>
          </p:cNvSpPr>
          <p:nvPr/>
        </p:nvSpPr>
        <p:spPr bwMode="auto">
          <a:xfrm>
            <a:off x="61913" y="6478588"/>
            <a:ext cx="1689100" cy="7360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EBibleTeacher.com</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sp>
        <p:nvSpPr>
          <p:cNvPr id="47121" name="Rectangle 17"/>
          <p:cNvSpPr>
            <a:spLocks noGrp="1" noChangeArrowheads="1"/>
          </p:cNvSpPr>
          <p:nvPr>
            <p:ph type="title" idx="4294967295"/>
          </p:nvPr>
        </p:nvSpPr>
        <p:spPr>
          <a:xfrm>
            <a:off x="7639050" y="609600"/>
            <a:ext cx="1257300" cy="400050"/>
          </a:xfrm>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sz="100" dirty="0">
                <a:solidFill>
                  <a:srgbClr val="000066"/>
                </a:solidFill>
              </a:rPr>
              <a:t>Bible Lands Blank Map</a:t>
            </a:r>
          </a:p>
        </p:txBody>
      </p:sp>
      <p:sp>
        <p:nvSpPr>
          <p:cNvPr id="146437" name="Rectangle 2"/>
          <p:cNvSpPr txBox="1">
            <a:spLocks noChangeArrowheads="1"/>
          </p:cNvSpPr>
          <p:nvPr/>
        </p:nvSpPr>
        <p:spPr bwMode="auto">
          <a:xfrm>
            <a:off x="1692275" y="5911850"/>
            <a:ext cx="7451725" cy="97313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وسبي أورشليم الذين في صفارد يرثون مدن الجنوب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AutoShape 11"/>
          <p:cNvSpPr>
            <a:spLocks noChangeArrowheads="1"/>
          </p:cNvSpPr>
          <p:nvPr/>
        </p:nvSpPr>
        <p:spPr bwMode="auto">
          <a:xfrm rot="10105368" flipV="1">
            <a:off x="4173538" y="4794250"/>
            <a:ext cx="1266825" cy="457200"/>
          </a:xfrm>
          <a:prstGeom prst="leftArrow">
            <a:avLst>
              <a:gd name="adj1" fmla="val 50000"/>
              <a:gd name="adj2" fmla="val 29171"/>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Text Box 9"/>
          <p:cNvSpPr txBox="1">
            <a:spLocks noChangeArrowheads="1"/>
          </p:cNvSpPr>
          <p:nvPr/>
        </p:nvSpPr>
        <p:spPr bwMode="auto">
          <a:xfrm>
            <a:off x="2771775" y="4652963"/>
            <a:ext cx="1619250" cy="707886"/>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هيسبريدس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ليبيا؟</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 name="AutoShape 11"/>
          <p:cNvSpPr>
            <a:spLocks noChangeArrowheads="1"/>
          </p:cNvSpPr>
          <p:nvPr/>
        </p:nvSpPr>
        <p:spPr bwMode="auto">
          <a:xfrm rot="12168103" flipV="1">
            <a:off x="938213" y="3392488"/>
            <a:ext cx="4979987" cy="457200"/>
          </a:xfrm>
          <a:prstGeom prst="leftArrow">
            <a:avLst>
              <a:gd name="adj1" fmla="val 50000"/>
              <a:gd name="adj2" fmla="val 29147"/>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 Box 9"/>
          <p:cNvSpPr txBox="1">
            <a:spLocks noChangeArrowheads="1"/>
          </p:cNvSpPr>
          <p:nvPr/>
        </p:nvSpPr>
        <p:spPr bwMode="auto">
          <a:xfrm>
            <a:off x="179388" y="2452688"/>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إسبانيا؟</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AutoShape 11"/>
          <p:cNvSpPr>
            <a:spLocks noChangeArrowheads="1"/>
          </p:cNvSpPr>
          <p:nvPr/>
        </p:nvSpPr>
        <p:spPr bwMode="auto">
          <a:xfrm rot="19868007" flipV="1">
            <a:off x="6351588" y="3736975"/>
            <a:ext cx="1689100" cy="457200"/>
          </a:xfrm>
          <a:prstGeom prst="leftArrow">
            <a:avLst>
              <a:gd name="adj1" fmla="val 50000"/>
              <a:gd name="adj2" fmla="val 29145"/>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AutoShape 11"/>
          <p:cNvSpPr>
            <a:spLocks noChangeArrowheads="1"/>
          </p:cNvSpPr>
          <p:nvPr/>
        </p:nvSpPr>
        <p:spPr bwMode="auto">
          <a:xfrm rot="15383686" flipV="1">
            <a:off x="5418931" y="3669507"/>
            <a:ext cx="1001713" cy="457200"/>
          </a:xfrm>
          <a:prstGeom prst="leftArrow">
            <a:avLst>
              <a:gd name="adj1" fmla="val 50000"/>
              <a:gd name="adj2" fmla="val 29162"/>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 name="Text Box 9"/>
          <p:cNvSpPr txBox="1">
            <a:spLocks noChangeArrowheads="1"/>
          </p:cNvSpPr>
          <p:nvPr/>
        </p:nvSpPr>
        <p:spPr bwMode="auto">
          <a:xfrm>
            <a:off x="7524750" y="3284538"/>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ميديا؟</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 name="Text Box 9"/>
          <p:cNvSpPr txBox="1">
            <a:spLocks noChangeArrowheads="1"/>
          </p:cNvSpPr>
          <p:nvPr/>
        </p:nvSpPr>
        <p:spPr bwMode="auto">
          <a:xfrm>
            <a:off x="4643438" y="2781300"/>
            <a:ext cx="2089150" cy="707886"/>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ساردس (آسيا الصغرى)؟</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childTnLst>
                          </p:cTn>
                        </p:par>
                        <p:par>
                          <p:cTn id="17" fill="hold" nodeType="afterGroup">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dissolve">
                                      <p:cBhvr>
                                        <p:cTn id="25" dur="500"/>
                                        <p:tgtEl>
                                          <p:spTgt spid="18"/>
                                        </p:tgtEl>
                                      </p:cBhvr>
                                    </p:animEffect>
                                  </p:childTnLst>
                                </p:cTn>
                              </p:par>
                            </p:childTnLst>
                          </p:cTn>
                        </p:par>
                        <p:par>
                          <p:cTn id="26" fill="hold" nodeType="afterGroup">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dissolve">
                                      <p:cBhvr>
                                        <p:cTn id="34" dur="500"/>
                                        <p:tgtEl>
                                          <p:spTgt spid="19"/>
                                        </p:tgtEl>
                                      </p:cBhvr>
                                    </p:animEffect>
                                  </p:childTnLst>
                                </p:cTn>
                              </p:par>
                            </p:childTnLst>
                          </p:cTn>
                        </p:par>
                        <p:par>
                          <p:cTn id="35" fill="hold" nodeType="afterGroup">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up)">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8" grpId="0" animBg="1"/>
      <p:bldP spid="21" grpId="0" animBg="1"/>
      <p:bldP spid="16" grpId="0" animBg="1"/>
      <p:bldP spid="22" grpId="0" animBg="1"/>
      <p:bldP spid="23" grpId="0" animBg="1"/>
      <p:bldP spid="17" grpId="0" animBg="1"/>
      <p:bldP spid="19"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8481"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
                  <p:embed/>
                </p:oleObj>
              </mc:Choice>
              <mc:Fallback>
                <p:oleObj name="Photo Editor Photo" r:id="rId3" imgW="5133333" imgH="8097380" progId="">
                  <p:embed/>
                  <p:pic>
                    <p:nvPicPr>
                      <p:cNvPr id="148481" name="Object 2"/>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8482" name="AutoShape 4">
            <a:hlinkClick r:id="rId5"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p:txBody>
      </p:sp>
      <p:sp>
        <p:nvSpPr>
          <p:cNvPr id="148483" name="Text Box 6"/>
          <p:cNvSpPr txBox="1">
            <a:spLocks noChangeArrowheads="1"/>
          </p:cNvSpPr>
          <p:nvPr/>
        </p:nvSpPr>
        <p:spPr bwMode="auto">
          <a:xfrm>
            <a:off x="8305800" y="76200"/>
            <a:ext cx="90441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rPr>
              <a:t>444</a:t>
            </a: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rPr>
              <a:t>598ث</a:t>
            </a: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p:txBody>
      </p:sp>
      <p:sp>
        <p:nvSpPr>
          <p:cNvPr id="104457" name="Text Box 9"/>
          <p:cNvSpPr txBox="1">
            <a:spLocks noChangeArrowheads="1"/>
          </p:cNvSpPr>
          <p:nvPr/>
        </p:nvSpPr>
        <p:spPr bwMode="auto">
          <a:xfrm>
            <a:off x="395288" y="6127750"/>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النقب</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8485" name="Rectangle 2"/>
          <p:cNvSpPr>
            <a:spLocks noGrp="1" noChangeArrowheads="1"/>
          </p:cNvSpPr>
          <p:nvPr>
            <p:ph type="title"/>
          </p:nvPr>
        </p:nvSpPr>
        <p:spPr>
          <a:xfrm>
            <a:off x="0" y="549275"/>
            <a:ext cx="2339975" cy="2016125"/>
          </a:xfrm>
          <a:solidFill>
            <a:schemeClr val="bg2"/>
          </a:solidFill>
        </p:spPr>
        <p:txBody>
          <a:bodyPr/>
          <a:lstStyle/>
          <a:p>
            <a:pPr eaLnBrk="1" hangingPunct="1"/>
            <a:r>
              <a:rPr lang="ar-JO" sz="3200" dirty="0">
                <a:solidFill>
                  <a:srgbClr val="FFFFFF"/>
                </a:solidFill>
                <a:ea typeface="Geneva" charset="0"/>
              </a:rPr>
              <a:t>وعد</a:t>
            </a:r>
            <a:br>
              <a:rPr lang="ar-JO" sz="3200" dirty="0">
                <a:solidFill>
                  <a:srgbClr val="FFFFFF"/>
                </a:solidFill>
                <a:ea typeface="Geneva" charset="0"/>
              </a:rPr>
            </a:br>
            <a:r>
              <a:rPr lang="ar-JO" sz="3200" dirty="0">
                <a:solidFill>
                  <a:srgbClr val="FFFFFF"/>
                </a:solidFill>
                <a:ea typeface="Geneva" charset="0"/>
              </a:rPr>
              <a:t>الله</a:t>
            </a:r>
            <a:br>
              <a:rPr lang="ar-JO" sz="3200" dirty="0">
                <a:solidFill>
                  <a:srgbClr val="FFFFFF"/>
                </a:solidFill>
                <a:ea typeface="Geneva" charset="0"/>
              </a:rPr>
            </a:br>
            <a:r>
              <a:rPr lang="ar-JO" sz="3200" dirty="0">
                <a:solidFill>
                  <a:srgbClr val="FFFFFF"/>
                </a:solidFill>
                <a:ea typeface="Geneva" charset="0"/>
              </a:rPr>
              <a:t>عدد ٢٠</a:t>
            </a:r>
            <a:endParaRPr lang="en-US" sz="3200" dirty="0">
              <a:solidFill>
                <a:srgbClr val="FFFFFF"/>
              </a:solidFill>
              <a:ea typeface="Geneva" charset="0"/>
            </a:endParaRPr>
          </a:p>
        </p:txBody>
      </p:sp>
      <p:sp>
        <p:nvSpPr>
          <p:cNvPr id="12" name="AutoShape 11"/>
          <p:cNvSpPr>
            <a:spLocks noChangeArrowheads="1"/>
          </p:cNvSpPr>
          <p:nvPr/>
        </p:nvSpPr>
        <p:spPr bwMode="auto">
          <a:xfrm rot="8723523" flipV="1">
            <a:off x="82550" y="6289675"/>
            <a:ext cx="533400" cy="457200"/>
          </a:xfrm>
          <a:prstGeom prst="leftArrow">
            <a:avLst>
              <a:gd name="adj1" fmla="val 50000"/>
              <a:gd name="adj2" fmla="val 29167"/>
            </a:avLst>
          </a:prstGeom>
          <a:solidFill>
            <a:srgbClr val="00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8487" name="Rectangle 2"/>
          <p:cNvSpPr txBox="1">
            <a:spLocks noChangeArrowheads="1"/>
          </p:cNvSpPr>
          <p:nvPr/>
        </p:nvSpPr>
        <p:spPr bwMode="auto">
          <a:xfrm>
            <a:off x="4716463" y="0"/>
            <a:ext cx="381635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ويرث أهل الجنوب جبل عيسو </a:t>
            </a:r>
            <a:r>
              <a:rPr kumimoji="0" lang="ar-JO" sz="32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rPr>
              <a:t>وأهل السهل الفلسطينيين ويرثون بلاد أفرايم وبلاد السامرة ويرث بنيامين جلعاد وسبي هذا الجيش من بني إسرائيل يرثون الذين هم من الكنعانيين إلى صرفة </a:t>
            </a:r>
            <a:r>
              <a:rPr kumimoji="0" lang="ar-JO" sz="3200" b="1" u="none" strike="noStrike" kern="1200" cap="none" spc="0" normalizeH="0" baseline="0" noProof="0" dirty="0">
                <a:ln>
                  <a:noFill/>
                </a:ln>
                <a:solidFill>
                  <a:srgbClr val="CC3300"/>
                </a:solidFill>
                <a:effectLst/>
                <a:uLnTx/>
                <a:uFillTx/>
                <a:latin typeface="Arial" panose="020B0604020202020204" pitchFamily="34" charset="0"/>
                <a:ea typeface="ＭＳ Ｐゴシック" charset="0"/>
                <a:cs typeface="Arial" panose="020B0604020202020204" pitchFamily="34" charset="0"/>
              </a:rPr>
              <a:t>وسبي أورشليم الذين في صفارد يرثون مدن الجنوب</a:t>
            </a:r>
            <a:endParaRPr kumimoji="0" lang="en-US" sz="3200" b="1" u="none" strike="noStrike" kern="1200" cap="none" spc="0" normalizeH="0" baseline="0" noProof="0" dirty="0">
              <a:ln>
                <a:noFill/>
              </a:ln>
              <a:solidFill>
                <a:srgbClr val="CC3300"/>
              </a:solidFill>
              <a:effectLst/>
              <a:uLnTx/>
              <a:uFillTx/>
              <a:latin typeface="Arial" panose="020B0604020202020204" pitchFamily="34" charset="0"/>
              <a:ea typeface="ＭＳ Ｐゴシック" charset="0"/>
              <a:cs typeface="Arial" panose="020B0604020202020204" pitchFamily="34" charset="0"/>
            </a:endParaRPr>
          </a:p>
        </p:txBody>
      </p:sp>
      <p:sp>
        <p:nvSpPr>
          <p:cNvPr id="17" name="AutoShape 11"/>
          <p:cNvSpPr>
            <a:spLocks noChangeArrowheads="1"/>
          </p:cNvSpPr>
          <p:nvPr/>
        </p:nvSpPr>
        <p:spPr bwMode="auto">
          <a:xfrm rot="17998605" flipV="1">
            <a:off x="286544" y="3555207"/>
            <a:ext cx="5830887" cy="457200"/>
          </a:xfrm>
          <a:prstGeom prst="leftArrow">
            <a:avLst>
              <a:gd name="adj1" fmla="val 50000"/>
              <a:gd name="adj2" fmla="val 29168"/>
            </a:avLst>
          </a:prstGeom>
          <a:solidFill>
            <a:srgbClr val="00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 name="AutoShape 11"/>
          <p:cNvSpPr>
            <a:spLocks noChangeArrowheads="1"/>
          </p:cNvSpPr>
          <p:nvPr/>
        </p:nvSpPr>
        <p:spPr bwMode="auto">
          <a:xfrm rot="15594912" flipV="1">
            <a:off x="-1239837" y="4046538"/>
            <a:ext cx="3651250" cy="457200"/>
          </a:xfrm>
          <a:prstGeom prst="leftArrow">
            <a:avLst>
              <a:gd name="adj1" fmla="val 50000"/>
              <a:gd name="adj2" fmla="val 29171"/>
            </a:avLst>
          </a:prstGeom>
          <a:solidFill>
            <a:srgbClr val="00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4457"/>
                                        </p:tgtEl>
                                        <p:attrNameLst>
                                          <p:attrName>style.visibility</p:attrName>
                                        </p:attrNameLst>
                                      </p:cBhvr>
                                      <p:to>
                                        <p:strVal val="visible"/>
                                      </p:to>
                                    </p:set>
                                    <p:animEffect transition="in" filter="dissolve">
                                      <p:cBhvr>
                                        <p:cTn id="7" dur="500"/>
                                        <p:tgtEl>
                                          <p:spTgt spid="104457"/>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7" grpId="0" animBg="1"/>
      <p:bldP spid="12" grpId="0" animBg="1"/>
      <p:bldP spid="17" grpId="0" animBg="1"/>
      <p:bldP spid="19"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0529"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
                  <p:embed/>
                </p:oleObj>
              </mc:Choice>
              <mc:Fallback>
                <p:oleObj name="Photo Editor Photo" r:id="rId3" imgW="5133333" imgH="8097380" progId="">
                  <p:embed/>
                  <p:pic>
                    <p:nvPicPr>
                      <p:cNvPr id="150529" name="Object 2"/>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459" name="AutoShape 11"/>
          <p:cNvSpPr>
            <a:spLocks noChangeArrowheads="1"/>
          </p:cNvSpPr>
          <p:nvPr/>
        </p:nvSpPr>
        <p:spPr bwMode="auto">
          <a:xfrm rot="14984389" flipV="1">
            <a:off x="1652588" y="5081588"/>
            <a:ext cx="1803400" cy="406400"/>
          </a:xfrm>
          <a:prstGeom prst="leftArrow">
            <a:avLst>
              <a:gd name="adj1" fmla="val 50000"/>
              <a:gd name="adj2" fmla="val 29131"/>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0531" name="AutoShape 4">
            <a:hlinkClick r:id="rId5"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p:txBody>
      </p:sp>
      <p:sp>
        <p:nvSpPr>
          <p:cNvPr id="150532" name="Text Box 6"/>
          <p:cNvSpPr txBox="1">
            <a:spLocks noChangeArrowheads="1"/>
          </p:cNvSpPr>
          <p:nvPr/>
        </p:nvSpPr>
        <p:spPr bwMode="auto">
          <a:xfrm>
            <a:off x="8305800" y="76200"/>
            <a:ext cx="90441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rPr>
              <a:t>444</a:t>
            </a: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rPr>
              <a:t>598ث</a:t>
            </a: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p:txBody>
      </p:sp>
      <p:sp>
        <p:nvSpPr>
          <p:cNvPr id="104455" name="Text Box 7" descr="Purple mesh"/>
          <p:cNvSpPr txBox="1">
            <a:spLocks noChangeArrowheads="1"/>
          </p:cNvSpPr>
          <p:nvPr/>
        </p:nvSpPr>
        <p:spPr bwMode="auto">
          <a:xfrm>
            <a:off x="2555875" y="6129338"/>
            <a:ext cx="1235075" cy="519112"/>
          </a:xfrm>
          <a:prstGeom prst="rect">
            <a:avLst/>
          </a:prstGeom>
          <a:blipFill dpi="0" rotWithShape="0">
            <a:blip r:embed="rId6"/>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عيسو</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7" name="Text Box 9"/>
          <p:cNvSpPr txBox="1">
            <a:spLocks noChangeArrowheads="1"/>
          </p:cNvSpPr>
          <p:nvPr/>
        </p:nvSpPr>
        <p:spPr bwMode="auto">
          <a:xfrm>
            <a:off x="1258888" y="4005263"/>
            <a:ext cx="1619250" cy="523875"/>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صهيون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0535" name="Rectangle 2"/>
          <p:cNvSpPr>
            <a:spLocks noGrp="1" noChangeArrowheads="1"/>
          </p:cNvSpPr>
          <p:nvPr>
            <p:ph type="title"/>
          </p:nvPr>
        </p:nvSpPr>
        <p:spPr>
          <a:xfrm>
            <a:off x="0" y="0"/>
            <a:ext cx="4716463" cy="1052513"/>
          </a:xfrm>
          <a:solidFill>
            <a:schemeClr val="bg2"/>
          </a:solidFill>
        </p:spPr>
        <p:txBody>
          <a:bodyPr/>
          <a:lstStyle/>
          <a:p>
            <a:pPr eaLnBrk="1" hangingPunct="1"/>
            <a:r>
              <a:rPr lang="ar-JO" sz="3200" dirty="0">
                <a:solidFill>
                  <a:srgbClr val="FFFFFF"/>
                </a:solidFill>
                <a:ea typeface="Geneva" charset="0"/>
              </a:rPr>
              <a:t>وعد الله</a:t>
            </a:r>
            <a:br>
              <a:rPr lang="ar-JO" sz="3200" dirty="0">
                <a:solidFill>
                  <a:srgbClr val="FFFFFF"/>
                </a:solidFill>
                <a:ea typeface="Geneva" charset="0"/>
              </a:rPr>
            </a:br>
            <a:r>
              <a:rPr lang="ar-JO" sz="3200" dirty="0">
                <a:solidFill>
                  <a:srgbClr val="FFFFFF"/>
                </a:solidFill>
                <a:ea typeface="Geneva" charset="0"/>
              </a:rPr>
              <a:t>(عدد ٢١)</a:t>
            </a:r>
            <a:endParaRPr lang="en-US" sz="3200" dirty="0">
              <a:solidFill>
                <a:srgbClr val="FFFFFF"/>
              </a:solidFill>
              <a:ea typeface="Geneva" charset="0"/>
            </a:endParaRPr>
          </a:p>
        </p:txBody>
      </p:sp>
      <p:sp>
        <p:nvSpPr>
          <p:cNvPr id="150536" name="Rectangle 2"/>
          <p:cNvSpPr txBox="1">
            <a:spLocks noChangeArrowheads="1"/>
          </p:cNvSpPr>
          <p:nvPr/>
        </p:nvSpPr>
        <p:spPr bwMode="auto">
          <a:xfrm>
            <a:off x="4787900" y="25400"/>
            <a:ext cx="280828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 يصعد مخلصون على جبل صهيون ليدينوا جبل عيسو ويكون الملك للرب</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AutoShape 11"/>
          <p:cNvSpPr>
            <a:spLocks noChangeArrowheads="1"/>
          </p:cNvSpPr>
          <p:nvPr/>
        </p:nvSpPr>
        <p:spPr bwMode="auto">
          <a:xfrm rot="12447537" flipV="1">
            <a:off x="1116013" y="3573463"/>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AutoShape 11"/>
          <p:cNvSpPr>
            <a:spLocks noChangeArrowheads="1"/>
          </p:cNvSpPr>
          <p:nvPr/>
        </p:nvSpPr>
        <p:spPr bwMode="auto">
          <a:xfrm rot="18004114" flipV="1">
            <a:off x="2168525" y="3405188"/>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AutoShape 11"/>
          <p:cNvSpPr>
            <a:spLocks noChangeArrowheads="1"/>
          </p:cNvSpPr>
          <p:nvPr/>
        </p:nvSpPr>
        <p:spPr bwMode="auto">
          <a:xfrm rot="8606862" flipV="1">
            <a:off x="982663" y="4262438"/>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 name="AutoShape 11"/>
          <p:cNvSpPr>
            <a:spLocks noChangeArrowheads="1"/>
          </p:cNvSpPr>
          <p:nvPr/>
        </p:nvSpPr>
        <p:spPr bwMode="auto">
          <a:xfrm rot="6022178" flipV="1">
            <a:off x="1554163" y="4727575"/>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AutoShape 11"/>
          <p:cNvSpPr>
            <a:spLocks noChangeArrowheads="1"/>
          </p:cNvSpPr>
          <p:nvPr/>
        </p:nvSpPr>
        <p:spPr bwMode="auto">
          <a:xfrm rot="2399959" flipV="1">
            <a:off x="2771775" y="4221163"/>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4457"/>
                                        </p:tgtEl>
                                        <p:attrNameLst>
                                          <p:attrName>style.visibility</p:attrName>
                                        </p:attrNameLst>
                                      </p:cBhvr>
                                      <p:to>
                                        <p:strVal val="visible"/>
                                      </p:to>
                                    </p:set>
                                    <p:animEffect transition="in" filter="dissolve">
                                      <p:cBhvr>
                                        <p:cTn id="7" dur="500"/>
                                        <p:tgtEl>
                                          <p:spTgt spid="104457"/>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childTnLst>
                          </p:cTn>
                        </p:par>
                        <p:par>
                          <p:cTn id="24" fill="hold" nodeType="afterGroup">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04459"/>
                                        </p:tgtEl>
                                        <p:attrNameLst>
                                          <p:attrName>style.visibility</p:attrName>
                                        </p:attrNameLst>
                                      </p:cBhvr>
                                      <p:to>
                                        <p:strVal val="visible"/>
                                      </p:to>
                                    </p:set>
                                    <p:animEffect transition="in" filter="wipe(up)">
                                      <p:cBhvr>
                                        <p:cTn id="32" dur="500"/>
                                        <p:tgtEl>
                                          <p:spTgt spid="104459"/>
                                        </p:tgtEl>
                                      </p:cBhvr>
                                    </p:animEffect>
                                  </p:childTnLst>
                                </p:cTn>
                              </p:par>
                            </p:childTnLst>
                          </p:cTn>
                        </p:par>
                        <p:par>
                          <p:cTn id="33" fill="hold" nodeType="afterGroup">
                            <p:stCondLst>
                              <p:cond delay="500"/>
                            </p:stCondLst>
                            <p:childTnLst>
                              <p:par>
                                <p:cTn id="34" presetID="18" presetClass="entr" presetSubtype="12" fill="hold" grpId="0" nodeType="afterEffect">
                                  <p:stCondLst>
                                    <p:cond delay="0"/>
                                  </p:stCondLst>
                                  <p:childTnLst>
                                    <p:set>
                                      <p:cBhvr>
                                        <p:cTn id="35" dur="1" fill="hold">
                                          <p:stCondLst>
                                            <p:cond delay="0"/>
                                          </p:stCondLst>
                                        </p:cTn>
                                        <p:tgtEl>
                                          <p:spTgt spid="104455"/>
                                        </p:tgtEl>
                                        <p:attrNameLst>
                                          <p:attrName>style.visibility</p:attrName>
                                        </p:attrNameLst>
                                      </p:cBhvr>
                                      <p:to>
                                        <p:strVal val="visible"/>
                                      </p:to>
                                    </p:set>
                                    <p:animEffect transition="in" filter="strips(downLeft)">
                                      <p:cBhvr>
                                        <p:cTn id="36" dur="500"/>
                                        <p:tgtEl>
                                          <p:spTgt spid="104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9" grpId="0" animBg="1"/>
      <p:bldP spid="104455" grpId="0" animBg="1"/>
      <p:bldP spid="104457" grpId="0" animBg="1"/>
      <p:bldP spid="11" grpId="0" animBg="1"/>
      <p:bldP spid="12" grpId="0" animBg="1"/>
      <p:bldP spid="13" grpId="0" animBg="1"/>
      <p:bldP spid="14" grpId="0" animBg="1"/>
      <p:bldP spid="15"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9" name="Rectangle 4"/>
          <p:cNvSpPr>
            <a:spLocks noChangeArrowheads="1"/>
          </p:cNvSpPr>
          <p:nvPr/>
        </p:nvSpPr>
        <p:spPr bwMode="auto">
          <a:xfrm>
            <a:off x="135387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23332" name="Rectangle 5"/>
          <p:cNvSpPr>
            <a:spLocks noChangeArrowheads="1"/>
          </p:cNvSpPr>
          <p:nvPr/>
        </p:nvSpPr>
        <p:spPr bwMode="auto">
          <a:xfrm>
            <a:off x="1192212"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العهد النُّوحيُّ (مع نوح)</a:t>
            </a:r>
            <a:endParaRPr kumimoji="0"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5" name="Rectangle 7"/>
          <p:cNvSpPr>
            <a:spLocks noChangeArrowheads="1"/>
          </p:cNvSpPr>
          <p:nvPr/>
        </p:nvSpPr>
        <p:spPr bwMode="auto">
          <a:xfrm>
            <a:off x="-119435" y="954089"/>
            <a:ext cx="1019027"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آدم يحكم مع الله تكوين 1: 26، 28؛ تكوين 2: 19</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6" name="Rectangle 8"/>
          <p:cNvSpPr>
            <a:spLocks noChangeArrowheads="1"/>
          </p:cNvSpPr>
          <p:nvPr/>
        </p:nvSpPr>
        <p:spPr bwMode="auto">
          <a:xfrm>
            <a:off x="683568" y="908720"/>
            <a:ext cx="1014486"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الشيطان يحكم بصفة إله هذا العالم           تكوين 3: 15؛           2 كور 4: 4</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7" name="Rectangle 9"/>
          <p:cNvSpPr>
            <a:spLocks noChangeArrowheads="1"/>
          </p:cNvSpPr>
          <p:nvPr/>
        </p:nvSpPr>
        <p:spPr bwMode="auto">
          <a:xfrm rot="16200000" flipH="1">
            <a:off x="-97834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الإبراهيميّ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35" name="Rectangle 10"/>
          <p:cNvSpPr>
            <a:spLocks noChangeArrowheads="1"/>
          </p:cNvSpPr>
          <p:nvPr/>
        </p:nvSpPr>
        <p:spPr bwMode="auto">
          <a:xfrm>
            <a:off x="188092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6" name="Rectangle 11"/>
          <p:cNvSpPr>
            <a:spLocks noChangeArrowheads="1"/>
          </p:cNvSpPr>
          <p:nvPr/>
        </p:nvSpPr>
        <p:spPr bwMode="auto">
          <a:xfrm>
            <a:off x="290962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61" name="Rectangle 13"/>
          <p:cNvSpPr>
            <a:spLocks noChangeArrowheads="1"/>
          </p:cNvSpPr>
          <p:nvPr/>
        </p:nvSpPr>
        <p:spPr bwMode="auto">
          <a:xfrm>
            <a:off x="1896962" y="2214397"/>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عهد الأرض</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23341" name="Rectangle 14"/>
          <p:cNvSpPr>
            <a:spLocks noChangeArrowheads="1"/>
          </p:cNvSpPr>
          <p:nvPr/>
        </p:nvSpPr>
        <p:spPr bwMode="auto">
          <a:xfrm>
            <a:off x="226192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3" name="Rectangle 15"/>
          <p:cNvSpPr>
            <a:spLocks noChangeArrowheads="1"/>
          </p:cNvSpPr>
          <p:nvPr/>
        </p:nvSpPr>
        <p:spPr bwMode="auto">
          <a:xfrm>
            <a:off x="2442895" y="3212976"/>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الداوديّ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4" name="Rectangle 16"/>
          <p:cNvSpPr>
            <a:spLocks noChangeArrowheads="1"/>
          </p:cNvSpPr>
          <p:nvPr/>
        </p:nvSpPr>
        <p:spPr bwMode="auto">
          <a:xfrm>
            <a:off x="3713540" y="4401263"/>
            <a:ext cx="1502054" cy="366767"/>
          </a:xfrm>
          <a:prstGeom prst="rect">
            <a:avLst/>
          </a:prstGeom>
          <a:noFill/>
          <a:ln w="12700">
            <a:noFill/>
            <a:miter lim="800000"/>
            <a:headEnd/>
            <a:tailEnd/>
          </a:ln>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الجديد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5" name="Rectangle 17"/>
          <p:cNvSpPr>
            <a:spLocks noChangeArrowheads="1"/>
          </p:cNvSpPr>
          <p:nvPr/>
        </p:nvSpPr>
        <p:spPr bwMode="auto">
          <a:xfrm>
            <a:off x="1958975" y="5589240"/>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الموسويّ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43" name="Group 18"/>
          <p:cNvGrpSpPr>
            <a:grpSpLocks/>
          </p:cNvGrpSpPr>
          <p:nvPr/>
        </p:nvGrpSpPr>
        <p:grpSpPr bwMode="auto">
          <a:xfrm>
            <a:off x="5721350"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469" name="Rectangle 21"/>
          <p:cNvSpPr>
            <a:spLocks noChangeArrowheads="1"/>
          </p:cNvSpPr>
          <p:nvPr/>
        </p:nvSpPr>
        <p:spPr bwMode="auto">
          <a:xfrm>
            <a:off x="1403648" y="947738"/>
            <a:ext cx="213568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عهود الله مع إبراهيم لإعادة تأسيس حُكْم الإنسان بواسطة إسرائيل بصفتها "مملكة كهنة"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12: 1 – 3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خروج 19: 6 </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تعليم الملكوت</a:t>
            </a:r>
            <a:endParaRPr kumimoji="0" lang="en-US" sz="1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6" name="Line 23"/>
          <p:cNvSpPr>
            <a:spLocks noChangeShapeType="1"/>
          </p:cNvSpPr>
          <p:nvPr/>
        </p:nvSpPr>
        <p:spPr bwMode="auto">
          <a:xfrm>
            <a:off x="696144" y="1123549"/>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73" name="Rectangle 25"/>
          <p:cNvSpPr>
            <a:spLocks noChangeArrowheads="1"/>
          </p:cNvSpPr>
          <p:nvPr/>
        </p:nvSpPr>
        <p:spPr bwMode="auto">
          <a:xfrm>
            <a:off x="-28408" y="1588568"/>
            <a:ext cx="1114259"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3</a:t>
            </a:r>
            <a:endParaRPr kumimoji="0" lang="en-US" sz="1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4" name="Rectangle 26"/>
          <p:cNvSpPr>
            <a:spLocks noChangeArrowheads="1"/>
          </p:cNvSpPr>
          <p:nvPr/>
        </p:nvSpPr>
        <p:spPr bwMode="auto">
          <a:xfrm>
            <a:off x="3379788" y="947738"/>
            <a:ext cx="13049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فشَلُ إسرائيل في الشهادة للأمم بصفتها مملكة كهنة يؤدِّي إلى إدانتها بواسطة السبي تحت حُكْمٍ أجنبيّ</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5" name="Rectangle 27"/>
          <p:cNvSpPr>
            <a:spLocks noChangeArrowheads="1"/>
          </p:cNvSpPr>
          <p:nvPr/>
        </p:nvSpPr>
        <p:spPr bwMode="auto">
          <a:xfrm>
            <a:off x="2831659" y="4622021"/>
            <a:ext cx="1969324" cy="114390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05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إر 31: 31 – 34 يعطي الوعد بالآتي:</a:t>
            </a:r>
            <a:endParaRPr kumimoji="0" lang="en-US" sz="105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الغفران</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سكنى الروح القدس</a:t>
            </a: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قلبٌ جديدٌ وفكرٌ جديدٌ وطبيعةٌ جديدةٌ</a:t>
            </a:r>
            <a:endParaRPr kumimoji="0" lang="en-US"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توحيد (لمُّ الشمل) إسرائيل ويهوذا</a:t>
            </a:r>
            <a:endParaRPr kumimoji="0" lang="en-US"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لا داعي للكرازة</a:t>
            </a:r>
            <a:endParaRPr kumimoji="0" lang="en-US"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6" name="Rectangle 28"/>
          <p:cNvSpPr>
            <a:spLocks noChangeArrowheads="1"/>
          </p:cNvSpPr>
          <p:nvPr/>
        </p:nvSpPr>
        <p:spPr bwMode="auto">
          <a:xfrm>
            <a:off x="2873091" y="3501008"/>
            <a:ext cx="2571768" cy="101309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صموئيل 7: 12 – 16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أبناء/نسلٌ ("بيتٌ" لا يزول)</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مملكةٌ (سلالةٌ حاكمةٌ سياسيًّا)</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عرشٌ (حقُّ الحُكْم بواسطة أحفاد السلالة)</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الهيكل (ابن داود، سليمان، سيبنيه)</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7" name="Rectangle 29"/>
          <p:cNvSpPr>
            <a:spLocks noChangeArrowheads="1"/>
          </p:cNvSpPr>
          <p:nvPr/>
        </p:nvSpPr>
        <p:spPr bwMode="auto">
          <a:xfrm>
            <a:off x="1828582" y="2479675"/>
            <a:ext cx="3613150" cy="7822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15: 18 (قارِنْ مع تثنية 30: 1 – 10)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الأرض من وادي مصر إلى نهر الفرات (إشعياء 27: 12)</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امتلاكٌ أبديٌّ للأرض (تكوين 17: 8) بعد السبي واسترداد الأمَّة (العودة من السبي)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بركة العالم أجمع بواسطة الأرض (إشعياء 14: 1-2)</a:t>
            </a:r>
            <a:endParaRPr kumimoji="0" lang="en-US"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8" name="Rectangle 30"/>
          <p:cNvSpPr>
            <a:spLocks noChangeArrowheads="1"/>
          </p:cNvSpPr>
          <p:nvPr/>
        </p:nvSpPr>
        <p:spPr bwMode="auto">
          <a:xfrm>
            <a:off x="5796136" y="955675"/>
            <a:ext cx="101123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وسَّع يسوع ملكوته ليصبح ملكوتًا سرِّيًّا يشمل الكنيسة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13 </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9" name="Rectangle 31"/>
          <p:cNvSpPr>
            <a:spLocks noChangeArrowheads="1"/>
          </p:cNvSpPr>
          <p:nvPr/>
        </p:nvSpPr>
        <p:spPr bwMode="auto">
          <a:xfrm>
            <a:off x="4572000" y="947738"/>
            <a:ext cx="117951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رفضَتْ إسرائيل عرْضَ المسيَّا بشأن الملكوت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12: 41 – 42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23: 37 – 39 </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80" name="Rectangle 32"/>
          <p:cNvSpPr>
            <a:spLocks noChangeArrowheads="1"/>
          </p:cNvSpPr>
          <p:nvPr/>
        </p:nvSpPr>
        <p:spPr bwMode="auto">
          <a:xfrm>
            <a:off x="6660853" y="949325"/>
            <a:ext cx="1286046"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سيُخضِع يسوع أعداء إسرائيل، والأمَّة ستؤمن به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رومية 11: 26 – 27 </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7" name="Rectangle 34"/>
          <p:cNvSpPr>
            <a:spLocks noChangeArrowheads="1"/>
          </p:cNvSpPr>
          <p:nvPr/>
        </p:nvSpPr>
        <p:spPr bwMode="auto">
          <a:xfrm>
            <a:off x="5744967" y="4456113"/>
            <a:ext cx="3400423"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8" name="Rectangle 35"/>
          <p:cNvSpPr>
            <a:spLocks noChangeArrowheads="1"/>
          </p:cNvSpPr>
          <p:nvPr/>
        </p:nvSpPr>
        <p:spPr bwMode="auto">
          <a:xfrm>
            <a:off x="567822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9" name="Rectangle 36"/>
          <p:cNvSpPr>
            <a:spLocks noChangeArrowheads="1"/>
          </p:cNvSpPr>
          <p:nvPr/>
        </p:nvSpPr>
        <p:spPr bwMode="auto">
          <a:xfrm>
            <a:off x="7654727" y="2063750"/>
            <a:ext cx="1490663"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0" name="Rectangle 37"/>
          <p:cNvSpPr>
            <a:spLocks noChangeArrowheads="1"/>
          </p:cNvSpPr>
          <p:nvPr/>
        </p:nvSpPr>
        <p:spPr bwMode="auto">
          <a:xfrm>
            <a:off x="5724128" y="3271838"/>
            <a:ext cx="3421262"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86" name="Rectangle 38"/>
          <p:cNvSpPr>
            <a:spLocks noChangeArrowheads="1"/>
          </p:cNvSpPr>
          <p:nvPr/>
        </p:nvSpPr>
        <p:spPr bwMode="auto">
          <a:xfrm>
            <a:off x="5679806" y="2479675"/>
            <a:ext cx="1878013"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جرت إدانة اسرائيل لرفضها المسيَّا بالتشتُّت من الأرض فترة 19 قرنًا (70م – 1948م ) لكنَّها الآن استُرِدَّتْ جزئيًّا (حز 37: 1 – 7)</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87" name="Rectangle 39"/>
          <p:cNvSpPr>
            <a:spLocks noChangeArrowheads="1"/>
          </p:cNvSpPr>
          <p:nvPr/>
        </p:nvSpPr>
        <p:spPr bwMode="auto">
          <a:xfrm>
            <a:off x="5790943" y="3389313"/>
            <a:ext cx="1687504" cy="951543"/>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هو رأسٌ لكنيسته، والتي هي هيكلٌ روحيٌّ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(أفسس 2: 19 – 22؛ 2كورنثوس 6 : 16)</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88" name="Rectangle 40"/>
          <p:cNvSpPr>
            <a:spLocks noChangeArrowheads="1"/>
          </p:cNvSpPr>
          <p:nvPr/>
        </p:nvSpPr>
        <p:spPr bwMode="auto">
          <a:xfrm>
            <a:off x="5389990" y="4653136"/>
            <a:ext cx="2065617" cy="643766"/>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حلَّت العناصر الثلاثة الأولى من العهد الجديد محلَّ العهد الموسويّ</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لوقا 22: 20؛ 2كورنثوس 3: 6)</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6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5" name="Line 42"/>
          <p:cNvSpPr>
            <a:spLocks noChangeShapeType="1"/>
          </p:cNvSpPr>
          <p:nvPr/>
        </p:nvSpPr>
        <p:spPr bwMode="auto">
          <a:xfrm>
            <a:off x="7524328"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1" name="Rectangle 43"/>
          <p:cNvSpPr>
            <a:spLocks noChangeArrowheads="1"/>
          </p:cNvSpPr>
          <p:nvPr/>
        </p:nvSpPr>
        <p:spPr bwMode="auto">
          <a:xfrm>
            <a:off x="7524328" y="2016408"/>
            <a:ext cx="906290"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  الألفيّ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المسيَّانيّ </a:t>
            </a:r>
            <a:endParaRPr kumimoji="0" lang="en-US" sz="13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67" name="Line 44"/>
          <p:cNvSpPr>
            <a:spLocks noChangeShapeType="1"/>
          </p:cNvSpPr>
          <p:nvPr/>
        </p:nvSpPr>
        <p:spPr bwMode="auto">
          <a:xfrm>
            <a:off x="835157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3" name="Rectangle 45"/>
          <p:cNvSpPr>
            <a:spLocks noChangeArrowheads="1"/>
          </p:cNvSpPr>
          <p:nvPr/>
        </p:nvSpPr>
        <p:spPr bwMode="auto">
          <a:xfrm>
            <a:off x="8314381" y="2033796"/>
            <a:ext cx="694414"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الملكوت الأبديّ  </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4" name="Rectangle 46"/>
          <p:cNvSpPr>
            <a:spLocks noChangeArrowheads="1"/>
          </p:cNvSpPr>
          <p:nvPr/>
        </p:nvSpPr>
        <p:spPr bwMode="auto">
          <a:xfrm>
            <a:off x="7433372" y="2404843"/>
            <a:ext cx="1049787" cy="93615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تجديدٌ كاملٌ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(حز 37: 8-28)</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عاصمة العالم</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(إشعياء 2: 1-5)</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5" name="Rectangle 47"/>
          <p:cNvSpPr>
            <a:spLocks noChangeArrowheads="1"/>
          </p:cNvSpPr>
          <p:nvPr/>
        </p:nvSpPr>
        <p:spPr bwMode="auto">
          <a:xfrm>
            <a:off x="8252001" y="2516002"/>
            <a:ext cx="934147" cy="62837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(رؤيا يوحنَّا 21 – 22)</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6" name="Rectangle 48"/>
          <p:cNvSpPr>
            <a:spLocks noChangeArrowheads="1"/>
          </p:cNvSpPr>
          <p:nvPr/>
        </p:nvSpPr>
        <p:spPr bwMode="auto">
          <a:xfrm>
            <a:off x="7478052" y="3324151"/>
            <a:ext cx="978294" cy="1320874"/>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يحكم العالم</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(إشعياء 11)</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مع القدّيسين</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5: 10؛ 20: 4-6)</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97" name="Rectangle 49"/>
          <p:cNvSpPr>
            <a:spLocks noChangeArrowheads="1"/>
          </p:cNvSpPr>
          <p:nvPr/>
        </p:nvSpPr>
        <p:spPr bwMode="auto">
          <a:xfrm>
            <a:off x="7764463" y="836712"/>
            <a:ext cx="1200025" cy="85921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المسيح يحكم على الكلِّ مع القدِّيسين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أفسس 1: 9 – 10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يوحنَّا 20: 1 – 6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يوحنَّا 22: 5ب</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1074" name="Group 54"/>
          <p:cNvGrpSpPr>
            <a:grpSpLocks/>
          </p:cNvGrpSpPr>
          <p:nvPr/>
        </p:nvGrpSpPr>
        <p:grpSpPr bwMode="auto">
          <a:xfrm>
            <a:off x="4561146" y="5383451"/>
            <a:ext cx="136694" cy="295738"/>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06" name="Rectangle 58"/>
          <p:cNvSpPr>
            <a:spLocks noChangeArrowheads="1"/>
          </p:cNvSpPr>
          <p:nvPr/>
        </p:nvSpPr>
        <p:spPr bwMode="auto">
          <a:xfrm rot="16200000">
            <a:off x="1348951" y="2527273"/>
            <a:ext cx="689292"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7" name="Rectangle 59"/>
          <p:cNvSpPr>
            <a:spLocks noChangeArrowheads="1"/>
          </p:cNvSpPr>
          <p:nvPr/>
        </p:nvSpPr>
        <p:spPr bwMode="auto">
          <a:xfrm rot="16200000">
            <a:off x="1780413" y="3677417"/>
            <a:ext cx="594716"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النسل</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8" name="Rectangle 60"/>
          <p:cNvSpPr>
            <a:spLocks noChangeArrowheads="1"/>
          </p:cNvSpPr>
          <p:nvPr/>
        </p:nvSpPr>
        <p:spPr bwMode="auto">
          <a:xfrm rot="16200000">
            <a:off x="2428745" y="4881535"/>
            <a:ext cx="628378"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البركة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9" name="Rectangle 61"/>
          <p:cNvSpPr>
            <a:spLocks noChangeArrowheads="1"/>
          </p:cNvSpPr>
          <p:nvPr/>
        </p:nvSpPr>
        <p:spPr bwMode="auto">
          <a:xfrm rot="16200000">
            <a:off x="792289" y="3638038"/>
            <a:ext cx="1396217"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12: 1 - 3</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0" name="Rectangle 62"/>
          <p:cNvSpPr>
            <a:spLocks noChangeArrowheads="1"/>
          </p:cNvSpPr>
          <p:nvPr/>
        </p:nvSpPr>
        <p:spPr bwMode="auto">
          <a:xfrm>
            <a:off x="8278544" y="3389313"/>
            <a:ext cx="907604" cy="920765"/>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يُسلِّم المسيح المُلْك لله الآب</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(1كورنثوس 15: 24)</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80" name="Group 63"/>
          <p:cNvGrpSpPr>
            <a:grpSpLocks/>
          </p:cNvGrpSpPr>
          <p:nvPr/>
        </p:nvGrpSpPr>
        <p:grpSpPr bwMode="auto">
          <a:xfrm>
            <a:off x="7854950" y="1609998"/>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1081" name="Group 69"/>
          <p:cNvGrpSpPr>
            <a:grpSpLocks/>
          </p:cNvGrpSpPr>
          <p:nvPr/>
        </p:nvGrpSpPr>
        <p:grpSpPr bwMode="auto">
          <a:xfrm>
            <a:off x="4832024" y="5009399"/>
            <a:ext cx="621958" cy="171455"/>
            <a:chOff x="3024" y="3278"/>
            <a:chExt cx="746" cy="66"/>
          </a:xfrm>
        </p:grpSpPr>
        <p:sp>
          <p:nvSpPr>
            <p:cNvPr id="111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82" name="Group 72"/>
          <p:cNvGrpSpPr>
            <a:grpSpLocks/>
          </p:cNvGrpSpPr>
          <p:nvPr/>
        </p:nvGrpSpPr>
        <p:grpSpPr bwMode="auto">
          <a:xfrm>
            <a:off x="4763563" y="5384721"/>
            <a:ext cx="2935944" cy="171798"/>
            <a:chOff x="3201" y="3458"/>
            <a:chExt cx="1858" cy="66"/>
          </a:xfrm>
        </p:grpSpPr>
        <p:sp>
          <p:nvSpPr>
            <p:cNvPr id="1115" name="Line 73"/>
            <p:cNvSpPr>
              <a:spLocks noChangeShapeType="1"/>
            </p:cNvSpPr>
            <p:nvPr/>
          </p:nvSpPr>
          <p:spPr bwMode="auto">
            <a:xfrm flipV="1">
              <a:off x="3201" y="3499"/>
              <a:ext cx="1818" cy="6"/>
            </a:xfrm>
            <a:prstGeom prst="line">
              <a:avLst/>
            </a:prstGeom>
            <a:noFill/>
            <a:ln w="12700">
              <a:solidFill>
                <a:srgbClr val="01020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24" name="Rectangle 76"/>
          <p:cNvSpPr>
            <a:spLocks noChangeArrowheads="1"/>
          </p:cNvSpPr>
          <p:nvPr/>
        </p:nvSpPr>
        <p:spPr bwMode="auto">
          <a:xfrm>
            <a:off x="-82923" y="6430888"/>
            <a:ext cx="9263435" cy="48987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يُركِّز الكتاب المقدَّس على موضوع ثنائيَّة "الملكوت–العهد". دور إسرائيل من زمن إبراهيم نراه يتوسَّع بعْدَ المسيح ليشمل الكنيسة (الاستمراريَّة)، لكنَّ الكنيسة لا تحلُّ أبدًا محلَّ الأمَّة فهي ليست "إسرائيل الجديدة" (عدم الاستمراريَّة). ستتمتَّع إسرائيل من جديدٍ بالأهمِّيَّة والصدارة على مستوى العالم بعْدَ أن تضع ثقتها بالمسيح في مجيئه الثاني.</a:t>
            </a:r>
            <a:endParaRPr kumimoji="0" lang="en-US" sz="13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25" name="Rectangle 77"/>
          <p:cNvSpPr>
            <a:spLocks noChangeArrowheads="1"/>
          </p:cNvSpPr>
          <p:nvPr/>
        </p:nvSpPr>
        <p:spPr bwMode="auto">
          <a:xfrm>
            <a:off x="4892408" y="1988840"/>
            <a:ext cx="623570"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إسرائيل</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6" name="Rectangle 78"/>
          <p:cNvSpPr>
            <a:spLocks noChangeArrowheads="1"/>
          </p:cNvSpPr>
          <p:nvPr/>
        </p:nvSpPr>
        <p:spPr bwMode="auto">
          <a:xfrm>
            <a:off x="6207710" y="1999585"/>
            <a:ext cx="732574"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الكنيسة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7" name="Rectangle 79"/>
          <p:cNvSpPr>
            <a:spLocks noChangeArrowheads="1"/>
          </p:cNvSpPr>
          <p:nvPr/>
        </p:nvSpPr>
        <p:spPr bwMode="auto">
          <a:xfrm>
            <a:off x="4600172" y="2161031"/>
            <a:ext cx="1158973" cy="27443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(التركيز على الأمَّة)</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9" name="Rectangle 81"/>
          <p:cNvSpPr>
            <a:spLocks noChangeArrowheads="1"/>
          </p:cNvSpPr>
          <p:nvPr/>
        </p:nvSpPr>
        <p:spPr bwMode="auto">
          <a:xfrm>
            <a:off x="5585748" y="2249240"/>
            <a:ext cx="2027799" cy="28982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"الإنسان الجديد" (أفسس 2: 15)</a:t>
            </a:r>
            <a:endParaRPr kumimoji="0" lang="en-US" sz="13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88" name="Line 82"/>
          <p:cNvSpPr>
            <a:spLocks noChangeShapeType="1"/>
          </p:cNvSpPr>
          <p:nvPr/>
        </p:nvSpPr>
        <p:spPr bwMode="auto">
          <a:xfrm>
            <a:off x="567663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531" name="Rectangle 83"/>
          <p:cNvSpPr>
            <a:spLocks noChangeArrowheads="1"/>
          </p:cNvSpPr>
          <p:nvPr/>
        </p:nvSpPr>
        <p:spPr bwMode="auto">
          <a:xfrm>
            <a:off x="7751928" y="6086569"/>
            <a:ext cx="1425050"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الطبعة السابعة</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30 نوفمبر/تشرين الثاني 2023</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91" name="Group 87"/>
          <p:cNvGrpSpPr>
            <a:grpSpLocks/>
          </p:cNvGrpSpPr>
          <p:nvPr/>
        </p:nvGrpSpPr>
        <p:grpSpPr bwMode="auto">
          <a:xfrm>
            <a:off x="219842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sp>
        <p:nvSpPr>
          <p:cNvPr id="104548" name="Rectangle 100"/>
          <p:cNvSpPr>
            <a:spLocks noChangeArrowheads="1"/>
          </p:cNvSpPr>
          <p:nvPr/>
        </p:nvSpPr>
        <p:spPr bwMode="auto">
          <a:xfrm>
            <a:off x="7561008" y="4587875"/>
            <a:ext cx="873125" cy="1013098"/>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العناصر الخمسة كاملةً تُتَمَّم في استردادٍ للأُمَّة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(زكريَّا 8)</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49" name="Rectangle 101"/>
          <p:cNvSpPr>
            <a:spLocks noChangeArrowheads="1"/>
          </p:cNvSpPr>
          <p:nvPr/>
        </p:nvSpPr>
        <p:spPr bwMode="auto">
          <a:xfrm>
            <a:off x="8244408" y="4620047"/>
            <a:ext cx="897609"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كلُّ الأشياء تصير جديدة!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21: 5)</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50" name="Rectangle 102"/>
          <p:cNvSpPr>
            <a:spLocks noChangeArrowheads="1"/>
          </p:cNvSpPr>
          <p:nvPr/>
        </p:nvSpPr>
        <p:spPr bwMode="auto">
          <a:xfrm>
            <a:off x="1547664" y="5905315"/>
            <a:ext cx="4154487"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مؤقَّتٌ (غلاطيَّة 3: 19) ومشروطٌ (تثنية 28) ليعلن الخطيَّة (رومية 7: 7) وليضبط إسرائيل (غلاطيَّة 3: 23 – 25)</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1" name="Rectangle 103"/>
          <p:cNvSpPr>
            <a:spLocks noChangeArrowheads="1"/>
          </p:cNvSpPr>
          <p:nvPr/>
        </p:nvSpPr>
        <p:spPr bwMode="auto">
          <a:xfrm>
            <a:off x="5781526" y="5680380"/>
            <a:ext cx="2135667" cy="643766"/>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جرى إلغاء الناموس وتتميمه واستبداله على الصليب (رومية 7: 1-6؛ 1كور 9: 19-21؛ عبرانيِّين 8: 13)</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2" name="Rectangle 104"/>
          <p:cNvSpPr>
            <a:spLocks noChangeArrowheads="1"/>
          </p:cNvSpPr>
          <p:nvPr/>
        </p:nvSpPr>
        <p:spPr bwMode="auto">
          <a:xfrm>
            <a:off x="3463925" y="1760538"/>
            <a:ext cx="2417763" cy="305212"/>
          </a:xfrm>
          <a:prstGeom prst="rect">
            <a:avLst/>
          </a:prstGeom>
          <a:noFill/>
          <a:ln w="12700">
            <a:noFill/>
            <a:miter lim="800000"/>
            <a:headEnd/>
            <a:tailEnd/>
          </a:ln>
          <a:effectLst/>
        </p:spPr>
        <p:txBody>
          <a:bodyPr lIns="90488" tIns="44450" rIns="90488" bIns="44450">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6: 18؛ 9: 8 – 17 </a:t>
            </a:r>
            <a:endParaRPr kumimoji="0" lang="en-US" sz="1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9ج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5" name="Rectangle 107"/>
          <p:cNvSpPr>
            <a:spLocks noGrp="1" noChangeArrowheads="1"/>
          </p:cNvSpPr>
          <p:nvPr>
            <p:ph type="ctrTitle"/>
          </p:nvPr>
        </p:nvSpPr>
        <p:spPr>
          <a:xfrm>
            <a:off x="0" y="22860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rtl="1">
              <a:defRPr/>
            </a:pPr>
            <a:r>
              <a:rPr lang="ar-JO" sz="4000" dirty="0">
                <a:effectLst>
                  <a:glow rad="215900">
                    <a:schemeClr val="bg1">
                      <a:lumMod val="50000"/>
                      <a:alpha val="75000"/>
                    </a:schemeClr>
                  </a:glow>
                </a:effectLst>
                <a:ea typeface="ＭＳ Ｐゴシック" pitchFamily="24" charset="-128"/>
                <a:cs typeface="Arial" panose="020B0604020202020204" pitchFamily="34" charset="0"/>
              </a:rPr>
              <a:t>الجدول الزمنيُّ للملكوت والعهود</a:t>
            </a:r>
            <a:endParaRPr lang="en-US" sz="5400" dirty="0">
              <a:effectLst>
                <a:glow rad="215900">
                  <a:schemeClr val="bg1">
                    <a:lumMod val="50000"/>
                    <a:alpha val="75000"/>
                  </a:schemeClr>
                </a:glow>
              </a:effectLst>
              <a:ea typeface="ＭＳ Ｐゴシック" pitchFamily="24" charset="-128"/>
              <a:cs typeface="Arial" panose="020B0604020202020204" pitchFamily="34" charset="0"/>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22 و379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9" name="Oval 108">
            <a:extLst>
              <a:ext uri="{FF2B5EF4-FFF2-40B4-BE49-F238E27FC236}">
                <a16:creationId xmlns:a16="http://schemas.microsoft.com/office/drawing/2014/main" id="{B14B138A-6B70-404F-A421-3F7E45E0459F}"/>
              </a:ext>
            </a:extLst>
          </p:cNvPr>
          <p:cNvSpPr/>
          <p:nvPr/>
        </p:nvSpPr>
        <p:spPr bwMode="auto">
          <a:xfrm>
            <a:off x="9304537" y="1730710"/>
            <a:ext cx="701672" cy="4476750"/>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Oval 1">
            <a:extLst>
              <a:ext uri="{FF2B5EF4-FFF2-40B4-BE49-F238E27FC236}">
                <a16:creationId xmlns:a16="http://schemas.microsoft.com/office/drawing/2014/main" id="{73D2CB4D-B0A5-ADF1-74E3-47F1EF5B52EE}"/>
              </a:ext>
            </a:extLst>
          </p:cNvPr>
          <p:cNvSpPr/>
          <p:nvPr/>
        </p:nvSpPr>
        <p:spPr bwMode="auto">
          <a:xfrm>
            <a:off x="5670932" y="5538568"/>
            <a:ext cx="2342767" cy="882567"/>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nvGrpSpPr>
          <p:cNvPr id="3" name="Group 54">
            <a:extLst>
              <a:ext uri="{FF2B5EF4-FFF2-40B4-BE49-F238E27FC236}">
                <a16:creationId xmlns:a16="http://schemas.microsoft.com/office/drawing/2014/main" id="{FEE1C003-CF3F-3513-F5A6-B71A8EE2B979}"/>
              </a:ext>
            </a:extLst>
          </p:cNvPr>
          <p:cNvGrpSpPr>
            <a:grpSpLocks/>
          </p:cNvGrpSpPr>
          <p:nvPr/>
        </p:nvGrpSpPr>
        <p:grpSpPr bwMode="auto">
          <a:xfrm>
            <a:off x="4593761" y="4897203"/>
            <a:ext cx="208158" cy="422275"/>
            <a:chOff x="3072" y="3418"/>
            <a:chExt cx="48" cy="134"/>
          </a:xfrm>
        </p:grpSpPr>
        <p:sp>
          <p:nvSpPr>
            <p:cNvPr id="4" name="Line 55">
              <a:extLst>
                <a:ext uri="{FF2B5EF4-FFF2-40B4-BE49-F238E27FC236}">
                  <a16:creationId xmlns:a16="http://schemas.microsoft.com/office/drawing/2014/main" id="{ED665848-CCB7-F5A4-2279-C0A1872E8619}"/>
                </a:ext>
              </a:extLst>
            </p:cNvPr>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5" name="Line 56">
              <a:extLst>
                <a:ext uri="{FF2B5EF4-FFF2-40B4-BE49-F238E27FC236}">
                  <a16:creationId xmlns:a16="http://schemas.microsoft.com/office/drawing/2014/main" id="{B6C04EAC-2BA3-4CCA-B3E1-CE7D5D205B99}"/>
                </a:ext>
              </a:extLst>
            </p:cNvPr>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6" name="Line 57">
              <a:extLst>
                <a:ext uri="{FF2B5EF4-FFF2-40B4-BE49-F238E27FC236}">
                  <a16:creationId xmlns:a16="http://schemas.microsoft.com/office/drawing/2014/main" id="{05967AB3-C003-272F-0BA8-71664DC746EF}"/>
                </a:ext>
              </a:extLst>
            </p:cNvPr>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Tree>
    <p:extLst>
      <p:ext uri="{BB962C8B-B14F-4D97-AF65-F5344CB8AC3E}">
        <p14:creationId xmlns:p14="http://schemas.microsoft.com/office/powerpoint/2010/main" val="2865574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2000"/>
                                        <p:tgtEl>
                                          <p:spTgt spid="109"/>
                                        </p:tgtEl>
                                      </p:cBhvr>
                                    </p:animEffect>
                                    <p:anim calcmode="lin" valueType="num">
                                      <p:cBhvr>
                                        <p:cTn id="8" dur="2000" fill="hold"/>
                                        <p:tgtEl>
                                          <p:spTgt spid="109"/>
                                        </p:tgtEl>
                                        <p:attrNameLst>
                                          <p:attrName>ppt_w</p:attrName>
                                        </p:attrNameLst>
                                      </p:cBhvr>
                                      <p:tavLst>
                                        <p:tav tm="0" fmla="#ppt_w*sin(2.5*pi*$)">
                                          <p:val>
                                            <p:fltVal val="0"/>
                                          </p:val>
                                        </p:tav>
                                        <p:tav tm="100000">
                                          <p:val>
                                            <p:fltVal val="1"/>
                                          </p:val>
                                        </p:tav>
                                      </p:tavLst>
                                    </p:anim>
                                    <p:anim calcmode="lin" valueType="num">
                                      <p:cBhvr>
                                        <p:cTn id="9" dur="2000" fill="hold"/>
                                        <p:tgtEl>
                                          <p:spTgt spid="10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2"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كيف يتجاوب الله مع</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التو</a:t>
            </a:r>
            <a:r>
              <a:rPr kumimoji="0" lang="ar-JO" sz="80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a:t>
            </a:r>
            <a:r>
              <a:rPr kumimoji="0" lang="ar-JO"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ضع</a:t>
            </a:r>
            <a:endParaRPr kumimoji="0" lang="en-US"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1276035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5076056" y="396"/>
            <a:ext cx="3995936" cy="3860651"/>
          </a:xfrm>
        </p:spPr>
        <p:txBody>
          <a:bodyPr/>
          <a:lstStyle/>
          <a:p>
            <a:r>
              <a:rPr lang="ar-JO" sz="4800" dirty="0">
                <a:solidFill>
                  <a:schemeClr val="bg1"/>
                </a:solidFill>
                <a:ea typeface="Osaka" charset="0"/>
                <a:cs typeface="Arial" panose="020B0604020202020204" pitchFamily="34" charset="0"/>
              </a:rPr>
              <a:t>١. </a:t>
            </a:r>
            <a:r>
              <a:rPr lang="ar-JO" sz="4800" dirty="0">
                <a:solidFill>
                  <a:srgbClr val="FFFF00"/>
                </a:solidFill>
                <a:ea typeface="Osaka" charset="0"/>
                <a:cs typeface="Arial" panose="020B0604020202020204" pitchFamily="34" charset="0"/>
              </a:rPr>
              <a:t>يدين</a:t>
            </a:r>
            <a:br>
              <a:rPr lang="ar-JO" sz="4800" dirty="0">
                <a:solidFill>
                  <a:schemeClr val="bg1"/>
                </a:solidFill>
                <a:ea typeface="Osaka" charset="0"/>
                <a:cs typeface="Arial" panose="020B0604020202020204" pitchFamily="34" charset="0"/>
              </a:rPr>
            </a:br>
            <a:r>
              <a:rPr lang="ar-JO" sz="4800" dirty="0">
                <a:solidFill>
                  <a:schemeClr val="bg1"/>
                </a:solidFill>
                <a:ea typeface="Osaka" charset="0"/>
                <a:cs typeface="Arial" panose="020B0604020202020204" pitchFamily="34" charset="0"/>
              </a:rPr>
              <a:t>الله</a:t>
            </a:r>
            <a:br>
              <a:rPr lang="ar-JO" sz="4800" dirty="0">
                <a:solidFill>
                  <a:schemeClr val="bg1"/>
                </a:solidFill>
                <a:ea typeface="Osaka" charset="0"/>
                <a:cs typeface="Arial" panose="020B0604020202020204" pitchFamily="34" charset="0"/>
              </a:rPr>
            </a:br>
            <a:r>
              <a:rPr lang="ar-JO" sz="4800" dirty="0">
                <a:solidFill>
                  <a:schemeClr val="bg1"/>
                </a:solidFill>
                <a:ea typeface="Osaka" charset="0"/>
                <a:cs typeface="Arial" panose="020B0604020202020204" pitchFamily="34" charset="0"/>
              </a:rPr>
              <a:t>المستكبرين.</a:t>
            </a:r>
            <a:endParaRPr lang="en-US" sz="4800" dirty="0">
              <a:solidFill>
                <a:schemeClr val="bg1"/>
              </a:solidFill>
              <a:ea typeface="Osaka" charset="0"/>
              <a:cs typeface="Arial" panose="020B0604020202020204" pitchFamily="34" charset="0"/>
            </a:endParaRPr>
          </a:p>
        </p:txBody>
      </p:sp>
      <p:sp>
        <p:nvSpPr>
          <p:cNvPr id="4" name="Title 2"/>
          <p:cNvSpPr txBox="1">
            <a:spLocks/>
          </p:cNvSpPr>
          <p:nvPr/>
        </p:nvSpPr>
        <p:spPr bwMode="auto">
          <a:xfrm>
            <a:off x="5004048" y="5013176"/>
            <a:ext cx="4139952" cy="1862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عوبديا ١-١٤</a:t>
            </a:r>
            <a:endParaRPr kumimoji="0" lang="en-US" sz="48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8569" y="424"/>
            <a:ext cx="5048791" cy="6524920"/>
          </a:xfrm>
          <a:prstGeom prst="rect">
            <a:avLst/>
          </a:prstGeom>
        </p:spPr>
      </p:pic>
    </p:spTree>
    <p:extLst>
      <p:ext uri="{BB962C8B-B14F-4D97-AF65-F5344CB8AC3E}">
        <p14:creationId xmlns:p14="http://schemas.microsoft.com/office/powerpoint/2010/main" val="221059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99992" y="25400"/>
            <a:ext cx="4839519" cy="6832600"/>
          </a:xfrm>
          <a:prstGeom prst="rect">
            <a:avLst/>
          </a:prstGeom>
        </p:spPr>
      </p:pic>
      <p:sp>
        <p:nvSpPr>
          <p:cNvPr id="265219" name="Title 2"/>
          <p:cNvSpPr>
            <a:spLocks noGrp="1"/>
          </p:cNvSpPr>
          <p:nvPr>
            <p:ph type="title" idx="4294967295"/>
          </p:nvPr>
        </p:nvSpPr>
        <p:spPr>
          <a:xfrm>
            <a:off x="0" y="-1509"/>
            <a:ext cx="4355976" cy="3860651"/>
          </a:xfrm>
        </p:spPr>
        <p:txBody>
          <a:bodyPr/>
          <a:lstStyle/>
          <a:p>
            <a:r>
              <a:rPr lang="ar-JO" sz="4800" dirty="0">
                <a:solidFill>
                  <a:schemeClr val="bg1"/>
                </a:solidFill>
                <a:ea typeface="Osaka" charset="0"/>
                <a:cs typeface="Arial" panose="020B0604020202020204" pitchFamily="34" charset="0"/>
              </a:rPr>
              <a:t>٢. </a:t>
            </a:r>
            <a:r>
              <a:rPr lang="ar-JO" sz="4800" dirty="0">
                <a:solidFill>
                  <a:srgbClr val="FFFF00"/>
                </a:solidFill>
                <a:ea typeface="Osaka" charset="0"/>
                <a:cs typeface="Arial" panose="020B0604020202020204" pitchFamily="34" charset="0"/>
              </a:rPr>
              <a:t>يبارك</a:t>
            </a:r>
            <a:br>
              <a:rPr lang="ar-JO" sz="4800" dirty="0">
                <a:solidFill>
                  <a:schemeClr val="bg1"/>
                </a:solidFill>
                <a:ea typeface="Osaka" charset="0"/>
                <a:cs typeface="Arial" panose="020B0604020202020204" pitchFamily="34" charset="0"/>
              </a:rPr>
            </a:br>
            <a:r>
              <a:rPr lang="ar-JO" sz="4800" dirty="0">
                <a:solidFill>
                  <a:schemeClr val="bg1"/>
                </a:solidFill>
                <a:ea typeface="Osaka" charset="0"/>
                <a:cs typeface="Arial" panose="020B0604020202020204" pitchFamily="34" charset="0"/>
              </a:rPr>
              <a:t>الله</a:t>
            </a:r>
            <a:br>
              <a:rPr lang="ar-JO" sz="4800" dirty="0">
                <a:solidFill>
                  <a:schemeClr val="bg1"/>
                </a:solidFill>
                <a:ea typeface="Osaka" charset="0"/>
                <a:cs typeface="Arial" panose="020B0604020202020204" pitchFamily="34" charset="0"/>
              </a:rPr>
            </a:br>
            <a:r>
              <a:rPr lang="ar-JO" sz="4800" dirty="0">
                <a:solidFill>
                  <a:schemeClr val="bg1"/>
                </a:solidFill>
                <a:ea typeface="Osaka" charset="0"/>
                <a:cs typeface="Arial" panose="020B0604020202020204" pitchFamily="34" charset="0"/>
              </a:rPr>
              <a:t>المتواضعين.</a:t>
            </a:r>
            <a:endParaRPr lang="en-US" sz="4800" dirty="0">
              <a:solidFill>
                <a:schemeClr val="bg1"/>
              </a:solidFill>
              <a:ea typeface="Osaka" charset="0"/>
              <a:cs typeface="Arial" panose="020B0604020202020204" pitchFamily="34" charset="0"/>
            </a:endParaRPr>
          </a:p>
        </p:txBody>
      </p:sp>
      <p:sp>
        <p:nvSpPr>
          <p:cNvPr id="4" name="Title 2"/>
          <p:cNvSpPr txBox="1">
            <a:spLocks/>
          </p:cNvSpPr>
          <p:nvPr/>
        </p:nvSpPr>
        <p:spPr bwMode="auto">
          <a:xfrm>
            <a:off x="0" y="5011271"/>
            <a:ext cx="4572000" cy="1862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عوبديا ١٥-٢١</a:t>
            </a:r>
            <a:endParaRPr kumimoji="0" lang="en-US" sz="48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6166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85" y="0"/>
            <a:ext cx="9144000" cy="5213268"/>
          </a:xfrm>
          <a:prstGeom prst="rect">
            <a:avLst/>
          </a:prstGeom>
        </p:spPr>
      </p:pic>
      <p:sp>
        <p:nvSpPr>
          <p:cNvPr id="900098" name="Rectangle 2"/>
          <p:cNvSpPr>
            <a:spLocks noGrp="1" noChangeArrowheads="1"/>
          </p:cNvSpPr>
          <p:nvPr>
            <p:ph type="ctrTitle"/>
          </p:nvPr>
        </p:nvSpPr>
        <p:spPr>
          <a:xfrm>
            <a:off x="0" y="6088651"/>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en-US" dirty="0">
                <a:effectLst>
                  <a:glow rad="127000">
                    <a:schemeClr val="tx1"/>
                  </a:glow>
                </a:effectLst>
                <a:ea typeface="ＭＳ Ｐゴシック" charset="0"/>
              </a:rPr>
              <a:t>—</a:t>
            </a:r>
            <a:r>
              <a:rPr lang="ar-JO" dirty="0">
                <a:effectLst>
                  <a:glow rad="127000">
                    <a:schemeClr val="tx1"/>
                  </a:glow>
                </a:effectLst>
                <a:ea typeface="ＭＳ Ｐゴシック" charset="0"/>
              </a:rPr>
              <a:t> الفكرة الرئيسية في عوبديا </a:t>
            </a:r>
            <a:r>
              <a:rPr lang="en-US" dirty="0">
                <a:effectLst>
                  <a:glow rad="127000">
                    <a:schemeClr val="tx1"/>
                  </a:glow>
                </a:effectLst>
                <a:ea typeface="ＭＳ Ｐゴシック" charset="0"/>
              </a:rPr>
              <a:t>—</a:t>
            </a:r>
          </a:p>
        </p:txBody>
      </p:sp>
      <p:sp>
        <p:nvSpPr>
          <p:cNvPr id="3" name="Rectangle 2"/>
          <p:cNvSpPr txBox="1">
            <a:spLocks noChangeArrowheads="1"/>
          </p:cNvSpPr>
          <p:nvPr/>
        </p:nvSpPr>
        <p:spPr bwMode="auto">
          <a:xfrm>
            <a:off x="-79791" y="4509120"/>
            <a:ext cx="9260303" cy="151216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يضع</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الله المتكبرين</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لكنه </a:t>
            </a:r>
            <a:r>
              <a:rPr kumimoji="0" lang="ar-JO" sz="5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يرفع</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المتضعين</a:t>
            </a:r>
            <a:r>
              <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1112428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99992" y="25400"/>
            <a:ext cx="4839519" cy="6832600"/>
          </a:xfrm>
          <a:prstGeom prst="rect">
            <a:avLst/>
          </a:prstGeom>
        </p:spPr>
      </p:pic>
      <p:sp>
        <p:nvSpPr>
          <p:cNvPr id="265219" name="Title 2"/>
          <p:cNvSpPr>
            <a:spLocks noGrp="1"/>
          </p:cNvSpPr>
          <p:nvPr>
            <p:ph type="title" idx="4294967295"/>
          </p:nvPr>
        </p:nvSpPr>
        <p:spPr>
          <a:xfrm>
            <a:off x="0" y="-1509"/>
            <a:ext cx="4355976" cy="3860651"/>
          </a:xfrm>
        </p:spPr>
        <p:txBody>
          <a:bodyPr/>
          <a:lstStyle/>
          <a:p>
            <a:r>
              <a:rPr lang="ar-JO" sz="4800" dirty="0">
                <a:solidFill>
                  <a:schemeClr val="bg1"/>
                </a:solidFill>
                <a:ea typeface="Osaka" charset="0"/>
                <a:cs typeface="Arial" panose="020B0604020202020204" pitchFamily="34" charset="0"/>
              </a:rPr>
              <a:t>٢. </a:t>
            </a:r>
            <a:r>
              <a:rPr lang="ar-JO" sz="4800" dirty="0">
                <a:solidFill>
                  <a:srgbClr val="FFFF00"/>
                </a:solidFill>
                <a:ea typeface="Osaka" charset="0"/>
                <a:cs typeface="Arial" panose="020B0604020202020204" pitchFamily="34" charset="0"/>
              </a:rPr>
              <a:t>يبارك</a:t>
            </a:r>
            <a:br>
              <a:rPr lang="ar-JO" sz="4800" dirty="0">
                <a:solidFill>
                  <a:schemeClr val="bg1"/>
                </a:solidFill>
                <a:ea typeface="Osaka" charset="0"/>
                <a:cs typeface="Arial" panose="020B0604020202020204" pitchFamily="34" charset="0"/>
              </a:rPr>
            </a:br>
            <a:r>
              <a:rPr lang="ar-JO" sz="4800" dirty="0">
                <a:solidFill>
                  <a:schemeClr val="bg1"/>
                </a:solidFill>
                <a:ea typeface="Osaka" charset="0"/>
                <a:cs typeface="Arial" panose="020B0604020202020204" pitchFamily="34" charset="0"/>
              </a:rPr>
              <a:t>الله</a:t>
            </a:r>
            <a:br>
              <a:rPr lang="ar-JO" sz="4800" dirty="0">
                <a:solidFill>
                  <a:schemeClr val="bg1"/>
                </a:solidFill>
                <a:ea typeface="Osaka" charset="0"/>
                <a:cs typeface="Arial" panose="020B0604020202020204" pitchFamily="34" charset="0"/>
              </a:rPr>
            </a:br>
            <a:r>
              <a:rPr lang="ar-JO" sz="4800" dirty="0">
                <a:solidFill>
                  <a:schemeClr val="bg1"/>
                </a:solidFill>
                <a:ea typeface="Osaka" charset="0"/>
                <a:cs typeface="Arial" panose="020B0604020202020204" pitchFamily="34" charset="0"/>
              </a:rPr>
              <a:t>المتواضعين.</a:t>
            </a:r>
            <a:endParaRPr lang="en-US" sz="4800" dirty="0">
              <a:solidFill>
                <a:schemeClr val="bg1"/>
              </a:solidFill>
              <a:ea typeface="Osaka" charset="0"/>
              <a:cs typeface="Arial" panose="020B0604020202020204" pitchFamily="34" charset="0"/>
            </a:endParaRPr>
          </a:p>
        </p:txBody>
      </p:sp>
      <p:sp>
        <p:nvSpPr>
          <p:cNvPr id="4" name="Title 2"/>
          <p:cNvSpPr txBox="1">
            <a:spLocks/>
          </p:cNvSpPr>
          <p:nvPr/>
        </p:nvSpPr>
        <p:spPr bwMode="auto">
          <a:xfrm>
            <a:off x="0" y="5011271"/>
            <a:ext cx="4572000" cy="1862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عوبديا ١٥-٢١</a:t>
            </a:r>
            <a:endParaRPr kumimoji="0" lang="en-US" sz="48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425202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p:nvPr>
        </p:nvSpPr>
        <p:spPr>
          <a:xfrm>
            <a:off x="685800" y="304800"/>
            <a:ext cx="7772400" cy="838200"/>
          </a:xfrm>
        </p:spPr>
        <p:txBody>
          <a:bodyPr/>
          <a:lstStyle/>
          <a:p>
            <a:pPr eaLnBrk="1" hangingPunct="1"/>
            <a:r>
              <a:rPr lang="ar-JO" dirty="0">
                <a:solidFill>
                  <a:srgbClr val="996633"/>
                </a:solidFill>
                <a:ea typeface="Geneva" charset="0"/>
              </a:rPr>
              <a:t>دعوة للتواضع</a:t>
            </a:r>
            <a:endParaRPr lang="en-US" dirty="0">
              <a:solidFill>
                <a:srgbClr val="996633"/>
              </a:solidFill>
              <a:ea typeface="Geneva" charset="0"/>
            </a:endParaRPr>
          </a:p>
        </p:txBody>
      </p:sp>
      <p:sp>
        <p:nvSpPr>
          <p:cNvPr id="156674" name="Rectangle 3"/>
          <p:cNvSpPr>
            <a:spLocks noGrp="1" noChangeArrowheads="1"/>
          </p:cNvSpPr>
          <p:nvPr>
            <p:ph type="body" idx="1"/>
          </p:nvPr>
        </p:nvSpPr>
        <p:spPr>
          <a:xfrm>
            <a:off x="323528" y="1371600"/>
            <a:ext cx="7126560" cy="4953000"/>
          </a:xfrm>
        </p:spPr>
        <p:txBody>
          <a:bodyPr/>
          <a:lstStyle/>
          <a:p>
            <a:pPr algn="r" rtl="1" eaLnBrk="1" hangingPunct="1"/>
            <a:r>
              <a:rPr lang="ar-JO" sz="3200" dirty="0">
                <a:ea typeface="Geneva" charset="0"/>
              </a:rPr>
              <a:t>يدين الله المتكبرين الذين يحاولون تدمير شعبه</a:t>
            </a:r>
            <a:endParaRPr lang="en-US" sz="3200" dirty="0">
              <a:ea typeface="Geneva" charset="0"/>
            </a:endParaRPr>
          </a:p>
          <a:p>
            <a:pPr algn="r" rtl="1" eaLnBrk="1" hangingPunct="1"/>
            <a:r>
              <a:rPr lang="ar-JO" sz="3200" dirty="0">
                <a:solidFill>
                  <a:srgbClr val="FF3300"/>
                </a:solidFill>
                <a:ea typeface="Geneva" charset="0"/>
              </a:rPr>
              <a:t>كما فعلت يفعل بك (15)</a:t>
            </a:r>
            <a:endParaRPr lang="en-US" sz="3200" dirty="0">
              <a:solidFill>
                <a:srgbClr val="FF3300"/>
              </a:solidFill>
              <a:ea typeface="Geneva" charset="0"/>
            </a:endParaRPr>
          </a:p>
          <a:p>
            <a:pPr algn="r" rtl="1" eaLnBrk="1" hangingPunct="1"/>
            <a:r>
              <a:rPr lang="ar-JO" sz="3200" dirty="0">
                <a:ea typeface="Geneva" charset="0"/>
              </a:rPr>
              <a:t>مصير أدوم الحاسم والنهائي هو مصير كل الأشرار – الموت</a:t>
            </a:r>
            <a:endParaRPr lang="en-US" sz="3200" dirty="0">
              <a:ea typeface="Geneva" charset="0"/>
            </a:endParaRPr>
          </a:p>
          <a:p>
            <a:pPr algn="r" rtl="1" eaLnBrk="1" hangingPunct="1"/>
            <a:r>
              <a:rPr lang="ar-JO" sz="3200" dirty="0">
                <a:solidFill>
                  <a:srgbClr val="FF3300"/>
                </a:solidFill>
                <a:ea typeface="Geneva" charset="0"/>
              </a:rPr>
              <a:t>مكافأة شعب الله الحاسمة والنهائية هي الحياة الممتلئة</a:t>
            </a:r>
            <a:endParaRPr lang="en-US" sz="3200" dirty="0">
              <a:solidFill>
                <a:srgbClr val="FF3300"/>
              </a:solidFill>
              <a:ea typeface="Geneva" charset="0"/>
            </a:endParaRPr>
          </a:p>
        </p:txBody>
      </p:sp>
      <p:sp>
        <p:nvSpPr>
          <p:cNvPr id="156675" name="AutoShape 8">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cs typeface="Arial" panose="020B0604020202020204" pitchFamily="34" charset="0"/>
            </a:endParaRPr>
          </a:p>
        </p:txBody>
      </p:sp>
      <p:sp>
        <p:nvSpPr>
          <p:cNvPr id="156676" name="Text Box 9"/>
          <p:cNvSpPr txBox="1">
            <a:spLocks noChangeArrowheads="1"/>
          </p:cNvSpPr>
          <p:nvPr/>
        </p:nvSpPr>
        <p:spPr bwMode="auto">
          <a:xfrm>
            <a:off x="84264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463634"/>
                </a:solidFill>
                <a:effectLst/>
                <a:uLnTx/>
                <a:uFillTx/>
                <a:latin typeface="Arial" panose="020B0604020202020204" pitchFamily="34" charset="0"/>
                <a:cs typeface="Arial" panose="020B0604020202020204" pitchFamily="34" charset="0"/>
              </a:rPr>
              <a:t>594</a:t>
            </a: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636" y="1981200"/>
            <a:ext cx="9144000" cy="4876800"/>
          </a:xfrm>
          <a:prstGeom prst="rect">
            <a:avLst/>
          </a:prstGeom>
        </p:spPr>
      </p:pic>
      <p:sp>
        <p:nvSpPr>
          <p:cNvPr id="860163" name="Text Box 3"/>
          <p:cNvSpPr txBox="1">
            <a:spLocks noChangeArrowheads="1"/>
          </p:cNvSpPr>
          <p:nvPr/>
        </p:nvSpPr>
        <p:spPr bwMode="auto">
          <a:xfrm>
            <a:off x="-17636" y="260647"/>
            <a:ext cx="9080500" cy="12003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فإن لرب الجنود يوماً على كل متعظم وعالٍ وعلى كل مرتفع فيوضع</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60164" name="Text Box 4"/>
          <p:cNvSpPr txBox="1">
            <a:spLocks noChangeArrowheads="1"/>
          </p:cNvSpPr>
          <p:nvPr/>
        </p:nvSpPr>
        <p:spPr bwMode="auto">
          <a:xfrm>
            <a:off x="4114800" y="5943600"/>
            <a:ext cx="5029200" cy="5847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ar-JO" sz="3200" b="1" dirty="0">
                <a:solidFill>
                  <a:srgbClr val="FFFFFF"/>
                </a:solidFill>
                <a:latin typeface="Arial" panose="020B0604020202020204" pitchFamily="34" charset="0"/>
                <a:cs typeface="Arial" panose="020B0604020202020204" pitchFamily="34" charset="0"/>
              </a:rPr>
              <a:t>أ</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شعياء ٢ : ١٢</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080000" cy="3492500"/>
          </a:xfrm>
          <a:prstGeom prst="rect">
            <a:avLst/>
          </a:prstGeom>
        </p:spPr>
      </p:pic>
      <p:sp>
        <p:nvSpPr>
          <p:cNvPr id="861187" name="Text Box 3"/>
          <p:cNvSpPr txBox="1">
            <a:spLocks noChangeArrowheads="1"/>
          </p:cNvSpPr>
          <p:nvPr/>
        </p:nvSpPr>
        <p:spPr bwMode="auto">
          <a:xfrm>
            <a:off x="0" y="2924944"/>
            <a:ext cx="4283968"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فمن يرفع نفسه يتضع</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61188" name="Text Box 4"/>
          <p:cNvSpPr txBox="1">
            <a:spLocks noChangeArrowheads="1"/>
          </p:cNvSpPr>
          <p:nvPr/>
        </p:nvSpPr>
        <p:spPr bwMode="auto">
          <a:xfrm>
            <a:off x="4114800" y="5943600"/>
            <a:ext cx="50292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متى 23: 12</a:t>
            </a:r>
            <a:endParaRPr kumimoji="0" lang="en-US" sz="32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6" name="Text Box 3"/>
          <p:cNvSpPr txBox="1">
            <a:spLocks noChangeArrowheads="1"/>
          </p:cNvSpPr>
          <p:nvPr/>
        </p:nvSpPr>
        <p:spPr bwMode="auto">
          <a:xfrm>
            <a:off x="3707904" y="260648"/>
            <a:ext cx="5184576"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ومن يضع نفسه يرتفع</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14251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62000" y="1104900"/>
            <a:ext cx="7620000" cy="4635500"/>
          </a:xfrm>
          <a:prstGeom prst="rect">
            <a:avLst/>
          </a:prstGeom>
        </p:spPr>
      </p:pic>
      <p:sp>
        <p:nvSpPr>
          <p:cNvPr id="859139" name="Text Box 1027"/>
          <p:cNvSpPr txBox="1">
            <a:spLocks noChangeArrowheads="1"/>
          </p:cNvSpPr>
          <p:nvPr/>
        </p:nvSpPr>
        <p:spPr bwMode="auto">
          <a:xfrm>
            <a:off x="914400" y="1052736"/>
            <a:ext cx="7391400" cy="1938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ولكنه يعطي نعمة أعظم لذلك يقول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يقاوم الله المستكبرين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وأما المتواضعون فيعطيهم نعمة</a:t>
            </a:r>
            <a:endParaRPr kumimoji="0" lang="en-US"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859140" name="Text Box 1028"/>
          <p:cNvSpPr txBox="1">
            <a:spLocks noChangeArrowheads="1"/>
          </p:cNvSpPr>
          <p:nvPr/>
        </p:nvSpPr>
        <p:spPr bwMode="auto">
          <a:xfrm>
            <a:off x="4114800" y="5943600"/>
            <a:ext cx="50292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يعقوب 4: 6</a:t>
            </a:r>
            <a:endParaRPr kumimoji="0" lang="en-US" sz="32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7805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5745" y="34131"/>
            <a:ext cx="8540751" cy="5699125"/>
          </a:xfrm>
          <a:prstGeom prst="rect">
            <a:avLst/>
          </a:prstGeom>
        </p:spPr>
      </p:pic>
      <p:sp>
        <p:nvSpPr>
          <p:cNvPr id="860163" name="Text Box 3"/>
          <p:cNvSpPr txBox="1">
            <a:spLocks noChangeArrowheads="1"/>
          </p:cNvSpPr>
          <p:nvPr/>
        </p:nvSpPr>
        <p:spPr bwMode="auto">
          <a:xfrm>
            <a:off x="35496" y="44624"/>
            <a:ext cx="6048672" cy="3170099"/>
          </a:xfrm>
          <a:prstGeom prst="rect">
            <a:avLst/>
          </a:prstGeom>
          <a:solidFill>
            <a:schemeClr val="tx1"/>
          </a:solidFill>
          <a:ln>
            <a:noFill/>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التواضع لا يعني أنك تنظر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إلى نفسك بأنك أقل</a:t>
            </a:r>
            <a:r>
              <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لكن أن تنظر أقل إلى نفسك</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 Box 3"/>
          <p:cNvSpPr txBox="1">
            <a:spLocks noChangeArrowheads="1"/>
          </p:cNvSpPr>
          <p:nvPr/>
        </p:nvSpPr>
        <p:spPr bwMode="auto">
          <a:xfrm>
            <a:off x="216024" y="3501008"/>
            <a:ext cx="5292080" cy="707886"/>
          </a:xfrm>
          <a:prstGeom prst="rect">
            <a:avLst/>
          </a:prstGeom>
          <a:solidFill>
            <a:schemeClr val="tx1"/>
          </a:solidFill>
          <a:ln>
            <a:noFill/>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كين بلانكارد </a:t>
            </a:r>
            <a:r>
              <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
        <p:nvSpPr>
          <p:cNvPr id="3" name="Title 2"/>
          <p:cNvSpPr>
            <a:spLocks noGrp="1"/>
          </p:cNvSpPr>
          <p:nvPr>
            <p:ph type="title" idx="4294967295"/>
          </p:nvPr>
        </p:nvSpPr>
        <p:spPr>
          <a:xfrm>
            <a:off x="216024" y="5632451"/>
            <a:ext cx="6057900" cy="1143000"/>
          </a:xfrm>
        </p:spPr>
        <p:txBody>
          <a:bodyPr/>
          <a:lstStyle/>
          <a:p>
            <a:pPr rtl="0" eaLnBrk="1" fontAlgn="base" latinLnBrk="0" hangingPunct="1"/>
            <a:r>
              <a:rPr lang="ar-JO" sz="4000" kern="1200" dirty="0">
                <a:solidFill>
                  <a:srgbClr val="FFFFFF"/>
                </a:solidFill>
                <a:effectLst/>
                <a:ea typeface="ＭＳ Ｐゴシック"/>
                <a:cs typeface="Arial" panose="020B0604020202020204" pitchFamily="34" charset="0"/>
              </a:rPr>
              <a:t>في أي مجال من مجالات حياتك تحتاج إلى كبح الكبرياء؟</a:t>
            </a:r>
            <a:endParaRPr lang="en-US" dirty="0">
              <a:cs typeface="Arial" panose="020B0604020202020204" pitchFamily="34" charset="0"/>
            </a:endParaRPr>
          </a:p>
        </p:txBody>
      </p:sp>
    </p:spTree>
    <p:extLst>
      <p:ext uri="{BB962C8B-B14F-4D97-AF65-F5344CB8AC3E}">
        <p14:creationId xmlns:p14="http://schemas.microsoft.com/office/powerpoint/2010/main" val="33576580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0" y="457200"/>
            <a:ext cx="1676400" cy="1139825"/>
          </a:xfrm>
        </p:spPr>
        <p:txBody>
          <a:bodyPr/>
          <a:lstStyle/>
          <a:p>
            <a:pPr algn="l">
              <a:defRPr/>
            </a:pPr>
            <a:r>
              <a:rPr lang="en-US" dirty="0"/>
              <a:t>Black</a:t>
            </a:r>
          </a:p>
        </p:txBody>
      </p:sp>
    </p:spTree>
    <p:extLst>
      <p:ext uri="{BB962C8B-B14F-4D97-AF65-F5344CB8AC3E}">
        <p14:creationId xmlns:p14="http://schemas.microsoft.com/office/powerpoint/2010/main" val="38462044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dirty="0">
                <a:solidFill>
                  <a:srgbClr val="FFFFFF"/>
                </a:solidFill>
                <a:ea typeface="ＭＳ Ｐゴシック" charset="0"/>
                <a:cs typeface="Arial" panose="020B0604020202020204" pitchFamily="34" charset="0"/>
              </a:rPr>
              <a:t>مسح العهد القديم </a:t>
            </a:r>
            <a:r>
              <a:rPr lang="en-US" sz="2800" dirty="0">
                <a:solidFill>
                  <a:srgbClr val="FFFFFF"/>
                </a:solidFill>
                <a:ea typeface="ＭＳ Ｐゴシック" charset="0"/>
                <a:cs typeface="Arial" panose="020B0604020202020204" pitchFamily="34" charset="0"/>
              </a:rPr>
              <a:t>  •  BibleStudyDownloads.org</a:t>
            </a:r>
            <a:endParaRPr lang="en-US" sz="105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ى</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التقديمي</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مجانا</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165495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a:xfrm>
            <a:off x="533400" y="0"/>
            <a:ext cx="6781800" cy="762000"/>
          </a:xfrm>
          <a:solidFill>
            <a:schemeClr val="accent1"/>
          </a:solidFill>
          <a:ln>
            <a:solidFill>
              <a:schemeClr val="tx1"/>
            </a:solidFill>
            <a:miter lim="800000"/>
            <a:headEnd/>
            <a:tailEnd/>
          </a:ln>
        </p:spPr>
        <p:txBody>
          <a:bodyPr/>
          <a:lstStyle/>
          <a:p>
            <a:pPr algn="ctr"/>
            <a:r>
              <a:rPr lang="ar-JO" altLang="zh-CN" dirty="0">
                <a:solidFill>
                  <a:srgbClr val="000000"/>
                </a:solidFill>
                <a:ea typeface="SimSun" charset="0"/>
              </a:rPr>
              <a:t>أشخاص مكسورين</a:t>
            </a:r>
            <a:endParaRPr lang="en-US" sz="2000" dirty="0">
              <a:solidFill>
                <a:srgbClr val="000000"/>
              </a:solidFill>
              <a:ea typeface="SimSun" charset="0"/>
            </a:endParaRPr>
          </a:p>
        </p:txBody>
      </p:sp>
      <p:sp>
        <p:nvSpPr>
          <p:cNvPr id="343043" name="Text Box 3"/>
          <p:cNvSpPr txBox="1">
            <a:spLocks noChangeArrowheads="1"/>
          </p:cNvSpPr>
          <p:nvPr/>
        </p:nvSpPr>
        <p:spPr bwMode="auto">
          <a:xfrm>
            <a:off x="7676930" y="228600"/>
            <a:ext cx="1326004" cy="461665"/>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145-146</a:t>
            </a: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endParaRPr>
          </a:p>
        </p:txBody>
      </p:sp>
      <p:grpSp>
        <p:nvGrpSpPr>
          <p:cNvPr id="343044" name="Group 130"/>
          <p:cNvGrpSpPr>
            <a:grpSpLocks/>
          </p:cNvGrpSpPr>
          <p:nvPr/>
        </p:nvGrpSpPr>
        <p:grpSpPr bwMode="auto">
          <a:xfrm>
            <a:off x="0" y="1066800"/>
            <a:ext cx="9144000" cy="5791200"/>
            <a:chOff x="-4" y="-4"/>
            <a:chExt cx="3923" cy="4517"/>
          </a:xfrm>
        </p:grpSpPr>
        <p:grpSp>
          <p:nvGrpSpPr>
            <p:cNvPr id="343046" name="Group 128"/>
            <p:cNvGrpSpPr>
              <a:grpSpLocks/>
            </p:cNvGrpSpPr>
            <p:nvPr/>
          </p:nvGrpSpPr>
          <p:grpSpPr bwMode="auto">
            <a:xfrm>
              <a:off x="0" y="0"/>
              <a:ext cx="3915" cy="4509"/>
              <a:chOff x="0" y="0"/>
              <a:chExt cx="3915" cy="4509"/>
            </a:xfrm>
          </p:grpSpPr>
          <p:grpSp>
            <p:nvGrpSpPr>
              <p:cNvPr id="343048" name="Group 89"/>
              <p:cNvGrpSpPr>
                <a:grpSpLocks/>
              </p:cNvGrpSpPr>
              <p:nvPr/>
            </p:nvGrpSpPr>
            <p:grpSpPr bwMode="auto">
              <a:xfrm>
                <a:off x="0" y="0"/>
                <a:ext cx="1926" cy="403"/>
                <a:chOff x="0" y="0"/>
                <a:chExt cx="1926" cy="403"/>
              </a:xfrm>
            </p:grpSpPr>
            <p:sp>
              <p:nvSpPr>
                <p:cNvPr id="343106" name="Rectangle 68"/>
                <p:cNvSpPr>
                  <a:spLocks noChangeArrowheads="1"/>
                </p:cNvSpPr>
                <p:nvPr/>
              </p:nvSpPr>
              <p:spPr bwMode="auto">
                <a:xfrm>
                  <a:off x="0" y="0"/>
                  <a:ext cx="1926"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200" b="1" dirty="0">
                      <a:solidFill>
                        <a:srgbClr val="FFFFFF"/>
                      </a:solidFill>
                      <a:latin typeface="Arial" panose="020B0604020202020204" pitchFamily="34" charset="0"/>
                      <a:cs typeface="Arial" panose="020B0604020202020204" pitchFamily="34" charset="0"/>
                    </a:rPr>
                    <a:t>أ</a:t>
                  </a:r>
                  <a:r>
                    <a:rPr kumimoji="0" lang="ar-JO" sz="2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شخاص غير مكسورين، متكبرين</a:t>
                  </a: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3107" name="Rectangle 88"/>
                <p:cNvSpPr>
                  <a:spLocks noChangeArrowheads="1"/>
                </p:cNvSpPr>
                <p:nvPr/>
              </p:nvSpPr>
              <p:spPr bwMode="auto">
                <a:xfrm>
                  <a:off x="0" y="0"/>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3049" name="Group 91"/>
              <p:cNvGrpSpPr>
                <a:grpSpLocks/>
              </p:cNvGrpSpPr>
              <p:nvPr/>
            </p:nvGrpSpPr>
            <p:grpSpPr bwMode="auto">
              <a:xfrm>
                <a:off x="1926" y="0"/>
                <a:ext cx="1989" cy="403"/>
                <a:chOff x="1926" y="0"/>
                <a:chExt cx="1989" cy="403"/>
              </a:xfrm>
            </p:grpSpPr>
            <p:sp>
              <p:nvSpPr>
                <p:cNvPr id="343104" name="Rectangle 69"/>
                <p:cNvSpPr>
                  <a:spLocks noChangeArrowheads="1"/>
                </p:cNvSpPr>
                <p:nvPr/>
              </p:nvSpPr>
              <p:spPr bwMode="auto">
                <a:xfrm>
                  <a:off x="1926" y="0"/>
                  <a:ext cx="1989"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اشخاص مكسورين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3105" name="Rectangle 90"/>
                <p:cNvSpPr>
                  <a:spLocks noChangeArrowheads="1"/>
                </p:cNvSpPr>
                <p:nvPr/>
              </p:nvSpPr>
              <p:spPr bwMode="auto">
                <a:xfrm>
                  <a:off x="1926" y="0"/>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3050" name="Group 93"/>
              <p:cNvGrpSpPr>
                <a:grpSpLocks/>
              </p:cNvGrpSpPr>
              <p:nvPr/>
            </p:nvGrpSpPr>
            <p:grpSpPr bwMode="auto">
              <a:xfrm>
                <a:off x="0" y="403"/>
                <a:ext cx="1926" cy="518"/>
                <a:chOff x="0" y="403"/>
                <a:chExt cx="1926" cy="518"/>
              </a:xfrm>
            </p:grpSpPr>
            <p:sp>
              <p:nvSpPr>
                <p:cNvPr id="343102" name="Rectangle 70"/>
                <p:cNvSpPr>
                  <a:spLocks noChangeArrowheads="1"/>
                </p:cNvSpPr>
                <p:nvPr/>
              </p:nvSpPr>
              <p:spPr bwMode="auto">
                <a:xfrm>
                  <a:off x="0" y="403"/>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يركزون على سقطات الآخرين</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3103" name="Rectangle 92"/>
                <p:cNvSpPr>
                  <a:spLocks noChangeArrowheads="1"/>
                </p:cNvSpPr>
                <p:nvPr/>
              </p:nvSpPr>
              <p:spPr bwMode="auto">
                <a:xfrm>
                  <a:off x="0" y="403"/>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3051" name="Group 95"/>
              <p:cNvGrpSpPr>
                <a:grpSpLocks/>
              </p:cNvGrpSpPr>
              <p:nvPr/>
            </p:nvGrpSpPr>
            <p:grpSpPr bwMode="auto">
              <a:xfrm>
                <a:off x="1926" y="403"/>
                <a:ext cx="1989" cy="518"/>
                <a:chOff x="1926" y="403"/>
                <a:chExt cx="1989" cy="518"/>
              </a:xfrm>
            </p:grpSpPr>
            <p:sp>
              <p:nvSpPr>
                <p:cNvPr id="343100" name="Rectangle 71"/>
                <p:cNvSpPr>
                  <a:spLocks noChangeArrowheads="1"/>
                </p:cNvSpPr>
                <p:nvPr/>
              </p:nvSpPr>
              <p:spPr bwMode="auto">
                <a:xfrm>
                  <a:off x="1926" y="403"/>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مغمورين بالشعور باحتياجهم الروحي</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3101" name="Rectangle 94"/>
                <p:cNvSpPr>
                  <a:spLocks noChangeArrowheads="1"/>
                </p:cNvSpPr>
                <p:nvPr/>
              </p:nvSpPr>
              <p:spPr bwMode="auto">
                <a:xfrm>
                  <a:off x="1926" y="403"/>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3052" name="Group 97"/>
              <p:cNvGrpSpPr>
                <a:grpSpLocks/>
              </p:cNvGrpSpPr>
              <p:nvPr/>
            </p:nvGrpSpPr>
            <p:grpSpPr bwMode="auto">
              <a:xfrm>
                <a:off x="0" y="921"/>
                <a:ext cx="1926" cy="633"/>
                <a:chOff x="0" y="921"/>
                <a:chExt cx="1926" cy="633"/>
              </a:xfrm>
            </p:grpSpPr>
            <p:sp>
              <p:nvSpPr>
                <p:cNvPr id="343098" name="Rectangle 72"/>
                <p:cNvSpPr>
                  <a:spLocks noChangeArrowheads="1"/>
                </p:cNvSpPr>
                <p:nvPr/>
              </p:nvSpPr>
              <p:spPr bwMode="auto">
                <a:xfrm>
                  <a:off x="0" y="921"/>
                  <a:ext cx="1926"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معتدون بنفسهم؛ لديهم روح الإنتقاد وتقصي الأخطاء ؛ ينظرون إلى الحياة والعيوب الشخصية من خلال تلسكوب لكن عيوب الآخر مع مجهر</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3099" name="Rectangle 96"/>
                <p:cNvSpPr>
                  <a:spLocks noChangeArrowheads="1"/>
                </p:cNvSpPr>
                <p:nvPr/>
              </p:nvSpPr>
              <p:spPr bwMode="auto">
                <a:xfrm>
                  <a:off x="0" y="921"/>
                  <a:ext cx="1926"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3053" name="Group 99"/>
              <p:cNvGrpSpPr>
                <a:grpSpLocks/>
              </p:cNvGrpSpPr>
              <p:nvPr/>
            </p:nvGrpSpPr>
            <p:grpSpPr bwMode="auto">
              <a:xfrm>
                <a:off x="1926" y="921"/>
                <a:ext cx="1989" cy="633"/>
                <a:chOff x="1926" y="921"/>
                <a:chExt cx="1989" cy="633"/>
              </a:xfrm>
            </p:grpSpPr>
            <p:sp>
              <p:nvSpPr>
                <p:cNvPr id="343096" name="Rectangle 73"/>
                <p:cNvSpPr>
                  <a:spLocks noChangeArrowheads="1"/>
                </p:cNvSpPr>
                <p:nvPr/>
              </p:nvSpPr>
              <p:spPr bwMode="auto">
                <a:xfrm>
                  <a:off x="1926" y="921"/>
                  <a:ext cx="1989"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شفوقين غافرين ينظرون إلى ما هو أفضل في الآخرين</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3097" name="Rectangle 98"/>
                <p:cNvSpPr>
                  <a:spLocks noChangeArrowheads="1"/>
                </p:cNvSpPr>
                <p:nvPr/>
              </p:nvSpPr>
              <p:spPr bwMode="auto">
                <a:xfrm>
                  <a:off x="1926" y="921"/>
                  <a:ext cx="1989"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3054" name="Group 101"/>
              <p:cNvGrpSpPr>
                <a:grpSpLocks/>
              </p:cNvGrpSpPr>
              <p:nvPr/>
            </p:nvGrpSpPr>
            <p:grpSpPr bwMode="auto">
              <a:xfrm>
                <a:off x="0" y="1554"/>
                <a:ext cx="1926" cy="422"/>
                <a:chOff x="0" y="1554"/>
                <a:chExt cx="1926" cy="422"/>
              </a:xfrm>
            </p:grpSpPr>
            <p:sp>
              <p:nvSpPr>
                <p:cNvPr id="343094" name="Rectangle 74"/>
                <p:cNvSpPr>
                  <a:spLocks noChangeArrowheads="1"/>
                </p:cNvSpPr>
                <p:nvPr/>
              </p:nvSpPr>
              <p:spPr bwMode="auto">
                <a:xfrm>
                  <a:off x="0" y="1554"/>
                  <a:ext cx="1926" cy="42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يحتقرون الآخرين</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3095" name="Rectangle 100"/>
                <p:cNvSpPr>
                  <a:spLocks noChangeArrowheads="1"/>
                </p:cNvSpPr>
                <p:nvPr/>
              </p:nvSpPr>
              <p:spPr bwMode="auto">
                <a:xfrm>
                  <a:off x="0" y="1554"/>
                  <a:ext cx="1926" cy="42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3055" name="Group 103"/>
              <p:cNvGrpSpPr>
                <a:grpSpLocks/>
              </p:cNvGrpSpPr>
              <p:nvPr/>
            </p:nvGrpSpPr>
            <p:grpSpPr bwMode="auto">
              <a:xfrm>
                <a:off x="1926" y="1554"/>
                <a:ext cx="1989" cy="422"/>
                <a:chOff x="1926" y="1554"/>
                <a:chExt cx="1989" cy="422"/>
              </a:xfrm>
            </p:grpSpPr>
            <p:sp>
              <p:nvSpPr>
                <p:cNvPr id="343092" name="Rectangle 75"/>
                <p:cNvSpPr>
                  <a:spLocks noChangeArrowheads="1"/>
                </p:cNvSpPr>
                <p:nvPr/>
              </p:nvSpPr>
              <p:spPr bwMode="auto">
                <a:xfrm>
                  <a:off x="1926" y="1554"/>
                  <a:ext cx="1989" cy="42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يعتبرون الآخرين أفضل من أنفسهم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3093" name="Rectangle 102"/>
                <p:cNvSpPr>
                  <a:spLocks noChangeArrowheads="1"/>
                </p:cNvSpPr>
                <p:nvPr/>
              </p:nvSpPr>
              <p:spPr bwMode="auto">
                <a:xfrm>
                  <a:off x="1926" y="1554"/>
                  <a:ext cx="1989" cy="42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3056" name="Group 105"/>
              <p:cNvGrpSpPr>
                <a:grpSpLocks/>
              </p:cNvGrpSpPr>
              <p:nvPr/>
            </p:nvGrpSpPr>
            <p:grpSpPr bwMode="auto">
              <a:xfrm>
                <a:off x="0" y="1976"/>
                <a:ext cx="1926" cy="518"/>
                <a:chOff x="0" y="1976"/>
                <a:chExt cx="1926" cy="518"/>
              </a:xfrm>
            </p:grpSpPr>
            <p:sp>
              <p:nvSpPr>
                <p:cNvPr id="343090" name="Rectangle 76"/>
                <p:cNvSpPr>
                  <a:spLocks noChangeArrowheads="1"/>
                </p:cNvSpPr>
                <p:nvPr/>
              </p:nvSpPr>
              <p:spPr bwMode="auto">
                <a:xfrm>
                  <a:off x="0" y="1976"/>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روح مستقلة ومكتفية ذاتياً</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3091" name="Rectangle 104"/>
                <p:cNvSpPr>
                  <a:spLocks noChangeArrowheads="1"/>
                </p:cNvSpPr>
                <p:nvPr/>
              </p:nvSpPr>
              <p:spPr bwMode="auto">
                <a:xfrm>
                  <a:off x="0" y="1976"/>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3057" name="Group 107"/>
              <p:cNvGrpSpPr>
                <a:grpSpLocks/>
              </p:cNvGrpSpPr>
              <p:nvPr/>
            </p:nvGrpSpPr>
            <p:grpSpPr bwMode="auto">
              <a:xfrm>
                <a:off x="1926" y="1976"/>
                <a:ext cx="1989" cy="518"/>
                <a:chOff x="1926" y="1976"/>
                <a:chExt cx="1989" cy="518"/>
              </a:xfrm>
            </p:grpSpPr>
            <p:sp>
              <p:nvSpPr>
                <p:cNvPr id="343088" name="Rectangle 77"/>
                <p:cNvSpPr>
                  <a:spLocks noChangeArrowheads="1"/>
                </p:cNvSpPr>
                <p:nvPr/>
              </p:nvSpPr>
              <p:spPr bwMode="auto">
                <a:xfrm>
                  <a:off x="1926" y="1976"/>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روح متكلة وتظهر الحاجة للآخرين</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3089" name="Rectangle 106"/>
                <p:cNvSpPr>
                  <a:spLocks noChangeArrowheads="1"/>
                </p:cNvSpPr>
                <p:nvPr/>
              </p:nvSpPr>
              <p:spPr bwMode="auto">
                <a:xfrm>
                  <a:off x="1926" y="1976"/>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3058" name="Group 109"/>
              <p:cNvGrpSpPr>
                <a:grpSpLocks/>
              </p:cNvGrpSpPr>
              <p:nvPr/>
            </p:nvGrpSpPr>
            <p:grpSpPr bwMode="auto">
              <a:xfrm>
                <a:off x="0" y="2494"/>
                <a:ext cx="1926" cy="403"/>
                <a:chOff x="0" y="2494"/>
                <a:chExt cx="1926" cy="403"/>
              </a:xfrm>
            </p:grpSpPr>
            <p:sp>
              <p:nvSpPr>
                <p:cNvPr id="343086" name="Rectangle 78"/>
                <p:cNvSpPr>
                  <a:spLocks noChangeArrowheads="1"/>
                </p:cNvSpPr>
                <p:nvPr/>
              </p:nvSpPr>
              <p:spPr bwMode="auto">
                <a:xfrm>
                  <a:off x="0" y="2494"/>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يفضلون السيطرة ويجب اتباع طريقتهم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3087" name="Rectangle 108"/>
                <p:cNvSpPr>
                  <a:spLocks noChangeArrowheads="1"/>
                </p:cNvSpPr>
                <p:nvPr/>
              </p:nvSpPr>
              <p:spPr bwMode="auto">
                <a:xfrm>
                  <a:off x="0" y="2494"/>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3059" name="Group 111"/>
              <p:cNvGrpSpPr>
                <a:grpSpLocks/>
              </p:cNvGrpSpPr>
              <p:nvPr/>
            </p:nvGrpSpPr>
            <p:grpSpPr bwMode="auto">
              <a:xfrm>
                <a:off x="1926" y="2494"/>
                <a:ext cx="1989" cy="403"/>
                <a:chOff x="1926" y="2494"/>
                <a:chExt cx="1989" cy="403"/>
              </a:xfrm>
            </p:grpSpPr>
            <p:sp>
              <p:nvSpPr>
                <p:cNvPr id="343084" name="Rectangle 79"/>
                <p:cNvSpPr>
                  <a:spLocks noChangeArrowheads="1"/>
                </p:cNvSpPr>
                <p:nvPr/>
              </p:nvSpPr>
              <p:spPr bwMode="auto">
                <a:xfrm>
                  <a:off x="1926" y="2494"/>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استسلام للقيادة</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3085" name="Rectangle 110"/>
                <p:cNvSpPr>
                  <a:spLocks noChangeArrowheads="1"/>
                </p:cNvSpPr>
                <p:nvPr/>
              </p:nvSpPr>
              <p:spPr bwMode="auto">
                <a:xfrm>
                  <a:off x="1926" y="2494"/>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3060" name="Group 113"/>
              <p:cNvGrpSpPr>
                <a:grpSpLocks/>
              </p:cNvGrpSpPr>
              <p:nvPr/>
            </p:nvGrpSpPr>
            <p:grpSpPr bwMode="auto">
              <a:xfrm>
                <a:off x="0" y="2897"/>
                <a:ext cx="1926" cy="403"/>
                <a:chOff x="0" y="2897"/>
                <a:chExt cx="1926" cy="403"/>
              </a:xfrm>
            </p:grpSpPr>
            <p:sp>
              <p:nvSpPr>
                <p:cNvPr id="343082" name="Rectangle 80"/>
                <p:cNvSpPr>
                  <a:spLocks noChangeArrowheads="1"/>
                </p:cNvSpPr>
                <p:nvPr/>
              </p:nvSpPr>
              <p:spPr bwMode="auto">
                <a:xfrm>
                  <a:off x="0" y="2897"/>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يحبون اثبات أنهم على حق</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3083" name="Rectangle 112"/>
                <p:cNvSpPr>
                  <a:spLocks noChangeArrowheads="1"/>
                </p:cNvSpPr>
                <p:nvPr/>
              </p:nvSpPr>
              <p:spPr bwMode="auto">
                <a:xfrm>
                  <a:off x="0" y="2897"/>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3061" name="Group 115"/>
              <p:cNvGrpSpPr>
                <a:grpSpLocks/>
              </p:cNvGrpSpPr>
              <p:nvPr/>
            </p:nvGrpSpPr>
            <p:grpSpPr bwMode="auto">
              <a:xfrm>
                <a:off x="1926" y="2897"/>
                <a:ext cx="1989" cy="403"/>
                <a:chOff x="1926" y="2897"/>
                <a:chExt cx="1989" cy="403"/>
              </a:xfrm>
            </p:grpSpPr>
            <p:sp>
              <p:nvSpPr>
                <p:cNvPr id="343080" name="Rectangle 81"/>
                <p:cNvSpPr>
                  <a:spLocks noChangeArrowheads="1"/>
                </p:cNvSpPr>
                <p:nvPr/>
              </p:nvSpPr>
              <p:spPr bwMode="auto">
                <a:xfrm>
                  <a:off x="1926" y="2897"/>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على استعداد لإعطاء الحق في أن تكون على حق!</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3081" name="Rectangle 114"/>
                <p:cNvSpPr>
                  <a:spLocks noChangeArrowheads="1"/>
                </p:cNvSpPr>
                <p:nvPr/>
              </p:nvSpPr>
              <p:spPr bwMode="auto">
                <a:xfrm>
                  <a:off x="1926" y="2897"/>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3062" name="Group 117"/>
              <p:cNvGrpSpPr>
                <a:grpSpLocks/>
              </p:cNvGrpSpPr>
              <p:nvPr/>
            </p:nvGrpSpPr>
            <p:grpSpPr bwMode="auto">
              <a:xfrm>
                <a:off x="0" y="3300"/>
                <a:ext cx="1926" cy="403"/>
                <a:chOff x="0" y="3300"/>
                <a:chExt cx="1926" cy="403"/>
              </a:xfrm>
            </p:grpSpPr>
            <p:sp>
              <p:nvSpPr>
                <p:cNvPr id="343078" name="Rectangle 82"/>
                <p:cNvSpPr>
                  <a:spLocks noChangeArrowheads="1"/>
                </p:cNvSpPr>
                <p:nvPr/>
              </p:nvSpPr>
              <p:spPr bwMode="auto">
                <a:xfrm>
                  <a:off x="0" y="3300"/>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يطالبون بالحقوق</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3079" name="Rectangle 116"/>
                <p:cNvSpPr>
                  <a:spLocks noChangeArrowheads="1"/>
                </p:cNvSpPr>
                <p:nvPr/>
              </p:nvSpPr>
              <p:spPr bwMode="auto">
                <a:xfrm>
                  <a:off x="0" y="3300"/>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3063" name="Group 119"/>
              <p:cNvGrpSpPr>
                <a:grpSpLocks/>
              </p:cNvGrpSpPr>
              <p:nvPr/>
            </p:nvGrpSpPr>
            <p:grpSpPr bwMode="auto">
              <a:xfrm>
                <a:off x="1926" y="3300"/>
                <a:ext cx="1989" cy="403"/>
                <a:chOff x="1926" y="3300"/>
                <a:chExt cx="1989" cy="403"/>
              </a:xfrm>
            </p:grpSpPr>
            <p:sp>
              <p:nvSpPr>
                <p:cNvPr id="343076" name="Rectangle 83"/>
                <p:cNvSpPr>
                  <a:spLocks noChangeArrowheads="1"/>
                </p:cNvSpPr>
                <p:nvPr/>
              </p:nvSpPr>
              <p:spPr bwMode="auto">
                <a:xfrm>
                  <a:off x="1926" y="3300"/>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يعطون الحقوق</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3077" name="Rectangle 118"/>
                <p:cNvSpPr>
                  <a:spLocks noChangeArrowheads="1"/>
                </p:cNvSpPr>
                <p:nvPr/>
              </p:nvSpPr>
              <p:spPr bwMode="auto">
                <a:xfrm>
                  <a:off x="1926" y="3300"/>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3064" name="Group 121"/>
              <p:cNvGrpSpPr>
                <a:grpSpLocks/>
              </p:cNvGrpSpPr>
              <p:nvPr/>
            </p:nvGrpSpPr>
            <p:grpSpPr bwMode="auto">
              <a:xfrm>
                <a:off x="0" y="3703"/>
                <a:ext cx="1926" cy="403"/>
                <a:chOff x="0" y="3703"/>
                <a:chExt cx="1926" cy="403"/>
              </a:xfrm>
            </p:grpSpPr>
            <p:sp>
              <p:nvSpPr>
                <p:cNvPr id="343074" name="Rectangle 84"/>
                <p:cNvSpPr>
                  <a:spLocks noChangeArrowheads="1"/>
                </p:cNvSpPr>
                <p:nvPr/>
              </p:nvSpPr>
              <p:spPr bwMode="auto">
                <a:xfrm>
                  <a:off x="0" y="3703"/>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روح متطلبة</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3075" name="Rectangle 120"/>
                <p:cNvSpPr>
                  <a:spLocks noChangeArrowheads="1"/>
                </p:cNvSpPr>
                <p:nvPr/>
              </p:nvSpPr>
              <p:spPr bwMode="auto">
                <a:xfrm>
                  <a:off x="0" y="3703"/>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3065" name="Group 123"/>
              <p:cNvGrpSpPr>
                <a:grpSpLocks/>
              </p:cNvGrpSpPr>
              <p:nvPr/>
            </p:nvGrpSpPr>
            <p:grpSpPr bwMode="auto">
              <a:xfrm>
                <a:off x="1926" y="3703"/>
                <a:ext cx="1989" cy="403"/>
                <a:chOff x="1926" y="3703"/>
                <a:chExt cx="1989" cy="403"/>
              </a:xfrm>
            </p:grpSpPr>
            <p:sp>
              <p:nvSpPr>
                <p:cNvPr id="343072" name="Rectangle 85"/>
                <p:cNvSpPr>
                  <a:spLocks noChangeArrowheads="1"/>
                </p:cNvSpPr>
                <p:nvPr/>
              </p:nvSpPr>
              <p:spPr bwMode="auto">
                <a:xfrm>
                  <a:off x="1926" y="3703"/>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روح معطاءة</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3073" name="Rectangle 122"/>
                <p:cNvSpPr>
                  <a:spLocks noChangeArrowheads="1"/>
                </p:cNvSpPr>
                <p:nvPr/>
              </p:nvSpPr>
              <p:spPr bwMode="auto">
                <a:xfrm>
                  <a:off x="1926" y="3703"/>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3066" name="Group 125"/>
              <p:cNvGrpSpPr>
                <a:grpSpLocks/>
              </p:cNvGrpSpPr>
              <p:nvPr/>
            </p:nvGrpSpPr>
            <p:grpSpPr bwMode="auto">
              <a:xfrm>
                <a:off x="0" y="4106"/>
                <a:ext cx="1926" cy="403"/>
                <a:chOff x="0" y="4106"/>
                <a:chExt cx="1926" cy="403"/>
              </a:xfrm>
            </p:grpSpPr>
            <p:sp>
              <p:nvSpPr>
                <p:cNvPr id="343070" name="Rectangle 86"/>
                <p:cNvSpPr>
                  <a:spLocks noChangeArrowheads="1"/>
                </p:cNvSpPr>
                <p:nvPr/>
              </p:nvSpPr>
              <p:spPr bwMode="auto">
                <a:xfrm>
                  <a:off x="0" y="4106"/>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الحماية الذاتية للوقت والحقوق والسمعة</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3071" name="Rectangle 124"/>
                <p:cNvSpPr>
                  <a:spLocks noChangeArrowheads="1"/>
                </p:cNvSpPr>
                <p:nvPr/>
              </p:nvSpPr>
              <p:spPr bwMode="auto">
                <a:xfrm>
                  <a:off x="0" y="4106"/>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3067" name="Group 127"/>
              <p:cNvGrpSpPr>
                <a:grpSpLocks/>
              </p:cNvGrpSpPr>
              <p:nvPr/>
            </p:nvGrpSpPr>
            <p:grpSpPr bwMode="auto">
              <a:xfrm>
                <a:off x="1926" y="4106"/>
                <a:ext cx="1989" cy="403"/>
                <a:chOff x="1926" y="4106"/>
                <a:chExt cx="1989" cy="403"/>
              </a:xfrm>
            </p:grpSpPr>
            <p:sp>
              <p:nvSpPr>
                <p:cNvPr id="343068" name="Rectangle 87"/>
                <p:cNvSpPr>
                  <a:spLocks noChangeArrowheads="1"/>
                </p:cNvSpPr>
                <p:nvPr/>
              </p:nvSpPr>
              <p:spPr bwMode="auto">
                <a:xfrm>
                  <a:off x="1926" y="4106"/>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إنكار الذات</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3069" name="Rectangle 126"/>
                <p:cNvSpPr>
                  <a:spLocks noChangeArrowheads="1"/>
                </p:cNvSpPr>
                <p:nvPr/>
              </p:nvSpPr>
              <p:spPr bwMode="auto">
                <a:xfrm>
                  <a:off x="1926" y="4106"/>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sp>
          <p:nvSpPr>
            <p:cNvPr id="343047" name="Rectangle 129"/>
            <p:cNvSpPr>
              <a:spLocks noChangeArrowheads="1"/>
            </p:cNvSpPr>
            <p:nvPr/>
          </p:nvSpPr>
          <p:spPr bwMode="auto">
            <a:xfrm>
              <a:off x="-4" y="-4"/>
              <a:ext cx="3923" cy="4517"/>
            </a:xfrm>
            <a:prstGeom prst="rect">
              <a:avLst/>
            </a:prstGeom>
            <a:noFill/>
            <a:ln w="1428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sp>
        <p:nvSpPr>
          <p:cNvPr id="343045" name="Rectangle 220"/>
          <p:cNvSpPr>
            <a:spLocks noChangeArrowheads="1"/>
          </p:cNvSpPr>
          <p:nvPr/>
        </p:nvSpPr>
        <p:spPr bwMode="auto">
          <a:xfrm>
            <a:off x="3200400" y="685800"/>
            <a:ext cx="129875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1" lang="ar-JO" altLang="zh-CN"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هنري بلاكابي</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312492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a:xfrm>
            <a:off x="533400" y="0"/>
            <a:ext cx="6781800" cy="762000"/>
          </a:xfrm>
          <a:solidFill>
            <a:schemeClr val="accent1"/>
          </a:solidFill>
          <a:ln>
            <a:solidFill>
              <a:schemeClr val="tx1"/>
            </a:solidFill>
            <a:miter lim="800000"/>
            <a:headEnd/>
            <a:tailEnd/>
          </a:ln>
        </p:spPr>
        <p:txBody>
          <a:bodyPr/>
          <a:lstStyle/>
          <a:p>
            <a:pPr algn="ctr"/>
            <a:r>
              <a:rPr lang="ar-JO" altLang="zh-CN" dirty="0">
                <a:solidFill>
                  <a:srgbClr val="000000"/>
                </a:solidFill>
                <a:ea typeface="SimSun" charset="0"/>
              </a:rPr>
              <a:t>أشخاص مكسورين</a:t>
            </a:r>
            <a:endParaRPr lang="en-US" sz="2000" dirty="0">
              <a:solidFill>
                <a:srgbClr val="000000"/>
              </a:solidFill>
              <a:ea typeface="SimSun" charset="0"/>
            </a:endParaRPr>
          </a:p>
        </p:txBody>
      </p:sp>
      <p:sp>
        <p:nvSpPr>
          <p:cNvPr id="345091" name="Text Box 3"/>
          <p:cNvSpPr txBox="1">
            <a:spLocks noChangeArrowheads="1"/>
          </p:cNvSpPr>
          <p:nvPr/>
        </p:nvSpPr>
        <p:spPr bwMode="auto">
          <a:xfrm>
            <a:off x="7676930" y="228600"/>
            <a:ext cx="1326004" cy="461665"/>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145-146</a:t>
            </a: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endParaRPr>
          </a:p>
        </p:txBody>
      </p:sp>
      <p:grpSp>
        <p:nvGrpSpPr>
          <p:cNvPr id="345092" name="Group 125"/>
          <p:cNvGrpSpPr>
            <a:grpSpLocks/>
          </p:cNvGrpSpPr>
          <p:nvPr/>
        </p:nvGrpSpPr>
        <p:grpSpPr bwMode="auto">
          <a:xfrm>
            <a:off x="0" y="1066800"/>
            <a:ext cx="9144000" cy="5767388"/>
            <a:chOff x="0" y="831"/>
            <a:chExt cx="5760" cy="3585"/>
          </a:xfrm>
        </p:grpSpPr>
        <p:grpSp>
          <p:nvGrpSpPr>
            <p:cNvPr id="345094" name="Group 6"/>
            <p:cNvGrpSpPr>
              <a:grpSpLocks/>
            </p:cNvGrpSpPr>
            <p:nvPr/>
          </p:nvGrpSpPr>
          <p:grpSpPr bwMode="auto">
            <a:xfrm>
              <a:off x="6" y="831"/>
              <a:ext cx="2828" cy="326"/>
              <a:chOff x="0" y="0"/>
              <a:chExt cx="1926" cy="403"/>
            </a:xfrm>
          </p:grpSpPr>
          <p:sp>
            <p:nvSpPr>
              <p:cNvPr id="345155" name="Rectangle 7"/>
              <p:cNvSpPr>
                <a:spLocks noChangeArrowheads="1"/>
              </p:cNvSpPr>
              <p:nvPr/>
            </p:nvSpPr>
            <p:spPr bwMode="auto">
              <a:xfrm>
                <a:off x="0" y="0"/>
                <a:ext cx="1926"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أشخاص غير مكسورين، متكبرين</a:t>
                </a: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5156" name="Rectangle 8"/>
              <p:cNvSpPr>
                <a:spLocks noChangeArrowheads="1"/>
              </p:cNvSpPr>
              <p:nvPr/>
            </p:nvSpPr>
            <p:spPr bwMode="auto">
              <a:xfrm>
                <a:off x="0" y="0"/>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5095" name="Group 9"/>
            <p:cNvGrpSpPr>
              <a:grpSpLocks/>
            </p:cNvGrpSpPr>
            <p:nvPr/>
          </p:nvGrpSpPr>
          <p:grpSpPr bwMode="auto">
            <a:xfrm>
              <a:off x="2834" y="831"/>
              <a:ext cx="2920" cy="326"/>
              <a:chOff x="1926" y="0"/>
              <a:chExt cx="1989" cy="403"/>
            </a:xfrm>
          </p:grpSpPr>
          <p:sp>
            <p:nvSpPr>
              <p:cNvPr id="345153" name="Rectangle 10"/>
              <p:cNvSpPr>
                <a:spLocks noChangeArrowheads="1"/>
              </p:cNvSpPr>
              <p:nvPr/>
            </p:nvSpPr>
            <p:spPr bwMode="auto">
              <a:xfrm>
                <a:off x="1926" y="0"/>
                <a:ext cx="1989"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أشخاص مكسورين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5154" name="Rectangle 11"/>
              <p:cNvSpPr>
                <a:spLocks noChangeArrowheads="1"/>
              </p:cNvSpPr>
              <p:nvPr/>
            </p:nvSpPr>
            <p:spPr bwMode="auto">
              <a:xfrm>
                <a:off x="1926" y="0"/>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5096" name="Group 123"/>
            <p:cNvGrpSpPr>
              <a:grpSpLocks/>
            </p:cNvGrpSpPr>
            <p:nvPr/>
          </p:nvGrpSpPr>
          <p:grpSpPr bwMode="auto">
            <a:xfrm>
              <a:off x="0" y="1152"/>
              <a:ext cx="5760" cy="3264"/>
              <a:chOff x="-4" y="-4"/>
              <a:chExt cx="3923" cy="4421"/>
            </a:xfrm>
          </p:grpSpPr>
          <p:grpSp>
            <p:nvGrpSpPr>
              <p:cNvPr id="345097" name="Group 121"/>
              <p:cNvGrpSpPr>
                <a:grpSpLocks/>
              </p:cNvGrpSpPr>
              <p:nvPr/>
            </p:nvGrpSpPr>
            <p:grpSpPr bwMode="auto">
              <a:xfrm>
                <a:off x="0" y="0"/>
                <a:ext cx="3915" cy="4413"/>
                <a:chOff x="0" y="0"/>
                <a:chExt cx="3915" cy="4413"/>
              </a:xfrm>
            </p:grpSpPr>
            <p:grpSp>
              <p:nvGrpSpPr>
                <p:cNvPr id="345099" name="Group 86"/>
                <p:cNvGrpSpPr>
                  <a:grpSpLocks/>
                </p:cNvGrpSpPr>
                <p:nvPr/>
              </p:nvGrpSpPr>
              <p:grpSpPr bwMode="auto">
                <a:xfrm>
                  <a:off x="0" y="0"/>
                  <a:ext cx="1926" cy="403"/>
                  <a:chOff x="0" y="0"/>
                  <a:chExt cx="1926" cy="403"/>
                </a:xfrm>
              </p:grpSpPr>
              <p:sp>
                <p:nvSpPr>
                  <p:cNvPr id="345151" name="Rectangle 67"/>
                  <p:cNvSpPr>
                    <a:spLocks noChangeArrowheads="1"/>
                  </p:cNvSpPr>
                  <p:nvPr/>
                </p:nvSpPr>
                <p:spPr bwMode="auto">
                  <a:xfrm>
                    <a:off x="0" y="0"/>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الرغبة أن يخدمهم الآخرون</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5152" name="Rectangle 85"/>
                  <p:cNvSpPr>
                    <a:spLocks noChangeArrowheads="1"/>
                  </p:cNvSpPr>
                  <p:nvPr/>
                </p:nvSpPr>
                <p:spPr bwMode="auto">
                  <a:xfrm>
                    <a:off x="0" y="0"/>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5100" name="Group 88"/>
                <p:cNvGrpSpPr>
                  <a:grpSpLocks/>
                </p:cNvGrpSpPr>
                <p:nvPr/>
              </p:nvGrpSpPr>
              <p:grpSpPr bwMode="auto">
                <a:xfrm>
                  <a:off x="1926" y="0"/>
                  <a:ext cx="1989" cy="403"/>
                  <a:chOff x="1926" y="0"/>
                  <a:chExt cx="1989" cy="403"/>
                </a:xfrm>
              </p:grpSpPr>
              <p:sp>
                <p:nvSpPr>
                  <p:cNvPr id="345149" name="Rectangle 68"/>
                  <p:cNvSpPr>
                    <a:spLocks noChangeArrowheads="1"/>
                  </p:cNvSpPr>
                  <p:nvPr/>
                </p:nvSpPr>
                <p:spPr bwMode="auto">
                  <a:xfrm>
                    <a:off x="1926" y="0"/>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الرغبة في خدمة الآخرين</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5150" name="Rectangle 87"/>
                  <p:cNvSpPr>
                    <a:spLocks noChangeArrowheads="1"/>
                  </p:cNvSpPr>
                  <p:nvPr/>
                </p:nvSpPr>
                <p:spPr bwMode="auto">
                  <a:xfrm>
                    <a:off x="1926" y="0"/>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5101" name="Group 90"/>
                <p:cNvGrpSpPr>
                  <a:grpSpLocks/>
                </p:cNvGrpSpPr>
                <p:nvPr/>
              </p:nvGrpSpPr>
              <p:grpSpPr bwMode="auto">
                <a:xfrm>
                  <a:off x="0" y="403"/>
                  <a:ext cx="1926" cy="518"/>
                  <a:chOff x="0" y="403"/>
                  <a:chExt cx="1926" cy="518"/>
                </a:xfrm>
              </p:grpSpPr>
              <p:sp>
                <p:nvSpPr>
                  <p:cNvPr id="345147" name="Rectangle 69"/>
                  <p:cNvSpPr>
                    <a:spLocks noChangeArrowheads="1"/>
                  </p:cNvSpPr>
                  <p:nvPr/>
                </p:nvSpPr>
                <p:spPr bwMode="auto">
                  <a:xfrm>
                    <a:off x="0" y="403"/>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الرغبة في النجاح</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5148" name="Rectangle 89"/>
                  <p:cNvSpPr>
                    <a:spLocks noChangeArrowheads="1"/>
                  </p:cNvSpPr>
                  <p:nvPr/>
                </p:nvSpPr>
                <p:spPr bwMode="auto">
                  <a:xfrm>
                    <a:off x="0" y="403"/>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5102" name="Group 92"/>
                <p:cNvGrpSpPr>
                  <a:grpSpLocks/>
                </p:cNvGrpSpPr>
                <p:nvPr/>
              </p:nvGrpSpPr>
              <p:grpSpPr bwMode="auto">
                <a:xfrm>
                  <a:off x="1926" y="403"/>
                  <a:ext cx="1989" cy="518"/>
                  <a:chOff x="1926" y="403"/>
                  <a:chExt cx="1989" cy="518"/>
                </a:xfrm>
              </p:grpSpPr>
              <p:sp>
                <p:nvSpPr>
                  <p:cNvPr id="345145" name="Rectangle 70"/>
                  <p:cNvSpPr>
                    <a:spLocks noChangeArrowheads="1"/>
                  </p:cNvSpPr>
                  <p:nvPr/>
                </p:nvSpPr>
                <p:spPr bwMode="auto">
                  <a:xfrm>
                    <a:off x="1926" y="403"/>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الرغبة في الأمانة لجعل الآخرين ناجحين</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5146" name="Rectangle 91"/>
                  <p:cNvSpPr>
                    <a:spLocks noChangeArrowheads="1"/>
                  </p:cNvSpPr>
                  <p:nvPr/>
                </p:nvSpPr>
                <p:spPr bwMode="auto">
                  <a:xfrm>
                    <a:off x="1926" y="403"/>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5103" name="Group 94"/>
                <p:cNvGrpSpPr>
                  <a:grpSpLocks/>
                </p:cNvGrpSpPr>
                <p:nvPr/>
              </p:nvGrpSpPr>
              <p:grpSpPr bwMode="auto">
                <a:xfrm>
                  <a:off x="0" y="921"/>
                  <a:ext cx="1926" cy="403"/>
                  <a:chOff x="0" y="921"/>
                  <a:chExt cx="1926" cy="403"/>
                </a:xfrm>
              </p:grpSpPr>
              <p:sp>
                <p:nvSpPr>
                  <p:cNvPr id="345143" name="Rectangle 71"/>
                  <p:cNvSpPr>
                    <a:spLocks noChangeArrowheads="1"/>
                  </p:cNvSpPr>
                  <p:nvPr/>
                </p:nvSpPr>
                <p:spPr bwMode="auto">
                  <a:xfrm>
                    <a:off x="0" y="921"/>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الرغبة في التقدم الذاتي</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5144" name="Rectangle 93"/>
                  <p:cNvSpPr>
                    <a:spLocks noChangeArrowheads="1"/>
                  </p:cNvSpPr>
                  <p:nvPr/>
                </p:nvSpPr>
                <p:spPr bwMode="auto">
                  <a:xfrm>
                    <a:off x="0" y="921"/>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5104" name="Group 96"/>
                <p:cNvGrpSpPr>
                  <a:grpSpLocks/>
                </p:cNvGrpSpPr>
                <p:nvPr/>
              </p:nvGrpSpPr>
              <p:grpSpPr bwMode="auto">
                <a:xfrm>
                  <a:off x="1926" y="921"/>
                  <a:ext cx="1989" cy="403"/>
                  <a:chOff x="1926" y="921"/>
                  <a:chExt cx="1989" cy="403"/>
                </a:xfrm>
              </p:grpSpPr>
              <p:sp>
                <p:nvSpPr>
                  <p:cNvPr id="345141" name="Rectangle 72"/>
                  <p:cNvSpPr>
                    <a:spLocks noChangeArrowheads="1"/>
                  </p:cNvSpPr>
                  <p:nvPr/>
                </p:nvSpPr>
                <p:spPr bwMode="auto">
                  <a:xfrm>
                    <a:off x="1926" y="921"/>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الرغبة في تقديم الآخرين</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5142" name="Rectangle 95"/>
                  <p:cNvSpPr>
                    <a:spLocks noChangeArrowheads="1"/>
                  </p:cNvSpPr>
                  <p:nvPr/>
                </p:nvSpPr>
                <p:spPr bwMode="auto">
                  <a:xfrm>
                    <a:off x="1926" y="921"/>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5105" name="Group 98"/>
                <p:cNvGrpSpPr>
                  <a:grpSpLocks/>
                </p:cNvGrpSpPr>
                <p:nvPr/>
              </p:nvGrpSpPr>
              <p:grpSpPr bwMode="auto">
                <a:xfrm>
                  <a:off x="0" y="1324"/>
                  <a:ext cx="1926" cy="518"/>
                  <a:chOff x="0" y="1324"/>
                  <a:chExt cx="1926" cy="518"/>
                </a:xfrm>
              </p:grpSpPr>
              <p:sp>
                <p:nvSpPr>
                  <p:cNvPr id="345139" name="Rectangle 73"/>
                  <p:cNvSpPr>
                    <a:spLocks noChangeArrowheads="1"/>
                  </p:cNvSpPr>
                  <p:nvPr/>
                </p:nvSpPr>
                <p:spPr bwMode="auto">
                  <a:xfrm>
                    <a:off x="0" y="1324"/>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مدفوعين للرغبة في الإعتراف بهم وتقديرهم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5140" name="Rectangle 97"/>
                  <p:cNvSpPr>
                    <a:spLocks noChangeArrowheads="1"/>
                  </p:cNvSpPr>
                  <p:nvPr/>
                </p:nvSpPr>
                <p:spPr bwMode="auto">
                  <a:xfrm>
                    <a:off x="0" y="1324"/>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5106" name="Group 100"/>
                <p:cNvGrpSpPr>
                  <a:grpSpLocks/>
                </p:cNvGrpSpPr>
                <p:nvPr/>
              </p:nvGrpSpPr>
              <p:grpSpPr bwMode="auto">
                <a:xfrm>
                  <a:off x="1926" y="1324"/>
                  <a:ext cx="1989" cy="518"/>
                  <a:chOff x="1926" y="1324"/>
                  <a:chExt cx="1989" cy="518"/>
                </a:xfrm>
              </p:grpSpPr>
              <p:sp>
                <p:nvSpPr>
                  <p:cNvPr id="345137" name="Rectangle 74"/>
                  <p:cNvSpPr>
                    <a:spLocks noChangeArrowheads="1"/>
                  </p:cNvSpPr>
                  <p:nvPr/>
                </p:nvSpPr>
                <p:spPr bwMode="auto">
                  <a:xfrm>
                    <a:off x="1926" y="1324"/>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الشعور بعدم الجدارة يسعدني أن أكون مستخدم حتى يحصل الآخرين على المدح</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5138" name="Rectangle 99"/>
                  <p:cNvSpPr>
                    <a:spLocks noChangeArrowheads="1"/>
                  </p:cNvSpPr>
                  <p:nvPr/>
                </p:nvSpPr>
                <p:spPr bwMode="auto">
                  <a:xfrm>
                    <a:off x="1926" y="1324"/>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5107" name="Group 102"/>
                <p:cNvGrpSpPr>
                  <a:grpSpLocks/>
                </p:cNvGrpSpPr>
                <p:nvPr/>
              </p:nvGrpSpPr>
              <p:grpSpPr bwMode="auto">
                <a:xfrm>
                  <a:off x="0" y="1842"/>
                  <a:ext cx="1926" cy="518"/>
                  <a:chOff x="0" y="1842"/>
                  <a:chExt cx="1926" cy="518"/>
                </a:xfrm>
              </p:grpSpPr>
              <p:sp>
                <p:nvSpPr>
                  <p:cNvPr id="345135" name="Rectangle 75"/>
                  <p:cNvSpPr>
                    <a:spLocks noChangeArrowheads="1"/>
                  </p:cNvSpPr>
                  <p:nvPr/>
                </p:nvSpPr>
                <p:spPr bwMode="auto">
                  <a:xfrm>
                    <a:off x="0" y="1842"/>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يجرحون عندما يتم ترقية الآخرين ويتم التغاضي عنهم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5136" name="Rectangle 101"/>
                  <p:cNvSpPr>
                    <a:spLocks noChangeArrowheads="1"/>
                  </p:cNvSpPr>
                  <p:nvPr/>
                </p:nvSpPr>
                <p:spPr bwMode="auto">
                  <a:xfrm>
                    <a:off x="0" y="1842"/>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5108" name="Group 104"/>
                <p:cNvGrpSpPr>
                  <a:grpSpLocks/>
                </p:cNvGrpSpPr>
                <p:nvPr/>
              </p:nvGrpSpPr>
              <p:grpSpPr bwMode="auto">
                <a:xfrm>
                  <a:off x="1926" y="1842"/>
                  <a:ext cx="1989" cy="518"/>
                  <a:chOff x="1926" y="1842"/>
                  <a:chExt cx="1989" cy="518"/>
                </a:xfrm>
              </p:grpSpPr>
              <p:sp>
                <p:nvSpPr>
                  <p:cNvPr id="345133" name="Rectangle 76"/>
                  <p:cNvSpPr>
                    <a:spLocks noChangeArrowheads="1"/>
                  </p:cNvSpPr>
                  <p:nvPr/>
                </p:nvSpPr>
                <p:spPr bwMode="auto">
                  <a:xfrm>
                    <a:off x="1926" y="1842"/>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يفرحون عندما يرتفع الآخرون</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5134" name="Rectangle 103"/>
                  <p:cNvSpPr>
                    <a:spLocks noChangeArrowheads="1"/>
                  </p:cNvSpPr>
                  <p:nvPr/>
                </p:nvSpPr>
                <p:spPr bwMode="auto">
                  <a:xfrm>
                    <a:off x="1926" y="1842"/>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5109" name="Group 106"/>
                <p:cNvGrpSpPr>
                  <a:grpSpLocks/>
                </p:cNvGrpSpPr>
                <p:nvPr/>
              </p:nvGrpSpPr>
              <p:grpSpPr bwMode="auto">
                <a:xfrm>
                  <a:off x="0" y="2360"/>
                  <a:ext cx="1926" cy="614"/>
                  <a:chOff x="0" y="2360"/>
                  <a:chExt cx="1926" cy="614"/>
                </a:xfrm>
              </p:grpSpPr>
              <p:sp>
                <p:nvSpPr>
                  <p:cNvPr id="345131" name="Rectangle 77"/>
                  <p:cNvSpPr>
                    <a:spLocks noChangeArrowheads="1"/>
                  </p:cNvSpPr>
                  <p:nvPr/>
                </p:nvSpPr>
                <p:spPr bwMode="auto">
                  <a:xfrm>
                    <a:off x="0" y="2360"/>
                    <a:ext cx="1926"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الخدمة لها امتياز بانضمامي إليهم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5132" name="Rectangle 105"/>
                  <p:cNvSpPr>
                    <a:spLocks noChangeArrowheads="1"/>
                  </p:cNvSpPr>
                  <p:nvPr/>
                </p:nvSpPr>
                <p:spPr bwMode="auto">
                  <a:xfrm>
                    <a:off x="0" y="2360"/>
                    <a:ext cx="1926"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5110" name="Group 108"/>
                <p:cNvGrpSpPr>
                  <a:grpSpLocks/>
                </p:cNvGrpSpPr>
                <p:nvPr/>
              </p:nvGrpSpPr>
              <p:grpSpPr bwMode="auto">
                <a:xfrm>
                  <a:off x="1926" y="2360"/>
                  <a:ext cx="1989" cy="614"/>
                  <a:chOff x="1926" y="2360"/>
                  <a:chExt cx="1989" cy="614"/>
                </a:xfrm>
              </p:grpSpPr>
              <p:sp>
                <p:nvSpPr>
                  <p:cNvPr id="345129" name="Rectangle 78"/>
                  <p:cNvSpPr>
                    <a:spLocks noChangeArrowheads="1"/>
                  </p:cNvSpPr>
                  <p:nvPr/>
                </p:nvSpPr>
                <p:spPr bwMode="auto">
                  <a:xfrm>
                    <a:off x="1926" y="2360"/>
                    <a:ext cx="1989"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أنا لا أستحق الإنضمام لهذه الخدمة</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5130" name="Rectangle 107"/>
                  <p:cNvSpPr>
                    <a:spLocks noChangeArrowheads="1"/>
                  </p:cNvSpPr>
                  <p:nvPr/>
                </p:nvSpPr>
                <p:spPr bwMode="auto">
                  <a:xfrm>
                    <a:off x="1926" y="2360"/>
                    <a:ext cx="1989"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5111" name="Group 110"/>
                <p:cNvGrpSpPr>
                  <a:grpSpLocks/>
                </p:cNvGrpSpPr>
                <p:nvPr/>
              </p:nvGrpSpPr>
              <p:grpSpPr bwMode="auto">
                <a:xfrm>
                  <a:off x="0" y="2974"/>
                  <a:ext cx="1926" cy="518"/>
                  <a:chOff x="0" y="2974"/>
                  <a:chExt cx="1926" cy="518"/>
                </a:xfrm>
              </p:grpSpPr>
              <p:sp>
                <p:nvSpPr>
                  <p:cNvPr id="345127" name="Rectangle 79"/>
                  <p:cNvSpPr>
                    <a:spLocks noChangeArrowheads="1"/>
                  </p:cNvSpPr>
                  <p:nvPr/>
                </p:nvSpPr>
                <p:spPr bwMode="auto">
                  <a:xfrm>
                    <a:off x="0" y="2974"/>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يفكرون فيما يمكنهم عمله لله</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5128" name="Rectangle 109"/>
                  <p:cNvSpPr>
                    <a:spLocks noChangeArrowheads="1"/>
                  </p:cNvSpPr>
                  <p:nvPr/>
                </p:nvSpPr>
                <p:spPr bwMode="auto">
                  <a:xfrm>
                    <a:off x="0" y="2974"/>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5112" name="Group 112"/>
                <p:cNvGrpSpPr>
                  <a:grpSpLocks/>
                </p:cNvGrpSpPr>
                <p:nvPr/>
              </p:nvGrpSpPr>
              <p:grpSpPr bwMode="auto">
                <a:xfrm>
                  <a:off x="1926" y="2974"/>
                  <a:ext cx="1989" cy="518"/>
                  <a:chOff x="1926" y="2974"/>
                  <a:chExt cx="1989" cy="518"/>
                </a:xfrm>
              </p:grpSpPr>
              <p:sp>
                <p:nvSpPr>
                  <p:cNvPr id="345125" name="Rectangle 80"/>
                  <p:cNvSpPr>
                    <a:spLocks noChangeArrowheads="1"/>
                  </p:cNvSpPr>
                  <p:nvPr/>
                </p:nvSpPr>
                <p:spPr bwMode="auto">
                  <a:xfrm>
                    <a:off x="1926" y="2974"/>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يعرفون أنهم لا يمتلكون شيئاً ليقدموه لله</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5126" name="Rectangle 111"/>
                  <p:cNvSpPr>
                    <a:spLocks noChangeArrowheads="1"/>
                  </p:cNvSpPr>
                  <p:nvPr/>
                </p:nvSpPr>
                <p:spPr bwMode="auto">
                  <a:xfrm>
                    <a:off x="1926" y="2974"/>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5113" name="Group 114"/>
                <p:cNvGrpSpPr>
                  <a:grpSpLocks/>
                </p:cNvGrpSpPr>
                <p:nvPr/>
              </p:nvGrpSpPr>
              <p:grpSpPr bwMode="auto">
                <a:xfrm>
                  <a:off x="0" y="3492"/>
                  <a:ext cx="1926" cy="518"/>
                  <a:chOff x="0" y="3492"/>
                  <a:chExt cx="1926" cy="518"/>
                </a:xfrm>
              </p:grpSpPr>
              <p:sp>
                <p:nvSpPr>
                  <p:cNvPr id="345123" name="Rectangle 81"/>
                  <p:cNvSpPr>
                    <a:spLocks noChangeArrowheads="1"/>
                  </p:cNvSpPr>
                  <p:nvPr/>
                </p:nvSpPr>
                <p:spPr bwMode="auto">
                  <a:xfrm>
                    <a:off x="0" y="3492"/>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يشعرون بالثقة فيما يعرفونه</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5124" name="Rectangle 113"/>
                  <p:cNvSpPr>
                    <a:spLocks noChangeArrowheads="1"/>
                  </p:cNvSpPr>
                  <p:nvPr/>
                </p:nvSpPr>
                <p:spPr bwMode="auto">
                  <a:xfrm>
                    <a:off x="0" y="3492"/>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5114" name="Group 116"/>
                <p:cNvGrpSpPr>
                  <a:grpSpLocks/>
                </p:cNvGrpSpPr>
                <p:nvPr/>
              </p:nvGrpSpPr>
              <p:grpSpPr bwMode="auto">
                <a:xfrm>
                  <a:off x="1926" y="3492"/>
                  <a:ext cx="1989" cy="518"/>
                  <a:chOff x="1926" y="3492"/>
                  <a:chExt cx="1989" cy="518"/>
                </a:xfrm>
              </p:grpSpPr>
              <p:sp>
                <p:nvSpPr>
                  <p:cNvPr id="345121" name="Rectangle 82"/>
                  <p:cNvSpPr>
                    <a:spLocks noChangeArrowheads="1"/>
                  </p:cNvSpPr>
                  <p:nvPr/>
                </p:nvSpPr>
                <p:spPr bwMode="auto">
                  <a:xfrm>
                    <a:off x="1926" y="3492"/>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بتواضع يدركون كم عليهم أن يتعلموا</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5122" name="Rectangle 115"/>
                  <p:cNvSpPr>
                    <a:spLocks noChangeArrowheads="1"/>
                  </p:cNvSpPr>
                  <p:nvPr/>
                </p:nvSpPr>
                <p:spPr bwMode="auto">
                  <a:xfrm>
                    <a:off x="1926" y="3492"/>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5115" name="Group 118"/>
                <p:cNvGrpSpPr>
                  <a:grpSpLocks/>
                </p:cNvGrpSpPr>
                <p:nvPr/>
              </p:nvGrpSpPr>
              <p:grpSpPr bwMode="auto">
                <a:xfrm>
                  <a:off x="0" y="4010"/>
                  <a:ext cx="1926" cy="403"/>
                  <a:chOff x="0" y="4010"/>
                  <a:chExt cx="1926" cy="403"/>
                </a:xfrm>
              </p:grpSpPr>
              <p:sp>
                <p:nvSpPr>
                  <p:cNvPr id="345119" name="Rectangle 83"/>
                  <p:cNvSpPr>
                    <a:spLocks noChangeArrowheads="1"/>
                  </p:cNvSpPr>
                  <p:nvPr/>
                </p:nvSpPr>
                <p:spPr bwMode="auto">
                  <a:xfrm>
                    <a:off x="0" y="4010"/>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الوعي الذاتي</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5120" name="Rectangle 117"/>
                  <p:cNvSpPr>
                    <a:spLocks noChangeArrowheads="1"/>
                  </p:cNvSpPr>
                  <p:nvPr/>
                </p:nvSpPr>
                <p:spPr bwMode="auto">
                  <a:xfrm>
                    <a:off x="0" y="4010"/>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345116" name="Group 120"/>
                <p:cNvGrpSpPr>
                  <a:grpSpLocks/>
                </p:cNvGrpSpPr>
                <p:nvPr/>
              </p:nvGrpSpPr>
              <p:grpSpPr bwMode="auto">
                <a:xfrm>
                  <a:off x="1926" y="4010"/>
                  <a:ext cx="1989" cy="403"/>
                  <a:chOff x="1926" y="4010"/>
                  <a:chExt cx="1989" cy="403"/>
                </a:xfrm>
              </p:grpSpPr>
              <p:sp>
                <p:nvSpPr>
                  <p:cNvPr id="345117" name="Rectangle 84"/>
                  <p:cNvSpPr>
                    <a:spLocks noChangeArrowheads="1"/>
                  </p:cNvSpPr>
                  <p:nvPr/>
                </p:nvSpPr>
                <p:spPr bwMode="auto">
                  <a:xfrm>
                    <a:off x="1926" y="4010"/>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غير مركزين على الذات نهائياً</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5118" name="Rectangle 119"/>
                  <p:cNvSpPr>
                    <a:spLocks noChangeArrowheads="1"/>
                  </p:cNvSpPr>
                  <p:nvPr/>
                </p:nvSpPr>
                <p:spPr bwMode="auto">
                  <a:xfrm>
                    <a:off x="1926" y="4010"/>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sp>
            <p:nvSpPr>
              <p:cNvPr id="345098" name="Rectangle 122"/>
              <p:cNvSpPr>
                <a:spLocks noChangeArrowheads="1"/>
              </p:cNvSpPr>
              <p:nvPr/>
            </p:nvSpPr>
            <p:spPr bwMode="auto">
              <a:xfrm>
                <a:off x="-4" y="-4"/>
                <a:ext cx="3923" cy="4421"/>
              </a:xfrm>
              <a:prstGeom prst="rect">
                <a:avLst/>
              </a:prstGeom>
              <a:noFill/>
              <a:ln w="1428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sp>
        <p:nvSpPr>
          <p:cNvPr id="345093" name="Rectangle 220"/>
          <p:cNvSpPr>
            <a:spLocks noChangeArrowheads="1"/>
          </p:cNvSpPr>
          <p:nvPr/>
        </p:nvSpPr>
        <p:spPr bwMode="auto">
          <a:xfrm>
            <a:off x="3200400" y="685800"/>
            <a:ext cx="129875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1" lang="ar-JO" altLang="zh-CN"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هنري بلاكابي</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24800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ChangeArrowheads="1"/>
          </p:cNvSpPr>
          <p:nvPr>
            <p:ph type="title"/>
          </p:nvPr>
        </p:nvSpPr>
        <p:spPr>
          <a:xfrm>
            <a:off x="3352800" y="0"/>
            <a:ext cx="5105400" cy="1143000"/>
          </a:xfrm>
        </p:spPr>
        <p:txBody>
          <a:bodyPr/>
          <a:lstStyle/>
          <a:p>
            <a:pPr eaLnBrk="1" hangingPunct="1"/>
            <a:r>
              <a:rPr lang="ar-SA" sz="5400" dirty="0">
                <a:solidFill>
                  <a:srgbClr val="996633"/>
                </a:solidFill>
                <a:ea typeface="Geneva" charset="0"/>
              </a:rPr>
              <a:t>المناسبة</a:t>
            </a:r>
            <a:endParaRPr lang="en-US" sz="5400" dirty="0">
              <a:solidFill>
                <a:srgbClr val="996633"/>
              </a:solidFill>
              <a:ea typeface="Geneva" charset="0"/>
            </a:endParaRPr>
          </a:p>
        </p:txBody>
      </p:sp>
      <p:sp>
        <p:nvSpPr>
          <p:cNvPr id="14339" name="Rectangle 3"/>
          <p:cNvSpPr>
            <a:spLocks noGrp="1" noChangeArrowheads="1"/>
          </p:cNvSpPr>
          <p:nvPr>
            <p:ph type="body" idx="1"/>
          </p:nvPr>
        </p:nvSpPr>
        <p:spPr/>
        <p:txBody>
          <a:bodyPr/>
          <a:lstStyle/>
          <a:p>
            <a:pPr algn="ctr" eaLnBrk="1" hangingPunct="1">
              <a:buFont typeface="Wingdings" charset="0"/>
              <a:buNone/>
            </a:pPr>
            <a:endParaRPr lang="en-US" dirty="0">
              <a:ea typeface="Geneva" charset="0"/>
            </a:endParaRPr>
          </a:p>
          <a:p>
            <a:pPr algn="ctr" eaLnBrk="1" hangingPunct="1">
              <a:buFont typeface="Wingdings" charset="0"/>
              <a:buNone/>
            </a:pPr>
            <a:endParaRPr lang="en-US" dirty="0">
              <a:ea typeface="Geneva" charset="0"/>
            </a:endParaRPr>
          </a:p>
          <a:p>
            <a:pPr algn="ctr" eaLnBrk="1" hangingPunct="1">
              <a:buFont typeface="Wingdings" charset="0"/>
              <a:buNone/>
            </a:pPr>
            <a:endParaRPr lang="en-US" dirty="0">
              <a:ea typeface="Geneva" charset="0"/>
            </a:endParaRPr>
          </a:p>
        </p:txBody>
      </p:sp>
      <p:sp>
        <p:nvSpPr>
          <p:cNvPr id="152579" name="Rectangle 7"/>
          <p:cNvSpPr>
            <a:spLocks noChangeArrowheads="1"/>
          </p:cNvSpPr>
          <p:nvPr/>
        </p:nvSpPr>
        <p:spPr bwMode="auto">
          <a:xfrm>
            <a:off x="2667000" y="1524000"/>
            <a:ext cx="4641304" cy="5145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سيأتي هلاك كل من </a:t>
            </a:r>
            <a:r>
              <a:rPr kumimoji="0" lang="ar-JO" sz="3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أدوم</a:t>
            </a: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في المستقبل القريب وجميع الأمم في يوم الرب كدينونة الله لمقاومتهم يهوذا، لكن يمكن أن يتعزى يهوذا من خلال وعد البركة بسبب حماية الله في ميثاق الأرض.</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algn="r">
              <a:lnSpc>
                <a:spcPct val="90000"/>
              </a:lnSpc>
              <a:spcBef>
                <a:spcPct val="20000"/>
              </a:spcBef>
            </a:pPr>
            <a:endParaRPr lang="en-US" sz="3600" b="1" dirty="0">
              <a:solidFill>
                <a:srgbClr val="660066"/>
              </a:solidFill>
              <a:latin typeface="Arial" panose="020B0604020202020204" pitchFamily="34" charset="0"/>
              <a:cs typeface="Arial" panose="020B0604020202020204" pitchFamily="34" charset="0"/>
            </a:endParaRPr>
          </a:p>
        </p:txBody>
      </p:sp>
      <p:graphicFrame>
        <p:nvGraphicFramePr>
          <p:cNvPr id="152580" name="Object 2"/>
          <p:cNvGraphicFramePr>
            <a:graphicFrameLocks noChangeAspect="1"/>
          </p:cNvGraphicFramePr>
          <p:nvPr/>
        </p:nvGraphicFramePr>
        <p:xfrm>
          <a:off x="0" y="0"/>
          <a:ext cx="2514600" cy="6858000"/>
        </p:xfrm>
        <a:graphic>
          <a:graphicData uri="http://schemas.openxmlformats.org/presentationml/2006/ole">
            <mc:AlternateContent xmlns:mc="http://schemas.openxmlformats.org/markup-compatibility/2006">
              <mc:Choice xmlns:v="urn:schemas-microsoft-com:vml" Requires="v">
                <p:oleObj name="Photo Editor Photo" r:id="rId3" imgW="2553056" imgH="6095238" progId="MSPhotoEd.3">
                  <p:embed/>
                </p:oleObj>
              </mc:Choice>
              <mc:Fallback>
                <p:oleObj name="Photo Editor Photo" r:id="rId3" imgW="2553056" imgH="6095238"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146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52581" name="AutoShape 9">
            <a:hlinkClick r:id="rId5"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52582" name="Text Box 10"/>
          <p:cNvSpPr txBox="1">
            <a:spLocks noChangeArrowheads="1"/>
          </p:cNvSpPr>
          <p:nvPr/>
        </p:nvSpPr>
        <p:spPr bwMode="auto">
          <a:xfrm>
            <a:off x="84264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595</a:t>
            </a:r>
            <a:endParaRPr lang="en-US"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nodePh="1">
                                  <p:stCondLst>
                                    <p:cond delay="0"/>
                                  </p:stCondLst>
                                  <p:endCondLst>
                                    <p:cond evt="begin" delay="0">
                                      <p:tn val="5"/>
                                    </p:cond>
                                  </p:endCondLst>
                                  <p:iterate type="lt">
                                    <p:tmPct val="100000"/>
                                  </p:iterate>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p:cTn id="7" dur="500" fill="hold"/>
                                        <p:tgtEl>
                                          <p:spTgt spid="143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339">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1433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1433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85" y="0"/>
            <a:ext cx="9144000" cy="5213268"/>
          </a:xfrm>
          <a:prstGeom prst="rect">
            <a:avLst/>
          </a:prstGeom>
        </p:spPr>
      </p:pic>
      <p:sp>
        <p:nvSpPr>
          <p:cNvPr id="900098" name="Rectangle 2"/>
          <p:cNvSpPr>
            <a:spLocks noGrp="1" noChangeArrowheads="1"/>
          </p:cNvSpPr>
          <p:nvPr>
            <p:ph type="ctrTitle"/>
          </p:nvPr>
        </p:nvSpPr>
        <p:spPr>
          <a:xfrm>
            <a:off x="0" y="6088651"/>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 الفكرة الرئيسية في عوبديا -</a:t>
            </a:r>
            <a:endParaRPr lang="en-US" dirty="0">
              <a:effectLst>
                <a:glow rad="127000">
                  <a:schemeClr val="tx1"/>
                </a:glow>
              </a:effectLst>
              <a:ea typeface="ＭＳ Ｐゴシック" charset="0"/>
            </a:endParaRPr>
          </a:p>
        </p:txBody>
      </p:sp>
      <p:sp>
        <p:nvSpPr>
          <p:cNvPr id="3" name="Rectangle 2"/>
          <p:cNvSpPr txBox="1">
            <a:spLocks noChangeArrowheads="1"/>
          </p:cNvSpPr>
          <p:nvPr/>
        </p:nvSpPr>
        <p:spPr bwMode="auto">
          <a:xfrm>
            <a:off x="-122688" y="4457184"/>
            <a:ext cx="9260303" cy="151216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يذل</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الله المتكبرين و</a:t>
            </a:r>
            <a:r>
              <a:rPr kumimoji="0" lang="ar-JO" sz="5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يرفع</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المتواضعين.</a:t>
            </a:r>
          </a:p>
        </p:txBody>
      </p:sp>
    </p:spTree>
    <p:extLst>
      <p:ext uri="{BB962C8B-B14F-4D97-AF65-F5344CB8AC3E}">
        <p14:creationId xmlns:p14="http://schemas.microsoft.com/office/powerpoint/2010/main" val="41812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down)">
                                      <p:cBhvr>
                                        <p:cTn id="7" dur="580">
                                          <p:stCondLst>
                                            <p:cond delay="0"/>
                                          </p:stCondLst>
                                        </p:cTn>
                                        <p:tgtEl>
                                          <p:spTgt spid="900098"/>
                                        </p:tgtEl>
                                      </p:cBhvr>
                                    </p:animEffect>
                                    <p:anim calcmode="lin" valueType="num">
                                      <p:cBhvr>
                                        <p:cTn id="8" dur="1822" tmFilter="0,0; 0.14,0.36; 0.43,0.73; 0.71,0.91; 1.0,1.0">
                                          <p:stCondLst>
                                            <p:cond delay="0"/>
                                          </p:stCondLst>
                                        </p:cTn>
                                        <p:tgtEl>
                                          <p:spTgt spid="90009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0009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0009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0009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00098"/>
                                        </p:tgtEl>
                                        <p:attrNameLst>
                                          <p:attrName>ppt_y</p:attrName>
                                        </p:attrNameLst>
                                      </p:cBhvr>
                                      <p:tavLst>
                                        <p:tav tm="0" fmla="#ppt_y-sin(pi*$)/81">
                                          <p:val>
                                            <p:fltVal val="0"/>
                                          </p:val>
                                        </p:tav>
                                        <p:tav tm="100000">
                                          <p:val>
                                            <p:fltVal val="1"/>
                                          </p:val>
                                        </p:tav>
                                      </p:tavLst>
                                    </p:anim>
                                    <p:animScale>
                                      <p:cBhvr>
                                        <p:cTn id="13" dur="26">
                                          <p:stCondLst>
                                            <p:cond delay="650"/>
                                          </p:stCondLst>
                                        </p:cTn>
                                        <p:tgtEl>
                                          <p:spTgt spid="900098"/>
                                        </p:tgtEl>
                                      </p:cBhvr>
                                      <p:to x="100000" y="60000"/>
                                    </p:animScale>
                                    <p:animScale>
                                      <p:cBhvr>
                                        <p:cTn id="14" dur="166" decel="50000">
                                          <p:stCondLst>
                                            <p:cond delay="676"/>
                                          </p:stCondLst>
                                        </p:cTn>
                                        <p:tgtEl>
                                          <p:spTgt spid="900098"/>
                                        </p:tgtEl>
                                      </p:cBhvr>
                                      <p:to x="100000" y="100000"/>
                                    </p:animScale>
                                    <p:animScale>
                                      <p:cBhvr>
                                        <p:cTn id="15" dur="26">
                                          <p:stCondLst>
                                            <p:cond delay="1312"/>
                                          </p:stCondLst>
                                        </p:cTn>
                                        <p:tgtEl>
                                          <p:spTgt spid="900098"/>
                                        </p:tgtEl>
                                      </p:cBhvr>
                                      <p:to x="100000" y="80000"/>
                                    </p:animScale>
                                    <p:animScale>
                                      <p:cBhvr>
                                        <p:cTn id="16" dur="166" decel="50000">
                                          <p:stCondLst>
                                            <p:cond delay="1338"/>
                                          </p:stCondLst>
                                        </p:cTn>
                                        <p:tgtEl>
                                          <p:spTgt spid="900098"/>
                                        </p:tgtEl>
                                      </p:cBhvr>
                                      <p:to x="100000" y="100000"/>
                                    </p:animScale>
                                    <p:animScale>
                                      <p:cBhvr>
                                        <p:cTn id="17" dur="26">
                                          <p:stCondLst>
                                            <p:cond delay="1642"/>
                                          </p:stCondLst>
                                        </p:cTn>
                                        <p:tgtEl>
                                          <p:spTgt spid="900098"/>
                                        </p:tgtEl>
                                      </p:cBhvr>
                                      <p:to x="100000" y="90000"/>
                                    </p:animScale>
                                    <p:animScale>
                                      <p:cBhvr>
                                        <p:cTn id="18" dur="166" decel="50000">
                                          <p:stCondLst>
                                            <p:cond delay="1668"/>
                                          </p:stCondLst>
                                        </p:cTn>
                                        <p:tgtEl>
                                          <p:spTgt spid="900098"/>
                                        </p:tgtEl>
                                      </p:cBhvr>
                                      <p:to x="100000" y="100000"/>
                                    </p:animScale>
                                    <p:animScale>
                                      <p:cBhvr>
                                        <p:cTn id="19" dur="26">
                                          <p:stCondLst>
                                            <p:cond delay="1808"/>
                                          </p:stCondLst>
                                        </p:cTn>
                                        <p:tgtEl>
                                          <p:spTgt spid="900098"/>
                                        </p:tgtEl>
                                      </p:cBhvr>
                                      <p:to x="100000" y="95000"/>
                                    </p:animScale>
                                    <p:animScale>
                                      <p:cBhvr>
                                        <p:cTn id="20" dur="166" decel="50000">
                                          <p:stCondLst>
                                            <p:cond delay="1834"/>
                                          </p:stCondLst>
                                        </p:cTn>
                                        <p:tgtEl>
                                          <p:spTgt spid="90009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Grp="1" noChangeArrowheads="1"/>
          </p:cNvSpPr>
          <p:nvPr>
            <p:ph type="title"/>
          </p:nvPr>
        </p:nvSpPr>
        <p:spPr/>
        <p:txBody>
          <a:bodyPr/>
          <a:lstStyle/>
          <a:p>
            <a:pPr eaLnBrk="1" hangingPunct="1"/>
            <a:r>
              <a:rPr lang="ar-SA" sz="5400" dirty="0">
                <a:solidFill>
                  <a:srgbClr val="996633"/>
                </a:solidFill>
                <a:ea typeface="Geneva" charset="0"/>
              </a:rPr>
              <a:t>البيان الموجز</a:t>
            </a:r>
            <a:endParaRPr lang="en-US" sz="5400" dirty="0">
              <a:solidFill>
                <a:srgbClr val="996633"/>
              </a:solidFill>
              <a:ea typeface="Geneva" charset="0"/>
            </a:endParaRPr>
          </a:p>
        </p:txBody>
      </p:sp>
      <p:sp>
        <p:nvSpPr>
          <p:cNvPr id="154626" name="Rectangle 3"/>
          <p:cNvSpPr>
            <a:spLocks noGrp="1" noChangeArrowheads="1"/>
          </p:cNvSpPr>
          <p:nvPr>
            <p:ph type="body" idx="1"/>
          </p:nvPr>
        </p:nvSpPr>
        <p:spPr>
          <a:xfrm>
            <a:off x="0" y="1981200"/>
            <a:ext cx="7380312" cy="4114800"/>
          </a:xfrm>
        </p:spPr>
        <p:txBody>
          <a:bodyPr/>
          <a:lstStyle/>
          <a:p>
            <a:pPr marL="0" indent="0" algn="ctr" eaLnBrk="1" hangingPunct="1">
              <a:buNone/>
            </a:pPr>
            <a:r>
              <a:rPr lang="ar-SA" sz="3600" dirty="0">
                <a:solidFill>
                  <a:schemeClr val="bg2"/>
                </a:solidFill>
                <a:ea typeface="Geneva" charset="0"/>
              </a:rPr>
              <a:t>سيأتي هلاك كل من أدوم في المستقبل القريب</a:t>
            </a:r>
          </a:p>
          <a:p>
            <a:pPr marL="0" indent="0" algn="ctr" eaLnBrk="1" hangingPunct="1">
              <a:buNone/>
            </a:pPr>
            <a:r>
              <a:rPr lang="ar-SA" sz="3600" dirty="0">
                <a:solidFill>
                  <a:schemeClr val="bg2"/>
                </a:solidFill>
                <a:ea typeface="Geneva" charset="0"/>
              </a:rPr>
              <a:t> وجميع الأمم في يوم الرب</a:t>
            </a:r>
            <a:r>
              <a:rPr lang="ar-JO" sz="3600" dirty="0">
                <a:solidFill>
                  <a:schemeClr val="bg2"/>
                </a:solidFill>
                <a:ea typeface="Geneva" charset="0"/>
              </a:rPr>
              <a:t> </a:t>
            </a:r>
            <a:r>
              <a:rPr lang="ar-SA" sz="3600" dirty="0">
                <a:solidFill>
                  <a:schemeClr val="bg2"/>
                </a:solidFill>
                <a:ea typeface="Geneva" charset="0"/>
              </a:rPr>
              <a:t>كدينونة الله لمقاومتهم يهوذا،</a:t>
            </a:r>
            <a:r>
              <a:rPr lang="ar-JO" sz="3600" dirty="0">
                <a:solidFill>
                  <a:schemeClr val="bg2"/>
                </a:solidFill>
                <a:ea typeface="Geneva" charset="0"/>
              </a:rPr>
              <a:t> </a:t>
            </a:r>
            <a:r>
              <a:rPr lang="ar-SA" sz="3600" dirty="0">
                <a:solidFill>
                  <a:schemeClr val="bg2"/>
                </a:solidFill>
                <a:ea typeface="Geneva" charset="0"/>
              </a:rPr>
              <a:t>لكن يمكن أن يتعزى يهوذا</a:t>
            </a:r>
            <a:r>
              <a:rPr lang="ar-JO" sz="3600" dirty="0">
                <a:solidFill>
                  <a:schemeClr val="bg2"/>
                </a:solidFill>
                <a:ea typeface="Geneva" charset="0"/>
              </a:rPr>
              <a:t> </a:t>
            </a:r>
            <a:r>
              <a:rPr lang="ar-SA" sz="3600" dirty="0">
                <a:solidFill>
                  <a:schemeClr val="bg2"/>
                </a:solidFill>
                <a:ea typeface="Geneva" charset="0"/>
              </a:rPr>
              <a:t>من خلال وعد البركة بسبب حماية الله في ميثاق الأر</a:t>
            </a:r>
            <a:r>
              <a:rPr lang="ar-JO" sz="3600" dirty="0">
                <a:solidFill>
                  <a:schemeClr val="bg2"/>
                </a:solidFill>
                <a:ea typeface="Geneva" charset="0"/>
              </a:rPr>
              <a:t>ض</a:t>
            </a:r>
            <a:endParaRPr lang="ar-SA" sz="3600" dirty="0">
              <a:solidFill>
                <a:schemeClr val="bg2"/>
              </a:solidFill>
              <a:ea typeface="Geneva" charset="0"/>
            </a:endParaRPr>
          </a:p>
        </p:txBody>
      </p:sp>
      <p:sp>
        <p:nvSpPr>
          <p:cNvPr id="154627" name="AutoShape 7">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54628" name="Text Box 8"/>
          <p:cNvSpPr txBox="1">
            <a:spLocks noChangeArrowheads="1"/>
          </p:cNvSpPr>
          <p:nvPr/>
        </p:nvSpPr>
        <p:spPr bwMode="auto">
          <a:xfrm>
            <a:off x="84264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594</a:t>
            </a:r>
            <a:endParaRPr lang="en-US"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p:cNvSpPr>
            <a:spLocks noGrp="1" noChangeArrowheads="1"/>
          </p:cNvSpPr>
          <p:nvPr>
            <p:ph type="title"/>
          </p:nvPr>
        </p:nvSpPr>
        <p:spPr>
          <a:xfrm>
            <a:off x="0" y="0"/>
            <a:ext cx="7452320" cy="838200"/>
          </a:xfrm>
        </p:spPr>
        <p:txBody>
          <a:bodyPr/>
          <a:lstStyle/>
          <a:p>
            <a:pPr eaLnBrk="1" hangingPunct="1"/>
            <a:r>
              <a:rPr lang="ar-JO" sz="3600" dirty="0">
                <a:solidFill>
                  <a:srgbClr val="996633"/>
                </a:solidFill>
                <a:ea typeface="Geneva" charset="0"/>
              </a:rPr>
              <a:t>الأعداد 1-14</a:t>
            </a:r>
            <a:endParaRPr lang="en-US" sz="3600" dirty="0">
              <a:solidFill>
                <a:srgbClr val="996633"/>
              </a:solidFill>
              <a:ea typeface="Geneva" charset="0"/>
            </a:endParaRPr>
          </a:p>
        </p:txBody>
      </p:sp>
      <p:sp>
        <p:nvSpPr>
          <p:cNvPr id="164866" name="Rectangle 3"/>
          <p:cNvSpPr>
            <a:spLocks noGrp="1" noChangeArrowheads="1"/>
          </p:cNvSpPr>
          <p:nvPr>
            <p:ph type="body" idx="1"/>
          </p:nvPr>
        </p:nvSpPr>
        <p:spPr>
          <a:xfrm>
            <a:off x="0" y="914400"/>
            <a:ext cx="7620000" cy="1676400"/>
          </a:xfrm>
        </p:spPr>
        <p:txBody>
          <a:bodyPr/>
          <a:lstStyle/>
          <a:p>
            <a:pPr marL="0" indent="0" algn="r" eaLnBrk="1" hangingPunct="1">
              <a:buFont typeface="Wingdings" charset="0"/>
              <a:buNone/>
            </a:pPr>
            <a:r>
              <a:rPr lang="ar-JO" sz="3600" dirty="0">
                <a:ea typeface="Geneva" charset="0"/>
              </a:rPr>
              <a:t>يصف الرب من خلال عوبديا دمار أدوم المستقبلي بسبب الظلم الذي أوقعوه على يهوذا لتعزية بهوذا بيده الحامية</a:t>
            </a:r>
            <a:endParaRPr lang="en-US" sz="3600" dirty="0">
              <a:ea typeface="Geneva" charset="0"/>
            </a:endParaRPr>
          </a:p>
        </p:txBody>
      </p:sp>
      <p:sp>
        <p:nvSpPr>
          <p:cNvPr id="164867" name="AutoShape 5">
            <a:hlinkClick r:id="rId3" action="ppaction://hlinksldjump" highlightClick="1"/>
          </p:cNvPr>
          <p:cNvSpPr>
            <a:spLocks noChangeArrowheads="1"/>
          </p:cNvSpPr>
          <p:nvPr/>
        </p:nvSpPr>
        <p:spPr bwMode="auto">
          <a:xfrm>
            <a:off x="8382000" y="6324600"/>
            <a:ext cx="762000" cy="533400"/>
          </a:xfrm>
          <a:prstGeom prst="actionButtonBackPrevious">
            <a:avLst/>
          </a:prstGeom>
          <a:solidFill>
            <a:schemeClr val="accent1"/>
          </a:solidFill>
          <a:ln w="9525">
            <a:solidFill>
              <a:schemeClr val="tx1"/>
            </a:solidFill>
            <a:miter lim="800000"/>
            <a:headEnd/>
            <a:tailEnd/>
          </a:ln>
        </p:spPr>
        <p:txBody>
          <a:bodyPr wrap="none" anchor="ctr"/>
          <a:lstStyle/>
          <a:p>
            <a:endParaRPr lang="en-US" sz="2000" b="1" dirty="0">
              <a:latin typeface="Arial" panose="020B0604020202020204" pitchFamily="34" charset="0"/>
              <a:cs typeface="Arial" panose="020B0604020202020204" pitchFamily="34" charset="0"/>
            </a:endParaRPr>
          </a:p>
        </p:txBody>
      </p:sp>
      <p:sp>
        <p:nvSpPr>
          <p:cNvPr id="164868" name="Rectangle 6"/>
          <p:cNvSpPr>
            <a:spLocks noChangeArrowheads="1"/>
          </p:cNvSpPr>
          <p:nvPr/>
        </p:nvSpPr>
        <p:spPr bwMode="auto">
          <a:xfrm>
            <a:off x="228600" y="3048000"/>
            <a:ext cx="739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ar-JO" sz="3600" b="1" dirty="0">
                <a:solidFill>
                  <a:srgbClr val="FF3300"/>
                </a:solidFill>
                <a:latin typeface="Arial" panose="020B0604020202020204" pitchFamily="34" charset="0"/>
                <a:cs typeface="Arial" panose="020B0604020202020204" pitchFamily="34" charset="0"/>
              </a:rPr>
              <a:t>الأعداد 15-21</a:t>
            </a:r>
            <a:endParaRPr lang="en-US" sz="3600" b="1" dirty="0">
              <a:solidFill>
                <a:srgbClr val="FF3300"/>
              </a:solidFill>
              <a:latin typeface="Arial" panose="020B0604020202020204" pitchFamily="34" charset="0"/>
              <a:cs typeface="Arial" panose="020B0604020202020204" pitchFamily="34" charset="0"/>
            </a:endParaRPr>
          </a:p>
        </p:txBody>
      </p:sp>
      <p:sp>
        <p:nvSpPr>
          <p:cNvPr id="164869" name="Rectangle 7"/>
          <p:cNvSpPr>
            <a:spLocks noChangeArrowheads="1"/>
          </p:cNvSpPr>
          <p:nvPr/>
        </p:nvSpPr>
        <p:spPr bwMode="auto">
          <a:xfrm>
            <a:off x="0" y="3886200"/>
            <a:ext cx="75438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spcBef>
                <a:spcPct val="20000"/>
              </a:spcBef>
            </a:pPr>
            <a:r>
              <a:rPr lang="ar-JO" sz="3600" b="1" dirty="0">
                <a:solidFill>
                  <a:srgbClr val="6600CC"/>
                </a:solidFill>
                <a:latin typeface="Arial" panose="020B0604020202020204" pitchFamily="34" charset="0"/>
                <a:cs typeface="Arial" panose="020B0604020202020204" pitchFamily="34" charset="0"/>
              </a:rPr>
              <a:t>يصف عوبديا يوم الرب كدينونة الله على أمم الأيام الأخيرة التي قاومت يهوذا لكن بركته على يهوذا لتعزية شعبه بأمانته لعهد الأرض</a:t>
            </a:r>
            <a:endParaRPr lang="en-US" sz="3600" b="1" dirty="0">
              <a:solidFill>
                <a:srgbClr val="6600CC"/>
              </a:solidFill>
              <a:latin typeface="Arial" panose="020B0604020202020204" pitchFamily="34" charset="0"/>
              <a:cs typeface="Arial" panose="020B0604020202020204" pitchFamily="34" charset="0"/>
            </a:endParaRPr>
          </a:p>
        </p:txBody>
      </p:sp>
      <p:sp>
        <p:nvSpPr>
          <p:cNvPr id="164870" name="AutoShape 8">
            <a:hlinkClick r:id="rId3" action="ppaction://hlinksldjump" highlightClick="1"/>
            <a:hlinkHover r:id="rId3" action="ppaction://hlinksldjump"/>
          </p:cNvPr>
          <p:cNvSpPr>
            <a:spLocks noChangeArrowheads="1"/>
          </p:cNvSpPr>
          <p:nvPr/>
        </p:nvSpPr>
        <p:spPr bwMode="auto">
          <a:xfrm>
            <a:off x="3581400" y="3200400"/>
            <a:ext cx="4267200" cy="457200"/>
          </a:xfrm>
          <a:prstGeom prst="actionButtonDocumen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1" dirty="0">
              <a:latin typeface="Arial" panose="020B0604020202020204" pitchFamily="34" charset="0"/>
              <a:cs typeface="Arial" panose="020B0604020202020204" pitchFamily="34" charset="0"/>
            </a:endParaRPr>
          </a:p>
        </p:txBody>
      </p:sp>
      <p:sp>
        <p:nvSpPr>
          <p:cNvPr id="164871" name="Text Box 10"/>
          <p:cNvSpPr txBox="1">
            <a:spLocks noChangeArrowheads="1"/>
          </p:cNvSpPr>
          <p:nvPr/>
        </p:nvSpPr>
        <p:spPr bwMode="auto">
          <a:xfrm>
            <a:off x="8426450" y="7620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dirty="0">
                <a:latin typeface="Arial" panose="020B0604020202020204" pitchFamily="34" charset="0"/>
                <a:cs typeface="Arial" panose="020B0604020202020204" pitchFamily="34" charset="0"/>
              </a:rPr>
              <a:t>597</a:t>
            </a: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p:cNvSpPr>
            <a:spLocks noGrp="1" noChangeArrowheads="1"/>
          </p:cNvSpPr>
          <p:nvPr>
            <p:ph type="title"/>
          </p:nvPr>
        </p:nvSpPr>
        <p:spPr>
          <a:xfrm>
            <a:off x="762000" y="0"/>
            <a:ext cx="7772400" cy="1143000"/>
          </a:xfrm>
        </p:spPr>
        <p:txBody>
          <a:bodyPr/>
          <a:lstStyle/>
          <a:p>
            <a:pPr eaLnBrk="1" hangingPunct="1"/>
            <a:r>
              <a:rPr lang="ar-JO" dirty="0">
                <a:solidFill>
                  <a:srgbClr val="996633"/>
                </a:solidFill>
                <a:ea typeface="Geneva" charset="0"/>
              </a:rPr>
              <a:t>اللاهوت</a:t>
            </a:r>
            <a:endParaRPr lang="en-US" dirty="0">
              <a:solidFill>
                <a:srgbClr val="996633"/>
              </a:solidFill>
              <a:ea typeface="Geneva" charset="0"/>
            </a:endParaRPr>
          </a:p>
        </p:txBody>
      </p:sp>
      <p:sp>
        <p:nvSpPr>
          <p:cNvPr id="166914" name="Rectangle 3"/>
          <p:cNvSpPr>
            <a:spLocks noGrp="1" noChangeArrowheads="1"/>
          </p:cNvSpPr>
          <p:nvPr>
            <p:ph type="body" idx="1"/>
          </p:nvPr>
        </p:nvSpPr>
        <p:spPr>
          <a:xfrm>
            <a:off x="304800" y="990600"/>
            <a:ext cx="7219528" cy="5410200"/>
          </a:xfrm>
        </p:spPr>
        <p:txBody>
          <a:bodyPr/>
          <a:lstStyle/>
          <a:p>
            <a:pPr algn="just" rtl="1" eaLnBrk="1" hangingPunct="1"/>
            <a:r>
              <a:rPr lang="ar-JO" dirty="0">
                <a:solidFill>
                  <a:srgbClr val="6600CC"/>
                </a:solidFill>
                <a:ea typeface="Geneva" charset="0"/>
              </a:rPr>
              <a:t>يعطي الرجاء لشعب الله: أعطى عوبديا الشعب رجاءً ملموساً عندما أعلن هزيمة العدو الدائم أدوم.</a:t>
            </a:r>
            <a:endParaRPr lang="en-US" dirty="0">
              <a:solidFill>
                <a:srgbClr val="6600CC"/>
              </a:solidFill>
              <a:ea typeface="Geneva" charset="0"/>
            </a:endParaRPr>
          </a:p>
          <a:p>
            <a:pPr lvl="1" algn="just" rtl="1" eaLnBrk="1" hangingPunct="1"/>
            <a:r>
              <a:rPr lang="ar-JO" dirty="0">
                <a:ea typeface="Geneva" charset="0"/>
              </a:rPr>
              <a:t>يستطيع يهوذا التأكد من عدل الله في أن أدوم سوف يُذَل</a:t>
            </a:r>
            <a:endParaRPr lang="en-US" dirty="0">
              <a:ea typeface="Geneva" charset="0"/>
            </a:endParaRPr>
          </a:p>
          <a:p>
            <a:pPr lvl="1" algn="just" rtl="1" eaLnBrk="1" hangingPunct="1"/>
            <a:r>
              <a:rPr lang="ar-JO" dirty="0">
                <a:ea typeface="Geneva" charset="0"/>
              </a:rPr>
              <a:t>الله لم يتخلى عن شعبه</a:t>
            </a:r>
            <a:endParaRPr lang="en-US" dirty="0">
              <a:ea typeface="Geneva" charset="0"/>
            </a:endParaRPr>
          </a:p>
          <a:p>
            <a:pPr algn="just" rtl="1" eaLnBrk="1" hangingPunct="1">
              <a:buFontTx/>
              <a:buChar char="•"/>
            </a:pPr>
            <a:r>
              <a:rPr lang="ar-JO" dirty="0">
                <a:solidFill>
                  <a:srgbClr val="FF3300"/>
                </a:solidFill>
                <a:ea typeface="Geneva" charset="0"/>
              </a:rPr>
              <a:t>الله عادل وأمين لعهده مع إسرائيل</a:t>
            </a:r>
            <a:endParaRPr lang="en-US" dirty="0">
              <a:solidFill>
                <a:srgbClr val="FF3300"/>
              </a:solidFill>
              <a:ea typeface="Geneva" charset="0"/>
            </a:endParaRPr>
          </a:p>
          <a:p>
            <a:pPr algn="just" rtl="1" eaLnBrk="1" hangingPunct="1">
              <a:buFontTx/>
              <a:buChar char="•"/>
            </a:pPr>
            <a:r>
              <a:rPr lang="ar-JO" dirty="0">
                <a:solidFill>
                  <a:srgbClr val="6600CC"/>
                </a:solidFill>
                <a:ea typeface="Geneva" charset="0"/>
              </a:rPr>
              <a:t>يقف أدوم كمثال لكل مقاومي مقاصد الرب، كل ما يقوله عوبديا عن أدوم ينطبق أيضاً على أي أمة تقف ضد الرب وشعبه.</a:t>
            </a:r>
            <a:endParaRPr lang="en-US" dirty="0">
              <a:solidFill>
                <a:srgbClr val="6600CC"/>
              </a:solidFill>
              <a:ea typeface="Geneva" charset="0"/>
            </a:endParaRPr>
          </a:p>
        </p:txBody>
      </p:sp>
      <p:sp>
        <p:nvSpPr>
          <p:cNvPr id="166915" name="AutoShape 6">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66916" name="Text Box 7"/>
          <p:cNvSpPr txBox="1">
            <a:spLocks noChangeArrowheads="1"/>
          </p:cNvSpPr>
          <p:nvPr/>
        </p:nvSpPr>
        <p:spPr bwMode="auto">
          <a:xfrm>
            <a:off x="84264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597</a:t>
            </a:r>
            <a:endParaRPr lang="en-US"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ChangeArrowheads="1"/>
          </p:cNvSpPr>
          <p:nvPr/>
        </p:nvSpPr>
        <p:spPr bwMode="auto">
          <a:xfrm>
            <a:off x="0" y="0"/>
            <a:ext cx="9525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39683" name="Text Box 3"/>
          <p:cNvSpPr txBox="1">
            <a:spLocks noChangeArrowheads="1"/>
          </p:cNvSpPr>
          <p:nvPr/>
        </p:nvSpPr>
        <p:spPr bwMode="auto">
          <a:xfrm>
            <a:off x="685799" y="381000"/>
            <a:ext cx="3124189"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a:defRPr/>
            </a:pPr>
            <a:r>
              <a:rPr lang="ar-SA" sz="4000" b="1" dirty="0">
                <a:solidFill>
                  <a:srgbClr val="FFFFFF"/>
                </a:solidFill>
                <a:latin typeface="Arial" panose="020B0604020202020204" pitchFamily="34" charset="0"/>
                <a:cs typeface="Arial" panose="020B0604020202020204" pitchFamily="34" charset="0"/>
              </a:rPr>
              <a:t>عوبديا</a:t>
            </a:r>
            <a:endParaRPr lang="en-US" sz="4000" b="1" dirty="0">
              <a:solidFill>
                <a:srgbClr val="FFFFFF"/>
              </a:solidFill>
              <a:latin typeface="Arial" panose="020B0604020202020204" pitchFamily="34" charset="0"/>
              <a:cs typeface="Arial" panose="020B0604020202020204" pitchFamily="34" charset="0"/>
            </a:endParaRPr>
          </a:p>
        </p:txBody>
      </p:sp>
      <p:sp>
        <p:nvSpPr>
          <p:cNvPr id="839684" name="Text Box 4"/>
          <p:cNvSpPr txBox="1">
            <a:spLocks noChangeArrowheads="1"/>
          </p:cNvSpPr>
          <p:nvPr/>
        </p:nvSpPr>
        <p:spPr bwMode="auto">
          <a:xfrm>
            <a:off x="156595" y="1447800"/>
            <a:ext cx="4055365" cy="378565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r">
              <a:defRPr/>
            </a:pPr>
            <a:r>
              <a:rPr lang="ar-SA" sz="4000" b="1" dirty="0">
                <a:solidFill>
                  <a:srgbClr val="FFFFFF"/>
                </a:solidFill>
                <a:latin typeface="Arial" panose="020B0604020202020204" pitchFamily="34" charset="0"/>
                <a:cs typeface="Arial" panose="020B0604020202020204" pitchFamily="34" charset="0"/>
              </a:rPr>
              <a:t>1 رؤيا عوبديا: هكذا قال السيد الرب عن أدوم: سمعنا خبرا</a:t>
            </a:r>
            <a:r>
              <a:rPr lang="ar-JO" sz="4000" b="1" dirty="0">
                <a:solidFill>
                  <a:srgbClr val="FFFFFF"/>
                </a:solidFill>
                <a:latin typeface="Arial" panose="020B0604020202020204" pitchFamily="34" charset="0"/>
                <a:cs typeface="Arial" panose="020B0604020202020204" pitchFamily="34" charset="0"/>
              </a:rPr>
              <a:t>ً</a:t>
            </a:r>
            <a:r>
              <a:rPr lang="ar-SA" sz="4000" b="1" dirty="0">
                <a:solidFill>
                  <a:srgbClr val="FFFFFF"/>
                </a:solidFill>
                <a:latin typeface="Arial" panose="020B0604020202020204" pitchFamily="34" charset="0"/>
                <a:cs typeface="Arial" panose="020B0604020202020204" pitchFamily="34" charset="0"/>
              </a:rPr>
              <a:t> من قبل الرب وأرسل رسول بين الأمم: قوموا ولنقم عليها للحرب.</a:t>
            </a:r>
            <a:endParaRPr lang="en-US" sz="4000" b="1" dirty="0">
              <a:solidFill>
                <a:srgbClr val="FFFFFF"/>
              </a:solidFill>
              <a:latin typeface="Arial" panose="020B0604020202020204" pitchFamily="34" charset="0"/>
              <a:cs typeface="Arial" panose="020B0604020202020204" pitchFamily="34" charset="0"/>
            </a:endParaRPr>
          </a:p>
        </p:txBody>
      </p:sp>
      <p:sp>
        <p:nvSpPr>
          <p:cNvPr id="839685" name="Text Box 5"/>
          <p:cNvSpPr txBox="1">
            <a:spLocks noChangeArrowheads="1"/>
          </p:cNvSpPr>
          <p:nvPr/>
        </p:nvSpPr>
        <p:spPr bwMode="auto">
          <a:xfrm>
            <a:off x="4429125" y="1447800"/>
            <a:ext cx="4486275" cy="317009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defPPr>
              <a:defRPr lang="en-US"/>
            </a:defPPr>
            <a:lvl1pPr algn="r">
              <a:defRPr sz="4000" b="1">
                <a:solidFill>
                  <a:srgbClr val="FFFFFF"/>
                </a:solidFill>
                <a:latin typeface="Arial"/>
                <a:cs typeface="Arial"/>
              </a:defRPr>
            </a:lvl1pPr>
          </a:lstStyle>
          <a:p>
            <a:r>
              <a:rPr lang="ar-JO" dirty="0">
                <a:latin typeface="Arial" panose="020B0604020202020204" pitchFamily="34" charset="0"/>
                <a:cs typeface="Arial" panose="020B0604020202020204" pitchFamily="34" charset="0"/>
              </a:rPr>
              <a:t>14 قد سمعت خبراً من قبل الرب وأرسل رسول إلى الأمم قائلاً: تجمعوا وتعالوا عليها وقوموا للحرب.</a:t>
            </a:r>
            <a:endParaRPr lang="en-US" dirty="0">
              <a:latin typeface="Arial" panose="020B0604020202020204" pitchFamily="34" charset="0"/>
              <a:cs typeface="Arial" panose="020B0604020202020204" pitchFamily="34" charset="0"/>
            </a:endParaRPr>
          </a:p>
        </p:txBody>
      </p:sp>
      <p:sp>
        <p:nvSpPr>
          <p:cNvPr id="839686" name="Line 6"/>
          <p:cNvSpPr>
            <a:spLocks noChangeShapeType="1"/>
          </p:cNvSpPr>
          <p:nvPr/>
        </p:nvSpPr>
        <p:spPr bwMode="auto">
          <a:xfrm flipV="1">
            <a:off x="0" y="1047750"/>
            <a:ext cx="9172575" cy="190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39687" name="Line 7"/>
          <p:cNvSpPr>
            <a:spLocks noChangeShapeType="1"/>
          </p:cNvSpPr>
          <p:nvPr/>
        </p:nvSpPr>
        <p:spPr bwMode="auto">
          <a:xfrm>
            <a:off x="4419600" y="381000"/>
            <a:ext cx="0" cy="5943600"/>
          </a:xfrm>
          <a:prstGeom prst="line">
            <a:avLst/>
          </a:prstGeom>
          <a:noFill/>
          <a:ln w="571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39688" name="Text Box 8"/>
          <p:cNvSpPr txBox="1">
            <a:spLocks noChangeArrowheads="1"/>
          </p:cNvSpPr>
          <p:nvPr/>
        </p:nvSpPr>
        <p:spPr bwMode="auto">
          <a:xfrm>
            <a:off x="5076062" y="381000"/>
            <a:ext cx="3839338"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a:defRPr/>
            </a:pPr>
            <a:r>
              <a:rPr lang="ar-JO" sz="4000" b="1" dirty="0">
                <a:solidFill>
                  <a:srgbClr val="FFFFFF"/>
                </a:solidFill>
                <a:latin typeface="Arial" panose="020B0604020202020204" pitchFamily="34" charset="0"/>
                <a:cs typeface="Arial" panose="020B0604020202020204" pitchFamily="34" charset="0"/>
              </a:rPr>
              <a:t>إ</a:t>
            </a:r>
            <a:r>
              <a:rPr lang="ar-SA" sz="4000" b="1" dirty="0">
                <a:solidFill>
                  <a:srgbClr val="FFFFFF"/>
                </a:solidFill>
                <a:latin typeface="Arial" panose="020B0604020202020204" pitchFamily="34" charset="0"/>
                <a:cs typeface="Arial" panose="020B0604020202020204" pitchFamily="34" charset="0"/>
              </a:rPr>
              <a:t>رميا ٤٩</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6" name="Rectangle 2"/>
          <p:cNvSpPr>
            <a:spLocks noChangeArrowheads="1"/>
          </p:cNvSpPr>
          <p:nvPr/>
        </p:nvSpPr>
        <p:spPr bwMode="auto">
          <a:xfrm>
            <a:off x="0" y="0"/>
            <a:ext cx="9525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40709" name="Text Box 5"/>
          <p:cNvSpPr txBox="1">
            <a:spLocks noChangeArrowheads="1"/>
          </p:cNvSpPr>
          <p:nvPr/>
        </p:nvSpPr>
        <p:spPr bwMode="auto">
          <a:xfrm>
            <a:off x="107504" y="1447800"/>
            <a:ext cx="4191000" cy="317009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defPPr>
              <a:defRPr lang="en-US"/>
            </a:defPPr>
            <a:lvl1pPr algn="r">
              <a:defRPr sz="4000" b="1">
                <a:solidFill>
                  <a:srgbClr val="FFFFFF"/>
                </a:solidFill>
                <a:latin typeface="Arial"/>
                <a:cs typeface="Arial"/>
              </a:defRPr>
            </a:lvl1pPr>
          </a:lstStyle>
          <a:p>
            <a:r>
              <a:rPr lang="ar-JO" dirty="0">
                <a:latin typeface="Arial" panose="020B0604020202020204" pitchFamily="34" charset="0"/>
                <a:cs typeface="Arial" panose="020B0604020202020204" pitchFamily="34" charset="0"/>
              </a:rPr>
              <a:t>3 تكبر قلبك قد خدعك أيها الساكن في محادئ الصخر رفعة مقعده القائل في قلبه من يحدرني إلى الأرض</a:t>
            </a:r>
            <a:endParaRPr lang="en-US" dirty="0">
              <a:latin typeface="Arial" panose="020B0604020202020204" pitchFamily="34" charset="0"/>
              <a:cs typeface="Arial" panose="020B0604020202020204" pitchFamily="34" charset="0"/>
            </a:endParaRPr>
          </a:p>
        </p:txBody>
      </p:sp>
      <p:sp>
        <p:nvSpPr>
          <p:cNvPr id="840710" name="Text Box 6"/>
          <p:cNvSpPr txBox="1">
            <a:spLocks noChangeArrowheads="1"/>
          </p:cNvSpPr>
          <p:nvPr/>
        </p:nvSpPr>
        <p:spPr bwMode="auto">
          <a:xfrm>
            <a:off x="4429125" y="1447800"/>
            <a:ext cx="4486275" cy="193899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defPPr>
              <a:defRPr lang="en-US"/>
            </a:defPPr>
            <a:lvl1pPr algn="r">
              <a:defRPr sz="4000" b="1">
                <a:solidFill>
                  <a:srgbClr val="FFFFFF"/>
                </a:solidFill>
                <a:latin typeface="Arial"/>
                <a:cs typeface="Arial"/>
              </a:defRPr>
            </a:lvl1pPr>
          </a:lstStyle>
          <a:p>
            <a:pPr rtl="1"/>
            <a:r>
              <a:rPr lang="ar-JO" dirty="0">
                <a:latin typeface="Arial" panose="020B0604020202020204" pitchFamily="34" charset="0"/>
                <a:cs typeface="Arial" panose="020B0604020202020204" pitchFamily="34" charset="0"/>
              </a:rPr>
              <a:t>16 </a:t>
            </a:r>
            <a:r>
              <a:rPr lang="ar-SA" dirty="0">
                <a:latin typeface="Arial" panose="020B0604020202020204" pitchFamily="34" charset="0"/>
                <a:cs typeface="Arial" panose="020B0604020202020204" pitchFamily="34" charset="0"/>
              </a:rPr>
              <a:t>وإن رفعت كنسر عشك فمن هناك أحدرك يقول الرب.</a:t>
            </a:r>
            <a:endParaRPr lang="en-US" dirty="0">
              <a:latin typeface="Arial" panose="020B0604020202020204" pitchFamily="34" charset="0"/>
              <a:cs typeface="Arial" panose="020B0604020202020204" pitchFamily="34" charset="0"/>
            </a:endParaRPr>
          </a:p>
        </p:txBody>
      </p:sp>
      <p:sp>
        <p:nvSpPr>
          <p:cNvPr id="840711" name="Line 7"/>
          <p:cNvSpPr>
            <a:spLocks noChangeShapeType="1"/>
          </p:cNvSpPr>
          <p:nvPr/>
        </p:nvSpPr>
        <p:spPr bwMode="auto">
          <a:xfrm flipV="1">
            <a:off x="0" y="1047750"/>
            <a:ext cx="9172575" cy="190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40712" name="Line 8"/>
          <p:cNvSpPr>
            <a:spLocks noChangeShapeType="1"/>
          </p:cNvSpPr>
          <p:nvPr/>
        </p:nvSpPr>
        <p:spPr bwMode="auto">
          <a:xfrm>
            <a:off x="4419600" y="381000"/>
            <a:ext cx="0" cy="5943600"/>
          </a:xfrm>
          <a:prstGeom prst="line">
            <a:avLst/>
          </a:prstGeom>
          <a:noFill/>
          <a:ln w="571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Text Box 3">
            <a:extLst>
              <a:ext uri="{FF2B5EF4-FFF2-40B4-BE49-F238E27FC236}">
                <a16:creationId xmlns:a16="http://schemas.microsoft.com/office/drawing/2014/main" id="{C6F1945D-DF35-35D0-9522-FCF586060F1A}"/>
              </a:ext>
            </a:extLst>
          </p:cNvPr>
          <p:cNvSpPr txBox="1">
            <a:spLocks noChangeArrowheads="1"/>
          </p:cNvSpPr>
          <p:nvPr/>
        </p:nvSpPr>
        <p:spPr bwMode="auto">
          <a:xfrm>
            <a:off x="685799" y="381000"/>
            <a:ext cx="3124189"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a:defRPr/>
            </a:pPr>
            <a:r>
              <a:rPr lang="ar-SA" sz="4000" b="1" dirty="0">
                <a:solidFill>
                  <a:srgbClr val="FFFFFF"/>
                </a:solidFill>
                <a:latin typeface="Arial" panose="020B0604020202020204" pitchFamily="34" charset="0"/>
                <a:cs typeface="Arial" panose="020B0604020202020204" pitchFamily="34" charset="0"/>
              </a:rPr>
              <a:t>عوبديا</a:t>
            </a:r>
            <a:endParaRPr lang="en-US" sz="4000" b="1" dirty="0">
              <a:solidFill>
                <a:srgbClr val="FFFFFF"/>
              </a:solidFill>
              <a:latin typeface="Arial" panose="020B0604020202020204" pitchFamily="34" charset="0"/>
              <a:cs typeface="Arial" panose="020B0604020202020204" pitchFamily="34" charset="0"/>
            </a:endParaRPr>
          </a:p>
        </p:txBody>
      </p:sp>
      <p:sp>
        <p:nvSpPr>
          <p:cNvPr id="10" name="Text Box 8">
            <a:extLst>
              <a:ext uri="{FF2B5EF4-FFF2-40B4-BE49-F238E27FC236}">
                <a16:creationId xmlns:a16="http://schemas.microsoft.com/office/drawing/2014/main" id="{AB1F3D1A-050F-C693-A5C8-17A576D50374}"/>
              </a:ext>
            </a:extLst>
          </p:cNvPr>
          <p:cNvSpPr txBox="1">
            <a:spLocks noChangeArrowheads="1"/>
          </p:cNvSpPr>
          <p:nvPr/>
        </p:nvSpPr>
        <p:spPr bwMode="auto">
          <a:xfrm>
            <a:off x="5076062" y="381000"/>
            <a:ext cx="3839338"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a:defRPr/>
            </a:pPr>
            <a:r>
              <a:rPr lang="ar-JO" sz="4000" b="1" dirty="0">
                <a:solidFill>
                  <a:srgbClr val="FFFFFF"/>
                </a:solidFill>
                <a:latin typeface="Arial" panose="020B0604020202020204" pitchFamily="34" charset="0"/>
                <a:cs typeface="Arial" panose="020B0604020202020204" pitchFamily="34" charset="0"/>
              </a:rPr>
              <a:t>إ</a:t>
            </a:r>
            <a:r>
              <a:rPr lang="ar-SA" sz="4000" b="1" dirty="0">
                <a:solidFill>
                  <a:srgbClr val="FFFFFF"/>
                </a:solidFill>
                <a:latin typeface="Arial" panose="020B0604020202020204" pitchFamily="34" charset="0"/>
                <a:cs typeface="Arial" panose="020B0604020202020204" pitchFamily="34" charset="0"/>
              </a:rPr>
              <a:t>رميا ٤٩</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41733" name="Text Box 5"/>
          <p:cNvSpPr txBox="1">
            <a:spLocks noChangeArrowheads="1"/>
          </p:cNvSpPr>
          <p:nvPr/>
        </p:nvSpPr>
        <p:spPr bwMode="auto">
          <a:xfrm>
            <a:off x="92968" y="1447800"/>
            <a:ext cx="4191000" cy="255454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defPPr>
              <a:defRPr lang="en-US"/>
            </a:defPPr>
            <a:lvl1pPr algn="r">
              <a:defRPr sz="4000" b="1">
                <a:solidFill>
                  <a:srgbClr val="FFFFFF"/>
                </a:solidFill>
                <a:latin typeface="Arial"/>
                <a:cs typeface="Arial"/>
              </a:defRPr>
            </a:lvl1pPr>
          </a:lstStyle>
          <a:p>
            <a:r>
              <a:rPr lang="ar-SA" dirty="0">
                <a:latin typeface="Arial" panose="020B0604020202020204" pitchFamily="34" charset="0"/>
                <a:cs typeface="Arial" panose="020B0604020202020204" pitchFamily="34" charset="0"/>
              </a:rPr>
              <a:t>4 إن كنت ترتفع كالنسر وإن كان عشك موضوعا</a:t>
            </a:r>
            <a:r>
              <a:rPr lang="ar-JO" dirty="0">
                <a:latin typeface="Arial" panose="020B0604020202020204" pitchFamily="34" charset="0"/>
                <a:cs typeface="Arial" panose="020B0604020202020204" pitchFamily="34" charset="0"/>
              </a:rPr>
              <a:t>ً</a:t>
            </a:r>
            <a:r>
              <a:rPr lang="ar-SA" dirty="0">
                <a:latin typeface="Arial" panose="020B0604020202020204" pitchFamily="34" charset="0"/>
                <a:cs typeface="Arial" panose="020B0604020202020204" pitchFamily="34" charset="0"/>
              </a:rPr>
              <a:t> بين النجوم فمن هناك أحدرك، يقول الرب.</a:t>
            </a:r>
            <a:endParaRPr lang="en-US" dirty="0">
              <a:latin typeface="Arial" panose="020B0604020202020204" pitchFamily="34" charset="0"/>
              <a:cs typeface="Arial" panose="020B0604020202020204" pitchFamily="34" charset="0"/>
            </a:endParaRPr>
          </a:p>
        </p:txBody>
      </p:sp>
      <p:sp>
        <p:nvSpPr>
          <p:cNvPr id="841735" name="Line 7"/>
          <p:cNvSpPr>
            <a:spLocks noChangeShapeType="1"/>
          </p:cNvSpPr>
          <p:nvPr/>
        </p:nvSpPr>
        <p:spPr bwMode="auto">
          <a:xfrm flipV="1">
            <a:off x="0" y="1047750"/>
            <a:ext cx="9172575" cy="190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41736" name="Line 8"/>
          <p:cNvSpPr>
            <a:spLocks noChangeShapeType="1"/>
          </p:cNvSpPr>
          <p:nvPr/>
        </p:nvSpPr>
        <p:spPr bwMode="auto">
          <a:xfrm>
            <a:off x="4419600" y="381000"/>
            <a:ext cx="0" cy="5943600"/>
          </a:xfrm>
          <a:prstGeom prst="line">
            <a:avLst/>
          </a:prstGeom>
          <a:noFill/>
          <a:ln w="571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Text Box 3">
            <a:extLst>
              <a:ext uri="{FF2B5EF4-FFF2-40B4-BE49-F238E27FC236}">
                <a16:creationId xmlns:a16="http://schemas.microsoft.com/office/drawing/2014/main" id="{E444ABF9-1FC7-6C20-4E13-917F286AFD1E}"/>
              </a:ext>
            </a:extLst>
          </p:cNvPr>
          <p:cNvSpPr txBox="1">
            <a:spLocks noChangeArrowheads="1"/>
          </p:cNvSpPr>
          <p:nvPr/>
        </p:nvSpPr>
        <p:spPr bwMode="auto">
          <a:xfrm>
            <a:off x="685799" y="381000"/>
            <a:ext cx="3124189"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a:defRPr/>
            </a:pPr>
            <a:r>
              <a:rPr lang="ar-SA" sz="4000" b="1" dirty="0">
                <a:solidFill>
                  <a:srgbClr val="FFFFFF"/>
                </a:solidFill>
                <a:latin typeface="Arial" panose="020B0604020202020204" pitchFamily="34" charset="0"/>
                <a:cs typeface="Arial" panose="020B0604020202020204" pitchFamily="34" charset="0"/>
              </a:rPr>
              <a:t>عوبديا</a:t>
            </a:r>
            <a:endParaRPr lang="en-US" sz="4000" b="1" dirty="0">
              <a:solidFill>
                <a:srgbClr val="FFFFFF"/>
              </a:solidFill>
              <a:latin typeface="Arial" panose="020B0604020202020204" pitchFamily="34" charset="0"/>
              <a:cs typeface="Arial" panose="020B0604020202020204" pitchFamily="34" charset="0"/>
            </a:endParaRPr>
          </a:p>
        </p:txBody>
      </p:sp>
      <p:sp>
        <p:nvSpPr>
          <p:cNvPr id="10" name="Text Box 8">
            <a:extLst>
              <a:ext uri="{FF2B5EF4-FFF2-40B4-BE49-F238E27FC236}">
                <a16:creationId xmlns:a16="http://schemas.microsoft.com/office/drawing/2014/main" id="{836E2089-B110-A496-C24B-4AF318070910}"/>
              </a:ext>
            </a:extLst>
          </p:cNvPr>
          <p:cNvSpPr txBox="1">
            <a:spLocks noChangeArrowheads="1"/>
          </p:cNvSpPr>
          <p:nvPr/>
        </p:nvSpPr>
        <p:spPr bwMode="auto">
          <a:xfrm>
            <a:off x="5076062" y="381000"/>
            <a:ext cx="3839338"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a:defRPr/>
            </a:pPr>
            <a:r>
              <a:rPr lang="ar-SA" sz="4000" b="1" dirty="0">
                <a:solidFill>
                  <a:srgbClr val="FFFFFF"/>
                </a:solidFill>
                <a:latin typeface="Arial" panose="020B0604020202020204" pitchFamily="34" charset="0"/>
                <a:cs typeface="Arial" panose="020B0604020202020204" pitchFamily="34" charset="0"/>
              </a:rPr>
              <a:t>ارميا ٤٩</a:t>
            </a:r>
          </a:p>
        </p:txBody>
      </p:sp>
      <p:sp>
        <p:nvSpPr>
          <p:cNvPr id="11" name="Text Box 6">
            <a:extLst>
              <a:ext uri="{FF2B5EF4-FFF2-40B4-BE49-F238E27FC236}">
                <a16:creationId xmlns:a16="http://schemas.microsoft.com/office/drawing/2014/main" id="{42CC0FCB-4017-4703-7DD6-6ED4C034AF9A}"/>
              </a:ext>
            </a:extLst>
          </p:cNvPr>
          <p:cNvSpPr txBox="1">
            <a:spLocks noChangeArrowheads="1"/>
          </p:cNvSpPr>
          <p:nvPr/>
        </p:nvSpPr>
        <p:spPr bwMode="auto">
          <a:xfrm>
            <a:off x="4429125" y="1447800"/>
            <a:ext cx="4486275" cy="255454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defPPr>
              <a:defRPr lang="en-US"/>
            </a:defPPr>
            <a:lvl1pPr algn="r">
              <a:defRPr sz="4000" b="1">
                <a:solidFill>
                  <a:srgbClr val="FFFFFF"/>
                </a:solidFill>
                <a:latin typeface="Arial"/>
                <a:cs typeface="Arial"/>
              </a:defRPr>
            </a:lvl1pPr>
          </a:lstStyle>
          <a:p>
            <a:pPr rtl="1"/>
            <a:r>
              <a:rPr lang="ar-SA" dirty="0">
                <a:latin typeface="Arial" panose="020B0604020202020204" pitchFamily="34" charset="0"/>
                <a:cs typeface="Arial" panose="020B0604020202020204" pitchFamily="34" charset="0"/>
              </a:rPr>
              <a:t>16 قد غرك تخويفك كبرياء قلبك يا ساكن في محاجئ الصخر الماسك مرتفع الأكمة</a:t>
            </a:r>
            <a:r>
              <a:rPr lang="ar-JO" dirty="0">
                <a:latin typeface="Arial" panose="020B0604020202020204" pitchFamily="34" charset="0"/>
                <a:cs typeface="Arial" panose="020B0604020202020204" pitchFamily="34" charset="0"/>
              </a:rPr>
              <a:t>..</a:t>
            </a:r>
            <a:r>
              <a:rPr lang="ar-SA"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4" name="Rectangle 1026"/>
          <p:cNvSpPr>
            <a:spLocks noChangeArrowheads="1"/>
          </p:cNvSpPr>
          <p:nvPr/>
        </p:nvSpPr>
        <p:spPr bwMode="auto">
          <a:xfrm>
            <a:off x="0" y="0"/>
            <a:ext cx="9525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42757" name="Text Box 1029"/>
          <p:cNvSpPr txBox="1">
            <a:spLocks noChangeArrowheads="1"/>
          </p:cNvSpPr>
          <p:nvPr/>
        </p:nvSpPr>
        <p:spPr bwMode="auto">
          <a:xfrm>
            <a:off x="107504" y="1447800"/>
            <a:ext cx="4191000" cy="317009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defPPr>
              <a:defRPr lang="en-US"/>
            </a:defPPr>
            <a:lvl1pPr algn="r">
              <a:defRPr sz="4000" b="1">
                <a:solidFill>
                  <a:srgbClr val="FFFFFF"/>
                </a:solidFill>
                <a:latin typeface="Arial"/>
                <a:cs typeface="Arial"/>
              </a:defRPr>
            </a:lvl1pPr>
          </a:lstStyle>
          <a:p>
            <a:r>
              <a:rPr lang="ar-SA" dirty="0">
                <a:latin typeface="Arial" panose="020B0604020202020204" pitchFamily="34" charset="0"/>
                <a:cs typeface="Arial" panose="020B0604020202020204" pitchFamily="34" charset="0"/>
              </a:rPr>
              <a:t>5 إن أتاك سارقون أو لصوص ليل. كيف هلكت أفلا يسرقون حاجتهم؟ إن أتاك قاطفون أفلا يبقون خصاصة؟</a:t>
            </a:r>
            <a:endParaRPr lang="en-US" dirty="0">
              <a:latin typeface="Arial" panose="020B0604020202020204" pitchFamily="34" charset="0"/>
              <a:cs typeface="Arial" panose="020B0604020202020204" pitchFamily="34" charset="0"/>
            </a:endParaRPr>
          </a:p>
        </p:txBody>
      </p:sp>
      <p:sp>
        <p:nvSpPr>
          <p:cNvPr id="842758" name="Text Box 1030"/>
          <p:cNvSpPr txBox="1">
            <a:spLocks noChangeArrowheads="1"/>
          </p:cNvSpPr>
          <p:nvPr/>
        </p:nvSpPr>
        <p:spPr bwMode="auto">
          <a:xfrm>
            <a:off x="4429125" y="1447800"/>
            <a:ext cx="4486275" cy="255454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defPPr>
              <a:defRPr lang="en-US"/>
            </a:defPPr>
            <a:lvl1pPr algn="r">
              <a:defRPr sz="4000" b="1">
                <a:solidFill>
                  <a:srgbClr val="FFFFFF"/>
                </a:solidFill>
                <a:latin typeface="Arial"/>
                <a:cs typeface="Arial"/>
              </a:defRPr>
            </a:lvl1pPr>
          </a:lstStyle>
          <a:p>
            <a:r>
              <a:rPr lang="ar-SA" dirty="0">
                <a:latin typeface="Arial" panose="020B0604020202020204" pitchFamily="34" charset="0"/>
                <a:cs typeface="Arial" panose="020B0604020202020204" pitchFamily="34" charset="0"/>
              </a:rPr>
              <a:t>9 لو أتاك القاطفون أفما كانوا يتركون علالة؟ أو اللصوص ليلا</a:t>
            </a:r>
            <a:r>
              <a:rPr lang="ar-JO" dirty="0">
                <a:latin typeface="Arial" panose="020B0604020202020204" pitchFamily="34" charset="0"/>
                <a:cs typeface="Arial" panose="020B0604020202020204" pitchFamily="34" charset="0"/>
              </a:rPr>
              <a:t>ً</a:t>
            </a:r>
            <a:r>
              <a:rPr lang="ar-SA" dirty="0">
                <a:latin typeface="Arial" panose="020B0604020202020204" pitchFamily="34" charset="0"/>
                <a:cs typeface="Arial" panose="020B0604020202020204" pitchFamily="34" charset="0"/>
              </a:rPr>
              <a:t> أفما كانوا يهلكون ما يكفيهم؟</a:t>
            </a:r>
            <a:endParaRPr lang="en-US" dirty="0">
              <a:latin typeface="Arial" panose="020B0604020202020204" pitchFamily="34" charset="0"/>
              <a:cs typeface="Arial" panose="020B0604020202020204" pitchFamily="34" charset="0"/>
            </a:endParaRPr>
          </a:p>
        </p:txBody>
      </p:sp>
      <p:sp>
        <p:nvSpPr>
          <p:cNvPr id="842759" name="Line 1031"/>
          <p:cNvSpPr>
            <a:spLocks noChangeShapeType="1"/>
          </p:cNvSpPr>
          <p:nvPr/>
        </p:nvSpPr>
        <p:spPr bwMode="auto">
          <a:xfrm flipV="1">
            <a:off x="0" y="1047750"/>
            <a:ext cx="9172575" cy="190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42760" name="Line 1032"/>
          <p:cNvSpPr>
            <a:spLocks noChangeShapeType="1"/>
          </p:cNvSpPr>
          <p:nvPr/>
        </p:nvSpPr>
        <p:spPr bwMode="auto">
          <a:xfrm>
            <a:off x="4419600" y="381000"/>
            <a:ext cx="0" cy="5943600"/>
          </a:xfrm>
          <a:prstGeom prst="line">
            <a:avLst/>
          </a:prstGeom>
          <a:noFill/>
          <a:ln w="571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Text Box 3">
            <a:extLst>
              <a:ext uri="{FF2B5EF4-FFF2-40B4-BE49-F238E27FC236}">
                <a16:creationId xmlns:a16="http://schemas.microsoft.com/office/drawing/2014/main" id="{CE6E3CAF-117A-7805-BE0D-A9FEA8A623DC}"/>
              </a:ext>
            </a:extLst>
          </p:cNvPr>
          <p:cNvSpPr txBox="1">
            <a:spLocks noChangeArrowheads="1"/>
          </p:cNvSpPr>
          <p:nvPr/>
        </p:nvSpPr>
        <p:spPr bwMode="auto">
          <a:xfrm>
            <a:off x="685799" y="381000"/>
            <a:ext cx="3124189"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a:defRPr/>
            </a:pPr>
            <a:r>
              <a:rPr lang="ar-SA" sz="4000" b="1" dirty="0">
                <a:solidFill>
                  <a:srgbClr val="FFFFFF"/>
                </a:solidFill>
                <a:latin typeface="Arial" panose="020B0604020202020204" pitchFamily="34" charset="0"/>
                <a:cs typeface="Arial" panose="020B0604020202020204" pitchFamily="34" charset="0"/>
              </a:rPr>
              <a:t>عوبديا</a:t>
            </a:r>
            <a:endParaRPr lang="en-US" sz="4000" b="1" dirty="0">
              <a:solidFill>
                <a:srgbClr val="FFFFFF"/>
              </a:solidFill>
              <a:latin typeface="Arial" panose="020B0604020202020204" pitchFamily="34" charset="0"/>
              <a:cs typeface="Arial" panose="020B0604020202020204" pitchFamily="34" charset="0"/>
            </a:endParaRPr>
          </a:p>
        </p:txBody>
      </p:sp>
      <p:sp>
        <p:nvSpPr>
          <p:cNvPr id="10" name="Text Box 8">
            <a:extLst>
              <a:ext uri="{FF2B5EF4-FFF2-40B4-BE49-F238E27FC236}">
                <a16:creationId xmlns:a16="http://schemas.microsoft.com/office/drawing/2014/main" id="{1A6B8DFC-BCE4-BEBE-2DBA-51787A64ECFC}"/>
              </a:ext>
            </a:extLst>
          </p:cNvPr>
          <p:cNvSpPr txBox="1">
            <a:spLocks noChangeArrowheads="1"/>
          </p:cNvSpPr>
          <p:nvPr/>
        </p:nvSpPr>
        <p:spPr bwMode="auto">
          <a:xfrm>
            <a:off x="5076062" y="381000"/>
            <a:ext cx="3839338"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a:defRPr/>
            </a:pPr>
            <a:r>
              <a:rPr lang="ar-JO" sz="4000" b="1" dirty="0">
                <a:solidFill>
                  <a:srgbClr val="FFFFFF"/>
                </a:solidFill>
                <a:latin typeface="Arial" panose="020B0604020202020204" pitchFamily="34" charset="0"/>
                <a:cs typeface="Arial" panose="020B0604020202020204" pitchFamily="34" charset="0"/>
              </a:rPr>
              <a:t>إ</a:t>
            </a:r>
            <a:r>
              <a:rPr lang="ar-SA" sz="4000" b="1" dirty="0">
                <a:solidFill>
                  <a:srgbClr val="FFFFFF"/>
                </a:solidFill>
                <a:latin typeface="Arial" panose="020B0604020202020204" pitchFamily="34" charset="0"/>
                <a:cs typeface="Arial" panose="020B0604020202020204" pitchFamily="34" charset="0"/>
              </a:rPr>
              <a:t>رميا ٤٩</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Grp="1" noChangeArrowheads="1"/>
          </p:cNvSpPr>
          <p:nvPr>
            <p:ph type="title"/>
          </p:nvPr>
        </p:nvSpPr>
        <p:spPr>
          <a:xfrm>
            <a:off x="685800" y="0"/>
            <a:ext cx="7772400" cy="1143000"/>
          </a:xfrm>
        </p:spPr>
        <p:txBody>
          <a:bodyPr/>
          <a:lstStyle/>
          <a:p>
            <a:pPr eaLnBrk="1" hangingPunct="1"/>
            <a:r>
              <a:rPr lang="ar-JO" dirty="0">
                <a:ea typeface="Geneva" charset="0"/>
                <a:cs typeface="Geneva" charset="0"/>
              </a:rPr>
              <a:t>المشكلة رقم 1</a:t>
            </a:r>
            <a:endParaRPr lang="en-US" dirty="0">
              <a:ea typeface="Geneva" charset="0"/>
              <a:cs typeface="Geneva" charset="0"/>
            </a:endParaRPr>
          </a:p>
        </p:txBody>
      </p:sp>
      <p:sp>
        <p:nvSpPr>
          <p:cNvPr id="211970" name="Rectangle 3"/>
          <p:cNvSpPr>
            <a:spLocks noGrp="1" noChangeArrowheads="1"/>
          </p:cNvSpPr>
          <p:nvPr>
            <p:ph type="body" idx="1"/>
          </p:nvPr>
        </p:nvSpPr>
        <p:spPr>
          <a:xfrm>
            <a:off x="533400" y="1219200"/>
            <a:ext cx="6559550" cy="5233988"/>
          </a:xfrm>
        </p:spPr>
        <p:txBody>
          <a:bodyPr/>
          <a:lstStyle/>
          <a:p>
            <a:pPr indent="0" algn="r" eaLnBrk="1" hangingPunct="1">
              <a:buFont typeface="Wingdings" charset="0"/>
              <a:buNone/>
            </a:pPr>
            <a:r>
              <a:rPr lang="ar-JO" sz="3600" dirty="0">
                <a:solidFill>
                  <a:srgbClr val="FF3300"/>
                </a:solidFill>
                <a:ea typeface="Geneva" charset="0"/>
                <a:cs typeface="Geneva" charset="0"/>
              </a:rPr>
              <a:t>يقتبس كتّاب العهد الجديد حرفياً مئات الإقتباسات من كل قسم رئيسي في العهد القديم. ومع ذلك فإن سفر عوبديا لم يُقتبس منه ولو مرة واحدة. إذا كان السفر موحى به فلماذا لم يتم الإقتباس منه مرة واحدة على الأقل؟</a:t>
            </a:r>
            <a:endParaRPr lang="en-US" sz="3600" dirty="0">
              <a:solidFill>
                <a:srgbClr val="FF3300"/>
              </a:solidFill>
              <a:ea typeface="Geneva" charset="0"/>
              <a:cs typeface="Geneva" charset="0"/>
            </a:endParaRPr>
          </a:p>
        </p:txBody>
      </p:sp>
      <p:sp>
        <p:nvSpPr>
          <p:cNvPr id="211971" name="AutoShape 4">
            <a:hlinkClick r:id="rId3" action="ppaction://hlinksldjump" highlightClick="1"/>
          </p:cNvPr>
          <p:cNvSpPr>
            <a:spLocks noChangeArrowheads="1"/>
          </p:cNvSpPr>
          <p:nvPr/>
        </p:nvSpPr>
        <p:spPr bwMode="auto">
          <a:xfrm>
            <a:off x="8458200" y="6248400"/>
            <a:ext cx="685800" cy="609600"/>
          </a:xfrm>
          <a:prstGeom prst="actionButtonBackPrevious">
            <a:avLst/>
          </a:prstGeom>
          <a:solidFill>
            <a:schemeClr val="accent1"/>
          </a:solidFill>
          <a:ln w="9525">
            <a:solidFill>
              <a:schemeClr val="tx1"/>
            </a:solidFill>
            <a:miter lim="800000"/>
            <a:headEnd/>
            <a:tailEnd/>
          </a:ln>
        </p:spPr>
        <p:txBody>
          <a:bodyPr wrap="none" anchor="ctr"/>
          <a:lstStyle/>
          <a:p>
            <a:endParaRPr lang="en-US" b="1" dirty="0">
              <a:latin typeface="Arial" panose="020B0604020202020204" pitchFamily="34" charset="0"/>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Grp="1" noChangeArrowheads="1"/>
          </p:cNvSpPr>
          <p:nvPr>
            <p:ph type="title"/>
          </p:nvPr>
        </p:nvSpPr>
        <p:spPr>
          <a:xfrm>
            <a:off x="685800" y="0"/>
            <a:ext cx="7772400" cy="1143000"/>
          </a:xfrm>
        </p:spPr>
        <p:txBody>
          <a:bodyPr/>
          <a:lstStyle/>
          <a:p>
            <a:pPr eaLnBrk="1" hangingPunct="1"/>
            <a:r>
              <a:rPr lang="ar-JO" dirty="0">
                <a:ea typeface="Geneva" charset="0"/>
                <a:cs typeface="Geneva" charset="0"/>
              </a:rPr>
              <a:t>الحل</a:t>
            </a:r>
            <a:endParaRPr lang="en-US" dirty="0">
              <a:ea typeface="Geneva" charset="0"/>
              <a:cs typeface="Geneva" charset="0"/>
            </a:endParaRPr>
          </a:p>
        </p:txBody>
      </p:sp>
      <p:sp>
        <p:nvSpPr>
          <p:cNvPr id="214018" name="Rectangle 3"/>
          <p:cNvSpPr>
            <a:spLocks noGrp="1" noChangeArrowheads="1"/>
          </p:cNvSpPr>
          <p:nvPr>
            <p:ph type="body" idx="1"/>
          </p:nvPr>
        </p:nvSpPr>
        <p:spPr>
          <a:xfrm>
            <a:off x="0" y="1066800"/>
            <a:ext cx="7380312" cy="5791200"/>
          </a:xfrm>
        </p:spPr>
        <p:txBody>
          <a:bodyPr/>
          <a:lstStyle/>
          <a:p>
            <a:pPr marL="444500" lvl="1" indent="-444500" algn="r" rtl="1" eaLnBrk="1" hangingPunct="1"/>
            <a:r>
              <a:rPr lang="ar-JO" sz="2500" dirty="0">
                <a:solidFill>
                  <a:schemeClr val="bg2"/>
                </a:solidFill>
                <a:ea typeface="Geneva" charset="0"/>
              </a:rPr>
              <a:t>الكثير من أسفار العهد القديم لم يتم الإقتباس منها مباشرة في العهد الجديد (مثل راعوث، 1-2 أخبار، أستير، نشيد الأنشاد والجامعة). ومع ذلك فإن جميع هذه الأسفار قد اعتبرت موحى بها من قبل كل من اليهود والمسيحيين.</a:t>
            </a:r>
            <a:r>
              <a:rPr lang="en-US" sz="2500" dirty="0">
                <a:solidFill>
                  <a:schemeClr val="bg2"/>
                </a:solidFill>
                <a:ea typeface="Geneva" charset="0"/>
              </a:rPr>
              <a:t> </a:t>
            </a:r>
          </a:p>
          <a:p>
            <a:pPr marL="444500" lvl="1" indent="-444500" algn="r" rtl="1" eaLnBrk="1" hangingPunct="1"/>
            <a:r>
              <a:rPr lang="ar-JO" sz="2500" dirty="0">
                <a:solidFill>
                  <a:schemeClr val="bg2"/>
                </a:solidFill>
                <a:ea typeface="Geneva" charset="0"/>
              </a:rPr>
              <a:t>إن الإقتباس في العهد الجديد لم يكن اختباراً للوحي في العهد القديم. بل ما إذا كان قد كتبه متحدث رسمي معتمد من الله ومقبول من شعبه، عوبديا يفي بهذا الإختبار.</a:t>
            </a:r>
            <a:endParaRPr lang="en-US" sz="2500" dirty="0">
              <a:solidFill>
                <a:schemeClr val="bg2"/>
              </a:solidFill>
              <a:ea typeface="Geneva" charset="0"/>
            </a:endParaRPr>
          </a:p>
          <a:p>
            <a:pPr marL="444500" lvl="1" indent="-444500" algn="r" rtl="1" eaLnBrk="1" hangingPunct="1"/>
            <a:r>
              <a:rPr lang="ar-JO" sz="2500" dirty="0">
                <a:solidFill>
                  <a:schemeClr val="bg2"/>
                </a:solidFill>
                <a:ea typeface="Geneva" charset="0"/>
              </a:rPr>
              <a:t>لم يكن لدى كتّاب العهد الجديد أي فرصة للإقتباس من كل سفر من أسفار العهد القديم. قليل من المسيحيين الآن يقتبسون سفر الملوك الأول، لكن العهد الجديد يفعل ذلك (رومية 4:11). في الواقع عدد قليل من المؤمنين يستشهدون برسالة يوحنا الثانية أو الثالثة، ومع ذلك فقد كانوا جزءً من الكلمة الموحى بها. إن عدد المرات التي يتم فيها اقتباس سفر ما لا يحدد ما إذا كان موحى به أم لا.</a:t>
            </a:r>
            <a:endParaRPr lang="en-US" sz="2500" dirty="0">
              <a:solidFill>
                <a:schemeClr val="bg2"/>
              </a:solidFill>
              <a:ea typeface="Geneva" charset="0"/>
            </a:endParaRPr>
          </a:p>
          <a:p>
            <a:pPr marL="444500" indent="-444500" eaLnBrk="1" hangingPunct="1"/>
            <a:endParaRPr lang="en-US" sz="2900" dirty="0">
              <a:solidFill>
                <a:schemeClr val="bg2"/>
              </a:solidFill>
              <a:ea typeface="Geneva" charset="0"/>
              <a:cs typeface="Geneva" charset="0"/>
            </a:endParaRPr>
          </a:p>
        </p:txBody>
      </p:sp>
      <p:sp>
        <p:nvSpPr>
          <p:cNvPr id="214019" name="AutoShape 6">
            <a:hlinkClick r:id="rId3" action="ppaction://hlinksldjump" highlightClick="1"/>
          </p:cNvPr>
          <p:cNvSpPr>
            <a:spLocks noChangeArrowheads="1"/>
          </p:cNvSpPr>
          <p:nvPr/>
        </p:nvSpPr>
        <p:spPr bwMode="auto">
          <a:xfrm>
            <a:off x="8458200" y="6248400"/>
            <a:ext cx="685800" cy="609600"/>
          </a:xfrm>
          <a:prstGeom prst="actionButtonBackPrevious">
            <a:avLst/>
          </a:prstGeom>
          <a:solidFill>
            <a:schemeClr val="accent1"/>
          </a:solidFill>
          <a:ln w="9525">
            <a:solidFill>
              <a:schemeClr val="tx1"/>
            </a:solidFill>
            <a:miter lim="800000"/>
            <a:headEnd/>
            <a:tailEnd/>
          </a:ln>
        </p:spPr>
        <p:txBody>
          <a:bodyPr wrap="none" anchor="ctr"/>
          <a:lstStyle/>
          <a:p>
            <a:endParaRPr lang="en-US" b="1" dirty="0">
              <a:latin typeface="Arial" panose="020B0604020202020204" pitchFamily="34" charset="0"/>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ChangeArrowheads="1"/>
          </p:cNvSpPr>
          <p:nvPr>
            <p:ph type="title"/>
          </p:nvPr>
        </p:nvSpPr>
        <p:spPr>
          <a:xfrm>
            <a:off x="685800" y="0"/>
            <a:ext cx="7772400" cy="1143000"/>
          </a:xfrm>
        </p:spPr>
        <p:txBody>
          <a:bodyPr/>
          <a:lstStyle/>
          <a:p>
            <a:pPr eaLnBrk="1" hangingPunct="1"/>
            <a:r>
              <a:rPr lang="ar-JO" dirty="0">
                <a:ea typeface="Geneva" charset="0"/>
              </a:rPr>
              <a:t>المشكلة رقم 2</a:t>
            </a:r>
            <a:endParaRPr lang="en-US" dirty="0">
              <a:ea typeface="Geneva" charset="0"/>
            </a:endParaRPr>
          </a:p>
        </p:txBody>
      </p:sp>
      <p:sp>
        <p:nvSpPr>
          <p:cNvPr id="146435" name="Rectangle 3"/>
          <p:cNvSpPr>
            <a:spLocks noGrp="1" noChangeArrowheads="1"/>
          </p:cNvSpPr>
          <p:nvPr>
            <p:ph type="body" idx="1"/>
          </p:nvPr>
        </p:nvSpPr>
        <p:spPr>
          <a:xfrm>
            <a:off x="179512" y="1219200"/>
            <a:ext cx="7003504" cy="1055408"/>
          </a:xfrm>
        </p:spPr>
        <p:txBody>
          <a:bodyPr/>
          <a:lstStyle/>
          <a:p>
            <a:pPr marL="0" indent="0" algn="r" eaLnBrk="1" hangingPunct="1">
              <a:buFont typeface="Wingdings" charset="0"/>
              <a:buNone/>
              <a:defRPr/>
            </a:pPr>
            <a:r>
              <a:rPr lang="ar-JO" dirty="0">
                <a:solidFill>
                  <a:srgbClr val="FF3300"/>
                </a:solidFill>
                <a:ea typeface="Geneva" charset="0"/>
              </a:rPr>
              <a:t>عوبديا هو رسالة الدينونة الإلهية الأخلاقية على الأمم. من ضمن 21 عدداً في هذا السفر ...</a:t>
            </a:r>
            <a:endParaRPr lang="en-US" dirty="0">
              <a:solidFill>
                <a:srgbClr val="FF3300"/>
              </a:solidFill>
              <a:ea typeface="Geneva" charset="0"/>
            </a:endParaRPr>
          </a:p>
        </p:txBody>
      </p:sp>
      <p:sp>
        <p:nvSpPr>
          <p:cNvPr id="3" name="Rectangle 3">
            <a:extLst>
              <a:ext uri="{FF2B5EF4-FFF2-40B4-BE49-F238E27FC236}">
                <a16:creationId xmlns:a16="http://schemas.microsoft.com/office/drawing/2014/main" id="{57300B29-031D-AA69-7A08-8380FAF4CF40}"/>
              </a:ext>
            </a:extLst>
          </p:cNvPr>
          <p:cNvSpPr txBox="1">
            <a:spLocks noChangeArrowheads="1"/>
          </p:cNvSpPr>
          <p:nvPr/>
        </p:nvSpPr>
        <p:spPr bwMode="auto">
          <a:xfrm>
            <a:off x="0" y="2420888"/>
            <a:ext cx="7003504" cy="1233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65000"/>
              <a:buFont typeface="Wingdings" charset="0"/>
              <a:buChar char="v"/>
              <a:defRPr sz="2800" b="1" i="0">
                <a:solidFill>
                  <a:schemeClr val="tx1"/>
                </a:solidFill>
                <a:latin typeface="Arial" panose="020B0604020202020204" pitchFamily="34" charset="0"/>
                <a:ea typeface="Geneva" charset="-128"/>
                <a:cs typeface="Arial" panose="020B0604020202020204" pitchFamily="34" charset="0"/>
              </a:defRPr>
            </a:lvl1pPr>
            <a:lvl2pPr marL="742950" indent="-285750" algn="l" rtl="0" eaLnBrk="0" fontAlgn="base" hangingPunct="0">
              <a:spcBef>
                <a:spcPct val="20000"/>
              </a:spcBef>
              <a:spcAft>
                <a:spcPct val="0"/>
              </a:spcAft>
              <a:buChar char="–"/>
              <a:defRPr sz="2400" b="1" i="0">
                <a:solidFill>
                  <a:schemeClr val="tx1"/>
                </a:solidFill>
                <a:latin typeface="Arial" panose="020B0604020202020204" pitchFamily="34" charset="0"/>
                <a:ea typeface="Geneva" pitchFamily="-108" charset="-128"/>
                <a:cs typeface="Arial" panose="020B0604020202020204" pitchFamily="34" charset="0"/>
              </a:defRPr>
            </a:lvl2pPr>
            <a:lvl3pPr marL="11430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SzPct val="65000"/>
              <a:buChar char="•"/>
              <a:defRPr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a:lstStyle>
          <a:p>
            <a:pPr algn="r" rtl="1" eaLnBrk="1" hangingPunct="1">
              <a:defRPr/>
            </a:pPr>
            <a:r>
              <a:rPr lang="ar-JO" kern="0" dirty="0">
                <a:solidFill>
                  <a:srgbClr val="FF3300"/>
                </a:solidFill>
                <a:ea typeface="Geneva" charset="0"/>
              </a:rPr>
              <a:t>16 عدداً تعلن الدينونة ضد أدوم</a:t>
            </a:r>
            <a:endParaRPr lang="en-US" kern="0" dirty="0">
              <a:solidFill>
                <a:srgbClr val="FF3300"/>
              </a:solidFill>
              <a:ea typeface="Geneva" charset="0"/>
            </a:endParaRPr>
          </a:p>
          <a:p>
            <a:pPr algn="r" rtl="1" eaLnBrk="1" hangingPunct="1">
              <a:defRPr/>
            </a:pPr>
            <a:r>
              <a:rPr lang="ar-JO" kern="0" dirty="0">
                <a:solidFill>
                  <a:srgbClr val="FF3300"/>
                </a:solidFill>
                <a:ea typeface="Geneva" charset="0"/>
              </a:rPr>
              <a:t>5</a:t>
            </a:r>
            <a:r>
              <a:rPr lang="en-US" kern="0" dirty="0">
                <a:solidFill>
                  <a:srgbClr val="FF3300"/>
                </a:solidFill>
                <a:ea typeface="Geneva" charset="0"/>
              </a:rPr>
              <a:t> </a:t>
            </a:r>
            <a:r>
              <a:rPr lang="ar-JO" kern="0" dirty="0">
                <a:solidFill>
                  <a:srgbClr val="FF3300"/>
                </a:solidFill>
                <a:ea typeface="Geneva" charset="0"/>
              </a:rPr>
              <a:t>منها تتنبأ عن انتصار إسرائيل المستقبلي على أدوم</a:t>
            </a:r>
            <a:r>
              <a:rPr lang="en-US" kern="0" dirty="0">
                <a:solidFill>
                  <a:srgbClr val="FF3300"/>
                </a:solidFill>
                <a:ea typeface="Geneva" charset="0"/>
              </a:rPr>
              <a:t> </a:t>
            </a:r>
          </a:p>
        </p:txBody>
      </p:sp>
      <p:sp>
        <p:nvSpPr>
          <p:cNvPr id="4" name="Rectangle 3">
            <a:extLst>
              <a:ext uri="{FF2B5EF4-FFF2-40B4-BE49-F238E27FC236}">
                <a16:creationId xmlns:a16="http://schemas.microsoft.com/office/drawing/2014/main" id="{CCBB7551-0B2B-DA8E-49E4-7EC11189676F}"/>
              </a:ext>
            </a:extLst>
          </p:cNvPr>
          <p:cNvSpPr txBox="1">
            <a:spLocks noChangeArrowheads="1"/>
          </p:cNvSpPr>
          <p:nvPr/>
        </p:nvSpPr>
        <p:spPr bwMode="auto">
          <a:xfrm>
            <a:off x="179512" y="3818216"/>
            <a:ext cx="7003504" cy="1233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65000"/>
              <a:buFont typeface="Wingdings" charset="0"/>
              <a:buChar char="v"/>
              <a:defRPr sz="2800" b="1" i="0">
                <a:solidFill>
                  <a:schemeClr val="tx1"/>
                </a:solidFill>
                <a:latin typeface="Arial" panose="020B0604020202020204" pitchFamily="34" charset="0"/>
                <a:ea typeface="Geneva" charset="-128"/>
                <a:cs typeface="Arial" panose="020B0604020202020204" pitchFamily="34" charset="0"/>
              </a:defRPr>
            </a:lvl1pPr>
            <a:lvl2pPr marL="742950" indent="-285750" algn="l" rtl="0" eaLnBrk="0" fontAlgn="base" hangingPunct="0">
              <a:spcBef>
                <a:spcPct val="20000"/>
              </a:spcBef>
              <a:spcAft>
                <a:spcPct val="0"/>
              </a:spcAft>
              <a:buChar char="–"/>
              <a:defRPr sz="2400" b="1" i="0">
                <a:solidFill>
                  <a:schemeClr val="tx1"/>
                </a:solidFill>
                <a:latin typeface="Arial" panose="020B0604020202020204" pitchFamily="34" charset="0"/>
                <a:ea typeface="Geneva" pitchFamily="-108" charset="-128"/>
                <a:cs typeface="Arial" panose="020B0604020202020204" pitchFamily="34" charset="0"/>
              </a:defRPr>
            </a:lvl2pPr>
            <a:lvl3pPr marL="11430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SzPct val="65000"/>
              <a:buChar char="•"/>
              <a:defRPr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a:lstStyle>
          <a:p>
            <a:pPr marL="0" indent="0" algn="r" eaLnBrk="1" hangingPunct="1">
              <a:buFont typeface="Wingdings" charset="0"/>
              <a:buNone/>
              <a:defRPr/>
            </a:pPr>
            <a:r>
              <a:rPr lang="ar-JO" kern="0" dirty="0">
                <a:solidFill>
                  <a:srgbClr val="660066"/>
                </a:solidFill>
                <a:ea typeface="Geneva" charset="0"/>
              </a:rPr>
              <a:t>لكن، أليس هذا بكل بساطة موضوع قومي يهودي أكثر منه إعلاناً من الله.</a:t>
            </a:r>
            <a:endParaRPr lang="en-US" kern="0" dirty="0">
              <a:solidFill>
                <a:srgbClr val="660066"/>
              </a:solidFill>
              <a:ea typeface="Geneva"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423317"/>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8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أدوم</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عوبديا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594</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343</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4534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0" y="457200"/>
            <a:ext cx="1676400" cy="1139825"/>
          </a:xfrm>
        </p:spPr>
        <p:txBody>
          <a:bodyPr/>
          <a:lstStyle/>
          <a:p>
            <a:pPr algn="l">
              <a:defRPr/>
            </a:pPr>
            <a:r>
              <a:rPr lang="en-US" dirty="0"/>
              <a:t>Black</a:t>
            </a:r>
          </a:p>
        </p:txBody>
      </p:sp>
    </p:spTree>
    <p:extLst>
      <p:ext uri="{BB962C8B-B14F-4D97-AF65-F5344CB8AC3E}">
        <p14:creationId xmlns:p14="http://schemas.microsoft.com/office/powerpoint/2010/main" val="13456564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Grp="1" noChangeArrowheads="1"/>
          </p:cNvSpPr>
          <p:nvPr>
            <p:ph type="title"/>
          </p:nvPr>
        </p:nvSpPr>
        <p:spPr>
          <a:xfrm>
            <a:off x="568325" y="-26988"/>
            <a:ext cx="7772400" cy="609601"/>
          </a:xfrm>
        </p:spPr>
        <p:txBody>
          <a:bodyPr/>
          <a:lstStyle/>
          <a:p>
            <a:pPr eaLnBrk="1" hangingPunct="1"/>
            <a:r>
              <a:rPr lang="ar-JO" dirty="0">
                <a:ea typeface="Geneva" charset="0"/>
                <a:cs typeface="Geneva" charset="0"/>
              </a:rPr>
              <a:t>الحل</a:t>
            </a:r>
            <a:endParaRPr lang="en-US" dirty="0">
              <a:ea typeface="Geneva" charset="0"/>
              <a:cs typeface="Geneva" charset="0"/>
            </a:endParaRPr>
          </a:p>
        </p:txBody>
      </p:sp>
      <p:sp>
        <p:nvSpPr>
          <p:cNvPr id="218114" name="Rectangle 3"/>
          <p:cNvSpPr>
            <a:spLocks noGrp="1" noChangeArrowheads="1"/>
          </p:cNvSpPr>
          <p:nvPr>
            <p:ph type="body" idx="1"/>
          </p:nvPr>
        </p:nvSpPr>
        <p:spPr>
          <a:xfrm>
            <a:off x="34925" y="1124744"/>
            <a:ext cx="7489825" cy="5733256"/>
          </a:xfrm>
        </p:spPr>
        <p:txBody>
          <a:bodyPr/>
          <a:lstStyle/>
          <a:p>
            <a:pPr marL="468313" lvl="1" indent="-468313" algn="r" rtl="1" eaLnBrk="1" hangingPunct="1">
              <a:lnSpc>
                <a:spcPct val="90000"/>
              </a:lnSpc>
            </a:pPr>
            <a:r>
              <a:rPr lang="ar-JO" sz="3600" dirty="0">
                <a:solidFill>
                  <a:srgbClr val="000000"/>
                </a:solidFill>
                <a:ea typeface="Geneva" charset="0"/>
              </a:rPr>
              <a:t>يعلن سفر عوبديا سيادة الله في وسط العار والهزيمة الوطنية. انعكس ضعف شعب الله ضد أعدائهم على قوة إله إسرائيل. هل كان الله إلهاً مهزوماً؟ هل كان عاجزاً عن مقاومة أعداء شعبه؟ </a:t>
            </a:r>
            <a:endParaRPr lang="en-US" sz="3600" dirty="0">
              <a:solidFill>
                <a:srgbClr val="000000"/>
              </a:solidFill>
              <a:ea typeface="Geneva" charset="0"/>
            </a:endParaRPr>
          </a:p>
          <a:p>
            <a:pPr marL="468313" lvl="1" indent="-468313" eaLnBrk="1" hangingPunct="1">
              <a:lnSpc>
                <a:spcPct val="90000"/>
              </a:lnSpc>
              <a:buFontTx/>
              <a:buNone/>
            </a:pPr>
            <a:endParaRPr lang="en-US" sz="3600" dirty="0">
              <a:solidFill>
                <a:srgbClr val="000000"/>
              </a:solidFill>
              <a:ea typeface="Geneva" charset="0"/>
            </a:endParaRPr>
          </a:p>
          <a:p>
            <a:pPr marL="468313" lvl="1" indent="-468313" algn="r" rtl="1" eaLnBrk="1" hangingPunct="1">
              <a:lnSpc>
                <a:spcPct val="90000"/>
              </a:lnSpc>
            </a:pPr>
            <a:r>
              <a:rPr lang="ar-JO" sz="3600" dirty="0">
                <a:solidFill>
                  <a:srgbClr val="000000"/>
                </a:solidFill>
                <a:ea typeface="Geneva" charset="0"/>
              </a:rPr>
              <a:t>لا. هو رد عوبديا القوي، سوف يفي إله إسرائيل بوعوده على الرغم من أن المستقبل يبدو معتماً. لم تفهم الأمم أن انتصارها المؤقت على شعب الله كان من عمل الله.</a:t>
            </a:r>
            <a:endParaRPr lang="en-US" sz="3600" dirty="0">
              <a:solidFill>
                <a:srgbClr val="000000"/>
              </a:solidFill>
              <a:ea typeface="Geneva" charset="0"/>
            </a:endParaRPr>
          </a:p>
        </p:txBody>
      </p:sp>
      <p:sp>
        <p:nvSpPr>
          <p:cNvPr id="218115" name="AutoShape 5">
            <a:hlinkClick r:id="rId3" action="ppaction://hlinksldjump" highlightClick="1"/>
          </p:cNvPr>
          <p:cNvSpPr>
            <a:spLocks noChangeArrowheads="1"/>
          </p:cNvSpPr>
          <p:nvPr/>
        </p:nvSpPr>
        <p:spPr bwMode="auto">
          <a:xfrm>
            <a:off x="8458200" y="6248400"/>
            <a:ext cx="685800" cy="609600"/>
          </a:xfrm>
          <a:prstGeom prst="actionButtonBackPrevious">
            <a:avLst/>
          </a:prstGeom>
          <a:solidFill>
            <a:schemeClr val="accent1"/>
          </a:solidFill>
          <a:ln w="9525">
            <a:solidFill>
              <a:schemeClr val="tx1"/>
            </a:solidFill>
            <a:miter lim="800000"/>
            <a:headEnd/>
            <a:tailEnd/>
          </a:ln>
        </p:spPr>
        <p:txBody>
          <a:bodyPr wrap="none" anchor="ctr"/>
          <a:lstStyle/>
          <a:p>
            <a:endParaRPr lang="en-US" b="1" dirty="0">
              <a:latin typeface="Arial" panose="020B0604020202020204" pitchFamily="34" charset="0"/>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p:cNvSpPr>
            <a:spLocks noGrp="1" noChangeArrowheads="1"/>
          </p:cNvSpPr>
          <p:nvPr>
            <p:ph type="title"/>
          </p:nvPr>
        </p:nvSpPr>
        <p:spPr>
          <a:xfrm>
            <a:off x="685800" y="0"/>
            <a:ext cx="7772400" cy="609600"/>
          </a:xfrm>
        </p:spPr>
        <p:txBody>
          <a:bodyPr/>
          <a:lstStyle/>
          <a:p>
            <a:pPr eaLnBrk="1" hangingPunct="1"/>
            <a:r>
              <a:rPr lang="ar-JO" dirty="0">
                <a:ea typeface="Geneva" charset="0"/>
                <a:cs typeface="Geneva" charset="0"/>
              </a:rPr>
              <a:t>الحل</a:t>
            </a:r>
            <a:endParaRPr lang="en-US" dirty="0">
              <a:ea typeface="Geneva" charset="0"/>
              <a:cs typeface="Geneva" charset="0"/>
            </a:endParaRPr>
          </a:p>
        </p:txBody>
      </p:sp>
      <p:sp>
        <p:nvSpPr>
          <p:cNvPr id="220162" name="Rectangle 3"/>
          <p:cNvSpPr>
            <a:spLocks noGrp="1" noChangeArrowheads="1"/>
          </p:cNvSpPr>
          <p:nvPr>
            <p:ph type="body" idx="1"/>
          </p:nvPr>
        </p:nvSpPr>
        <p:spPr>
          <a:xfrm>
            <a:off x="179512" y="1052735"/>
            <a:ext cx="7056313" cy="5275039"/>
          </a:xfrm>
        </p:spPr>
        <p:txBody>
          <a:bodyPr/>
          <a:lstStyle/>
          <a:p>
            <a:pPr marL="468313" lvl="1" indent="-468313" algn="r" rtl="1" eaLnBrk="1" hangingPunct="1">
              <a:lnSpc>
                <a:spcPct val="90000"/>
              </a:lnSpc>
            </a:pPr>
            <a:r>
              <a:rPr lang="ar-JO" sz="3200" dirty="0">
                <a:solidFill>
                  <a:srgbClr val="FF3300"/>
                </a:solidFill>
                <a:ea typeface="Geneva" charset="0"/>
              </a:rPr>
              <a:t>كانت رسالة عوبديا أن إله إسرائيل دائماً ذو سيطرة كاملة وهو يتمم قصده، إنها رسالة الإيمان، الرجاء والإنتصار ضد أعداء الله </a:t>
            </a:r>
            <a:r>
              <a:rPr lang="en-US" sz="3200" dirty="0">
                <a:solidFill>
                  <a:srgbClr val="FF3300"/>
                </a:solidFill>
                <a:ea typeface="Geneva" charset="0"/>
              </a:rPr>
              <a:t>  </a:t>
            </a:r>
          </a:p>
          <a:p>
            <a:pPr marL="468313" lvl="1" indent="-468313" eaLnBrk="1" hangingPunct="1">
              <a:lnSpc>
                <a:spcPct val="90000"/>
              </a:lnSpc>
            </a:pPr>
            <a:endParaRPr lang="en-US" sz="3200" dirty="0">
              <a:solidFill>
                <a:srgbClr val="FF3300"/>
              </a:solidFill>
              <a:ea typeface="Geneva" charset="0"/>
            </a:endParaRPr>
          </a:p>
          <a:p>
            <a:pPr marL="468313" lvl="1" indent="-468313" algn="r" rtl="1" eaLnBrk="1" hangingPunct="1">
              <a:lnSpc>
                <a:spcPct val="90000"/>
              </a:lnSpc>
            </a:pPr>
            <a:r>
              <a:rPr lang="ar-JO" sz="3200" dirty="0">
                <a:solidFill>
                  <a:srgbClr val="FF3300"/>
                </a:solidFill>
                <a:ea typeface="Geneva" charset="0"/>
              </a:rPr>
              <a:t>لكن انتصار إسرائيل سيكون بركة لكل الأمم، جلب ارتداد إسرائيل الدينونة</a:t>
            </a:r>
            <a:br>
              <a:rPr lang="en-US" sz="3200" dirty="0">
                <a:solidFill>
                  <a:srgbClr val="FF3300"/>
                </a:solidFill>
                <a:ea typeface="Geneva" charset="0"/>
              </a:rPr>
            </a:br>
            <a:br>
              <a:rPr lang="en-US" sz="3200" dirty="0">
                <a:solidFill>
                  <a:srgbClr val="FF3300"/>
                </a:solidFill>
                <a:ea typeface="Geneva" charset="0"/>
              </a:rPr>
            </a:br>
            <a:r>
              <a:rPr lang="ar-JO" sz="3200" dirty="0">
                <a:ea typeface="Geneva" charset="0"/>
              </a:rPr>
              <a:t>لأنه إن كان رفض (إسرائيل) هو مصالحة العالم، فماذا يكون اقتبالهم إلا حياة من الأموات؟</a:t>
            </a:r>
            <a:br>
              <a:rPr lang="en-US" sz="3200" dirty="0">
                <a:ea typeface="Geneva" charset="0"/>
              </a:rPr>
            </a:br>
            <a:r>
              <a:rPr lang="ar-JO" sz="3200" dirty="0">
                <a:ea typeface="Geneva" charset="0"/>
              </a:rPr>
              <a:t> (رو 11: 15)</a:t>
            </a:r>
            <a:endParaRPr lang="en-US" sz="3200" dirty="0">
              <a:ea typeface="Geneva" charset="0"/>
            </a:endParaRPr>
          </a:p>
        </p:txBody>
      </p:sp>
      <p:sp>
        <p:nvSpPr>
          <p:cNvPr id="220163" name="AutoShape 4">
            <a:hlinkClick r:id="rId3" action="ppaction://hlinksldjump" highlightClick="1"/>
          </p:cNvPr>
          <p:cNvSpPr>
            <a:spLocks noChangeArrowheads="1"/>
          </p:cNvSpPr>
          <p:nvPr/>
        </p:nvSpPr>
        <p:spPr bwMode="auto">
          <a:xfrm>
            <a:off x="8458200" y="6248400"/>
            <a:ext cx="685800" cy="609600"/>
          </a:xfrm>
          <a:prstGeom prst="actionButtonBackPrevious">
            <a:avLst/>
          </a:prstGeom>
          <a:solidFill>
            <a:schemeClr val="accent1"/>
          </a:solidFill>
          <a:ln w="9525">
            <a:solidFill>
              <a:schemeClr val="tx1"/>
            </a:solidFill>
            <a:miter lim="800000"/>
            <a:headEnd/>
            <a:tailEnd/>
          </a:ln>
        </p:spPr>
        <p:txBody>
          <a:bodyPr wrap="none" anchor="ctr"/>
          <a:lstStyle/>
          <a:p>
            <a:endParaRPr lang="en-US" b="1" dirty="0">
              <a:latin typeface="Arial" panose="020B0604020202020204" pitchFamily="34" charset="0"/>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ChangeArrowheads="1"/>
          </p:cNvSpPr>
          <p:nvPr>
            <p:ph type="title"/>
          </p:nvPr>
        </p:nvSpPr>
        <p:spPr>
          <a:xfrm>
            <a:off x="685800" y="0"/>
            <a:ext cx="7772400" cy="609600"/>
          </a:xfrm>
        </p:spPr>
        <p:txBody>
          <a:bodyPr/>
          <a:lstStyle/>
          <a:p>
            <a:pPr eaLnBrk="1" hangingPunct="1"/>
            <a:r>
              <a:rPr lang="en-US" dirty="0">
                <a:ea typeface="Geneva" charset="0"/>
                <a:cs typeface="Geneva" charset="0"/>
              </a:rPr>
              <a:t>Solution</a:t>
            </a:r>
          </a:p>
        </p:txBody>
      </p:sp>
      <p:sp>
        <p:nvSpPr>
          <p:cNvPr id="222210" name="Rectangle 3"/>
          <p:cNvSpPr>
            <a:spLocks noGrp="1" noChangeArrowheads="1"/>
          </p:cNvSpPr>
          <p:nvPr>
            <p:ph type="body" idx="1"/>
          </p:nvPr>
        </p:nvSpPr>
        <p:spPr>
          <a:xfrm>
            <a:off x="152400" y="1340768"/>
            <a:ext cx="7156450" cy="4983832"/>
          </a:xfrm>
        </p:spPr>
        <p:txBody>
          <a:bodyPr/>
          <a:lstStyle/>
          <a:p>
            <a:pPr marL="355600" lvl="1" indent="-355600" algn="r" rtl="1" eaLnBrk="1" hangingPunct="1">
              <a:lnSpc>
                <a:spcPct val="90000"/>
              </a:lnSpc>
            </a:pPr>
            <a:r>
              <a:rPr lang="ar-JO" sz="3600" dirty="0">
                <a:solidFill>
                  <a:srgbClr val="000000"/>
                </a:solidFill>
                <a:ea typeface="Geneva" charset="0"/>
              </a:rPr>
              <a:t>هذا السفر ليس مجرد تعبير عن القومية اليهودية</a:t>
            </a:r>
            <a:endParaRPr lang="en-US" sz="3600" dirty="0">
              <a:solidFill>
                <a:srgbClr val="000000"/>
              </a:solidFill>
              <a:ea typeface="Geneva" charset="0"/>
            </a:endParaRPr>
          </a:p>
          <a:p>
            <a:pPr marL="355600" lvl="1" indent="-355600" eaLnBrk="1" hangingPunct="1">
              <a:lnSpc>
                <a:spcPct val="90000"/>
              </a:lnSpc>
            </a:pPr>
            <a:endParaRPr lang="en-US" sz="3600" dirty="0">
              <a:solidFill>
                <a:srgbClr val="000000"/>
              </a:solidFill>
              <a:ea typeface="Geneva" charset="0"/>
            </a:endParaRPr>
          </a:p>
          <a:p>
            <a:pPr marL="355600" lvl="1" indent="-355600" algn="r" rtl="1" eaLnBrk="1" hangingPunct="1">
              <a:lnSpc>
                <a:spcPct val="90000"/>
              </a:lnSpc>
            </a:pPr>
            <a:r>
              <a:rPr lang="ar-JO" sz="3600" dirty="0">
                <a:solidFill>
                  <a:srgbClr val="000000"/>
                </a:solidFill>
                <a:ea typeface="Geneva" charset="0"/>
              </a:rPr>
              <a:t>لكنه يعلن أمانة الله كشهادة عن عدله الأخلاقي الذي سيؤسس من خلاله العدل على الأرض بشكل نهائي</a:t>
            </a:r>
            <a:endParaRPr lang="en-US" sz="3600" dirty="0">
              <a:solidFill>
                <a:srgbClr val="000000"/>
              </a:solidFill>
              <a:ea typeface="Geneva" charset="0"/>
            </a:endParaRPr>
          </a:p>
        </p:txBody>
      </p:sp>
      <p:sp>
        <p:nvSpPr>
          <p:cNvPr id="222211" name="AutoShape 4">
            <a:hlinkClick r:id="rId3" action="ppaction://hlinksldjump" highlightClick="1"/>
          </p:cNvPr>
          <p:cNvSpPr>
            <a:spLocks noChangeArrowheads="1"/>
          </p:cNvSpPr>
          <p:nvPr/>
        </p:nvSpPr>
        <p:spPr bwMode="auto">
          <a:xfrm>
            <a:off x="8458200" y="6248400"/>
            <a:ext cx="685800" cy="609600"/>
          </a:xfrm>
          <a:prstGeom prst="actionButtonBackPrevious">
            <a:avLst/>
          </a:prstGeom>
          <a:solidFill>
            <a:schemeClr val="accent1"/>
          </a:solidFill>
          <a:ln w="9525">
            <a:solidFill>
              <a:schemeClr val="tx1"/>
            </a:solidFill>
            <a:miter lim="800000"/>
            <a:headEnd/>
            <a:tailEnd/>
          </a:ln>
        </p:spPr>
        <p:txBody>
          <a:bodyPr wrap="none" anchor="ctr"/>
          <a:lstStyle/>
          <a:p>
            <a:endParaRPr lang="en-US" b="1" dirty="0">
              <a:latin typeface="Arial" panose="020B0604020202020204" pitchFamily="34" charset="0"/>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0" y="457200"/>
            <a:ext cx="1676400" cy="1139825"/>
          </a:xfrm>
        </p:spPr>
        <p:txBody>
          <a:bodyPr/>
          <a:lstStyle/>
          <a:p>
            <a:pPr algn="l">
              <a:defRPr/>
            </a:pPr>
            <a:r>
              <a:rPr lang="en-US" dirty="0"/>
              <a:t>Black</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dirty="0">
                <a:solidFill>
                  <a:srgbClr val="FFFFFF"/>
                </a:solidFill>
                <a:ea typeface="ＭＳ Ｐゴシック" charset="0"/>
              </a:rPr>
              <a:t>مسح العهد القديم</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التقديمي</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مجانا</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6779288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3"/>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MS PGothic" pitchFamily="34" charset="-128"/>
              <a:cs typeface="Arial" panose="020B0604020202020204" pitchFamily="34" charset="0"/>
            </a:endParaRPr>
          </a:p>
        </p:txBody>
      </p:sp>
      <p:sp>
        <p:nvSpPr>
          <p:cNvPr id="264195" name="Rectangle 4"/>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MS PGothic" pitchFamily="34" charset="-128"/>
              <a:cs typeface="Arial" panose="020B0604020202020204" pitchFamily="34" charset="0"/>
            </a:endParaRPr>
          </a:p>
        </p:txBody>
      </p:sp>
      <p:sp>
        <p:nvSpPr>
          <p:cNvPr id="264196" name="Rectangle 5"/>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MS PGothic" pitchFamily="34" charset="-128"/>
              <a:cs typeface="Arial" panose="020B0604020202020204" pitchFamily="34" charset="0"/>
            </a:endParaRPr>
          </a:p>
        </p:txBody>
      </p:sp>
      <p:sp>
        <p:nvSpPr>
          <p:cNvPr id="264197" name="Rectangle 6"/>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MS PGothic" pitchFamily="34" charset="-128"/>
              <a:cs typeface="Arial" panose="020B0604020202020204" pitchFamily="34" charset="0"/>
            </a:endParaRPr>
          </a:p>
        </p:txBody>
      </p:sp>
      <p:sp>
        <p:nvSpPr>
          <p:cNvPr id="264198" name="Rectangle 7"/>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MS PGothic" pitchFamily="34" charset="-128"/>
              <a:cs typeface="Arial" panose="020B0604020202020204" pitchFamily="34" charset="0"/>
            </a:endParaRPr>
          </a:p>
        </p:txBody>
      </p:sp>
      <p:sp>
        <p:nvSpPr>
          <p:cNvPr id="264199" name="Rectangle 8"/>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MS PGothic" pitchFamily="34" charset="-128"/>
              <a:cs typeface="Arial" panose="020B0604020202020204" pitchFamily="34" charset="0"/>
            </a:endParaRPr>
          </a:p>
        </p:txBody>
      </p:sp>
      <p:sp>
        <p:nvSpPr>
          <p:cNvPr id="264200" name="Rectangle 9"/>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MS PGothic" pitchFamily="34" charset="-128"/>
              <a:cs typeface="Arial" panose="020B0604020202020204" pitchFamily="34" charset="0"/>
            </a:endParaRPr>
          </a:p>
        </p:txBody>
      </p:sp>
      <p:sp>
        <p:nvSpPr>
          <p:cNvPr id="264201" name="Text Box 10"/>
          <p:cNvSpPr txBox="1">
            <a:spLocks noChangeArrowheads="1"/>
          </p:cNvSpPr>
          <p:nvPr/>
        </p:nvSpPr>
        <p:spPr bwMode="auto">
          <a:xfrm>
            <a:off x="8382000" y="76200"/>
            <a:ext cx="703263" cy="461963"/>
          </a:xfrm>
          <a:prstGeom prst="rect">
            <a:avLst/>
          </a:prstGeom>
          <a:noFill/>
          <a:ln w="12700" cap="sq">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342</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8203" name="Rectangle 11"/>
          <p:cNvSpPr>
            <a:spLocks noChangeArrowheads="1"/>
          </p:cNvSpPr>
          <p:nvPr/>
        </p:nvSpPr>
        <p:spPr bwMode="auto">
          <a:xfrm>
            <a:off x="4038600" y="1600200"/>
            <a:ext cx="990600" cy="4572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931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8204" name="Rectangle 12"/>
          <p:cNvSpPr>
            <a:spLocks noChangeArrowheads="1"/>
          </p:cNvSpPr>
          <p:nvPr/>
        </p:nvSpPr>
        <p:spPr bwMode="auto">
          <a:xfrm>
            <a:off x="3581400" y="3048000"/>
            <a:ext cx="990600" cy="4572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722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8205" name="Rectangle 13"/>
          <p:cNvSpPr>
            <a:spLocks noChangeArrowheads="1"/>
          </p:cNvSpPr>
          <p:nvPr/>
        </p:nvSpPr>
        <p:spPr bwMode="auto">
          <a:xfrm>
            <a:off x="1524000" y="6248400"/>
            <a:ext cx="990600" cy="4572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8206" name="Rectangle 14"/>
          <p:cNvSpPr>
            <a:spLocks noChangeArrowheads="1"/>
          </p:cNvSpPr>
          <p:nvPr/>
        </p:nvSpPr>
        <p:spPr bwMode="auto">
          <a:xfrm>
            <a:off x="7467600" y="1676400"/>
            <a:ext cx="1676400" cy="4572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عوبديا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8207" name="Rectangle 15"/>
          <p:cNvSpPr>
            <a:spLocks noChangeArrowheads="1"/>
          </p:cNvSpPr>
          <p:nvPr/>
        </p:nvSpPr>
        <p:spPr bwMode="auto">
          <a:xfrm>
            <a:off x="-76200" y="3429000"/>
            <a:ext cx="1676400" cy="4572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يونان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8208" name="Rectangle 16"/>
          <p:cNvSpPr>
            <a:spLocks noChangeArrowheads="1"/>
          </p:cNvSpPr>
          <p:nvPr/>
        </p:nvSpPr>
        <p:spPr bwMode="auto">
          <a:xfrm>
            <a:off x="1143000" y="3429000"/>
            <a:ext cx="1676400" cy="4572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عاموس</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8209" name="Rectangle 17"/>
          <p:cNvSpPr>
            <a:spLocks noChangeArrowheads="1"/>
          </p:cNvSpPr>
          <p:nvPr/>
        </p:nvSpPr>
        <p:spPr bwMode="auto">
          <a:xfrm>
            <a:off x="2438400" y="3429000"/>
            <a:ext cx="1676400" cy="4572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هوشع</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8210" name="Rectangle 18"/>
          <p:cNvSpPr>
            <a:spLocks noChangeArrowheads="1"/>
          </p:cNvSpPr>
          <p:nvPr/>
        </p:nvSpPr>
        <p:spPr bwMode="auto">
          <a:xfrm>
            <a:off x="2743200" y="3771900"/>
            <a:ext cx="1676400" cy="4572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أشعياء</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8211" name="Rectangle 19"/>
          <p:cNvSpPr>
            <a:spLocks noChangeArrowheads="1"/>
          </p:cNvSpPr>
          <p:nvPr/>
        </p:nvSpPr>
        <p:spPr bwMode="auto">
          <a:xfrm>
            <a:off x="2971800" y="4114800"/>
            <a:ext cx="1676400" cy="4572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ميخا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8212" name="Rectangle 20"/>
          <p:cNvSpPr>
            <a:spLocks noChangeArrowheads="1"/>
          </p:cNvSpPr>
          <p:nvPr/>
        </p:nvSpPr>
        <p:spPr bwMode="auto">
          <a:xfrm>
            <a:off x="5334000" y="4038600"/>
            <a:ext cx="1676400" cy="4572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ناحوم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8213" name="Rectangle 21"/>
          <p:cNvSpPr>
            <a:spLocks noChangeArrowheads="1"/>
          </p:cNvSpPr>
          <p:nvPr/>
        </p:nvSpPr>
        <p:spPr bwMode="auto">
          <a:xfrm>
            <a:off x="6781800" y="4038600"/>
            <a:ext cx="2057400" cy="5334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صفنيا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8214" name="Rectangle 22"/>
          <p:cNvSpPr>
            <a:spLocks noChangeArrowheads="1"/>
          </p:cNvSpPr>
          <p:nvPr/>
        </p:nvSpPr>
        <p:spPr bwMode="auto">
          <a:xfrm>
            <a:off x="-76200" y="5867400"/>
            <a:ext cx="2057400" cy="5334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حبقوق</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8215" name="Rectangle 23"/>
          <p:cNvSpPr>
            <a:spLocks noChangeArrowheads="1"/>
          </p:cNvSpPr>
          <p:nvPr/>
        </p:nvSpPr>
        <p:spPr bwMode="auto">
          <a:xfrm>
            <a:off x="-76200" y="5486400"/>
            <a:ext cx="990600" cy="4572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يوئيل </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8217" name="Rectangle 25"/>
          <p:cNvSpPr>
            <a:spLocks noChangeArrowheads="1"/>
          </p:cNvSpPr>
          <p:nvPr/>
        </p:nvSpPr>
        <p:spPr bwMode="auto">
          <a:xfrm>
            <a:off x="533400" y="4800600"/>
            <a:ext cx="2057400" cy="4572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إرميا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8218" name="Rectangle 26"/>
          <p:cNvSpPr>
            <a:spLocks noChangeArrowheads="1"/>
          </p:cNvSpPr>
          <p:nvPr/>
        </p:nvSpPr>
        <p:spPr bwMode="auto">
          <a:xfrm>
            <a:off x="1066800" y="5105400"/>
            <a:ext cx="2590800" cy="5334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مراثي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8219" name="Rectangle 27"/>
          <p:cNvSpPr>
            <a:spLocks noChangeArrowheads="1"/>
          </p:cNvSpPr>
          <p:nvPr/>
        </p:nvSpPr>
        <p:spPr bwMode="auto">
          <a:xfrm>
            <a:off x="1447800" y="5486400"/>
            <a:ext cx="1524000" cy="5334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دانيال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8220" name="Rectangle 28"/>
          <p:cNvSpPr>
            <a:spLocks noChangeArrowheads="1"/>
          </p:cNvSpPr>
          <p:nvPr/>
        </p:nvSpPr>
        <p:spPr bwMode="auto">
          <a:xfrm>
            <a:off x="1828800" y="5867400"/>
            <a:ext cx="1524000" cy="4572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حزقيال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8221" name="Rectangle 29"/>
          <p:cNvSpPr>
            <a:spLocks noChangeArrowheads="1"/>
          </p:cNvSpPr>
          <p:nvPr/>
        </p:nvSpPr>
        <p:spPr bwMode="auto">
          <a:xfrm>
            <a:off x="3657600" y="5524500"/>
            <a:ext cx="1676400" cy="4572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حجي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8222" name="Rectangle 30"/>
          <p:cNvSpPr>
            <a:spLocks noChangeArrowheads="1"/>
          </p:cNvSpPr>
          <p:nvPr/>
        </p:nvSpPr>
        <p:spPr bwMode="auto">
          <a:xfrm>
            <a:off x="3657600" y="5867400"/>
            <a:ext cx="1905000" cy="457200"/>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زكريا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8223" name="Rectangle 31"/>
          <p:cNvSpPr>
            <a:spLocks noChangeArrowheads="1"/>
          </p:cNvSpPr>
          <p:nvPr/>
        </p:nvSpPr>
        <p:spPr bwMode="auto">
          <a:xfrm>
            <a:off x="6248400" y="5867400"/>
            <a:ext cx="1676400" cy="4572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ملاخي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64222" name="Rectangle 32"/>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sz="4000" dirty="0">
                <a:solidFill>
                  <a:srgbClr val="000000"/>
                </a:solidFill>
                <a:cs typeface="Arial" panose="020B0604020202020204" pitchFamily="34" charset="0"/>
              </a:rPr>
              <a:t>Placing the Prophets</a:t>
            </a:r>
            <a:endParaRPr kumimoji="1" lang="en-US" sz="4000" dirty="0">
              <a:cs typeface="Arial" panose="020B0604020202020204" pitchFamily="34" charset="0"/>
            </a:endParaRPr>
          </a:p>
        </p:txBody>
      </p:sp>
      <p:sp>
        <p:nvSpPr>
          <p:cNvPr id="264223" name="Rectangle 33"/>
          <p:cNvSpPr>
            <a:spLocks noChangeArrowheads="1"/>
          </p:cNvSpPr>
          <p:nvPr/>
        </p:nvSpPr>
        <p:spPr bwMode="auto">
          <a:xfrm>
            <a:off x="0" y="762000"/>
            <a:ext cx="2143125" cy="6096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1" lang="ar-JO" sz="2800" b="1" u="none" strike="noStrike" kern="1200" cap="none" spc="0" normalizeH="0" baseline="0" noProof="0" dirty="0">
                <a:ln>
                  <a:noFill/>
                </a:ln>
                <a:solidFill>
                  <a:srgbClr val="EAEAEA"/>
                </a:solidFill>
                <a:effectLst/>
                <a:uLnTx/>
                <a:uFillTx/>
                <a:latin typeface="Arial" panose="020B0604020202020204" pitchFamily="34" charset="0"/>
                <a:ea typeface="MS PGothic" pitchFamily="34" charset="-128"/>
                <a:cs typeface="Arial" panose="020B0604020202020204" pitchFamily="34" charset="0"/>
              </a:rPr>
              <a:t>التواريخ الرئيسية</a:t>
            </a:r>
            <a:endParaRPr kumimoji="1" lang="en-US" sz="2800" b="1" u="none" strike="noStrike" kern="1200" cap="none" spc="0" normalizeH="0" baseline="0" noProof="0" dirty="0">
              <a:ln>
                <a:noFill/>
              </a:ln>
              <a:solidFill>
                <a:srgbClr val="EAEAEA"/>
              </a:solidFill>
              <a:effectLst/>
              <a:uLnTx/>
              <a:uFillTx/>
              <a:latin typeface="Arial" panose="020B0604020202020204" pitchFamily="34" charset="0"/>
              <a:ea typeface="MS PGothic" pitchFamily="34" charset="-128"/>
              <a:cs typeface="Arial" panose="020B0604020202020204" pitchFamily="34" charset="0"/>
            </a:endParaRPr>
          </a:p>
        </p:txBody>
      </p:sp>
      <p:sp>
        <p:nvSpPr>
          <p:cNvPr id="264224" name="WordArt 35"/>
          <p:cNvSpPr>
            <a:spLocks noChangeArrowheads="1" noChangeShapeType="1" noTextEdit="1"/>
          </p:cNvSpPr>
          <p:nvPr/>
        </p:nvSpPr>
        <p:spPr bwMode="auto">
          <a:xfrm>
            <a:off x="2362200" y="84138"/>
            <a:ext cx="4876800" cy="906462"/>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200" b="1" u="none" strike="noStrike" kern="10" cap="none" spc="0" normalizeH="0" baseline="0" noProof="0" dirty="0">
                <a:ln w="9525">
                  <a:round/>
                  <a:headEnd/>
                  <a:tailEnd/>
                </a:ln>
                <a:gradFill rotWithShape="1">
                  <a:gsLst>
                    <a:gs pos="0">
                      <a:srgbClr val="FFFFCC"/>
                    </a:gs>
                    <a:gs pos="100000">
                      <a:srgbClr val="FF9999"/>
                    </a:gs>
                  </a:gsLst>
                  <a:lin ang="5400000" scaled="1"/>
                </a:gradFill>
                <a:effectLst/>
                <a:uLnTx/>
                <a:uFillTx/>
                <a:latin typeface="Arial" panose="020B0604020202020204" pitchFamily="34" charset="0"/>
                <a:ea typeface="MS PGothic" pitchFamily="34" charset="-128"/>
                <a:cs typeface="Arial" panose="020B0604020202020204" pitchFamily="34" charset="0"/>
              </a:rPr>
              <a:t>ترتيب الأنبياء</a:t>
            </a:r>
          </a:p>
        </p:txBody>
      </p:sp>
    </p:spTree>
    <p:extLst>
      <p:ext uri="{BB962C8B-B14F-4D97-AF65-F5344CB8AC3E}">
        <p14:creationId xmlns:p14="http://schemas.microsoft.com/office/powerpoint/2010/main" val="2815221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203"/>
                                        </p:tgtEl>
                                        <p:attrNameLst>
                                          <p:attrName>style.visibility</p:attrName>
                                        </p:attrNameLst>
                                      </p:cBhvr>
                                      <p:to>
                                        <p:strVal val="visible"/>
                                      </p:to>
                                    </p:set>
                                    <p:anim calcmode="lin" valueType="num">
                                      <p:cBhvr additive="base">
                                        <p:cTn id="7" dur="500" fill="hold"/>
                                        <p:tgtEl>
                                          <p:spTgt spid="8203"/>
                                        </p:tgtEl>
                                        <p:attrNameLst>
                                          <p:attrName>ppt_x</p:attrName>
                                        </p:attrNameLst>
                                      </p:cBhvr>
                                      <p:tavLst>
                                        <p:tav tm="0">
                                          <p:val>
                                            <p:strVal val="0-#ppt_w/2"/>
                                          </p:val>
                                        </p:tav>
                                        <p:tav tm="100000">
                                          <p:val>
                                            <p:strVal val="#ppt_x"/>
                                          </p:val>
                                        </p:tav>
                                      </p:tavLst>
                                    </p:anim>
                                    <p:anim calcmode="lin" valueType="num">
                                      <p:cBhvr additive="base">
                                        <p:cTn id="8" dur="500" fill="hold"/>
                                        <p:tgtEl>
                                          <p:spTgt spid="82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204"/>
                                        </p:tgtEl>
                                        <p:attrNameLst>
                                          <p:attrName>style.visibility</p:attrName>
                                        </p:attrNameLst>
                                      </p:cBhvr>
                                      <p:to>
                                        <p:strVal val="visible"/>
                                      </p:to>
                                    </p:set>
                                    <p:anim calcmode="lin" valueType="num">
                                      <p:cBhvr additive="base">
                                        <p:cTn id="13" dur="500" fill="hold"/>
                                        <p:tgtEl>
                                          <p:spTgt spid="8204"/>
                                        </p:tgtEl>
                                        <p:attrNameLst>
                                          <p:attrName>ppt_x</p:attrName>
                                        </p:attrNameLst>
                                      </p:cBhvr>
                                      <p:tavLst>
                                        <p:tav tm="0">
                                          <p:val>
                                            <p:strVal val="0-#ppt_w/2"/>
                                          </p:val>
                                        </p:tav>
                                        <p:tav tm="100000">
                                          <p:val>
                                            <p:strVal val="#ppt_x"/>
                                          </p:val>
                                        </p:tav>
                                      </p:tavLst>
                                    </p:anim>
                                    <p:anim calcmode="lin" valueType="num">
                                      <p:cBhvr additive="base">
                                        <p:cTn id="14" dur="500" fill="hold"/>
                                        <p:tgtEl>
                                          <p:spTgt spid="820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05"/>
                                        </p:tgtEl>
                                        <p:attrNameLst>
                                          <p:attrName>style.visibility</p:attrName>
                                        </p:attrNameLst>
                                      </p:cBhvr>
                                      <p:to>
                                        <p:strVal val="visible"/>
                                      </p:to>
                                    </p:set>
                                    <p:anim calcmode="lin" valueType="num">
                                      <p:cBhvr additive="base">
                                        <p:cTn id="19" dur="500" fill="hold"/>
                                        <p:tgtEl>
                                          <p:spTgt spid="8205"/>
                                        </p:tgtEl>
                                        <p:attrNameLst>
                                          <p:attrName>ppt_x</p:attrName>
                                        </p:attrNameLst>
                                      </p:cBhvr>
                                      <p:tavLst>
                                        <p:tav tm="0">
                                          <p:val>
                                            <p:strVal val="0-#ppt_w/2"/>
                                          </p:val>
                                        </p:tav>
                                        <p:tav tm="100000">
                                          <p:val>
                                            <p:strVal val="#ppt_x"/>
                                          </p:val>
                                        </p:tav>
                                      </p:tavLst>
                                    </p:anim>
                                    <p:anim calcmode="lin" valueType="num">
                                      <p:cBhvr additive="base">
                                        <p:cTn id="20" dur="500" fill="hold"/>
                                        <p:tgtEl>
                                          <p:spTgt spid="820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206"/>
                                        </p:tgtEl>
                                        <p:attrNameLst>
                                          <p:attrName>style.visibility</p:attrName>
                                        </p:attrNameLst>
                                      </p:cBhvr>
                                      <p:to>
                                        <p:strVal val="visible"/>
                                      </p:to>
                                    </p:set>
                                    <p:anim calcmode="lin" valueType="num">
                                      <p:cBhvr additive="base">
                                        <p:cTn id="25" dur="500" fill="hold"/>
                                        <p:tgtEl>
                                          <p:spTgt spid="8206"/>
                                        </p:tgtEl>
                                        <p:attrNameLst>
                                          <p:attrName>ppt_x</p:attrName>
                                        </p:attrNameLst>
                                      </p:cBhvr>
                                      <p:tavLst>
                                        <p:tav tm="0">
                                          <p:val>
                                            <p:strVal val="0-#ppt_w/2"/>
                                          </p:val>
                                        </p:tav>
                                        <p:tav tm="100000">
                                          <p:val>
                                            <p:strVal val="#ppt_x"/>
                                          </p:val>
                                        </p:tav>
                                      </p:tavLst>
                                    </p:anim>
                                    <p:anim calcmode="lin" valueType="num">
                                      <p:cBhvr additive="base">
                                        <p:cTn id="26" dur="500" fill="hold"/>
                                        <p:tgtEl>
                                          <p:spTgt spid="820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207"/>
                                        </p:tgtEl>
                                        <p:attrNameLst>
                                          <p:attrName>style.visibility</p:attrName>
                                        </p:attrNameLst>
                                      </p:cBhvr>
                                      <p:to>
                                        <p:strVal val="visible"/>
                                      </p:to>
                                    </p:set>
                                    <p:anim calcmode="lin" valueType="num">
                                      <p:cBhvr additive="base">
                                        <p:cTn id="31" dur="500" fill="hold"/>
                                        <p:tgtEl>
                                          <p:spTgt spid="8207"/>
                                        </p:tgtEl>
                                        <p:attrNameLst>
                                          <p:attrName>ppt_x</p:attrName>
                                        </p:attrNameLst>
                                      </p:cBhvr>
                                      <p:tavLst>
                                        <p:tav tm="0">
                                          <p:val>
                                            <p:strVal val="0-#ppt_w/2"/>
                                          </p:val>
                                        </p:tav>
                                        <p:tav tm="100000">
                                          <p:val>
                                            <p:strVal val="#ppt_x"/>
                                          </p:val>
                                        </p:tav>
                                      </p:tavLst>
                                    </p:anim>
                                    <p:anim calcmode="lin" valueType="num">
                                      <p:cBhvr additive="base">
                                        <p:cTn id="32" dur="500" fill="hold"/>
                                        <p:tgtEl>
                                          <p:spTgt spid="820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208"/>
                                        </p:tgtEl>
                                        <p:attrNameLst>
                                          <p:attrName>style.visibility</p:attrName>
                                        </p:attrNameLst>
                                      </p:cBhvr>
                                      <p:to>
                                        <p:strVal val="visible"/>
                                      </p:to>
                                    </p:set>
                                    <p:anim calcmode="lin" valueType="num">
                                      <p:cBhvr additive="base">
                                        <p:cTn id="37" dur="500" fill="hold"/>
                                        <p:tgtEl>
                                          <p:spTgt spid="8208"/>
                                        </p:tgtEl>
                                        <p:attrNameLst>
                                          <p:attrName>ppt_x</p:attrName>
                                        </p:attrNameLst>
                                      </p:cBhvr>
                                      <p:tavLst>
                                        <p:tav tm="0">
                                          <p:val>
                                            <p:strVal val="0-#ppt_w/2"/>
                                          </p:val>
                                        </p:tav>
                                        <p:tav tm="100000">
                                          <p:val>
                                            <p:strVal val="#ppt_x"/>
                                          </p:val>
                                        </p:tav>
                                      </p:tavLst>
                                    </p:anim>
                                    <p:anim calcmode="lin" valueType="num">
                                      <p:cBhvr additive="base">
                                        <p:cTn id="38" dur="500" fill="hold"/>
                                        <p:tgtEl>
                                          <p:spTgt spid="8208"/>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8209"/>
                                        </p:tgtEl>
                                        <p:attrNameLst>
                                          <p:attrName>style.visibility</p:attrName>
                                        </p:attrNameLst>
                                      </p:cBhvr>
                                      <p:to>
                                        <p:strVal val="visible"/>
                                      </p:to>
                                    </p:set>
                                    <p:anim calcmode="lin" valueType="num">
                                      <p:cBhvr additive="base">
                                        <p:cTn id="43" dur="500" fill="hold"/>
                                        <p:tgtEl>
                                          <p:spTgt spid="8209"/>
                                        </p:tgtEl>
                                        <p:attrNameLst>
                                          <p:attrName>ppt_x</p:attrName>
                                        </p:attrNameLst>
                                      </p:cBhvr>
                                      <p:tavLst>
                                        <p:tav tm="0">
                                          <p:val>
                                            <p:strVal val="0-#ppt_w/2"/>
                                          </p:val>
                                        </p:tav>
                                        <p:tav tm="100000">
                                          <p:val>
                                            <p:strVal val="#ppt_x"/>
                                          </p:val>
                                        </p:tav>
                                      </p:tavLst>
                                    </p:anim>
                                    <p:anim calcmode="lin" valueType="num">
                                      <p:cBhvr additive="base">
                                        <p:cTn id="44" dur="500" fill="hold"/>
                                        <p:tgtEl>
                                          <p:spTgt spid="8209"/>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8210"/>
                                        </p:tgtEl>
                                        <p:attrNameLst>
                                          <p:attrName>style.visibility</p:attrName>
                                        </p:attrNameLst>
                                      </p:cBhvr>
                                      <p:to>
                                        <p:strVal val="visible"/>
                                      </p:to>
                                    </p:set>
                                    <p:anim calcmode="lin" valueType="num">
                                      <p:cBhvr additive="base">
                                        <p:cTn id="49" dur="500" fill="hold"/>
                                        <p:tgtEl>
                                          <p:spTgt spid="8210"/>
                                        </p:tgtEl>
                                        <p:attrNameLst>
                                          <p:attrName>ppt_x</p:attrName>
                                        </p:attrNameLst>
                                      </p:cBhvr>
                                      <p:tavLst>
                                        <p:tav tm="0">
                                          <p:val>
                                            <p:strVal val="0-#ppt_w/2"/>
                                          </p:val>
                                        </p:tav>
                                        <p:tav tm="100000">
                                          <p:val>
                                            <p:strVal val="#ppt_x"/>
                                          </p:val>
                                        </p:tav>
                                      </p:tavLst>
                                    </p:anim>
                                    <p:anim calcmode="lin" valueType="num">
                                      <p:cBhvr additive="base">
                                        <p:cTn id="50" dur="500" fill="hold"/>
                                        <p:tgtEl>
                                          <p:spTgt spid="8210"/>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8211"/>
                                        </p:tgtEl>
                                        <p:attrNameLst>
                                          <p:attrName>style.visibility</p:attrName>
                                        </p:attrNameLst>
                                      </p:cBhvr>
                                      <p:to>
                                        <p:strVal val="visible"/>
                                      </p:to>
                                    </p:set>
                                    <p:anim calcmode="lin" valueType="num">
                                      <p:cBhvr additive="base">
                                        <p:cTn id="55" dur="500" fill="hold"/>
                                        <p:tgtEl>
                                          <p:spTgt spid="8211"/>
                                        </p:tgtEl>
                                        <p:attrNameLst>
                                          <p:attrName>ppt_x</p:attrName>
                                        </p:attrNameLst>
                                      </p:cBhvr>
                                      <p:tavLst>
                                        <p:tav tm="0">
                                          <p:val>
                                            <p:strVal val="0-#ppt_w/2"/>
                                          </p:val>
                                        </p:tav>
                                        <p:tav tm="100000">
                                          <p:val>
                                            <p:strVal val="#ppt_x"/>
                                          </p:val>
                                        </p:tav>
                                      </p:tavLst>
                                    </p:anim>
                                    <p:anim calcmode="lin" valueType="num">
                                      <p:cBhvr additive="base">
                                        <p:cTn id="56" dur="500" fill="hold"/>
                                        <p:tgtEl>
                                          <p:spTgt spid="8211"/>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8212"/>
                                        </p:tgtEl>
                                        <p:attrNameLst>
                                          <p:attrName>style.visibility</p:attrName>
                                        </p:attrNameLst>
                                      </p:cBhvr>
                                      <p:to>
                                        <p:strVal val="visible"/>
                                      </p:to>
                                    </p:set>
                                    <p:anim calcmode="lin" valueType="num">
                                      <p:cBhvr additive="base">
                                        <p:cTn id="61" dur="500" fill="hold"/>
                                        <p:tgtEl>
                                          <p:spTgt spid="8212"/>
                                        </p:tgtEl>
                                        <p:attrNameLst>
                                          <p:attrName>ppt_x</p:attrName>
                                        </p:attrNameLst>
                                      </p:cBhvr>
                                      <p:tavLst>
                                        <p:tav tm="0">
                                          <p:val>
                                            <p:strVal val="0-#ppt_w/2"/>
                                          </p:val>
                                        </p:tav>
                                        <p:tav tm="100000">
                                          <p:val>
                                            <p:strVal val="#ppt_x"/>
                                          </p:val>
                                        </p:tav>
                                      </p:tavLst>
                                    </p:anim>
                                    <p:anim calcmode="lin" valueType="num">
                                      <p:cBhvr additive="base">
                                        <p:cTn id="62" dur="500" fill="hold"/>
                                        <p:tgtEl>
                                          <p:spTgt spid="8212"/>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8213"/>
                                        </p:tgtEl>
                                        <p:attrNameLst>
                                          <p:attrName>style.visibility</p:attrName>
                                        </p:attrNameLst>
                                      </p:cBhvr>
                                      <p:to>
                                        <p:strVal val="visible"/>
                                      </p:to>
                                    </p:set>
                                    <p:anim calcmode="lin" valueType="num">
                                      <p:cBhvr additive="base">
                                        <p:cTn id="67" dur="500" fill="hold"/>
                                        <p:tgtEl>
                                          <p:spTgt spid="8213"/>
                                        </p:tgtEl>
                                        <p:attrNameLst>
                                          <p:attrName>ppt_x</p:attrName>
                                        </p:attrNameLst>
                                      </p:cBhvr>
                                      <p:tavLst>
                                        <p:tav tm="0">
                                          <p:val>
                                            <p:strVal val="0-#ppt_w/2"/>
                                          </p:val>
                                        </p:tav>
                                        <p:tav tm="100000">
                                          <p:val>
                                            <p:strVal val="#ppt_x"/>
                                          </p:val>
                                        </p:tav>
                                      </p:tavLst>
                                    </p:anim>
                                    <p:anim calcmode="lin" valueType="num">
                                      <p:cBhvr additive="base">
                                        <p:cTn id="68" dur="500" fill="hold"/>
                                        <p:tgtEl>
                                          <p:spTgt spid="8213"/>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8215"/>
                                        </p:tgtEl>
                                        <p:attrNameLst>
                                          <p:attrName>style.visibility</p:attrName>
                                        </p:attrNameLst>
                                      </p:cBhvr>
                                      <p:to>
                                        <p:strVal val="visible"/>
                                      </p:to>
                                    </p:set>
                                    <p:anim calcmode="lin" valueType="num">
                                      <p:cBhvr additive="base">
                                        <p:cTn id="73" dur="500" fill="hold"/>
                                        <p:tgtEl>
                                          <p:spTgt spid="8215"/>
                                        </p:tgtEl>
                                        <p:attrNameLst>
                                          <p:attrName>ppt_x</p:attrName>
                                        </p:attrNameLst>
                                      </p:cBhvr>
                                      <p:tavLst>
                                        <p:tav tm="0">
                                          <p:val>
                                            <p:strVal val="0-#ppt_w/2"/>
                                          </p:val>
                                        </p:tav>
                                        <p:tav tm="100000">
                                          <p:val>
                                            <p:strVal val="#ppt_x"/>
                                          </p:val>
                                        </p:tav>
                                      </p:tavLst>
                                    </p:anim>
                                    <p:anim calcmode="lin" valueType="num">
                                      <p:cBhvr additive="base">
                                        <p:cTn id="74" dur="500" fill="hold"/>
                                        <p:tgtEl>
                                          <p:spTgt spid="8215"/>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8214"/>
                                        </p:tgtEl>
                                        <p:attrNameLst>
                                          <p:attrName>style.visibility</p:attrName>
                                        </p:attrNameLst>
                                      </p:cBhvr>
                                      <p:to>
                                        <p:strVal val="visible"/>
                                      </p:to>
                                    </p:set>
                                    <p:anim calcmode="lin" valueType="num">
                                      <p:cBhvr additive="base">
                                        <p:cTn id="79" dur="500" fill="hold"/>
                                        <p:tgtEl>
                                          <p:spTgt spid="8214"/>
                                        </p:tgtEl>
                                        <p:attrNameLst>
                                          <p:attrName>ppt_x</p:attrName>
                                        </p:attrNameLst>
                                      </p:cBhvr>
                                      <p:tavLst>
                                        <p:tav tm="0">
                                          <p:val>
                                            <p:strVal val="0-#ppt_w/2"/>
                                          </p:val>
                                        </p:tav>
                                        <p:tav tm="100000">
                                          <p:val>
                                            <p:strVal val="#ppt_x"/>
                                          </p:val>
                                        </p:tav>
                                      </p:tavLst>
                                    </p:anim>
                                    <p:anim calcmode="lin" valueType="num">
                                      <p:cBhvr additive="base">
                                        <p:cTn id="80" dur="500" fill="hold"/>
                                        <p:tgtEl>
                                          <p:spTgt spid="8214"/>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8217"/>
                                        </p:tgtEl>
                                        <p:attrNameLst>
                                          <p:attrName>style.visibility</p:attrName>
                                        </p:attrNameLst>
                                      </p:cBhvr>
                                      <p:to>
                                        <p:strVal val="visible"/>
                                      </p:to>
                                    </p:set>
                                    <p:anim calcmode="lin" valueType="num">
                                      <p:cBhvr additive="base">
                                        <p:cTn id="85" dur="500" fill="hold"/>
                                        <p:tgtEl>
                                          <p:spTgt spid="8217"/>
                                        </p:tgtEl>
                                        <p:attrNameLst>
                                          <p:attrName>ppt_x</p:attrName>
                                        </p:attrNameLst>
                                      </p:cBhvr>
                                      <p:tavLst>
                                        <p:tav tm="0">
                                          <p:val>
                                            <p:strVal val="0-#ppt_w/2"/>
                                          </p:val>
                                        </p:tav>
                                        <p:tav tm="100000">
                                          <p:val>
                                            <p:strVal val="#ppt_x"/>
                                          </p:val>
                                        </p:tav>
                                      </p:tavLst>
                                    </p:anim>
                                    <p:anim calcmode="lin" valueType="num">
                                      <p:cBhvr additive="base">
                                        <p:cTn id="86" dur="500" fill="hold"/>
                                        <p:tgtEl>
                                          <p:spTgt spid="8217"/>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8218"/>
                                        </p:tgtEl>
                                        <p:attrNameLst>
                                          <p:attrName>style.visibility</p:attrName>
                                        </p:attrNameLst>
                                      </p:cBhvr>
                                      <p:to>
                                        <p:strVal val="visible"/>
                                      </p:to>
                                    </p:set>
                                    <p:anim calcmode="lin" valueType="num">
                                      <p:cBhvr additive="base">
                                        <p:cTn id="91" dur="500" fill="hold"/>
                                        <p:tgtEl>
                                          <p:spTgt spid="8218"/>
                                        </p:tgtEl>
                                        <p:attrNameLst>
                                          <p:attrName>ppt_x</p:attrName>
                                        </p:attrNameLst>
                                      </p:cBhvr>
                                      <p:tavLst>
                                        <p:tav tm="0">
                                          <p:val>
                                            <p:strVal val="0-#ppt_w/2"/>
                                          </p:val>
                                        </p:tav>
                                        <p:tav tm="100000">
                                          <p:val>
                                            <p:strVal val="#ppt_x"/>
                                          </p:val>
                                        </p:tav>
                                      </p:tavLst>
                                    </p:anim>
                                    <p:anim calcmode="lin" valueType="num">
                                      <p:cBhvr additive="base">
                                        <p:cTn id="92" dur="500" fill="hold"/>
                                        <p:tgtEl>
                                          <p:spTgt spid="8218"/>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8219"/>
                                        </p:tgtEl>
                                        <p:attrNameLst>
                                          <p:attrName>style.visibility</p:attrName>
                                        </p:attrNameLst>
                                      </p:cBhvr>
                                      <p:to>
                                        <p:strVal val="visible"/>
                                      </p:to>
                                    </p:set>
                                    <p:anim calcmode="lin" valueType="num">
                                      <p:cBhvr additive="base">
                                        <p:cTn id="97" dur="500" fill="hold"/>
                                        <p:tgtEl>
                                          <p:spTgt spid="8219"/>
                                        </p:tgtEl>
                                        <p:attrNameLst>
                                          <p:attrName>ppt_x</p:attrName>
                                        </p:attrNameLst>
                                      </p:cBhvr>
                                      <p:tavLst>
                                        <p:tav tm="0">
                                          <p:val>
                                            <p:strVal val="0-#ppt_w/2"/>
                                          </p:val>
                                        </p:tav>
                                        <p:tav tm="100000">
                                          <p:val>
                                            <p:strVal val="#ppt_x"/>
                                          </p:val>
                                        </p:tav>
                                      </p:tavLst>
                                    </p:anim>
                                    <p:anim calcmode="lin" valueType="num">
                                      <p:cBhvr additive="base">
                                        <p:cTn id="98" dur="500" fill="hold"/>
                                        <p:tgtEl>
                                          <p:spTgt spid="8219"/>
                                        </p:tgtEl>
                                        <p:attrNameLst>
                                          <p:attrName>ppt_y</p:attrName>
                                        </p:attrNameLst>
                                      </p:cBhvr>
                                      <p:tavLst>
                                        <p:tav tm="0">
                                          <p:val>
                                            <p:strVal val="#ppt_y"/>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8220"/>
                                        </p:tgtEl>
                                        <p:attrNameLst>
                                          <p:attrName>style.visibility</p:attrName>
                                        </p:attrNameLst>
                                      </p:cBhvr>
                                      <p:to>
                                        <p:strVal val="visible"/>
                                      </p:to>
                                    </p:set>
                                    <p:anim calcmode="lin" valueType="num">
                                      <p:cBhvr additive="base">
                                        <p:cTn id="103" dur="500" fill="hold"/>
                                        <p:tgtEl>
                                          <p:spTgt spid="8220"/>
                                        </p:tgtEl>
                                        <p:attrNameLst>
                                          <p:attrName>ppt_x</p:attrName>
                                        </p:attrNameLst>
                                      </p:cBhvr>
                                      <p:tavLst>
                                        <p:tav tm="0">
                                          <p:val>
                                            <p:strVal val="0-#ppt_w/2"/>
                                          </p:val>
                                        </p:tav>
                                        <p:tav tm="100000">
                                          <p:val>
                                            <p:strVal val="#ppt_x"/>
                                          </p:val>
                                        </p:tav>
                                      </p:tavLst>
                                    </p:anim>
                                    <p:anim calcmode="lin" valueType="num">
                                      <p:cBhvr additive="base">
                                        <p:cTn id="104" dur="500" fill="hold"/>
                                        <p:tgtEl>
                                          <p:spTgt spid="8220"/>
                                        </p:tgtEl>
                                        <p:attrNameLst>
                                          <p:attrName>ppt_y</p:attrName>
                                        </p:attrNameLst>
                                      </p:cBhvr>
                                      <p:tavLst>
                                        <p:tav tm="0">
                                          <p:val>
                                            <p:strVal val="#ppt_y"/>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8221"/>
                                        </p:tgtEl>
                                        <p:attrNameLst>
                                          <p:attrName>style.visibility</p:attrName>
                                        </p:attrNameLst>
                                      </p:cBhvr>
                                      <p:to>
                                        <p:strVal val="visible"/>
                                      </p:to>
                                    </p:set>
                                    <p:anim calcmode="lin" valueType="num">
                                      <p:cBhvr additive="base">
                                        <p:cTn id="109" dur="500" fill="hold"/>
                                        <p:tgtEl>
                                          <p:spTgt spid="8221"/>
                                        </p:tgtEl>
                                        <p:attrNameLst>
                                          <p:attrName>ppt_x</p:attrName>
                                        </p:attrNameLst>
                                      </p:cBhvr>
                                      <p:tavLst>
                                        <p:tav tm="0">
                                          <p:val>
                                            <p:strVal val="0-#ppt_w/2"/>
                                          </p:val>
                                        </p:tav>
                                        <p:tav tm="100000">
                                          <p:val>
                                            <p:strVal val="#ppt_x"/>
                                          </p:val>
                                        </p:tav>
                                      </p:tavLst>
                                    </p:anim>
                                    <p:anim calcmode="lin" valueType="num">
                                      <p:cBhvr additive="base">
                                        <p:cTn id="110" dur="500" fill="hold"/>
                                        <p:tgtEl>
                                          <p:spTgt spid="8221"/>
                                        </p:tgtEl>
                                        <p:attrNameLst>
                                          <p:attrName>ppt_y</p:attrName>
                                        </p:attrNameLst>
                                      </p:cBhvr>
                                      <p:tavLst>
                                        <p:tav tm="0">
                                          <p:val>
                                            <p:strVal val="#ppt_y"/>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8" fill="hold" grpId="0" nodeType="clickEffect">
                                  <p:stCondLst>
                                    <p:cond delay="0"/>
                                  </p:stCondLst>
                                  <p:childTnLst>
                                    <p:set>
                                      <p:cBhvr>
                                        <p:cTn id="114" dur="1" fill="hold">
                                          <p:stCondLst>
                                            <p:cond delay="0"/>
                                          </p:stCondLst>
                                        </p:cTn>
                                        <p:tgtEl>
                                          <p:spTgt spid="8222"/>
                                        </p:tgtEl>
                                        <p:attrNameLst>
                                          <p:attrName>style.visibility</p:attrName>
                                        </p:attrNameLst>
                                      </p:cBhvr>
                                      <p:to>
                                        <p:strVal val="visible"/>
                                      </p:to>
                                    </p:set>
                                    <p:anim calcmode="lin" valueType="num">
                                      <p:cBhvr additive="base">
                                        <p:cTn id="115" dur="500" fill="hold"/>
                                        <p:tgtEl>
                                          <p:spTgt spid="8222"/>
                                        </p:tgtEl>
                                        <p:attrNameLst>
                                          <p:attrName>ppt_x</p:attrName>
                                        </p:attrNameLst>
                                      </p:cBhvr>
                                      <p:tavLst>
                                        <p:tav tm="0">
                                          <p:val>
                                            <p:strVal val="0-#ppt_w/2"/>
                                          </p:val>
                                        </p:tav>
                                        <p:tav tm="100000">
                                          <p:val>
                                            <p:strVal val="#ppt_x"/>
                                          </p:val>
                                        </p:tav>
                                      </p:tavLst>
                                    </p:anim>
                                    <p:anim calcmode="lin" valueType="num">
                                      <p:cBhvr additive="base">
                                        <p:cTn id="116" dur="500" fill="hold"/>
                                        <p:tgtEl>
                                          <p:spTgt spid="8222"/>
                                        </p:tgtEl>
                                        <p:attrNameLst>
                                          <p:attrName>ppt_y</p:attrName>
                                        </p:attrNameLst>
                                      </p:cBhvr>
                                      <p:tavLst>
                                        <p:tav tm="0">
                                          <p:val>
                                            <p:strVal val="#ppt_y"/>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ntr" presetSubtype="8" fill="hold" grpId="0" nodeType="clickEffect">
                                  <p:stCondLst>
                                    <p:cond delay="0"/>
                                  </p:stCondLst>
                                  <p:childTnLst>
                                    <p:set>
                                      <p:cBhvr>
                                        <p:cTn id="120" dur="1" fill="hold">
                                          <p:stCondLst>
                                            <p:cond delay="0"/>
                                          </p:stCondLst>
                                        </p:cTn>
                                        <p:tgtEl>
                                          <p:spTgt spid="8223"/>
                                        </p:tgtEl>
                                        <p:attrNameLst>
                                          <p:attrName>style.visibility</p:attrName>
                                        </p:attrNameLst>
                                      </p:cBhvr>
                                      <p:to>
                                        <p:strVal val="visible"/>
                                      </p:to>
                                    </p:set>
                                    <p:anim calcmode="lin" valueType="num">
                                      <p:cBhvr additive="base">
                                        <p:cTn id="121" dur="500" fill="hold"/>
                                        <p:tgtEl>
                                          <p:spTgt spid="8223"/>
                                        </p:tgtEl>
                                        <p:attrNameLst>
                                          <p:attrName>ppt_x</p:attrName>
                                        </p:attrNameLst>
                                      </p:cBhvr>
                                      <p:tavLst>
                                        <p:tav tm="0">
                                          <p:val>
                                            <p:strVal val="0-#ppt_w/2"/>
                                          </p:val>
                                        </p:tav>
                                        <p:tav tm="100000">
                                          <p:val>
                                            <p:strVal val="#ppt_x"/>
                                          </p:val>
                                        </p:tav>
                                      </p:tavLst>
                                    </p:anim>
                                    <p:anim calcmode="lin" valueType="num">
                                      <p:cBhvr additive="base">
                                        <p:cTn id="122" dur="500" fill="hold"/>
                                        <p:tgtEl>
                                          <p:spTgt spid="82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3" grpId="0" autoUpdateAnimBg="0"/>
      <p:bldP spid="8204" grpId="0" autoUpdateAnimBg="0"/>
      <p:bldP spid="8205" grpId="0" autoUpdateAnimBg="0"/>
      <p:bldP spid="8206" grpId="0" autoUpdateAnimBg="0"/>
      <p:bldP spid="8207" grpId="0" autoUpdateAnimBg="0"/>
      <p:bldP spid="8208" grpId="0" autoUpdateAnimBg="0"/>
      <p:bldP spid="8209" grpId="0" autoUpdateAnimBg="0"/>
      <p:bldP spid="8210" grpId="0" autoUpdateAnimBg="0"/>
      <p:bldP spid="8211" grpId="0" autoUpdateAnimBg="0"/>
      <p:bldP spid="8212" grpId="0" autoUpdateAnimBg="0"/>
      <p:bldP spid="8213" grpId="0" autoUpdateAnimBg="0"/>
      <p:bldP spid="8214" grpId="0" autoUpdateAnimBg="0"/>
      <p:bldP spid="8215" grpId="0" autoUpdateAnimBg="0"/>
      <p:bldP spid="8217" grpId="0" autoUpdateAnimBg="0"/>
      <p:bldP spid="8218" grpId="0" autoUpdateAnimBg="0"/>
      <p:bldP spid="8219" grpId="0" autoUpdateAnimBg="0"/>
      <p:bldP spid="8220" grpId="0" autoUpdateAnimBg="0"/>
      <p:bldP spid="8221" grpId="0" autoUpdateAnimBg="0"/>
      <p:bldP spid="8222" grpId="0" autoUpdateAnimBg="0"/>
      <p:bldP spid="8223"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b="4745"/>
          <a:stretch>
            <a:fillRect/>
          </a:stretch>
        </p:blipFill>
        <p:spPr bwMode="auto">
          <a:xfrm>
            <a:off x="0" y="0"/>
            <a:ext cx="91440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2" name="Rectangle 3"/>
          <p:cNvSpPr>
            <a:spLocks noChangeArrowheads="1"/>
          </p:cNvSpPr>
          <p:nvPr/>
        </p:nvSpPr>
        <p:spPr bwMode="auto">
          <a:xfrm>
            <a:off x="4343400" y="0"/>
            <a:ext cx="4800600" cy="70104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0181" name="Rectangle 5"/>
          <p:cNvSpPr>
            <a:spLocks noGrp="1" noChangeArrowheads="1"/>
          </p:cNvSpPr>
          <p:nvPr>
            <p:ph type="ctrTitle"/>
          </p:nvPr>
        </p:nvSpPr>
        <p:spPr>
          <a:xfrm>
            <a:off x="152400" y="152400"/>
            <a:ext cx="8915400" cy="838200"/>
          </a:xfrm>
          <a:effectLst>
            <a:outerShdw blurRad="63500" dist="38099" dir="2700000" algn="ctr" rotWithShape="0">
              <a:srgbClr val="000000">
                <a:alpha val="74998"/>
              </a:srgbClr>
            </a:outerShdw>
          </a:effectLst>
        </p:spPr>
        <p:txBody>
          <a:bodyPr/>
          <a:lstStyle/>
          <a:p>
            <a:pPr eaLnBrk="1" hangingPunct="1">
              <a:defRPr/>
            </a:pPr>
            <a:r>
              <a:rPr lang="ar-JO" dirty="0">
                <a:cs typeface="Arial" panose="020B0604020202020204" pitchFamily="34" charset="0"/>
              </a:rPr>
              <a:t>لوثر عن الأنبياء</a:t>
            </a:r>
            <a:endParaRPr lang="en-US" dirty="0">
              <a:cs typeface="Arial" panose="020B0604020202020204" pitchFamily="34" charset="0"/>
            </a:endParaRPr>
          </a:p>
        </p:txBody>
      </p:sp>
      <p:sp>
        <p:nvSpPr>
          <p:cNvPr id="50182" name="Rectangle 6"/>
          <p:cNvSpPr>
            <a:spLocks noChangeArrowheads="1"/>
          </p:cNvSpPr>
          <p:nvPr/>
        </p:nvSpPr>
        <p:spPr bwMode="auto">
          <a:xfrm>
            <a:off x="304800" y="3429000"/>
            <a:ext cx="8610600" cy="34290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CC66"/>
              </a:buClr>
              <a:buSzPct val="65000"/>
              <a:buFont typeface="Wingdings" charset="0"/>
              <a:buNone/>
              <a:tabLst/>
              <a:defRPr/>
            </a:pPr>
            <a:r>
              <a:rPr kumimoji="0" lang="ar-JO" altLang="ja-JP"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الأنبياء لديهم طريقة غريبة في الحديث مثل الأشخاص الذين بدلاً من السير بطريقة منظمة يتنقلون من شيء إلى آخر بحيث لا يمكنك أن تجعلهم يتجهون أو يرون ما يفعلونه.</a:t>
            </a: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a:xfrm>
            <a:off x="1006502" y="338554"/>
            <a:ext cx="7813970" cy="769441"/>
          </a:xfrm>
        </p:spPr>
        <p:txBody>
          <a:bodyPr/>
          <a:lstStyle/>
          <a:p>
            <a:pPr algn="ctr" eaLnBrk="1" hangingPunct="1"/>
            <a:r>
              <a:rPr lang="ar-JO" sz="4400" b="1" dirty="0">
                <a:latin typeface="Arial" panose="020B0604020202020204" pitchFamily="34" charset="0"/>
                <a:cs typeface="Arial" panose="020B0604020202020204" pitchFamily="34" charset="0"/>
              </a:rPr>
              <a:t>مشاكل وملاحظات التفسير النبوي</a:t>
            </a:r>
            <a:endParaRPr lang="en-US" sz="4400" b="1" dirty="0">
              <a:latin typeface="Arial" panose="020B0604020202020204" pitchFamily="34" charset="0"/>
              <a:cs typeface="Arial" panose="020B0604020202020204" pitchFamily="34" charset="0"/>
            </a:endParaRPr>
          </a:p>
        </p:txBody>
      </p:sp>
      <p:sp>
        <p:nvSpPr>
          <p:cNvPr id="12291" name="Rectangle 3"/>
          <p:cNvSpPr>
            <a:spLocks noGrp="1" noChangeArrowheads="1"/>
          </p:cNvSpPr>
          <p:nvPr>
            <p:ph type="body" idx="1"/>
          </p:nvPr>
        </p:nvSpPr>
        <p:spPr>
          <a:xfrm>
            <a:off x="827584" y="2057400"/>
            <a:ext cx="8077200" cy="4800600"/>
          </a:xfrm>
        </p:spPr>
        <p:txBody>
          <a:bodyPr/>
          <a:lstStyle/>
          <a:p>
            <a:pPr algn="r" rtl="1" eaLnBrk="1" hangingPunct="1"/>
            <a:r>
              <a:rPr lang="ar-JO" sz="2800" b="1" dirty="0">
                <a:latin typeface="Arial" panose="020B0604020202020204" pitchFamily="34" charset="0"/>
                <a:cs typeface="Arial" panose="020B0604020202020204" pitchFamily="34" charset="0"/>
              </a:rPr>
              <a:t>افتراضات مسبقة غير دقيقة</a:t>
            </a:r>
            <a:br>
              <a:rPr lang="en-US" sz="2800" b="1" dirty="0">
                <a:latin typeface="Arial" panose="020B0604020202020204" pitchFamily="34" charset="0"/>
                <a:cs typeface="Arial" panose="020B0604020202020204" pitchFamily="34" charset="0"/>
              </a:rPr>
            </a:br>
            <a:br>
              <a:rPr lang="en-US" sz="2800" b="1" dirty="0">
                <a:latin typeface="Arial" panose="020B0604020202020204" pitchFamily="34" charset="0"/>
                <a:cs typeface="Arial" panose="020B0604020202020204" pitchFamily="34" charset="0"/>
              </a:rPr>
            </a:br>
            <a:br>
              <a:rPr lang="en-US" sz="2800" b="1" dirty="0">
                <a:latin typeface="Arial" panose="020B0604020202020204" pitchFamily="34" charset="0"/>
                <a:cs typeface="Arial" panose="020B0604020202020204" pitchFamily="34" charset="0"/>
              </a:rPr>
            </a:br>
            <a:br>
              <a:rPr lang="en-US" sz="2800" b="1" dirty="0">
                <a:latin typeface="Arial" panose="020B0604020202020204" pitchFamily="34" charset="0"/>
                <a:cs typeface="Arial" panose="020B0604020202020204" pitchFamily="34" charset="0"/>
              </a:rPr>
            </a:br>
            <a:endParaRPr lang="en-US" sz="2800" b="1" dirty="0">
              <a:latin typeface="Arial" panose="020B0604020202020204" pitchFamily="34" charset="0"/>
              <a:cs typeface="Arial" panose="020B0604020202020204" pitchFamily="34" charset="0"/>
            </a:endParaRPr>
          </a:p>
          <a:p>
            <a:pPr algn="r" rtl="1" eaLnBrk="1" hangingPunct="1"/>
            <a:r>
              <a:rPr lang="ar-JO" sz="2800" b="1" dirty="0">
                <a:latin typeface="Arial" panose="020B0604020202020204" pitchFamily="34" charset="0"/>
                <a:cs typeface="Arial" panose="020B0604020202020204" pitchFamily="34" charset="0"/>
              </a:rPr>
              <a:t>كان الأنبياء في العادة منفذين للعهد على أساس العهد الموسوي</a:t>
            </a:r>
            <a:endParaRPr lang="en-US" sz="2800" b="1" dirty="0">
              <a:latin typeface="Arial" panose="020B0604020202020204" pitchFamily="34" charset="0"/>
              <a:cs typeface="Arial" panose="020B0604020202020204" pitchFamily="34" charset="0"/>
            </a:endParaRPr>
          </a:p>
        </p:txBody>
      </p:sp>
      <p:sp>
        <p:nvSpPr>
          <p:cNvPr id="110595" name="Text Box 9"/>
          <p:cNvSpPr txBox="1">
            <a:spLocks noChangeArrowheads="1"/>
          </p:cNvSpPr>
          <p:nvPr/>
        </p:nvSpPr>
        <p:spPr bwMode="auto">
          <a:xfrm>
            <a:off x="8382000" y="7620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438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Rectangle 3"/>
          <p:cNvSpPr txBox="1">
            <a:spLocks noChangeArrowheads="1"/>
          </p:cNvSpPr>
          <p:nvPr/>
        </p:nvSpPr>
        <p:spPr bwMode="auto">
          <a:xfrm>
            <a:off x="1187624" y="2780928"/>
            <a:ext cx="2808312" cy="1584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3"/>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4"/>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2"/>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3"/>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العهد               الموسوي           الأخلاقي</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a:off x="5832648" y="2780928"/>
            <a:ext cx="3311352" cy="1584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3"/>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4"/>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2"/>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3"/>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العهد                     الإبراهيمي                 التنبؤي</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Striped Right Arrow 1"/>
          <p:cNvSpPr/>
          <p:nvPr/>
        </p:nvSpPr>
        <p:spPr bwMode="auto">
          <a:xfrm>
            <a:off x="5256584" y="2996952"/>
            <a:ext cx="648072" cy="792088"/>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 name="Striped Right Arrow 7"/>
          <p:cNvSpPr/>
          <p:nvPr/>
        </p:nvSpPr>
        <p:spPr bwMode="auto">
          <a:xfrm rot="10800000">
            <a:off x="3563888" y="2996952"/>
            <a:ext cx="648072" cy="792088"/>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942500" flipH="1">
            <a:off x="4038474" y="2725233"/>
            <a:ext cx="1377674" cy="1401264"/>
          </a:xfrm>
          <a:prstGeom prst="rect">
            <a:avLst/>
          </a:prstGeom>
        </p:spPr>
      </p:pic>
    </p:spTree>
    <p:extLst>
      <p:ext uri="{BB962C8B-B14F-4D97-AF65-F5344CB8AC3E}">
        <p14:creationId xmlns:p14="http://schemas.microsoft.com/office/powerpoint/2010/main" val="4004103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2291">
                                            <p:txEl>
                                              <p:pRg st="1" end="1"/>
                                            </p:txEl>
                                          </p:spTgt>
                                        </p:tgtEl>
                                        <p:attrNameLst>
                                          <p:attrName>style.visibility</p:attrName>
                                        </p:attrNameLst>
                                      </p:cBhvr>
                                      <p:to>
                                        <p:strVal val="visible"/>
                                      </p:to>
                                    </p:set>
                                    <p:anim calcmode="lin" valueType="num">
                                      <p:cBhvr additive="base">
                                        <p:cTn id="20" dur="500" fill="hold"/>
                                        <p:tgtEl>
                                          <p:spTgt spid="12291">
                                            <p:txEl>
                                              <p:pRg st="1" end="1"/>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22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right)">
                                      <p:cBhvr>
                                        <p:cTn id="26" dur="500"/>
                                        <p:tgtEl>
                                          <p:spTgt spid="8"/>
                                        </p:tgtEl>
                                      </p:cBhvr>
                                    </p:animEffect>
                                  </p:childTnLst>
                                </p:cTn>
                              </p:par>
                            </p:childTnLst>
                          </p:cTn>
                        </p:par>
                        <p:par>
                          <p:cTn id="27" fill="hold">
                            <p:stCondLst>
                              <p:cond delay="500"/>
                            </p:stCondLst>
                            <p:childTnLst>
                              <p:par>
                                <p:cTn id="28" presetID="2" presetClass="entr" presetSubtype="8" fill="hold" grpId="0" nodeType="after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 calcmode="lin" valueType="num">
                                      <p:cBhvr additive="base">
                                        <p:cTn id="30"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left)">
                                      <p:cBhvr>
                                        <p:cTn id="36" dur="500"/>
                                        <p:tgtEl>
                                          <p:spTgt spid="2"/>
                                        </p:tgtEl>
                                      </p:cBhvr>
                                    </p:animEffect>
                                  </p:childTnLst>
                                </p:cTn>
                              </p:par>
                            </p:childTnLst>
                          </p:cTn>
                        </p:par>
                        <p:par>
                          <p:cTn id="37" fill="hold">
                            <p:stCondLst>
                              <p:cond delay="500"/>
                            </p:stCondLst>
                            <p:childTnLst>
                              <p:par>
                                <p:cTn id="38" presetID="2" presetClass="entr" presetSubtype="2" fill="hold" grpId="0" nodeType="afterEffect">
                                  <p:stCondLst>
                                    <p:cond delay="0"/>
                                  </p:stCondLst>
                                  <p:childTnLst>
                                    <p:set>
                                      <p:cBhvr>
                                        <p:cTn id="39" dur="1" fill="hold">
                                          <p:stCondLst>
                                            <p:cond delay="0"/>
                                          </p:stCondLst>
                                        </p:cTn>
                                        <p:tgtEl>
                                          <p:spTgt spid="6">
                                            <p:txEl>
                                              <p:pRg st="0" end="0"/>
                                            </p:txEl>
                                          </p:spTgt>
                                        </p:tgtEl>
                                        <p:attrNameLst>
                                          <p:attrName>style.visibility</p:attrName>
                                        </p:attrNameLst>
                                      </p:cBhvr>
                                      <p:to>
                                        <p:strVal val="visible"/>
                                      </p:to>
                                    </p:set>
                                    <p:anim calcmode="lin" valueType="num">
                                      <p:cBhvr additive="base">
                                        <p:cTn id="40"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P spid="5" grpId="0" build="p" autoUpdateAnimBg="0"/>
      <p:bldP spid="6" grpId="0" build="p" autoUpdateAnimBg="0"/>
      <p:bldP spid="2"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a:xfrm>
            <a:off x="519113" y="536575"/>
            <a:ext cx="8594725" cy="769938"/>
          </a:xfrm>
        </p:spPr>
        <p:txBody>
          <a:bodyPr/>
          <a:lstStyle/>
          <a:p>
            <a:pPr algn="ctr" eaLnBrk="1" hangingPunct="1"/>
            <a:r>
              <a:rPr lang="ar-JO" sz="4400" b="1" dirty="0">
                <a:latin typeface="Comic Sans MS" charset="0"/>
              </a:rPr>
              <a:t>الرسالة النبوية</a:t>
            </a:r>
            <a:endParaRPr lang="en-US" sz="4400" b="1" dirty="0">
              <a:latin typeface="Comic Sans MS" charset="0"/>
            </a:endParaRPr>
          </a:p>
        </p:txBody>
      </p:sp>
      <p:sp>
        <p:nvSpPr>
          <p:cNvPr id="12291" name="Rectangle 3"/>
          <p:cNvSpPr>
            <a:spLocks noGrp="1" noChangeArrowheads="1"/>
          </p:cNvSpPr>
          <p:nvPr>
            <p:ph type="body" idx="1"/>
          </p:nvPr>
        </p:nvSpPr>
        <p:spPr/>
        <p:txBody>
          <a:bodyPr/>
          <a:lstStyle/>
          <a:p>
            <a:pPr algn="r" rtl="1" eaLnBrk="1" hangingPunct="1"/>
            <a:r>
              <a:rPr lang="ar-JO" b="1" dirty="0">
                <a:latin typeface="Comic Sans MS" charset="0"/>
              </a:rPr>
              <a:t>لم يكن دور الأنبياء سهلًاً، وذهبوا عكس التيار ليكرزوا بكلمة الرب لأمة متمردة.</a:t>
            </a:r>
            <a:endParaRPr lang="en-US" b="1" dirty="0">
              <a:latin typeface="Comic Sans MS" charset="0"/>
            </a:endParaRPr>
          </a:p>
        </p:txBody>
      </p:sp>
      <p:sp>
        <p:nvSpPr>
          <p:cNvPr id="110595" name="Text Box 9"/>
          <p:cNvSpPr txBox="1">
            <a:spLocks noChangeArrowheads="1"/>
          </p:cNvSpPr>
          <p:nvPr/>
        </p:nvSpPr>
        <p:spPr bwMode="auto">
          <a:xfrm>
            <a:off x="8382000" y="7620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438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876981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5" name="Rectangle 3"/>
          <p:cNvSpPr>
            <a:spLocks noGrp="1" noChangeArrowheads="1"/>
          </p:cNvSpPr>
          <p:nvPr>
            <p:ph type="body" idx="1"/>
          </p:nvPr>
        </p:nvSpPr>
        <p:spPr>
          <a:xfrm>
            <a:off x="900113" y="2057400"/>
            <a:ext cx="8243887" cy="4540250"/>
          </a:xfrm>
        </p:spPr>
        <p:txBody>
          <a:bodyPr/>
          <a:lstStyle/>
          <a:p>
            <a:pPr algn="r" rtl="1" eaLnBrk="1" hangingPunct="1"/>
            <a:r>
              <a:rPr lang="ar-JO" b="1" dirty="0">
                <a:latin typeface="Arial" panose="020B0604020202020204" pitchFamily="34" charset="0"/>
                <a:cs typeface="Arial" panose="020B0604020202020204" pitchFamily="34" charset="0"/>
              </a:rPr>
              <a:t>موضوع أساسي مثير لاهتمام الأنبياء كان الوثنية</a:t>
            </a:r>
            <a:endParaRPr lang="en-US" b="1" dirty="0">
              <a:latin typeface="Arial" panose="020B0604020202020204" pitchFamily="34" charset="0"/>
              <a:cs typeface="Arial" panose="020B0604020202020204" pitchFamily="34" charset="0"/>
            </a:endParaRPr>
          </a:p>
          <a:p>
            <a:pPr algn="r" rtl="1" eaLnBrk="1" hangingPunct="1"/>
            <a:r>
              <a:rPr lang="ar-JO" b="1" dirty="0">
                <a:latin typeface="Arial" panose="020B0604020202020204" pitchFamily="34" charset="0"/>
                <a:cs typeface="Arial" panose="020B0604020202020204" pitchFamily="34" charset="0"/>
              </a:rPr>
              <a:t>كان لديهم أيضاً اهتمامات اجتماعية واقتصادية</a:t>
            </a:r>
            <a:r>
              <a:rPr lang="en-US" b="1" dirty="0">
                <a:latin typeface="Arial" panose="020B0604020202020204" pitchFamily="34" charset="0"/>
                <a:cs typeface="Arial" panose="020B0604020202020204" pitchFamily="34" charset="0"/>
              </a:rPr>
              <a:t> </a:t>
            </a:r>
          </a:p>
          <a:p>
            <a:pPr algn="r" rtl="1" eaLnBrk="1" hangingPunct="1"/>
            <a:r>
              <a:rPr lang="ar-JO" b="1" dirty="0">
                <a:latin typeface="Arial" panose="020B0604020202020204" pitchFamily="34" charset="0"/>
                <a:cs typeface="Arial" panose="020B0604020202020204" pitchFamily="34" charset="0"/>
              </a:rPr>
              <a:t>أعلنوا كلمات الدينونة لإبعاد الأمة عن اللعنات </a:t>
            </a:r>
            <a:endParaRPr lang="en-US" b="1" dirty="0">
              <a:latin typeface="Arial" panose="020B0604020202020204" pitchFamily="34" charset="0"/>
              <a:cs typeface="Arial" panose="020B0604020202020204" pitchFamily="34" charset="0"/>
            </a:endParaRPr>
          </a:p>
        </p:txBody>
      </p:sp>
      <p:sp>
        <p:nvSpPr>
          <p:cNvPr id="111619" name="Rectangle 4"/>
          <p:cNvSpPr>
            <a:spLocks noGrp="1" noChangeArrowheads="1"/>
          </p:cNvSpPr>
          <p:nvPr>
            <p:ph type="title"/>
          </p:nvPr>
        </p:nvSpPr>
        <p:spPr>
          <a:xfrm>
            <a:off x="857224" y="536575"/>
            <a:ext cx="8256614" cy="769938"/>
          </a:xfrm>
        </p:spPr>
        <p:txBody>
          <a:bodyPr/>
          <a:lstStyle/>
          <a:p>
            <a:pPr algn="ctr" eaLnBrk="1" hangingPunct="1"/>
            <a:r>
              <a:rPr lang="ar-JO" sz="4400" b="1" dirty="0">
                <a:latin typeface="Arial" panose="020B0604020202020204" pitchFamily="34" charset="0"/>
                <a:cs typeface="Arial" panose="020B0604020202020204" pitchFamily="34" charset="0"/>
              </a:rPr>
              <a:t>الرسالة النبوية</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24620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 calcmode="lin" valueType="num">
                                      <p:cBhvr additive="base">
                                        <p:cTn id="7" dur="500" fill="hold"/>
                                        <p:tgtEl>
                                          <p:spTgt spid="389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9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915">
                                            <p:txEl>
                                              <p:pRg st="1" end="1"/>
                                            </p:txEl>
                                          </p:spTgt>
                                        </p:tgtEl>
                                        <p:attrNameLst>
                                          <p:attrName>style.visibility</p:attrName>
                                        </p:attrNameLst>
                                      </p:cBhvr>
                                      <p:to>
                                        <p:strVal val="visible"/>
                                      </p:to>
                                    </p:set>
                                    <p:anim calcmode="lin" valueType="num">
                                      <p:cBhvr additive="base">
                                        <p:cTn id="13" dur="500" fill="hold"/>
                                        <p:tgtEl>
                                          <p:spTgt spid="389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9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8915">
                                            <p:txEl>
                                              <p:pRg st="2" end="2"/>
                                            </p:txEl>
                                          </p:spTgt>
                                        </p:tgtEl>
                                        <p:attrNameLst>
                                          <p:attrName>style.visibility</p:attrName>
                                        </p:attrNameLst>
                                      </p:cBhvr>
                                      <p:to>
                                        <p:strVal val="visible"/>
                                      </p:to>
                                    </p:set>
                                    <p:anim calcmode="lin" valueType="num">
                                      <p:cBhvr additive="base">
                                        <p:cTn id="19" dur="500" fill="hold"/>
                                        <p:tgtEl>
                                          <p:spTgt spid="389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891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Propohets Diagram"/>
          <p:cNvPicPr>
            <a:picLocks noGrp="1" noChangeAspect="1" noChangeArrowheads="1"/>
          </p:cNvPicPr>
          <p:nvPr>
            <p:ph idx="1"/>
          </p:nvPr>
        </p:nvPicPr>
        <p:blipFill>
          <a:blip r:embed="rId3" cstate="print"/>
          <a:srcRect/>
          <a:stretch>
            <a:fillRect/>
          </a:stretch>
        </p:blipFill>
        <p:spPr>
          <a:xfrm>
            <a:off x="-74613" y="-71438"/>
            <a:ext cx="9371013" cy="6943726"/>
          </a:xfrm>
          <a:solidFill>
            <a:srgbClr val="99CCFF"/>
          </a:solidFill>
        </p:spPr>
      </p:pic>
      <p:grpSp>
        <p:nvGrpSpPr>
          <p:cNvPr id="56323" name="Group 2"/>
          <p:cNvGrpSpPr>
            <a:grpSpLocks/>
          </p:cNvGrpSpPr>
          <p:nvPr/>
        </p:nvGrpSpPr>
        <p:grpSpPr bwMode="auto">
          <a:xfrm>
            <a:off x="71438" y="-26988"/>
            <a:ext cx="9144000" cy="6660927"/>
            <a:chOff x="72008" y="-26495"/>
            <a:chExt cx="9144000" cy="6660201"/>
          </a:xfrm>
        </p:grpSpPr>
        <p:sp>
          <p:nvSpPr>
            <p:cNvPr id="2" name="Rectangle 1"/>
            <p:cNvSpPr/>
            <p:nvPr/>
          </p:nvSpPr>
          <p:spPr bwMode="auto">
            <a:xfrm>
              <a:off x="3131120" y="3213240"/>
              <a:ext cx="3313113" cy="576200"/>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8" name="Rectangle 37"/>
            <p:cNvSpPr/>
            <p:nvPr/>
          </p:nvSpPr>
          <p:spPr bwMode="auto">
            <a:xfrm>
              <a:off x="72008" y="908441"/>
              <a:ext cx="4140200" cy="1368276"/>
            </a:xfrm>
            <a:prstGeom prst="rect">
              <a:avLst/>
            </a:prstGeom>
            <a:solidFill>
              <a:srgbClr val="FAFBF9"/>
            </a:solidFill>
            <a:ln w="19050" cap="flat" cmpd="sng" algn="ctr">
              <a:solidFill>
                <a:schemeClr val="tx2"/>
              </a:solid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2" name="Rectangle 41"/>
            <p:cNvSpPr/>
            <p:nvPr/>
          </p:nvSpPr>
          <p:spPr bwMode="auto">
            <a:xfrm>
              <a:off x="5075808" y="908441"/>
              <a:ext cx="4140200" cy="1368276"/>
            </a:xfrm>
            <a:prstGeom prst="rect">
              <a:avLst/>
            </a:prstGeom>
            <a:solidFill>
              <a:srgbClr val="FAFBF9"/>
            </a:solidFill>
            <a:ln w="19050" cap="flat" cmpd="sng" algn="ctr">
              <a:solidFill>
                <a:schemeClr val="tx2"/>
              </a:solid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4" name="Rectangle 43"/>
            <p:cNvSpPr/>
            <p:nvPr/>
          </p:nvSpPr>
          <p:spPr bwMode="auto">
            <a:xfrm>
              <a:off x="683195" y="-26495"/>
              <a:ext cx="6337300" cy="576200"/>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5" name="Rectangle 44"/>
            <p:cNvSpPr/>
            <p:nvPr/>
          </p:nvSpPr>
          <p:spPr bwMode="auto">
            <a:xfrm>
              <a:off x="2772345" y="5805121"/>
              <a:ext cx="3527425" cy="828585"/>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6" name="Rectangle 45"/>
            <p:cNvSpPr/>
            <p:nvPr/>
          </p:nvSpPr>
          <p:spPr bwMode="auto">
            <a:xfrm>
              <a:off x="3564508" y="4077118"/>
              <a:ext cx="2159000" cy="287307"/>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7" name="Rectangle 46"/>
            <p:cNvSpPr/>
            <p:nvPr/>
          </p:nvSpPr>
          <p:spPr bwMode="auto">
            <a:xfrm>
              <a:off x="179958" y="3645117"/>
              <a:ext cx="2160587" cy="36032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8" name="Rectangle 47"/>
            <p:cNvSpPr/>
            <p:nvPr/>
          </p:nvSpPr>
          <p:spPr bwMode="auto">
            <a:xfrm>
              <a:off x="6876033" y="3645118"/>
              <a:ext cx="2160587" cy="38083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9" name="Rectangle 48"/>
            <p:cNvSpPr/>
            <p:nvPr/>
          </p:nvSpPr>
          <p:spPr bwMode="auto">
            <a:xfrm>
              <a:off x="5724697" y="2459361"/>
              <a:ext cx="640080" cy="969756"/>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50" name="Rectangle 49"/>
            <p:cNvSpPr/>
            <p:nvPr/>
          </p:nvSpPr>
          <p:spPr bwMode="auto">
            <a:xfrm>
              <a:off x="2870771" y="2421114"/>
              <a:ext cx="621679" cy="102536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51" name="Rectangle 50"/>
            <p:cNvSpPr/>
            <p:nvPr/>
          </p:nvSpPr>
          <p:spPr bwMode="auto">
            <a:xfrm>
              <a:off x="3131120" y="2924346"/>
              <a:ext cx="576263" cy="93652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52" name="Rectangle 51"/>
            <p:cNvSpPr/>
            <p:nvPr/>
          </p:nvSpPr>
          <p:spPr bwMode="auto">
            <a:xfrm>
              <a:off x="5578208" y="2853115"/>
              <a:ext cx="576262" cy="93652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57" name="Rectangle 56"/>
            <p:cNvSpPr/>
            <p:nvPr/>
          </p:nvSpPr>
          <p:spPr bwMode="auto">
            <a:xfrm>
              <a:off x="3851845" y="5408788"/>
              <a:ext cx="1512888" cy="324335"/>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58" name="Rectangle 57"/>
            <p:cNvSpPr/>
            <p:nvPr/>
          </p:nvSpPr>
          <p:spPr bwMode="auto">
            <a:xfrm>
              <a:off x="3348608" y="5628242"/>
              <a:ext cx="2159000" cy="392981"/>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3" name="Rectangle 42">
              <a:extLst>
                <a:ext uri="{FF2B5EF4-FFF2-40B4-BE49-F238E27FC236}">
                  <a16:creationId xmlns:a16="http://schemas.microsoft.com/office/drawing/2014/main" id="{63EA54DD-01D9-C245-8061-40C03C6188E1}"/>
                </a:ext>
              </a:extLst>
            </p:cNvPr>
            <p:cNvSpPr/>
            <p:nvPr/>
          </p:nvSpPr>
          <p:spPr bwMode="auto">
            <a:xfrm>
              <a:off x="3040104" y="2823707"/>
              <a:ext cx="621679" cy="102536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56324" name="Rectangle 20"/>
          <p:cNvSpPr>
            <a:spLocks noGrp="1" noChangeArrowheads="1"/>
          </p:cNvSpPr>
          <p:nvPr>
            <p:ph type="title"/>
          </p:nvPr>
        </p:nvSpPr>
        <p:spPr>
          <a:xfrm>
            <a:off x="684213" y="-38100"/>
            <a:ext cx="7940675" cy="585788"/>
          </a:xfrm>
        </p:spPr>
        <p:txBody>
          <a:bodyPr/>
          <a:lstStyle/>
          <a:p>
            <a:pPr algn="ctr" eaLnBrk="1" hangingPunct="1"/>
            <a:r>
              <a:rPr lang="ar-JO" sz="3200" b="1" dirty="0">
                <a:latin typeface="Arial" panose="020B0604020202020204" pitchFamily="34" charset="0"/>
                <a:cs typeface="Arial" panose="020B0604020202020204" pitchFamily="34" charset="0"/>
              </a:rPr>
              <a:t>غرض الأسفار النبوية</a:t>
            </a:r>
            <a:endParaRPr lang="en-US" sz="3200" b="1" dirty="0">
              <a:latin typeface="Arial" panose="020B0604020202020204" pitchFamily="34" charset="0"/>
              <a:cs typeface="Arial" panose="020B0604020202020204" pitchFamily="34" charset="0"/>
            </a:endParaRPr>
          </a:p>
        </p:txBody>
      </p:sp>
      <p:sp>
        <p:nvSpPr>
          <p:cNvPr id="36872" name="Oval 8"/>
          <p:cNvSpPr>
            <a:spLocks noChangeArrowheads="1"/>
          </p:cNvSpPr>
          <p:nvPr/>
        </p:nvSpPr>
        <p:spPr bwMode="auto">
          <a:xfrm>
            <a:off x="838200" y="609600"/>
            <a:ext cx="2590800" cy="990600"/>
          </a:xfrm>
          <a:prstGeom prst="ellipse">
            <a:avLst/>
          </a:prstGeom>
          <a:noFill/>
          <a:ln w="38100">
            <a:solidFill>
              <a:srgbClr val="0033CC"/>
            </a:solidFill>
            <a:round/>
            <a:headEnd/>
            <a:tailEnd/>
          </a:ln>
          <a:extLst>
            <a:ext uri="{909E8E84-426E-40dd-AFC4-6F175D3DCCD1}"/>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endParaRPr>
          </a:p>
        </p:txBody>
      </p:sp>
      <p:sp>
        <p:nvSpPr>
          <p:cNvPr id="36873" name="Oval 9"/>
          <p:cNvSpPr>
            <a:spLocks noChangeArrowheads="1"/>
          </p:cNvSpPr>
          <p:nvPr/>
        </p:nvSpPr>
        <p:spPr bwMode="auto">
          <a:xfrm>
            <a:off x="5867400" y="609600"/>
            <a:ext cx="2590800" cy="990600"/>
          </a:xfrm>
          <a:prstGeom prst="ellipse">
            <a:avLst/>
          </a:prstGeom>
          <a:noFill/>
          <a:ln w="38100">
            <a:solidFill>
              <a:srgbClr val="0033CC"/>
            </a:solidFill>
            <a:round/>
            <a:headEnd/>
            <a:tailEnd/>
          </a:ln>
          <a:extLst>
            <a:ext uri="{909E8E84-426E-40dd-AFC4-6F175D3DCCD1}"/>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endParaRPr>
          </a:p>
        </p:txBody>
      </p:sp>
      <p:sp>
        <p:nvSpPr>
          <p:cNvPr id="36874" name="Oval 10"/>
          <p:cNvSpPr>
            <a:spLocks noChangeArrowheads="1"/>
          </p:cNvSpPr>
          <p:nvPr/>
        </p:nvSpPr>
        <p:spPr bwMode="auto">
          <a:xfrm>
            <a:off x="3203575" y="2971800"/>
            <a:ext cx="2590800" cy="990600"/>
          </a:xfrm>
          <a:prstGeom prst="ellipse">
            <a:avLst/>
          </a:prstGeom>
          <a:noFill/>
          <a:ln w="38100">
            <a:solidFill>
              <a:srgbClr val="FF0000"/>
            </a:solidFill>
            <a:round/>
            <a:headEnd/>
            <a:tailEnd/>
          </a:ln>
          <a:extLst>
            <a:ext uri="{909E8E84-426E-40dd-AFC4-6F175D3DCCD1}"/>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endParaRPr>
          </a:p>
        </p:txBody>
      </p:sp>
      <p:sp>
        <p:nvSpPr>
          <p:cNvPr id="36878" name="Text Box 14"/>
          <p:cNvSpPr txBox="1">
            <a:spLocks noChangeArrowheads="1"/>
          </p:cNvSpPr>
          <p:nvPr/>
        </p:nvSpPr>
        <p:spPr bwMode="auto">
          <a:xfrm>
            <a:off x="71438" y="5695950"/>
            <a:ext cx="1416050" cy="400050"/>
          </a:xfrm>
          <a:prstGeom prst="rect">
            <a:avLst/>
          </a:prstGeom>
          <a:noFill/>
          <a:ln w="9525">
            <a:noFill/>
            <a:miter lim="800000"/>
            <a:headEnd/>
            <a:tailEnd/>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تث 28, لا 26</a:t>
            </a:r>
            <a:endParaRPr kumimoji="0" lang="en-US" sz="2000" b="1" i="0" u="none" strike="noStrike" kern="1200" cap="none" spc="0" normalizeH="0" baseline="0" noProof="0">
              <a:ln>
                <a:noFill/>
              </a:ln>
              <a:solidFill>
                <a:srgbClr val="FF0000"/>
              </a:solidFill>
              <a:effectLst/>
              <a:uLnTx/>
              <a:uFillTx/>
              <a:latin typeface="Arial" panose="020B0604020202020204" pitchFamily="34" charset="0"/>
              <a:ea typeface="MS PGothic" pitchFamily="34" charset="-128"/>
              <a:cs typeface="Arial" panose="020B0604020202020204" pitchFamily="34" charset="0"/>
            </a:endParaRPr>
          </a:p>
        </p:txBody>
      </p:sp>
      <p:sp>
        <p:nvSpPr>
          <p:cNvPr id="36879" name="Text Box 15"/>
          <p:cNvSpPr txBox="1">
            <a:spLocks noChangeArrowheads="1"/>
          </p:cNvSpPr>
          <p:nvPr/>
        </p:nvSpPr>
        <p:spPr bwMode="auto">
          <a:xfrm>
            <a:off x="71438" y="6018213"/>
            <a:ext cx="806450" cy="400050"/>
          </a:xfrm>
          <a:prstGeom prst="rect">
            <a:avLst/>
          </a:prstGeom>
          <a:noFill/>
          <a:ln w="9525">
            <a:noFill/>
            <a:miter lim="800000"/>
            <a:headEnd/>
            <a:tailEnd/>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مشروط</a:t>
            </a:r>
            <a:endParaRPr kumimoji="0" lang="en-US" sz="2000" b="1" i="0" u="none" strike="noStrike" kern="1200" cap="none" spc="0" normalizeH="0" baseline="0" noProof="0">
              <a:ln>
                <a:noFill/>
              </a:ln>
              <a:solidFill>
                <a:srgbClr val="FF0000"/>
              </a:solidFill>
              <a:effectLst/>
              <a:uLnTx/>
              <a:uFillTx/>
              <a:latin typeface="Arial" panose="020B0604020202020204" pitchFamily="34" charset="0"/>
              <a:ea typeface="MS PGothic" pitchFamily="34" charset="-128"/>
              <a:cs typeface="Arial" panose="020B0604020202020204" pitchFamily="34" charset="0"/>
            </a:endParaRPr>
          </a:p>
        </p:txBody>
      </p:sp>
      <p:sp>
        <p:nvSpPr>
          <p:cNvPr id="36880" name="Text Box 16"/>
          <p:cNvSpPr txBox="1">
            <a:spLocks noChangeArrowheads="1"/>
          </p:cNvSpPr>
          <p:nvPr/>
        </p:nvSpPr>
        <p:spPr bwMode="auto">
          <a:xfrm>
            <a:off x="71438" y="6340475"/>
            <a:ext cx="700087" cy="400050"/>
          </a:xfrm>
          <a:prstGeom prst="rect">
            <a:avLst/>
          </a:prstGeom>
          <a:noFill/>
          <a:ln w="9525">
            <a:noFill/>
            <a:miter lim="800000"/>
            <a:headEnd/>
            <a:tailEnd/>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دينونة</a:t>
            </a:r>
            <a:endParaRPr kumimoji="0" lang="en-US" sz="2000" b="1" i="0" u="none" strike="noStrike" kern="1200" cap="none" spc="0" normalizeH="0" baseline="0" noProof="0">
              <a:ln>
                <a:noFill/>
              </a:ln>
              <a:solidFill>
                <a:srgbClr val="FF0000"/>
              </a:solidFill>
              <a:effectLst/>
              <a:uLnTx/>
              <a:uFillTx/>
              <a:latin typeface="Arial" panose="020B0604020202020204" pitchFamily="34" charset="0"/>
              <a:ea typeface="MS PGothic" pitchFamily="34" charset="-128"/>
              <a:cs typeface="Arial" panose="020B0604020202020204" pitchFamily="34" charset="0"/>
            </a:endParaRPr>
          </a:p>
        </p:txBody>
      </p:sp>
      <p:sp>
        <p:nvSpPr>
          <p:cNvPr id="36883" name="Text Box 19"/>
          <p:cNvSpPr txBox="1">
            <a:spLocks noChangeArrowheads="1"/>
          </p:cNvSpPr>
          <p:nvPr/>
        </p:nvSpPr>
        <p:spPr bwMode="auto">
          <a:xfrm>
            <a:off x="71438" y="5373688"/>
            <a:ext cx="1443037" cy="400050"/>
          </a:xfrm>
          <a:prstGeom prst="rect">
            <a:avLst/>
          </a:prstGeom>
          <a:noFill/>
          <a:ln w="9525">
            <a:noFill/>
            <a:miter lim="800000"/>
            <a:headEnd/>
            <a:tailEnd/>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العهد الموسوي</a:t>
            </a:r>
            <a:endParaRPr kumimoji="0" lang="en-US" sz="2000" b="1" i="0" u="none" strike="noStrike" kern="1200" cap="none" spc="0" normalizeH="0" baseline="0" noProof="0">
              <a:ln>
                <a:noFill/>
              </a:ln>
              <a:solidFill>
                <a:srgbClr val="FF0000"/>
              </a:solidFill>
              <a:effectLst/>
              <a:uLnTx/>
              <a:uFillTx/>
              <a:latin typeface="Arial" panose="020B0604020202020204" pitchFamily="34" charset="0"/>
              <a:ea typeface="MS PGothic" pitchFamily="34" charset="-128"/>
              <a:cs typeface="Arial" panose="020B0604020202020204" pitchFamily="34" charset="0"/>
            </a:endParaRPr>
          </a:p>
        </p:txBody>
      </p:sp>
      <p:sp>
        <p:nvSpPr>
          <p:cNvPr id="59" name="Rectangle 58"/>
          <p:cNvSpPr/>
          <p:nvPr/>
        </p:nvSpPr>
        <p:spPr bwMode="auto">
          <a:xfrm rot="3272781">
            <a:off x="5066507" y="5742781"/>
            <a:ext cx="869950" cy="36036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6871" name="Oval 7"/>
          <p:cNvSpPr>
            <a:spLocks noChangeArrowheads="1"/>
          </p:cNvSpPr>
          <p:nvPr/>
        </p:nvSpPr>
        <p:spPr bwMode="auto">
          <a:xfrm>
            <a:off x="3200400" y="5229225"/>
            <a:ext cx="2590800" cy="1128713"/>
          </a:xfrm>
          <a:prstGeom prst="ellipse">
            <a:avLst/>
          </a:prstGeom>
          <a:noFill/>
          <a:ln w="38100">
            <a:solidFill>
              <a:srgbClr val="0033CC"/>
            </a:solidFill>
            <a:round/>
            <a:headEnd/>
            <a:tailEnd/>
          </a:ln>
          <a:extLst>
            <a:ext uri="{909E8E84-426E-40dd-AFC4-6F175D3DCCD1}"/>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endParaRPr>
          </a:p>
        </p:txBody>
      </p:sp>
      <p:sp>
        <p:nvSpPr>
          <p:cNvPr id="56334" name="Text Box 19"/>
          <p:cNvSpPr txBox="1">
            <a:spLocks noChangeArrowheads="1"/>
          </p:cNvSpPr>
          <p:nvPr/>
        </p:nvSpPr>
        <p:spPr bwMode="auto">
          <a:xfrm>
            <a:off x="34925" y="908050"/>
            <a:ext cx="4176713" cy="1323975"/>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60EE"/>
                </a:solidFill>
                <a:effectLst/>
                <a:uLnTx/>
                <a:uFillTx/>
                <a:latin typeface="Arial" panose="020B0604020202020204" pitchFamily="34" charset="0"/>
                <a:ea typeface="MS PGothic" pitchFamily="34" charset="-128"/>
                <a:cs typeface="Arial" panose="020B0604020202020204" pitchFamily="34" charset="0"/>
              </a:rPr>
              <a:t>الأسفار التاريخية</a:t>
            </a:r>
            <a:br>
              <a:rPr kumimoji="0" lang="zh-CN" altLang="en-US" sz="1600" b="1" u="none" strike="noStrike" kern="1200" cap="none" spc="0" normalizeH="0" baseline="0" noProof="0" dirty="0">
                <a:ln>
                  <a:noFill/>
                </a:ln>
                <a:solidFill>
                  <a:srgbClr val="0060EE"/>
                </a:solidFill>
                <a:effectLst/>
                <a:uLnTx/>
                <a:uFillTx/>
                <a:latin typeface="Arial" panose="020B0604020202020204" pitchFamily="34" charset="0"/>
                <a:ea typeface="MS PGothic" pitchFamily="34" charset="-128"/>
                <a:cs typeface="Arial" panose="020B0604020202020204" pitchFamily="34" charset="0"/>
              </a:rPr>
            </a:br>
            <a:r>
              <a:rPr kumimoji="0" lang="en-US" altLang="zh-CN" sz="1600" b="1" u="none" strike="noStrike" kern="1200" cap="none" spc="0" normalizeH="0" baseline="0" noProof="0" dirty="0">
                <a:ln>
                  <a:noFill/>
                </a:ln>
                <a:solidFill>
                  <a:srgbClr val="0060EE"/>
                </a:solidFill>
                <a:effectLst/>
                <a:uLnTx/>
                <a:uFillTx/>
                <a:latin typeface="Arial" panose="020B0604020202020204" pitchFamily="34" charset="0"/>
                <a:ea typeface="MS PGothic" pitchFamily="34" charset="-128"/>
                <a:cs typeface="Arial" panose="020B0604020202020204" pitchFamily="34" charset="0"/>
              </a:rPr>
              <a:t>(</a:t>
            </a:r>
            <a:r>
              <a:rPr kumimoji="0" lang="ar-JO" altLang="zh-CN" sz="1600" b="1" u="none" strike="noStrike" kern="1200" cap="none" spc="0" normalizeH="0" baseline="0" noProof="0" dirty="0">
                <a:ln>
                  <a:noFill/>
                </a:ln>
                <a:solidFill>
                  <a:srgbClr val="0060EE"/>
                </a:solidFill>
                <a:effectLst/>
                <a:uLnTx/>
                <a:uFillTx/>
                <a:latin typeface="Arial" panose="020B0604020202020204" pitchFamily="34" charset="0"/>
                <a:ea typeface="MS PGothic" pitchFamily="34" charset="-128"/>
                <a:cs typeface="Arial" panose="020B0604020202020204" pitchFamily="34" charset="0"/>
              </a:rPr>
              <a:t>يشوع-أستير</a:t>
            </a:r>
            <a:r>
              <a:rPr kumimoji="0" lang="en-US" altLang="zh-CN" sz="1600" b="1" u="none" strike="noStrike" kern="1200" cap="none" spc="0" normalizeH="0" baseline="0" noProof="0" dirty="0">
                <a:ln>
                  <a:noFill/>
                </a:ln>
                <a:solidFill>
                  <a:srgbClr val="0060EE"/>
                </a:solidFill>
                <a:effectLst/>
                <a:uLnTx/>
                <a:uFillTx/>
                <a:latin typeface="Arial" panose="020B0604020202020204" pitchFamily="34" charset="0"/>
                <a:ea typeface="MS PGothic" pitchFamily="34" charset="-128"/>
                <a:cs typeface="Arial" panose="020B0604020202020204" pitchFamily="34" charset="0"/>
              </a:rPr>
              <a:t>)</a:t>
            </a: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مستقبلي الرسالة النبوية</a:t>
            </a:r>
            <a:endParaRPr kumimoji="0" lang="zh-CN" altLang="en-US"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شعب العهد</a:t>
            </a:r>
            <a:endParaRPr kumimoji="0" lang="zh-CN" altLang="en-US"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56335" name="Text Box 20"/>
          <p:cNvSpPr txBox="1">
            <a:spLocks noChangeArrowheads="1"/>
          </p:cNvSpPr>
          <p:nvPr/>
        </p:nvSpPr>
        <p:spPr bwMode="auto">
          <a:xfrm>
            <a:off x="534988" y="3696176"/>
            <a:ext cx="2058988" cy="292388"/>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3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الشعب غير مخلص للعهد</a:t>
            </a:r>
            <a:endParaRPr kumimoji="0" lang="en-US" altLang="zh-CN" sz="13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56336" name="Text Box 22"/>
          <p:cNvSpPr txBox="1">
            <a:spLocks noChangeArrowheads="1"/>
          </p:cNvSpPr>
          <p:nvPr/>
        </p:nvSpPr>
        <p:spPr bwMode="auto">
          <a:xfrm>
            <a:off x="5076825" y="908050"/>
            <a:ext cx="4156075" cy="1314450"/>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60EE"/>
                </a:solidFill>
                <a:effectLst/>
                <a:uLnTx/>
                <a:uFillTx/>
                <a:latin typeface="Arial" panose="020B0604020202020204" pitchFamily="34" charset="0"/>
                <a:ea typeface="MS PGothic" pitchFamily="34" charset="-128"/>
                <a:cs typeface="Arial" panose="020B0604020202020204" pitchFamily="34" charset="0"/>
              </a:rPr>
              <a:t>الأسفار الشعرية</a:t>
            </a:r>
            <a:br>
              <a:rPr kumimoji="0" lang="zh-CN" altLang="en-US" sz="1600" b="1" u="none" strike="noStrike" kern="1200" cap="none" spc="0" normalizeH="0" baseline="0" noProof="0" dirty="0">
                <a:ln>
                  <a:noFill/>
                </a:ln>
                <a:solidFill>
                  <a:srgbClr val="0060EE"/>
                </a:solidFill>
                <a:effectLst/>
                <a:uLnTx/>
                <a:uFillTx/>
                <a:latin typeface="Arial" panose="020B0604020202020204" pitchFamily="34" charset="0"/>
                <a:ea typeface="MS PGothic" pitchFamily="34" charset="-128"/>
                <a:cs typeface="Arial" panose="020B0604020202020204" pitchFamily="34" charset="0"/>
              </a:rPr>
            </a:br>
            <a:r>
              <a:rPr kumimoji="0" lang="en-US" altLang="zh-CN" sz="1600" b="1" u="none" strike="noStrike" kern="1200" cap="none" spc="0" normalizeH="0" baseline="0" noProof="0" dirty="0">
                <a:ln>
                  <a:noFill/>
                </a:ln>
                <a:solidFill>
                  <a:srgbClr val="0060EE"/>
                </a:solidFill>
                <a:effectLst/>
                <a:uLnTx/>
                <a:uFillTx/>
                <a:latin typeface="Arial" panose="020B0604020202020204" pitchFamily="34" charset="0"/>
                <a:ea typeface="MS PGothic" pitchFamily="34" charset="-128"/>
                <a:cs typeface="Arial" panose="020B0604020202020204" pitchFamily="34" charset="0"/>
              </a:rPr>
              <a:t>(</a:t>
            </a:r>
            <a:r>
              <a:rPr kumimoji="0" lang="ar-JO" altLang="zh-CN" sz="1600" b="1" u="none" strike="noStrike" kern="1200" cap="none" spc="0" normalizeH="0" baseline="0" noProof="0" dirty="0">
                <a:ln>
                  <a:noFill/>
                </a:ln>
                <a:solidFill>
                  <a:srgbClr val="0060EE"/>
                </a:solidFill>
                <a:effectLst/>
                <a:uLnTx/>
                <a:uFillTx/>
                <a:latin typeface="Arial" panose="020B0604020202020204" pitchFamily="34" charset="0"/>
                <a:ea typeface="MS PGothic" pitchFamily="34" charset="-128"/>
                <a:cs typeface="Arial" panose="020B0604020202020204" pitchFamily="34" charset="0"/>
              </a:rPr>
              <a:t>أيوب-نشيد الأنشاد</a:t>
            </a:r>
            <a:r>
              <a:rPr kumimoji="0" lang="en-US" altLang="zh-CN" sz="1600" b="1" u="none" strike="noStrike" kern="1200" cap="none" spc="0" normalizeH="0" baseline="0" noProof="0" dirty="0">
                <a:ln>
                  <a:noFill/>
                </a:ln>
                <a:solidFill>
                  <a:srgbClr val="0060EE"/>
                </a:solidFill>
                <a:effectLst/>
                <a:uLnTx/>
                <a:uFillTx/>
                <a:latin typeface="Arial" panose="020B0604020202020204" pitchFamily="34" charset="0"/>
                <a:ea typeface="MS PGothic" pitchFamily="34" charset="-128"/>
                <a:cs typeface="Arial" panose="020B0604020202020204" pitchFamily="34" charset="0"/>
              </a:rPr>
              <a:t>)</a:t>
            </a:r>
            <a:r>
              <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a:t>
            </a: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هدف الرسالة النبوية</a:t>
            </a:r>
            <a:endParaRPr kumimoji="0" lang="zh-CN" altLang="en-US"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سلوك العهد</a:t>
            </a:r>
            <a:endParaRPr kumimoji="0" lang="zh-CN" altLang="en-US"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56337" name="Text Box 23"/>
          <p:cNvSpPr txBox="1">
            <a:spLocks noChangeArrowheads="1"/>
          </p:cNvSpPr>
          <p:nvPr/>
        </p:nvSpPr>
        <p:spPr bwMode="auto">
          <a:xfrm>
            <a:off x="3109913" y="3071813"/>
            <a:ext cx="2844800" cy="954087"/>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DF2803"/>
                </a:solidFill>
                <a:effectLst/>
                <a:uLnTx/>
                <a:uFillTx/>
                <a:latin typeface="Arial" panose="020B0604020202020204" pitchFamily="34" charset="0"/>
                <a:ea typeface="MS PGothic" pitchFamily="34" charset="-128"/>
                <a:cs typeface="Arial" panose="020B0604020202020204" pitchFamily="34" charset="0"/>
              </a:rPr>
              <a:t>الأسفار النبوية</a:t>
            </a:r>
            <a:br>
              <a:rPr kumimoji="0" lang="zh-CN" altLang="en-US" sz="1600" b="1" u="none" strike="noStrike" kern="1200" cap="none" spc="0" normalizeH="0" baseline="0" noProof="0" dirty="0">
                <a:ln>
                  <a:noFill/>
                </a:ln>
                <a:solidFill>
                  <a:srgbClr val="DF2803"/>
                </a:solidFill>
                <a:effectLst/>
                <a:uLnTx/>
                <a:uFillTx/>
                <a:latin typeface="Arial" panose="020B0604020202020204" pitchFamily="34" charset="0"/>
                <a:ea typeface="MS PGothic" pitchFamily="34" charset="-128"/>
                <a:cs typeface="Arial" panose="020B0604020202020204" pitchFamily="34" charset="0"/>
              </a:rPr>
            </a:br>
            <a:r>
              <a:rPr kumimoji="0" lang="en-US" altLang="zh-CN" sz="1600" b="1" u="none" strike="noStrike" kern="1200" cap="none" spc="0" normalizeH="0" baseline="0" noProof="0" dirty="0">
                <a:ln>
                  <a:noFill/>
                </a:ln>
                <a:solidFill>
                  <a:srgbClr val="DF2803"/>
                </a:solidFill>
                <a:effectLst/>
                <a:uLnTx/>
                <a:uFillTx/>
                <a:latin typeface="Arial" panose="020B0604020202020204" pitchFamily="34" charset="0"/>
                <a:ea typeface="MS PGothic" pitchFamily="34" charset="-128"/>
                <a:cs typeface="Arial" panose="020B0604020202020204" pitchFamily="34" charset="0"/>
              </a:rPr>
              <a:t>(</a:t>
            </a:r>
            <a:r>
              <a:rPr kumimoji="0" lang="ar-JO" altLang="zh-CN" sz="1600" b="1" u="none" strike="noStrike" kern="1200" cap="none" spc="0" normalizeH="0" baseline="0" noProof="0" dirty="0">
                <a:ln>
                  <a:noFill/>
                </a:ln>
                <a:solidFill>
                  <a:srgbClr val="DF2803"/>
                </a:solidFill>
                <a:effectLst/>
                <a:uLnTx/>
                <a:uFillTx/>
                <a:latin typeface="Arial" panose="020B0604020202020204" pitchFamily="34" charset="0"/>
                <a:ea typeface="MS PGothic" pitchFamily="34" charset="-128"/>
                <a:cs typeface="Arial" panose="020B0604020202020204" pitchFamily="34" charset="0"/>
              </a:rPr>
              <a:t>أشعياء-ملاخي</a:t>
            </a:r>
            <a:r>
              <a:rPr kumimoji="0" lang="en-US" altLang="zh-CN" sz="1600" b="1" u="none" strike="noStrike" kern="1200" cap="none" spc="0" normalizeH="0" baseline="0" noProof="0" dirty="0">
                <a:ln>
                  <a:noFill/>
                </a:ln>
                <a:solidFill>
                  <a:srgbClr val="DF2803"/>
                </a:solidFill>
                <a:effectLst/>
                <a:uLnTx/>
                <a:uFillTx/>
                <a:latin typeface="Arial" panose="020B0604020202020204" pitchFamily="34" charset="0"/>
                <a:ea typeface="MS PGothic" pitchFamily="34" charset="-128"/>
                <a:cs typeface="Arial" panose="020B0604020202020204" pitchFamily="34" charset="0"/>
              </a:rPr>
              <a:t>)</a:t>
            </a: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وعاظ العهد </a:t>
            </a:r>
            <a:endParaRPr kumimoji="0" lang="zh-CN" altLang="en-US"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56338" name="Text Box 24"/>
          <p:cNvSpPr txBox="1">
            <a:spLocks noChangeArrowheads="1"/>
          </p:cNvSpPr>
          <p:nvPr/>
        </p:nvSpPr>
        <p:spPr bwMode="auto">
          <a:xfrm>
            <a:off x="2563813" y="5409387"/>
            <a:ext cx="4113213" cy="1323975"/>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60EE"/>
                </a:solidFill>
                <a:effectLst/>
                <a:uLnTx/>
                <a:uFillTx/>
                <a:latin typeface="Arial" panose="020B0604020202020204" pitchFamily="34" charset="0"/>
                <a:ea typeface="MS PGothic" pitchFamily="34" charset="-128"/>
                <a:cs typeface="Arial" panose="020B0604020202020204" pitchFamily="34" charset="0"/>
              </a:rPr>
              <a:t>أسفار موسى الخمسة</a:t>
            </a:r>
            <a:br>
              <a:rPr kumimoji="0" lang="zh-CN" altLang="en-US" sz="1600" b="1" u="none" strike="noStrike" kern="1200" cap="none" spc="0" normalizeH="0" baseline="0" noProof="0" dirty="0">
                <a:ln>
                  <a:noFill/>
                </a:ln>
                <a:solidFill>
                  <a:srgbClr val="0060EE"/>
                </a:solidFill>
                <a:effectLst/>
                <a:uLnTx/>
                <a:uFillTx/>
                <a:latin typeface="Arial" panose="020B0604020202020204" pitchFamily="34" charset="0"/>
                <a:ea typeface="MS PGothic" pitchFamily="34" charset="-128"/>
                <a:cs typeface="Arial" panose="020B0604020202020204" pitchFamily="34" charset="0"/>
              </a:rPr>
            </a:br>
            <a:r>
              <a:rPr kumimoji="0" lang="en-US" altLang="zh-CN" sz="1600" b="1" u="none" strike="noStrike" kern="1200" cap="none" spc="0" normalizeH="0" baseline="0" noProof="0" dirty="0">
                <a:ln>
                  <a:noFill/>
                </a:ln>
                <a:solidFill>
                  <a:srgbClr val="0060EE"/>
                </a:solidFill>
                <a:effectLst/>
                <a:uLnTx/>
                <a:uFillTx/>
                <a:latin typeface="Arial" panose="020B0604020202020204" pitchFamily="34" charset="0"/>
                <a:ea typeface="MS PGothic" pitchFamily="34" charset="-128"/>
                <a:cs typeface="Arial" panose="020B0604020202020204" pitchFamily="34" charset="0"/>
              </a:rPr>
              <a:t>(</a:t>
            </a:r>
            <a:r>
              <a:rPr kumimoji="0" lang="ar-JO" altLang="zh-CN" sz="1600" b="1" u="none" strike="noStrike" kern="1200" cap="none" spc="0" normalizeH="0" baseline="0" noProof="0" dirty="0">
                <a:ln>
                  <a:noFill/>
                </a:ln>
                <a:solidFill>
                  <a:srgbClr val="0060EE"/>
                </a:solidFill>
                <a:effectLst/>
                <a:uLnTx/>
                <a:uFillTx/>
                <a:latin typeface="Arial" panose="020B0604020202020204" pitchFamily="34" charset="0"/>
                <a:ea typeface="MS PGothic" pitchFamily="34" charset="-128"/>
                <a:cs typeface="Arial" panose="020B0604020202020204" pitchFamily="34" charset="0"/>
              </a:rPr>
              <a:t>تكوين-تثنية</a:t>
            </a:r>
            <a:r>
              <a:rPr kumimoji="0" lang="en-US" altLang="zh-CN" sz="1600" b="1" u="none" strike="noStrike" kern="1200" cap="none" spc="0" normalizeH="0" baseline="0" noProof="0" dirty="0">
                <a:ln>
                  <a:noFill/>
                </a:ln>
                <a:solidFill>
                  <a:srgbClr val="0060EE"/>
                </a:solidFill>
                <a:effectLst/>
                <a:uLnTx/>
                <a:uFillTx/>
                <a:latin typeface="Arial" panose="020B0604020202020204" pitchFamily="34" charset="0"/>
                <a:ea typeface="MS PGothic" pitchFamily="34" charset="-128"/>
                <a:cs typeface="Arial" panose="020B0604020202020204" pitchFamily="34" charset="0"/>
              </a:rPr>
              <a:t>)</a:t>
            </a: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أساس الرسالة النبوية</a:t>
            </a:r>
            <a:endParaRPr kumimoji="0" lang="zh-CN" altLang="en-US"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علاقة العهد : إسرائيل و الله</a:t>
            </a:r>
            <a:endParaRPr kumimoji="0" lang="zh-CN" altLang="en-US"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56339" name="Text Box 26"/>
          <p:cNvSpPr txBox="1">
            <a:spLocks noChangeArrowheads="1"/>
          </p:cNvSpPr>
          <p:nvPr/>
        </p:nvSpPr>
        <p:spPr bwMode="auto">
          <a:xfrm>
            <a:off x="2724063" y="2390838"/>
            <a:ext cx="863600" cy="738187"/>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إلى من كانوا يهدفون</a:t>
            </a:r>
            <a:endParaRPr kumimoji="0" lang="zh-CN" altLang="en-US" sz="1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56340" name="Text Box 27"/>
          <p:cNvSpPr txBox="1">
            <a:spLocks noChangeArrowheads="1"/>
          </p:cNvSpPr>
          <p:nvPr/>
        </p:nvSpPr>
        <p:spPr bwMode="auto">
          <a:xfrm>
            <a:off x="5581401" y="2400300"/>
            <a:ext cx="893763" cy="738664"/>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إلى ماذا كانوا يهدفون</a:t>
            </a:r>
            <a:endParaRPr kumimoji="0" lang="zh-CN" altLang="en-US" sz="1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56341" name="Text Box 25"/>
          <p:cNvSpPr txBox="1">
            <a:spLocks noChangeArrowheads="1"/>
          </p:cNvSpPr>
          <p:nvPr/>
        </p:nvSpPr>
        <p:spPr bwMode="auto">
          <a:xfrm>
            <a:off x="6704012" y="3698442"/>
            <a:ext cx="2260600" cy="292100"/>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3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لم يتأثر السلوك بالعهد </a:t>
            </a:r>
            <a:endParaRPr kumimoji="0" lang="zh-CN" altLang="en-US" sz="13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56346" name="Text Box 17"/>
          <p:cNvSpPr txBox="1">
            <a:spLocks noChangeArrowheads="1"/>
          </p:cNvSpPr>
          <p:nvPr/>
        </p:nvSpPr>
        <p:spPr bwMode="auto">
          <a:xfrm>
            <a:off x="8458200" y="0"/>
            <a:ext cx="762000" cy="1016000"/>
          </a:xfrm>
          <a:prstGeom prst="rect">
            <a:avLst/>
          </a:prstGeom>
          <a:solidFill>
            <a:schemeClr val="bg1"/>
          </a:solidFill>
          <a:ln w="9525">
            <a:noFill/>
            <a:miter lim="800000"/>
            <a:headEnd/>
            <a:tailEnd/>
          </a:ln>
        </p:spPr>
        <p:txBody>
          <a:bodyPr>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50ب</a:t>
            </a:r>
          </a:p>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440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53" name="Text Box 13"/>
          <p:cNvSpPr txBox="1">
            <a:spLocks noChangeArrowheads="1"/>
          </p:cNvSpPr>
          <p:nvPr/>
        </p:nvSpPr>
        <p:spPr bwMode="auto">
          <a:xfrm>
            <a:off x="6800850" y="4581525"/>
            <a:ext cx="2200275" cy="461963"/>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rPr>
              <a:t>التنبؤ</a:t>
            </a:r>
            <a:endParaRPr kumimoji="0" lang="en-US" sz="2400" b="1" i="0"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endParaRPr>
          </a:p>
        </p:txBody>
      </p:sp>
      <p:sp>
        <p:nvSpPr>
          <p:cNvPr id="54" name="Text Box 16"/>
          <p:cNvSpPr txBox="1">
            <a:spLocks noChangeArrowheads="1"/>
          </p:cNvSpPr>
          <p:nvPr/>
        </p:nvSpPr>
        <p:spPr bwMode="auto">
          <a:xfrm>
            <a:off x="71438" y="4581525"/>
            <a:ext cx="2428875" cy="461963"/>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الإعلان</a:t>
            </a:r>
            <a:endParaRPr kumimoji="0" lang="en-US" sz="2400" b="1" i="0" u="none" strike="noStrike" kern="1200" cap="none" spc="0" normalizeH="0" baseline="0" noProof="0">
              <a:ln>
                <a:noFill/>
              </a:ln>
              <a:solidFill>
                <a:srgbClr val="FF0000"/>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8251868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871"/>
                                        </p:tgtEl>
                                        <p:attrNameLst>
                                          <p:attrName>style.visibility</p:attrName>
                                        </p:attrNameLst>
                                      </p:cBhvr>
                                      <p:to>
                                        <p:strVal val="visible"/>
                                      </p:to>
                                    </p:set>
                                    <p:animEffect transition="in" filter="blinds(horizontal)">
                                      <p:cBhvr>
                                        <p:cTn id="7" dur="500"/>
                                        <p:tgtEl>
                                          <p:spTgt spid="3687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688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687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687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688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6872"/>
                                        </p:tgtEl>
                                        <p:attrNameLst>
                                          <p:attrName>style.visibility</p:attrName>
                                        </p:attrNameLst>
                                      </p:cBhvr>
                                      <p:to>
                                        <p:strVal val="visible"/>
                                      </p:to>
                                    </p:set>
                                    <p:animEffect transition="in" filter="blinds(horizontal)">
                                      <p:cBhvr>
                                        <p:cTn id="28" dur="500"/>
                                        <p:tgtEl>
                                          <p:spTgt spid="36872"/>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36873"/>
                                        </p:tgtEl>
                                        <p:attrNameLst>
                                          <p:attrName>style.visibility</p:attrName>
                                        </p:attrNameLst>
                                      </p:cBhvr>
                                      <p:to>
                                        <p:strVal val="visible"/>
                                      </p:to>
                                    </p:set>
                                    <p:animEffect transition="in" filter="blinds(horizontal)">
                                      <p:cBhvr>
                                        <p:cTn id="33" dur="500"/>
                                        <p:tgtEl>
                                          <p:spTgt spid="36873"/>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36874"/>
                                        </p:tgtEl>
                                        <p:attrNameLst>
                                          <p:attrName>style.visibility</p:attrName>
                                        </p:attrNameLst>
                                      </p:cBhvr>
                                      <p:to>
                                        <p:strVal val="visible"/>
                                      </p:to>
                                    </p:set>
                                    <p:animEffect transition="in" filter="blinds(horizontal)">
                                      <p:cBhvr>
                                        <p:cTn id="38" dur="500"/>
                                        <p:tgtEl>
                                          <p:spTgt spid="36874"/>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5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2" grpId="0" animBg="1"/>
      <p:bldP spid="36873" grpId="0" animBg="1"/>
      <p:bldP spid="36874" grpId="0" animBg="1"/>
      <p:bldP spid="36878" grpId="0"/>
      <p:bldP spid="36879" grpId="0"/>
      <p:bldP spid="36880" grpId="0"/>
      <p:bldP spid="36883" grpId="0"/>
      <p:bldP spid="36871" grpId="0" animBg="1"/>
      <p:bldP spid="53" grpId="0" autoUpdateAnimBg="0"/>
      <p:bldP spid="54"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2034" name="Title 1"/>
          <p:cNvSpPr>
            <a:spLocks noGrp="1"/>
          </p:cNvSpPr>
          <p:nvPr>
            <p:ph type="title"/>
          </p:nvPr>
        </p:nvSpPr>
        <p:spPr>
          <a:xfrm>
            <a:off x="2124075" y="115888"/>
            <a:ext cx="7056438" cy="792162"/>
          </a:xfrm>
        </p:spPr>
        <p:txBody>
          <a:bodyPr/>
          <a:lstStyle/>
          <a:p>
            <a:pPr algn="l"/>
            <a:r>
              <a:rPr lang="ar-JO" sz="3600" b="1" dirty="0">
                <a:solidFill>
                  <a:srgbClr val="000090"/>
                </a:solidFill>
                <a:latin typeface="Arial" charset="0"/>
                <a:ea typeface="ＭＳ Ｐゴシック" charset="0"/>
              </a:rPr>
              <a:t>البركات        </a:t>
            </a:r>
            <a:r>
              <a:rPr lang="en-US" sz="3600" b="1" dirty="0">
                <a:solidFill>
                  <a:srgbClr val="000090"/>
                </a:solidFill>
                <a:latin typeface="Arial" charset="0"/>
                <a:ea typeface="ＭＳ Ｐゴシック" charset="0"/>
              </a:rPr>
              <a:t> </a:t>
            </a:r>
            <a:r>
              <a:rPr lang="ar-JO" sz="3600" b="1" dirty="0">
                <a:solidFill>
                  <a:schemeClr val="bg1"/>
                </a:solidFill>
                <a:latin typeface="Arial" charset="0"/>
                <a:ea typeface="ＭＳ Ｐゴシック" charset="0"/>
              </a:rPr>
              <a:t>اللعنات و</a:t>
            </a:r>
            <a:endParaRPr lang="en-US" sz="3600" b="1" dirty="0">
              <a:solidFill>
                <a:srgbClr val="FFFFFF"/>
              </a:solidFill>
              <a:latin typeface="Arial" charset="0"/>
              <a:ea typeface="ＭＳ Ｐゴシック" charset="0"/>
            </a:endParaRP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مباركاً تكون في المدينة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ومباركاً تكون في الحقل (3)</a:t>
            </a:r>
            <a:endParaRPr kumimoji="0" lang="en-US"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endParaRP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مباركة تكون ثمرة بطنك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وثمرة أرضك (4)</a:t>
            </a:r>
            <a:endParaRPr kumimoji="0" lang="en-US"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endParaRP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مباركة تكون سلتك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ومعجنك (5)</a:t>
            </a:r>
            <a:endParaRPr kumimoji="0" lang="en-US"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endParaRP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مباركاً تكون في دخولك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ومباركاً تكون في خروجك (6)</a:t>
            </a:r>
            <a:endParaRPr kumimoji="0" lang="en-US"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endParaRP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في طريق واحدة يخرجون عليك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وفي سبع طرق ينهزمون أمامك (7)</a:t>
            </a:r>
            <a:endParaRPr kumimoji="0" lang="en-US"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endParaRP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تقرض أمماً كثيرة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وأنت لا تقترض (12)</a:t>
            </a:r>
            <a:endParaRPr kumimoji="0" lang="en-US" sz="2000" b="1" i="0" u="none" strike="noStrike" kern="1200" cap="none" spc="0" normalizeH="0" baseline="0" noProof="0" dirty="0">
              <a:ln>
                <a:noFill/>
              </a:ln>
              <a:solidFill>
                <a:srgbClr val="000090"/>
              </a:solidFill>
              <a:effectLst/>
              <a:uLnTx/>
              <a:uFillTx/>
              <a:latin typeface="Arial" charset="0"/>
              <a:ea typeface="ＭＳ Ｐゴシック" charset="0"/>
              <a:cs typeface="Arial" charset="0"/>
            </a:endParaRPr>
          </a:p>
        </p:txBody>
      </p:sp>
      <p:sp>
        <p:nvSpPr>
          <p:cNvPr id="10" name="Title 1"/>
          <p:cNvSpPr txBox="1">
            <a:spLocks/>
          </p:cNvSpPr>
          <p:nvPr/>
        </p:nvSpPr>
        <p:spPr bwMode="auto">
          <a:xfrm>
            <a:off x="4572000" y="1196975"/>
            <a:ext cx="439261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ملعوناً تكون في المدينة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وملعوناً تكون في الحقل (16)</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1" name="Title 1"/>
          <p:cNvSpPr txBox="1">
            <a:spLocks/>
          </p:cNvSpPr>
          <p:nvPr/>
        </p:nvSpPr>
        <p:spPr bwMode="auto">
          <a:xfrm>
            <a:off x="4572000" y="2074863"/>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ملعونة تكون ثمرة بطنك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وثمرة بطنك (18)</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2" name="Title 1"/>
          <p:cNvSpPr txBox="1">
            <a:spLocks/>
          </p:cNvSpPr>
          <p:nvPr/>
        </p:nvSpPr>
        <p:spPr bwMode="auto">
          <a:xfrm>
            <a:off x="4572000" y="2954338"/>
            <a:ext cx="4392613"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ملعونة تكون سلتك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ومعجنك (17)</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3" name="Title 1"/>
          <p:cNvSpPr txBox="1">
            <a:spLocks/>
          </p:cNvSpPr>
          <p:nvPr/>
        </p:nvSpPr>
        <p:spPr bwMode="auto">
          <a:xfrm>
            <a:off x="4572000" y="3832225"/>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ملعوناً تكون في دخولك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وملعوناً تكون في خروجك (19)</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4" name="Title 1"/>
          <p:cNvSpPr txBox="1">
            <a:spLocks/>
          </p:cNvSpPr>
          <p:nvPr/>
        </p:nvSpPr>
        <p:spPr bwMode="auto">
          <a:xfrm>
            <a:off x="4572000" y="4710113"/>
            <a:ext cx="4392613"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في طريق واحدة تخرج عليهم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وفي سبع طرق تهرب أمامهم (25)</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5" name="Title 1"/>
          <p:cNvSpPr txBox="1">
            <a:spLocks/>
          </p:cNvSpPr>
          <p:nvPr/>
        </p:nvSpPr>
        <p:spPr bwMode="auto">
          <a:xfrm>
            <a:off x="4572000" y="5805488"/>
            <a:ext cx="4392613"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هو يقرضك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وأنت لا تقرضه (44)</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72047"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2048" name="Text Box 4"/>
          <p:cNvSpPr txBox="1">
            <a:spLocks noChangeArrowheads="1"/>
          </p:cNvSpPr>
          <p:nvPr/>
        </p:nvSpPr>
        <p:spPr bwMode="auto">
          <a:xfrm>
            <a:off x="8266113" y="-26988"/>
            <a:ext cx="914400" cy="1223963"/>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577</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154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220</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72049" name="Title 1"/>
          <p:cNvSpPr txBox="1">
            <a:spLocks/>
          </p:cNvSpPr>
          <p:nvPr/>
        </p:nvSpPr>
        <p:spPr bwMode="auto">
          <a:xfrm>
            <a:off x="34925" y="115888"/>
            <a:ext cx="3097213"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تثنية 28</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3058"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charset="0"/>
              <a:buChar char="v"/>
              <a:tabLst/>
              <a:defRPr/>
            </a:pPr>
            <a:endParaRPr kumimoji="0" lang="en-US" altLang="zh-CN" sz="3100" b="1" i="0" u="none" strike="noStrike" kern="1200" cap="none" spc="0" normalizeH="0" baseline="0" noProof="0">
              <a:ln>
                <a:noFill/>
              </a:ln>
              <a:solidFill>
                <a:srgbClr val="FFFF00"/>
              </a:solidFill>
              <a:effectLst/>
              <a:uLnTx/>
              <a:uFillTx/>
              <a:latin typeface="Times" charset="0"/>
              <a:ea typeface="宋体" charset="0"/>
              <a:cs typeface="宋体" charset="0"/>
            </a:endParaRPr>
          </a:p>
        </p:txBody>
      </p:sp>
      <p:sp>
        <p:nvSpPr>
          <p:cNvPr id="173059"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ar-JO" sz="4000" b="1" dirty="0">
                <a:solidFill>
                  <a:srgbClr val="FFFFFF"/>
                </a:solidFill>
                <a:latin typeface="Arial" charset="0"/>
                <a:ea typeface="ＭＳ Ｐゴシック" charset="0"/>
              </a:rPr>
              <a:t>اللعنات النبوية</a:t>
            </a:r>
            <a:endParaRPr lang="en-US" sz="4000" b="1" dirty="0">
              <a:solidFill>
                <a:srgbClr val="FFFFFF"/>
              </a:solidFill>
              <a:latin typeface="Arial" charset="0"/>
              <a:ea typeface="ＭＳ Ｐゴシック" charset="0"/>
            </a:endParaRPr>
          </a:p>
        </p:txBody>
      </p:sp>
      <p:pic>
        <p:nvPicPr>
          <p:cNvPr id="173060" name="Picture 6" descr="BS00606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39950" cy="173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7293" name="Text Box 13"/>
          <p:cNvSpPr txBox="1">
            <a:spLocks noChangeArrowheads="1"/>
          </p:cNvSpPr>
          <p:nvPr/>
        </p:nvSpPr>
        <p:spPr bwMode="auto">
          <a:xfrm>
            <a:off x="7010400" y="1371600"/>
            <a:ext cx="17526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لماذا ؟</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7294" name="AutoShape 14"/>
          <p:cNvSpPr>
            <a:spLocks noChangeArrowheads="1"/>
          </p:cNvSpPr>
          <p:nvPr/>
        </p:nvSpPr>
        <p:spPr bwMode="auto">
          <a:xfrm>
            <a:off x="3875956" y="2909451"/>
            <a:ext cx="3244702" cy="3371136"/>
          </a:xfrm>
          <a:prstGeom prst="irregularSeal1">
            <a:avLst/>
          </a:prstGeom>
          <a:solidFill>
            <a:srgbClr val="990000"/>
          </a:solidFill>
          <a:ln w="57150" cap="sq">
            <a:solidFill>
              <a:srgbClr val="FFFFFF"/>
            </a:solidFill>
            <a:miter lim="800000"/>
            <a:headEnd/>
            <a:tailEnd/>
          </a:ln>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7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السبي</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7296" name="AutoShape 16"/>
          <p:cNvSpPr>
            <a:spLocks noChangeArrowheads="1"/>
          </p:cNvSpPr>
          <p:nvPr/>
        </p:nvSpPr>
        <p:spPr bwMode="auto">
          <a:xfrm>
            <a:off x="643561" y="3963293"/>
            <a:ext cx="2019643" cy="1226939"/>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تث 28</a:t>
            </a: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3066" name="Text Box 4"/>
          <p:cNvSpPr txBox="1">
            <a:spLocks noChangeArrowheads="1"/>
          </p:cNvSpPr>
          <p:nvPr/>
        </p:nvSpPr>
        <p:spPr bwMode="auto">
          <a:xfrm>
            <a:off x="8266113" y="-26988"/>
            <a:ext cx="914400" cy="1223963"/>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154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220</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9729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7296"/>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7298"/>
                                        </p:tgtEl>
                                        <p:attrNameLst>
                                          <p:attrName>style.visibility</p:attrName>
                                        </p:attrNameLst>
                                      </p:cBhvr>
                                      <p:to>
                                        <p:strVal val="visible"/>
                                      </p:to>
                                    </p:set>
                                    <p:animEffect transition="in" filter="wipe(left)">
                                      <p:cBhvr>
                                        <p:cTn id="22"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Propohets Diagram"/>
          <p:cNvPicPr>
            <a:picLocks noGrp="1" noChangeAspect="1" noChangeArrowheads="1"/>
          </p:cNvPicPr>
          <p:nvPr>
            <p:ph idx="1"/>
          </p:nvPr>
        </p:nvPicPr>
        <p:blipFill>
          <a:blip r:embed="rId3" cstate="print"/>
          <a:srcRect/>
          <a:stretch>
            <a:fillRect/>
          </a:stretch>
        </p:blipFill>
        <p:spPr>
          <a:xfrm>
            <a:off x="-74613" y="-71438"/>
            <a:ext cx="9371013" cy="6943726"/>
          </a:xfrm>
          <a:solidFill>
            <a:srgbClr val="99CCFF"/>
          </a:solidFill>
        </p:spPr>
      </p:pic>
      <p:grpSp>
        <p:nvGrpSpPr>
          <p:cNvPr id="56323" name="Group 2"/>
          <p:cNvGrpSpPr>
            <a:grpSpLocks/>
          </p:cNvGrpSpPr>
          <p:nvPr/>
        </p:nvGrpSpPr>
        <p:grpSpPr bwMode="auto">
          <a:xfrm>
            <a:off x="71438" y="-26988"/>
            <a:ext cx="9144000" cy="6660927"/>
            <a:chOff x="72008" y="-26495"/>
            <a:chExt cx="9144000" cy="6660201"/>
          </a:xfrm>
        </p:grpSpPr>
        <p:sp>
          <p:nvSpPr>
            <p:cNvPr id="2" name="Rectangle 1"/>
            <p:cNvSpPr/>
            <p:nvPr/>
          </p:nvSpPr>
          <p:spPr bwMode="auto">
            <a:xfrm>
              <a:off x="3131120" y="3213240"/>
              <a:ext cx="3313113" cy="576200"/>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8" name="Rectangle 37"/>
            <p:cNvSpPr/>
            <p:nvPr/>
          </p:nvSpPr>
          <p:spPr bwMode="auto">
            <a:xfrm>
              <a:off x="72008" y="908441"/>
              <a:ext cx="4140200" cy="1368276"/>
            </a:xfrm>
            <a:prstGeom prst="rect">
              <a:avLst/>
            </a:prstGeom>
            <a:solidFill>
              <a:srgbClr val="FAFBF9"/>
            </a:solidFill>
            <a:ln w="19050" cap="flat" cmpd="sng" algn="ctr">
              <a:solidFill>
                <a:schemeClr val="tx2"/>
              </a:solid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2" name="Rectangle 41"/>
            <p:cNvSpPr/>
            <p:nvPr/>
          </p:nvSpPr>
          <p:spPr bwMode="auto">
            <a:xfrm>
              <a:off x="5075808" y="908441"/>
              <a:ext cx="4140200" cy="1368276"/>
            </a:xfrm>
            <a:prstGeom prst="rect">
              <a:avLst/>
            </a:prstGeom>
            <a:solidFill>
              <a:srgbClr val="FAFBF9"/>
            </a:solidFill>
            <a:ln w="19050" cap="flat" cmpd="sng" algn="ctr">
              <a:solidFill>
                <a:schemeClr val="tx2"/>
              </a:solid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4" name="Rectangle 43"/>
            <p:cNvSpPr/>
            <p:nvPr/>
          </p:nvSpPr>
          <p:spPr bwMode="auto">
            <a:xfrm>
              <a:off x="683195" y="-26495"/>
              <a:ext cx="6337300" cy="576200"/>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5" name="Rectangle 44"/>
            <p:cNvSpPr/>
            <p:nvPr/>
          </p:nvSpPr>
          <p:spPr bwMode="auto">
            <a:xfrm>
              <a:off x="2772345" y="5805121"/>
              <a:ext cx="3527425" cy="828585"/>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6" name="Rectangle 45"/>
            <p:cNvSpPr/>
            <p:nvPr/>
          </p:nvSpPr>
          <p:spPr bwMode="auto">
            <a:xfrm>
              <a:off x="3564508" y="4077118"/>
              <a:ext cx="2159000" cy="287307"/>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7" name="Rectangle 46"/>
            <p:cNvSpPr/>
            <p:nvPr/>
          </p:nvSpPr>
          <p:spPr bwMode="auto">
            <a:xfrm>
              <a:off x="179958" y="3645117"/>
              <a:ext cx="2160587" cy="36032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8" name="Rectangle 47"/>
            <p:cNvSpPr/>
            <p:nvPr/>
          </p:nvSpPr>
          <p:spPr bwMode="auto">
            <a:xfrm>
              <a:off x="6876033" y="3645118"/>
              <a:ext cx="2160587" cy="38083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9" name="Rectangle 48"/>
            <p:cNvSpPr/>
            <p:nvPr/>
          </p:nvSpPr>
          <p:spPr bwMode="auto">
            <a:xfrm>
              <a:off x="5724697" y="2459361"/>
              <a:ext cx="640080" cy="969756"/>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50" name="Rectangle 49"/>
            <p:cNvSpPr/>
            <p:nvPr/>
          </p:nvSpPr>
          <p:spPr bwMode="auto">
            <a:xfrm>
              <a:off x="2870771" y="2421114"/>
              <a:ext cx="621679" cy="102536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51" name="Rectangle 50"/>
            <p:cNvSpPr/>
            <p:nvPr/>
          </p:nvSpPr>
          <p:spPr bwMode="auto">
            <a:xfrm>
              <a:off x="3131120" y="2924346"/>
              <a:ext cx="576263" cy="93652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52" name="Rectangle 51"/>
            <p:cNvSpPr/>
            <p:nvPr/>
          </p:nvSpPr>
          <p:spPr bwMode="auto">
            <a:xfrm>
              <a:off x="5578208" y="2853115"/>
              <a:ext cx="576262" cy="93652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57" name="Rectangle 56"/>
            <p:cNvSpPr/>
            <p:nvPr/>
          </p:nvSpPr>
          <p:spPr bwMode="auto">
            <a:xfrm>
              <a:off x="3851845" y="5408788"/>
              <a:ext cx="1512888" cy="324335"/>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58" name="Rectangle 57"/>
            <p:cNvSpPr/>
            <p:nvPr/>
          </p:nvSpPr>
          <p:spPr bwMode="auto">
            <a:xfrm>
              <a:off x="3348608" y="5628242"/>
              <a:ext cx="2159000" cy="392981"/>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3" name="Rectangle 42">
              <a:extLst>
                <a:ext uri="{FF2B5EF4-FFF2-40B4-BE49-F238E27FC236}">
                  <a16:creationId xmlns:a16="http://schemas.microsoft.com/office/drawing/2014/main" id="{63EA54DD-01D9-C245-8061-40C03C6188E1}"/>
                </a:ext>
              </a:extLst>
            </p:cNvPr>
            <p:cNvSpPr/>
            <p:nvPr/>
          </p:nvSpPr>
          <p:spPr bwMode="auto">
            <a:xfrm>
              <a:off x="3040104" y="2823707"/>
              <a:ext cx="621679" cy="102536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56324" name="Rectangle 20"/>
          <p:cNvSpPr>
            <a:spLocks noGrp="1" noChangeArrowheads="1"/>
          </p:cNvSpPr>
          <p:nvPr>
            <p:ph type="title"/>
          </p:nvPr>
        </p:nvSpPr>
        <p:spPr>
          <a:xfrm>
            <a:off x="684213" y="-38100"/>
            <a:ext cx="7940675" cy="585788"/>
          </a:xfrm>
        </p:spPr>
        <p:txBody>
          <a:bodyPr/>
          <a:lstStyle/>
          <a:p>
            <a:pPr algn="ctr" eaLnBrk="1" hangingPunct="1"/>
            <a:r>
              <a:rPr lang="ar-JO" sz="3200" dirty="0"/>
              <a:t>غرض الأسفار النبوية</a:t>
            </a:r>
            <a:endParaRPr lang="en-US" sz="3200" dirty="0"/>
          </a:p>
        </p:txBody>
      </p:sp>
      <p:sp>
        <p:nvSpPr>
          <p:cNvPr id="36872" name="Oval 8"/>
          <p:cNvSpPr>
            <a:spLocks noChangeArrowheads="1"/>
          </p:cNvSpPr>
          <p:nvPr/>
        </p:nvSpPr>
        <p:spPr bwMode="auto">
          <a:xfrm>
            <a:off x="838200" y="609600"/>
            <a:ext cx="2590800" cy="990600"/>
          </a:xfrm>
          <a:prstGeom prst="ellipse">
            <a:avLst/>
          </a:prstGeom>
          <a:noFill/>
          <a:ln w="38100">
            <a:solidFill>
              <a:srgbClr val="0033CC"/>
            </a:solidFill>
            <a:round/>
            <a:headEnd/>
            <a:tailEnd/>
          </a:ln>
          <a:extLst>
            <a:ext uri="{909E8E84-426E-40dd-AFC4-6F175D3DCCD1}"/>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endParaRPr>
          </a:p>
        </p:txBody>
      </p:sp>
      <p:sp>
        <p:nvSpPr>
          <p:cNvPr id="36873" name="Oval 9"/>
          <p:cNvSpPr>
            <a:spLocks noChangeArrowheads="1"/>
          </p:cNvSpPr>
          <p:nvPr/>
        </p:nvSpPr>
        <p:spPr bwMode="auto">
          <a:xfrm>
            <a:off x="5867400" y="609600"/>
            <a:ext cx="2590800" cy="990600"/>
          </a:xfrm>
          <a:prstGeom prst="ellipse">
            <a:avLst/>
          </a:prstGeom>
          <a:noFill/>
          <a:ln w="38100">
            <a:solidFill>
              <a:srgbClr val="0033CC"/>
            </a:solidFill>
            <a:round/>
            <a:headEnd/>
            <a:tailEnd/>
          </a:ln>
          <a:extLst>
            <a:ext uri="{909E8E84-426E-40dd-AFC4-6F175D3DCCD1}"/>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endParaRPr>
          </a:p>
        </p:txBody>
      </p:sp>
      <p:sp>
        <p:nvSpPr>
          <p:cNvPr id="36874" name="Oval 10"/>
          <p:cNvSpPr>
            <a:spLocks noChangeArrowheads="1"/>
          </p:cNvSpPr>
          <p:nvPr/>
        </p:nvSpPr>
        <p:spPr bwMode="auto">
          <a:xfrm>
            <a:off x="3203575" y="2971800"/>
            <a:ext cx="2590800" cy="990600"/>
          </a:xfrm>
          <a:prstGeom prst="ellipse">
            <a:avLst/>
          </a:prstGeom>
          <a:noFill/>
          <a:ln w="38100">
            <a:solidFill>
              <a:srgbClr val="FF0000"/>
            </a:solidFill>
            <a:round/>
            <a:headEnd/>
            <a:tailEnd/>
          </a:ln>
          <a:extLst>
            <a:ext uri="{909E8E84-426E-40dd-AFC4-6F175D3DCCD1}"/>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endParaRPr>
          </a:p>
        </p:txBody>
      </p:sp>
      <p:sp>
        <p:nvSpPr>
          <p:cNvPr id="36878" name="Text Box 14"/>
          <p:cNvSpPr txBox="1">
            <a:spLocks noChangeArrowheads="1"/>
          </p:cNvSpPr>
          <p:nvPr/>
        </p:nvSpPr>
        <p:spPr bwMode="auto">
          <a:xfrm>
            <a:off x="71438" y="5695950"/>
            <a:ext cx="1416050" cy="400050"/>
          </a:xfrm>
          <a:prstGeom prst="rect">
            <a:avLst/>
          </a:prstGeom>
          <a:noFill/>
          <a:ln w="9525">
            <a:noFill/>
            <a:miter lim="800000"/>
            <a:headEnd/>
            <a:tailEnd/>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تث 28, لا 26</a:t>
            </a:r>
            <a:endParaRPr kumimoji="0" lang="en-US" sz="2000" b="1" i="0" u="none" strike="noStrike" kern="1200" cap="none" spc="0" normalizeH="0" baseline="0" noProof="0">
              <a:ln>
                <a:noFill/>
              </a:ln>
              <a:solidFill>
                <a:srgbClr val="FF0000"/>
              </a:solidFill>
              <a:effectLst/>
              <a:uLnTx/>
              <a:uFillTx/>
              <a:latin typeface="Arial" panose="020B0604020202020204" pitchFamily="34" charset="0"/>
              <a:ea typeface="MS PGothic" pitchFamily="34" charset="-128"/>
              <a:cs typeface="Arial" panose="020B0604020202020204" pitchFamily="34" charset="0"/>
            </a:endParaRPr>
          </a:p>
        </p:txBody>
      </p:sp>
      <p:sp>
        <p:nvSpPr>
          <p:cNvPr id="36879" name="Text Box 15"/>
          <p:cNvSpPr txBox="1">
            <a:spLocks noChangeArrowheads="1"/>
          </p:cNvSpPr>
          <p:nvPr/>
        </p:nvSpPr>
        <p:spPr bwMode="auto">
          <a:xfrm>
            <a:off x="71438" y="6018213"/>
            <a:ext cx="806450" cy="400050"/>
          </a:xfrm>
          <a:prstGeom prst="rect">
            <a:avLst/>
          </a:prstGeom>
          <a:noFill/>
          <a:ln w="9525">
            <a:noFill/>
            <a:miter lim="800000"/>
            <a:headEnd/>
            <a:tailEnd/>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مشروط</a:t>
            </a:r>
            <a:endParaRPr kumimoji="0" lang="en-US" sz="2000" b="1" i="0" u="none" strike="noStrike" kern="1200" cap="none" spc="0" normalizeH="0" baseline="0" noProof="0">
              <a:ln>
                <a:noFill/>
              </a:ln>
              <a:solidFill>
                <a:srgbClr val="FF0000"/>
              </a:solidFill>
              <a:effectLst/>
              <a:uLnTx/>
              <a:uFillTx/>
              <a:latin typeface="Arial" panose="020B0604020202020204" pitchFamily="34" charset="0"/>
              <a:ea typeface="MS PGothic" pitchFamily="34" charset="-128"/>
              <a:cs typeface="Arial" panose="020B0604020202020204" pitchFamily="34" charset="0"/>
            </a:endParaRPr>
          </a:p>
        </p:txBody>
      </p:sp>
      <p:sp>
        <p:nvSpPr>
          <p:cNvPr id="36880" name="Text Box 16"/>
          <p:cNvSpPr txBox="1">
            <a:spLocks noChangeArrowheads="1"/>
          </p:cNvSpPr>
          <p:nvPr/>
        </p:nvSpPr>
        <p:spPr bwMode="auto">
          <a:xfrm>
            <a:off x="71438" y="6340475"/>
            <a:ext cx="700087" cy="400050"/>
          </a:xfrm>
          <a:prstGeom prst="rect">
            <a:avLst/>
          </a:prstGeom>
          <a:noFill/>
          <a:ln w="9525">
            <a:noFill/>
            <a:miter lim="800000"/>
            <a:headEnd/>
            <a:tailEnd/>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دينونة</a:t>
            </a:r>
            <a:endParaRPr kumimoji="0" lang="en-US" sz="2000" b="1" i="0" u="none" strike="noStrike" kern="1200" cap="none" spc="0" normalizeH="0" baseline="0" noProof="0">
              <a:ln>
                <a:noFill/>
              </a:ln>
              <a:solidFill>
                <a:srgbClr val="FF0000"/>
              </a:solidFill>
              <a:effectLst/>
              <a:uLnTx/>
              <a:uFillTx/>
              <a:latin typeface="Arial" panose="020B0604020202020204" pitchFamily="34" charset="0"/>
              <a:ea typeface="MS PGothic" pitchFamily="34" charset="-128"/>
              <a:cs typeface="Arial" panose="020B0604020202020204" pitchFamily="34" charset="0"/>
            </a:endParaRPr>
          </a:p>
        </p:txBody>
      </p:sp>
      <p:sp>
        <p:nvSpPr>
          <p:cNvPr id="36883" name="Text Box 19"/>
          <p:cNvSpPr txBox="1">
            <a:spLocks noChangeArrowheads="1"/>
          </p:cNvSpPr>
          <p:nvPr/>
        </p:nvSpPr>
        <p:spPr bwMode="auto">
          <a:xfrm>
            <a:off x="71438" y="5373688"/>
            <a:ext cx="1443037" cy="400050"/>
          </a:xfrm>
          <a:prstGeom prst="rect">
            <a:avLst/>
          </a:prstGeom>
          <a:noFill/>
          <a:ln w="9525">
            <a:noFill/>
            <a:miter lim="800000"/>
            <a:headEnd/>
            <a:tailEnd/>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العهد الموسوي</a:t>
            </a:r>
            <a:endParaRPr kumimoji="0" lang="en-US" sz="2000" b="1" i="0" u="none" strike="noStrike" kern="1200" cap="none" spc="0" normalizeH="0" baseline="0" noProof="0">
              <a:ln>
                <a:noFill/>
              </a:ln>
              <a:solidFill>
                <a:srgbClr val="FF0000"/>
              </a:solidFill>
              <a:effectLst/>
              <a:uLnTx/>
              <a:uFillTx/>
              <a:latin typeface="Arial" panose="020B0604020202020204" pitchFamily="34" charset="0"/>
              <a:ea typeface="MS PGothic" pitchFamily="34" charset="-128"/>
              <a:cs typeface="Arial" panose="020B0604020202020204" pitchFamily="34" charset="0"/>
            </a:endParaRPr>
          </a:p>
        </p:txBody>
      </p:sp>
      <p:sp>
        <p:nvSpPr>
          <p:cNvPr id="59" name="Rectangle 58"/>
          <p:cNvSpPr/>
          <p:nvPr/>
        </p:nvSpPr>
        <p:spPr bwMode="auto">
          <a:xfrm rot="3272781">
            <a:off x="5066507" y="5742781"/>
            <a:ext cx="869950" cy="36036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6871" name="Oval 7"/>
          <p:cNvSpPr>
            <a:spLocks noChangeArrowheads="1"/>
          </p:cNvSpPr>
          <p:nvPr/>
        </p:nvSpPr>
        <p:spPr bwMode="auto">
          <a:xfrm>
            <a:off x="3200400" y="5229225"/>
            <a:ext cx="2590800" cy="1128713"/>
          </a:xfrm>
          <a:prstGeom prst="ellipse">
            <a:avLst/>
          </a:prstGeom>
          <a:noFill/>
          <a:ln w="38100">
            <a:solidFill>
              <a:srgbClr val="0033CC"/>
            </a:solidFill>
            <a:round/>
            <a:headEnd/>
            <a:tailEnd/>
          </a:ln>
          <a:extLst>
            <a:ext uri="{909E8E84-426E-40dd-AFC4-6F175D3DCCD1}"/>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endParaRPr>
          </a:p>
        </p:txBody>
      </p:sp>
      <p:sp>
        <p:nvSpPr>
          <p:cNvPr id="56334" name="Text Box 19"/>
          <p:cNvSpPr txBox="1">
            <a:spLocks noChangeArrowheads="1"/>
          </p:cNvSpPr>
          <p:nvPr/>
        </p:nvSpPr>
        <p:spPr bwMode="auto">
          <a:xfrm>
            <a:off x="34925" y="908050"/>
            <a:ext cx="4176713" cy="1323975"/>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60EE"/>
                </a:solidFill>
                <a:effectLst/>
                <a:uLnTx/>
                <a:uFillTx/>
                <a:latin typeface="Arial" panose="020B0604020202020204" pitchFamily="34" charset="0"/>
                <a:ea typeface="MS PGothic" pitchFamily="34" charset="-128"/>
                <a:cs typeface="Arial" panose="020B0604020202020204" pitchFamily="34" charset="0"/>
              </a:rPr>
              <a:t>الأسفار التاريخية</a:t>
            </a:r>
            <a:br>
              <a:rPr kumimoji="0" lang="zh-CN" altLang="en-US" sz="1600" b="1" u="none" strike="noStrike" kern="1200" cap="none" spc="0" normalizeH="0" baseline="0" noProof="0" dirty="0">
                <a:ln>
                  <a:noFill/>
                </a:ln>
                <a:solidFill>
                  <a:srgbClr val="0060EE"/>
                </a:solidFill>
                <a:effectLst/>
                <a:uLnTx/>
                <a:uFillTx/>
                <a:latin typeface="Arial" panose="020B0604020202020204" pitchFamily="34" charset="0"/>
                <a:ea typeface="MS PGothic" pitchFamily="34" charset="-128"/>
                <a:cs typeface="Arial" panose="020B0604020202020204" pitchFamily="34" charset="0"/>
              </a:rPr>
            </a:br>
            <a:r>
              <a:rPr kumimoji="0" lang="en-US" altLang="zh-CN" sz="1600" b="1" u="none" strike="noStrike" kern="1200" cap="none" spc="0" normalizeH="0" baseline="0" noProof="0" dirty="0">
                <a:ln>
                  <a:noFill/>
                </a:ln>
                <a:solidFill>
                  <a:srgbClr val="0060EE"/>
                </a:solidFill>
                <a:effectLst/>
                <a:uLnTx/>
                <a:uFillTx/>
                <a:latin typeface="Arial" panose="020B0604020202020204" pitchFamily="34" charset="0"/>
                <a:ea typeface="MS PGothic" pitchFamily="34" charset="-128"/>
                <a:cs typeface="Arial" panose="020B0604020202020204" pitchFamily="34" charset="0"/>
              </a:rPr>
              <a:t>(</a:t>
            </a:r>
            <a:r>
              <a:rPr kumimoji="0" lang="ar-JO" altLang="zh-CN" sz="1600" b="1" u="none" strike="noStrike" kern="1200" cap="none" spc="0" normalizeH="0" baseline="0" noProof="0" dirty="0">
                <a:ln>
                  <a:noFill/>
                </a:ln>
                <a:solidFill>
                  <a:srgbClr val="0060EE"/>
                </a:solidFill>
                <a:effectLst/>
                <a:uLnTx/>
                <a:uFillTx/>
                <a:latin typeface="Arial" panose="020B0604020202020204" pitchFamily="34" charset="0"/>
                <a:ea typeface="MS PGothic" pitchFamily="34" charset="-128"/>
                <a:cs typeface="Arial" panose="020B0604020202020204" pitchFamily="34" charset="0"/>
              </a:rPr>
              <a:t>يشوع-أستير</a:t>
            </a:r>
            <a:r>
              <a:rPr kumimoji="0" lang="en-US" altLang="zh-CN" sz="1600" b="1" u="none" strike="noStrike" kern="1200" cap="none" spc="0" normalizeH="0" baseline="0" noProof="0" dirty="0">
                <a:ln>
                  <a:noFill/>
                </a:ln>
                <a:solidFill>
                  <a:srgbClr val="0060EE"/>
                </a:solidFill>
                <a:effectLst/>
                <a:uLnTx/>
                <a:uFillTx/>
                <a:latin typeface="Arial" panose="020B0604020202020204" pitchFamily="34" charset="0"/>
                <a:ea typeface="MS PGothic" pitchFamily="34" charset="-128"/>
                <a:cs typeface="Arial" panose="020B0604020202020204" pitchFamily="34" charset="0"/>
              </a:rPr>
              <a:t>)</a:t>
            </a: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مستقبلي الرسالة النبوية</a:t>
            </a:r>
            <a:endParaRPr kumimoji="0" lang="zh-CN" altLang="en-US"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شعب العهد</a:t>
            </a:r>
            <a:endParaRPr kumimoji="0" lang="zh-CN" altLang="en-US"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56335" name="Text Box 20"/>
          <p:cNvSpPr txBox="1">
            <a:spLocks noChangeArrowheads="1"/>
          </p:cNvSpPr>
          <p:nvPr/>
        </p:nvSpPr>
        <p:spPr bwMode="auto">
          <a:xfrm>
            <a:off x="534988" y="3696176"/>
            <a:ext cx="2058988" cy="292388"/>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3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الشعب غير مخلص للعهد</a:t>
            </a:r>
            <a:endParaRPr kumimoji="0" lang="en-US" altLang="zh-CN" sz="13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56336" name="Text Box 22"/>
          <p:cNvSpPr txBox="1">
            <a:spLocks noChangeArrowheads="1"/>
          </p:cNvSpPr>
          <p:nvPr/>
        </p:nvSpPr>
        <p:spPr bwMode="auto">
          <a:xfrm>
            <a:off x="5076825" y="908050"/>
            <a:ext cx="4156075" cy="1314450"/>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60EE"/>
                </a:solidFill>
                <a:effectLst/>
                <a:uLnTx/>
                <a:uFillTx/>
                <a:latin typeface="Arial" panose="020B0604020202020204" pitchFamily="34" charset="0"/>
                <a:ea typeface="MS PGothic" pitchFamily="34" charset="-128"/>
                <a:cs typeface="Arial" panose="020B0604020202020204" pitchFamily="34" charset="0"/>
              </a:rPr>
              <a:t>الأسفار الشعرية</a:t>
            </a:r>
            <a:br>
              <a:rPr kumimoji="0" lang="zh-CN" altLang="en-US" sz="1600" b="1" u="none" strike="noStrike" kern="1200" cap="none" spc="0" normalizeH="0" baseline="0" noProof="0" dirty="0">
                <a:ln>
                  <a:noFill/>
                </a:ln>
                <a:solidFill>
                  <a:srgbClr val="0060EE"/>
                </a:solidFill>
                <a:effectLst/>
                <a:uLnTx/>
                <a:uFillTx/>
                <a:latin typeface="Arial" panose="020B0604020202020204" pitchFamily="34" charset="0"/>
                <a:ea typeface="MS PGothic" pitchFamily="34" charset="-128"/>
                <a:cs typeface="Arial" panose="020B0604020202020204" pitchFamily="34" charset="0"/>
              </a:rPr>
            </a:br>
            <a:r>
              <a:rPr kumimoji="0" lang="en-US" altLang="zh-CN" sz="1600" b="1" u="none" strike="noStrike" kern="1200" cap="none" spc="0" normalizeH="0" baseline="0" noProof="0" dirty="0">
                <a:ln>
                  <a:noFill/>
                </a:ln>
                <a:solidFill>
                  <a:srgbClr val="0060EE"/>
                </a:solidFill>
                <a:effectLst/>
                <a:uLnTx/>
                <a:uFillTx/>
                <a:latin typeface="Arial" panose="020B0604020202020204" pitchFamily="34" charset="0"/>
                <a:ea typeface="MS PGothic" pitchFamily="34" charset="-128"/>
                <a:cs typeface="Arial" panose="020B0604020202020204" pitchFamily="34" charset="0"/>
              </a:rPr>
              <a:t>(</a:t>
            </a:r>
            <a:r>
              <a:rPr kumimoji="0" lang="ar-JO" altLang="zh-CN" sz="1600" b="1" u="none" strike="noStrike" kern="1200" cap="none" spc="0" normalizeH="0" baseline="0" noProof="0" dirty="0">
                <a:ln>
                  <a:noFill/>
                </a:ln>
                <a:solidFill>
                  <a:srgbClr val="0060EE"/>
                </a:solidFill>
                <a:effectLst/>
                <a:uLnTx/>
                <a:uFillTx/>
                <a:latin typeface="Arial" panose="020B0604020202020204" pitchFamily="34" charset="0"/>
                <a:ea typeface="MS PGothic" pitchFamily="34" charset="-128"/>
                <a:cs typeface="Arial" panose="020B0604020202020204" pitchFamily="34" charset="0"/>
              </a:rPr>
              <a:t>أيوب-نشيد الأنشاد</a:t>
            </a:r>
            <a:r>
              <a:rPr kumimoji="0" lang="en-US" altLang="zh-CN" sz="1600" b="1" u="none" strike="noStrike" kern="1200" cap="none" spc="0" normalizeH="0" baseline="0" noProof="0" dirty="0">
                <a:ln>
                  <a:noFill/>
                </a:ln>
                <a:solidFill>
                  <a:srgbClr val="0060EE"/>
                </a:solidFill>
                <a:effectLst/>
                <a:uLnTx/>
                <a:uFillTx/>
                <a:latin typeface="Arial" panose="020B0604020202020204" pitchFamily="34" charset="0"/>
                <a:ea typeface="MS PGothic" pitchFamily="34" charset="-128"/>
                <a:cs typeface="Arial" panose="020B0604020202020204" pitchFamily="34" charset="0"/>
              </a:rPr>
              <a:t>)</a:t>
            </a:r>
            <a:r>
              <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a:t>
            </a: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هدف الرسالة النبوية</a:t>
            </a:r>
            <a:endParaRPr kumimoji="0" lang="zh-CN" altLang="en-US"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سلوك العهد</a:t>
            </a:r>
            <a:endParaRPr kumimoji="0" lang="zh-CN" altLang="en-US"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56337" name="Text Box 23"/>
          <p:cNvSpPr txBox="1">
            <a:spLocks noChangeArrowheads="1"/>
          </p:cNvSpPr>
          <p:nvPr/>
        </p:nvSpPr>
        <p:spPr bwMode="auto">
          <a:xfrm>
            <a:off x="3109913" y="3071813"/>
            <a:ext cx="2844800" cy="954087"/>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DF2803"/>
                </a:solidFill>
                <a:effectLst/>
                <a:uLnTx/>
                <a:uFillTx/>
                <a:latin typeface="Arial" panose="020B0604020202020204" pitchFamily="34" charset="0"/>
                <a:ea typeface="MS PGothic" pitchFamily="34" charset="-128"/>
                <a:cs typeface="Arial" panose="020B0604020202020204" pitchFamily="34" charset="0"/>
              </a:rPr>
              <a:t>الأسفار النبوية</a:t>
            </a:r>
            <a:br>
              <a:rPr kumimoji="0" lang="zh-CN" altLang="en-US" sz="1600" b="1" u="none" strike="noStrike" kern="1200" cap="none" spc="0" normalizeH="0" baseline="0" noProof="0" dirty="0">
                <a:ln>
                  <a:noFill/>
                </a:ln>
                <a:solidFill>
                  <a:srgbClr val="DF2803"/>
                </a:solidFill>
                <a:effectLst/>
                <a:uLnTx/>
                <a:uFillTx/>
                <a:latin typeface="Arial" panose="020B0604020202020204" pitchFamily="34" charset="0"/>
                <a:ea typeface="MS PGothic" pitchFamily="34" charset="-128"/>
                <a:cs typeface="Arial" panose="020B0604020202020204" pitchFamily="34" charset="0"/>
              </a:rPr>
            </a:br>
            <a:r>
              <a:rPr kumimoji="0" lang="en-US" altLang="zh-CN" sz="1600" b="1" u="none" strike="noStrike" kern="1200" cap="none" spc="0" normalizeH="0" baseline="0" noProof="0" dirty="0">
                <a:ln>
                  <a:noFill/>
                </a:ln>
                <a:solidFill>
                  <a:srgbClr val="DF2803"/>
                </a:solidFill>
                <a:effectLst/>
                <a:uLnTx/>
                <a:uFillTx/>
                <a:latin typeface="Arial" panose="020B0604020202020204" pitchFamily="34" charset="0"/>
                <a:ea typeface="MS PGothic" pitchFamily="34" charset="-128"/>
                <a:cs typeface="Arial" panose="020B0604020202020204" pitchFamily="34" charset="0"/>
              </a:rPr>
              <a:t>(</a:t>
            </a:r>
            <a:r>
              <a:rPr kumimoji="0" lang="ar-JO" altLang="zh-CN" sz="1600" b="1" u="none" strike="noStrike" kern="1200" cap="none" spc="0" normalizeH="0" baseline="0" noProof="0" dirty="0">
                <a:ln>
                  <a:noFill/>
                </a:ln>
                <a:solidFill>
                  <a:srgbClr val="DF2803"/>
                </a:solidFill>
                <a:effectLst/>
                <a:uLnTx/>
                <a:uFillTx/>
                <a:latin typeface="Arial" panose="020B0604020202020204" pitchFamily="34" charset="0"/>
                <a:ea typeface="MS PGothic" pitchFamily="34" charset="-128"/>
                <a:cs typeface="Arial" panose="020B0604020202020204" pitchFamily="34" charset="0"/>
              </a:rPr>
              <a:t>أشعياء-ملاخي</a:t>
            </a:r>
            <a:r>
              <a:rPr kumimoji="0" lang="en-US" altLang="zh-CN" sz="1600" b="1" u="none" strike="noStrike" kern="1200" cap="none" spc="0" normalizeH="0" baseline="0" noProof="0" dirty="0">
                <a:ln>
                  <a:noFill/>
                </a:ln>
                <a:solidFill>
                  <a:srgbClr val="DF2803"/>
                </a:solidFill>
                <a:effectLst/>
                <a:uLnTx/>
                <a:uFillTx/>
                <a:latin typeface="Arial" panose="020B0604020202020204" pitchFamily="34" charset="0"/>
                <a:ea typeface="MS PGothic" pitchFamily="34" charset="-128"/>
                <a:cs typeface="Arial" panose="020B0604020202020204" pitchFamily="34" charset="0"/>
              </a:rPr>
              <a:t>)</a:t>
            </a: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وعاظ العهد </a:t>
            </a:r>
            <a:endParaRPr kumimoji="0" lang="zh-CN" altLang="en-US"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56338" name="Text Box 24"/>
          <p:cNvSpPr txBox="1">
            <a:spLocks noChangeArrowheads="1"/>
          </p:cNvSpPr>
          <p:nvPr/>
        </p:nvSpPr>
        <p:spPr bwMode="auto">
          <a:xfrm>
            <a:off x="2563813" y="5409387"/>
            <a:ext cx="4113213" cy="1323975"/>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60EE"/>
                </a:solidFill>
                <a:effectLst/>
                <a:uLnTx/>
                <a:uFillTx/>
                <a:latin typeface="Arial" panose="020B0604020202020204" pitchFamily="34" charset="0"/>
                <a:ea typeface="MS PGothic" pitchFamily="34" charset="-128"/>
                <a:cs typeface="Arial" panose="020B0604020202020204" pitchFamily="34" charset="0"/>
              </a:rPr>
              <a:t>أسفار موسى الخمسة</a:t>
            </a:r>
            <a:br>
              <a:rPr kumimoji="0" lang="zh-CN" altLang="en-US" sz="1600" b="1" u="none" strike="noStrike" kern="1200" cap="none" spc="0" normalizeH="0" baseline="0" noProof="0" dirty="0">
                <a:ln>
                  <a:noFill/>
                </a:ln>
                <a:solidFill>
                  <a:srgbClr val="0060EE"/>
                </a:solidFill>
                <a:effectLst/>
                <a:uLnTx/>
                <a:uFillTx/>
                <a:latin typeface="Arial" panose="020B0604020202020204" pitchFamily="34" charset="0"/>
                <a:ea typeface="MS PGothic" pitchFamily="34" charset="-128"/>
                <a:cs typeface="Arial" panose="020B0604020202020204" pitchFamily="34" charset="0"/>
              </a:rPr>
            </a:br>
            <a:r>
              <a:rPr kumimoji="0" lang="en-US" altLang="zh-CN" sz="1600" b="1" u="none" strike="noStrike" kern="1200" cap="none" spc="0" normalizeH="0" baseline="0" noProof="0" dirty="0">
                <a:ln>
                  <a:noFill/>
                </a:ln>
                <a:solidFill>
                  <a:srgbClr val="0060EE"/>
                </a:solidFill>
                <a:effectLst/>
                <a:uLnTx/>
                <a:uFillTx/>
                <a:latin typeface="Arial" panose="020B0604020202020204" pitchFamily="34" charset="0"/>
                <a:ea typeface="MS PGothic" pitchFamily="34" charset="-128"/>
                <a:cs typeface="Arial" panose="020B0604020202020204" pitchFamily="34" charset="0"/>
              </a:rPr>
              <a:t>(</a:t>
            </a:r>
            <a:r>
              <a:rPr kumimoji="0" lang="ar-JO" altLang="zh-CN" sz="1600" b="1" u="none" strike="noStrike" kern="1200" cap="none" spc="0" normalizeH="0" baseline="0" noProof="0" dirty="0">
                <a:ln>
                  <a:noFill/>
                </a:ln>
                <a:solidFill>
                  <a:srgbClr val="0060EE"/>
                </a:solidFill>
                <a:effectLst/>
                <a:uLnTx/>
                <a:uFillTx/>
                <a:latin typeface="Arial" panose="020B0604020202020204" pitchFamily="34" charset="0"/>
                <a:ea typeface="MS PGothic" pitchFamily="34" charset="-128"/>
                <a:cs typeface="Arial" panose="020B0604020202020204" pitchFamily="34" charset="0"/>
              </a:rPr>
              <a:t>تكوين-تثنية</a:t>
            </a:r>
            <a:r>
              <a:rPr kumimoji="0" lang="en-US" altLang="zh-CN" sz="1600" b="1" u="none" strike="noStrike" kern="1200" cap="none" spc="0" normalizeH="0" baseline="0" noProof="0" dirty="0">
                <a:ln>
                  <a:noFill/>
                </a:ln>
                <a:solidFill>
                  <a:srgbClr val="0060EE"/>
                </a:solidFill>
                <a:effectLst/>
                <a:uLnTx/>
                <a:uFillTx/>
                <a:latin typeface="Arial" panose="020B0604020202020204" pitchFamily="34" charset="0"/>
                <a:ea typeface="MS PGothic" pitchFamily="34" charset="-128"/>
                <a:cs typeface="Arial" panose="020B0604020202020204" pitchFamily="34" charset="0"/>
              </a:rPr>
              <a:t>)</a:t>
            </a: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أساس الرسالة النبوية</a:t>
            </a:r>
            <a:endParaRPr kumimoji="0" lang="zh-CN" altLang="en-US"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علاقة العهد : إسرائيل و الله</a:t>
            </a:r>
            <a:endParaRPr kumimoji="0" lang="zh-CN" altLang="en-US"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56339" name="Text Box 26"/>
          <p:cNvSpPr txBox="1">
            <a:spLocks noChangeArrowheads="1"/>
          </p:cNvSpPr>
          <p:nvPr/>
        </p:nvSpPr>
        <p:spPr bwMode="auto">
          <a:xfrm>
            <a:off x="2724063" y="2390838"/>
            <a:ext cx="863600" cy="738187"/>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إلى من كانوا يهدفون</a:t>
            </a:r>
            <a:endParaRPr kumimoji="0" lang="zh-CN" altLang="en-US" sz="1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56340" name="Text Box 27"/>
          <p:cNvSpPr txBox="1">
            <a:spLocks noChangeArrowheads="1"/>
          </p:cNvSpPr>
          <p:nvPr/>
        </p:nvSpPr>
        <p:spPr bwMode="auto">
          <a:xfrm>
            <a:off x="5581401" y="2400300"/>
            <a:ext cx="893763" cy="738664"/>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إلى ماذا كانوا يهدفون</a:t>
            </a:r>
            <a:endParaRPr kumimoji="0" lang="zh-CN" altLang="en-US" sz="1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56341" name="Text Box 25"/>
          <p:cNvSpPr txBox="1">
            <a:spLocks noChangeArrowheads="1"/>
          </p:cNvSpPr>
          <p:nvPr/>
        </p:nvSpPr>
        <p:spPr bwMode="auto">
          <a:xfrm>
            <a:off x="6704012" y="3698442"/>
            <a:ext cx="2260600" cy="292100"/>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3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لم يتأثر السلوك بالعهد </a:t>
            </a:r>
            <a:endParaRPr kumimoji="0" lang="zh-CN" altLang="en-US" sz="13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7" name="Text Box 11"/>
          <p:cNvSpPr txBox="1">
            <a:spLocks noChangeArrowheads="1"/>
          </p:cNvSpPr>
          <p:nvPr/>
        </p:nvSpPr>
        <p:spPr bwMode="auto">
          <a:xfrm>
            <a:off x="6674699" y="5695950"/>
            <a:ext cx="2505814" cy="400110"/>
          </a:xfrm>
          <a:prstGeom prst="rect">
            <a:avLst/>
          </a:prstGeom>
          <a:noFill/>
          <a:ln w="9525">
            <a:noFill/>
            <a:miter lim="800000"/>
            <a:headEnd/>
            <a:tailEnd/>
          </a:ln>
        </p:spPr>
        <p:txBody>
          <a:bodyPr wrap="non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rPr>
              <a:t>تك 12 : 1 – 3, 15 : 18</a:t>
            </a:r>
            <a:endParaRPr kumimoji="0" lang="en-US" sz="2000" b="1" i="0"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endParaRPr>
          </a:p>
        </p:txBody>
      </p:sp>
      <p:sp>
        <p:nvSpPr>
          <p:cNvPr id="39" name="Text Box 12"/>
          <p:cNvSpPr txBox="1">
            <a:spLocks noChangeArrowheads="1"/>
          </p:cNvSpPr>
          <p:nvPr/>
        </p:nvSpPr>
        <p:spPr bwMode="auto">
          <a:xfrm>
            <a:off x="7985125" y="6002338"/>
            <a:ext cx="1195388" cy="400050"/>
          </a:xfrm>
          <a:prstGeom prst="rect">
            <a:avLst/>
          </a:prstGeom>
          <a:noFill/>
          <a:ln w="9525">
            <a:noFill/>
            <a:miter lim="800000"/>
            <a:headEnd/>
            <a:tailEnd/>
          </a:ln>
        </p:spPr>
        <p:txBody>
          <a:bodyPr wrap="non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rPr>
              <a:t>غير مشروط</a:t>
            </a:r>
            <a:endParaRPr kumimoji="0" lang="en-US" sz="2000" b="1" i="0"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endParaRPr>
          </a:p>
        </p:txBody>
      </p:sp>
      <p:sp>
        <p:nvSpPr>
          <p:cNvPr id="40" name="Text Box 13"/>
          <p:cNvSpPr txBox="1">
            <a:spLocks noChangeArrowheads="1"/>
          </p:cNvSpPr>
          <p:nvPr/>
        </p:nvSpPr>
        <p:spPr bwMode="auto">
          <a:xfrm>
            <a:off x="8027988" y="6308725"/>
            <a:ext cx="1116012" cy="400050"/>
          </a:xfrm>
          <a:prstGeom prst="rect">
            <a:avLst/>
          </a:prstGeom>
          <a:noFill/>
          <a:ln w="9525">
            <a:noFill/>
            <a:miter lim="800000"/>
            <a:headEnd/>
            <a:tailEnd/>
          </a:ln>
        </p:spPr>
        <p:txBody>
          <a:bodyPr>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rPr>
              <a:t>بركة</a:t>
            </a:r>
            <a:endParaRPr kumimoji="0" lang="en-US" sz="2000" b="1" i="0"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endParaRPr>
          </a:p>
        </p:txBody>
      </p:sp>
      <p:sp>
        <p:nvSpPr>
          <p:cNvPr id="41" name="Text Box 18"/>
          <p:cNvSpPr txBox="1">
            <a:spLocks noChangeArrowheads="1"/>
          </p:cNvSpPr>
          <p:nvPr/>
        </p:nvSpPr>
        <p:spPr bwMode="auto">
          <a:xfrm>
            <a:off x="7651750" y="5389563"/>
            <a:ext cx="1528763" cy="400050"/>
          </a:xfrm>
          <a:prstGeom prst="rect">
            <a:avLst/>
          </a:prstGeom>
          <a:noFill/>
          <a:ln w="9525">
            <a:noFill/>
            <a:miter lim="800000"/>
            <a:headEnd/>
            <a:tailEnd/>
          </a:ln>
        </p:spPr>
        <p:txBody>
          <a:bodyPr wrap="non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rPr>
              <a:t>العهد الإبراهيمي</a:t>
            </a:r>
            <a:endParaRPr kumimoji="0" lang="en-US" sz="2000" b="1" i="0"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endParaRPr>
          </a:p>
        </p:txBody>
      </p:sp>
      <p:sp>
        <p:nvSpPr>
          <p:cNvPr id="56346" name="Text Box 17"/>
          <p:cNvSpPr txBox="1">
            <a:spLocks noChangeArrowheads="1"/>
          </p:cNvSpPr>
          <p:nvPr/>
        </p:nvSpPr>
        <p:spPr bwMode="auto">
          <a:xfrm>
            <a:off x="8458200" y="0"/>
            <a:ext cx="762000" cy="1016000"/>
          </a:xfrm>
          <a:prstGeom prst="rect">
            <a:avLst/>
          </a:prstGeom>
          <a:solidFill>
            <a:schemeClr val="bg1"/>
          </a:solidFill>
          <a:ln w="9525">
            <a:noFill/>
            <a:miter lim="800000"/>
            <a:headEnd/>
            <a:tailEnd/>
          </a:ln>
        </p:spPr>
        <p:txBody>
          <a:bodyPr>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50ب</a:t>
            </a:r>
          </a:p>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440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53" name="Text Box 13"/>
          <p:cNvSpPr txBox="1">
            <a:spLocks noChangeArrowheads="1"/>
          </p:cNvSpPr>
          <p:nvPr/>
        </p:nvSpPr>
        <p:spPr bwMode="auto">
          <a:xfrm>
            <a:off x="6800850" y="4581525"/>
            <a:ext cx="2200275" cy="461963"/>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rPr>
              <a:t>التنبؤ</a:t>
            </a:r>
            <a:endParaRPr kumimoji="0" lang="en-US" sz="2400" b="1" i="0"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endParaRPr>
          </a:p>
        </p:txBody>
      </p:sp>
      <p:sp>
        <p:nvSpPr>
          <p:cNvPr id="54" name="Text Box 16"/>
          <p:cNvSpPr txBox="1">
            <a:spLocks noChangeArrowheads="1"/>
          </p:cNvSpPr>
          <p:nvPr/>
        </p:nvSpPr>
        <p:spPr bwMode="auto">
          <a:xfrm>
            <a:off x="71438" y="4581525"/>
            <a:ext cx="2428875" cy="461963"/>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الإعلان</a:t>
            </a:r>
            <a:endParaRPr kumimoji="0" lang="en-US" sz="2400" b="1" i="0" u="none" strike="noStrike" kern="1200" cap="none" spc="0" normalizeH="0" baseline="0" noProof="0">
              <a:ln>
                <a:noFill/>
              </a:ln>
              <a:solidFill>
                <a:srgbClr val="FF0000"/>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29795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utoUpdateAnimBg="0"/>
      <p:bldP spid="39" grpId="0" autoUpdateAnimBg="0"/>
      <p:bldP spid="40" grpId="0" autoUpdateAnimBg="0"/>
      <p:bldP spid="41" grpId="0" autoUpdateAnimBg="0"/>
      <p:bldP spid="53" grpId="0" autoUpdateAnimBg="0"/>
      <p:bldP spid="54"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JO" sz="4800" dirty="0">
                <a:effectLst>
                  <a:glow rad="101600">
                    <a:schemeClr val="tx1">
                      <a:alpha val="99000"/>
                    </a:schemeClr>
                  </a:glow>
                </a:effectLst>
              </a:rPr>
              <a:t>الموضوع الرئيسي</a:t>
            </a:r>
            <a:endParaRPr lang="en-US" sz="4800"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2040583"/>
            <a:ext cx="9144000" cy="263773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دمار أدوم</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6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بسبب </a:t>
            </a: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مقاومة يهوذا</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594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عوبديا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52120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03189" y="604839"/>
            <a:ext cx="8942387" cy="369075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rPr>
              <a:t>        </a:t>
            </a:r>
            <a:r>
              <a:rPr kumimoji="0" lang="ar-JO" sz="54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rPr>
              <a:t>العهد الإبراهيمي</a:t>
            </a:r>
            <a:endParaRPr kumimoji="0" lang="en-US" sz="54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FF00"/>
                </a:solidFill>
                <a:effectLst/>
                <a:uLnTx/>
                <a:uFillTx/>
                <a:latin typeface="Arial" panose="020B0604020202020204" pitchFamily="34" charset="0"/>
                <a:ea typeface="ＭＳ Ｐゴシック" pitchFamily="-108" charset="-128"/>
                <a:cs typeface="Arial" panose="020B0604020202020204" pitchFamily="34" charset="0"/>
              </a:rPr>
              <a:t>تكوين 12 : 1 - 3</a:t>
            </a:r>
            <a:endParaRPr kumimoji="0" lang="en-US" sz="4400" b="1" u="none" strike="noStrike" kern="1200" cap="none" spc="0" normalizeH="0" baseline="0" noProof="0" dirty="0">
              <a:ln>
                <a:noFill/>
              </a:ln>
              <a:solidFill>
                <a:srgbClr val="00FF00"/>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00FF00"/>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00FF00"/>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DFCA"/>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rPr>
              <a:t>        </a:t>
            </a:r>
            <a:r>
              <a:rPr kumimoji="0" lang="ar-JO" sz="36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rPr>
              <a:t>الأرض </a:t>
            </a:r>
            <a:r>
              <a:rPr kumimoji="0" lang="en-US" sz="36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rPr>
              <a:t>              </a:t>
            </a:r>
            <a:r>
              <a:rPr kumimoji="0" lang="ar-JO" sz="36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rPr>
              <a:t>النسل </a:t>
            </a:r>
            <a:r>
              <a:rPr kumimoji="0" lang="en-US" sz="36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rPr>
              <a:t>     </a:t>
            </a:r>
            <a:r>
              <a:rPr kumimoji="0" lang="ar-JO" sz="36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rPr>
              <a:t>البركة      </a:t>
            </a:r>
            <a:endParaRPr kumimoji="0" lang="en-US" sz="36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33795" name="Line 3"/>
          <p:cNvSpPr>
            <a:spLocks noChangeShapeType="1"/>
          </p:cNvSpPr>
          <p:nvPr/>
        </p:nvSpPr>
        <p:spPr bwMode="auto">
          <a:xfrm>
            <a:off x="1785940" y="3025775"/>
            <a:ext cx="5519737" cy="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33796" name="Line 4"/>
          <p:cNvSpPr>
            <a:spLocks noChangeShapeType="1"/>
          </p:cNvSpPr>
          <p:nvPr/>
        </p:nvSpPr>
        <p:spPr bwMode="auto">
          <a:xfrm>
            <a:off x="7316788" y="3019426"/>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33797" name="Line 5"/>
          <p:cNvSpPr>
            <a:spLocks noChangeShapeType="1"/>
          </p:cNvSpPr>
          <p:nvPr/>
        </p:nvSpPr>
        <p:spPr bwMode="auto">
          <a:xfrm>
            <a:off x="4538663" y="3052764"/>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33798" name="Line 6"/>
          <p:cNvSpPr>
            <a:spLocks noChangeShapeType="1"/>
          </p:cNvSpPr>
          <p:nvPr/>
        </p:nvSpPr>
        <p:spPr bwMode="auto">
          <a:xfrm>
            <a:off x="1778000" y="3019426"/>
            <a:ext cx="0" cy="34925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33799" name="Line 7"/>
          <p:cNvSpPr>
            <a:spLocks noChangeShapeType="1"/>
          </p:cNvSpPr>
          <p:nvPr/>
        </p:nvSpPr>
        <p:spPr bwMode="auto">
          <a:xfrm>
            <a:off x="4545013" y="2100264"/>
            <a:ext cx="0" cy="8794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grpSp>
        <p:nvGrpSpPr>
          <p:cNvPr id="415751" name="Group 8"/>
          <p:cNvGrpSpPr>
            <a:grpSpLocks/>
          </p:cNvGrpSpPr>
          <p:nvPr/>
        </p:nvGrpSpPr>
        <p:grpSpPr bwMode="auto">
          <a:xfrm>
            <a:off x="620713" y="160339"/>
            <a:ext cx="811213" cy="1444625"/>
            <a:chOff x="391" y="101"/>
            <a:chExt cx="511" cy="910"/>
          </a:xfrm>
        </p:grpSpPr>
        <p:sp>
          <p:nvSpPr>
            <p:cNvPr id="33801" name="Rectangle 9"/>
            <p:cNvSpPr>
              <a:spLocks noChangeArrowheads="1"/>
            </p:cNvSpPr>
            <p:nvPr/>
          </p:nvSpPr>
          <p:spPr bwMode="auto">
            <a:xfrm>
              <a:off x="391" y="101"/>
              <a:ext cx="511"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pitchFamily="-108" charset="-128"/>
                  <a:cs typeface="Arial" panose="020B0604020202020204" pitchFamily="34" charset="0"/>
                </a:rPr>
                <a:t>7</a:t>
              </a:r>
            </a:p>
          </p:txBody>
        </p:sp>
        <p:sp>
          <p:nvSpPr>
            <p:cNvPr id="33802" name="Line 10"/>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grpSp>
      <p:sp>
        <p:nvSpPr>
          <p:cNvPr id="33803" name="Text Box 11"/>
          <p:cNvSpPr txBox="1">
            <a:spLocks noChangeArrowheads="1"/>
          </p:cNvSpPr>
          <p:nvPr/>
        </p:nvSpPr>
        <p:spPr bwMode="auto">
          <a:xfrm>
            <a:off x="4114800" y="5759451"/>
            <a:ext cx="4572000" cy="646331"/>
          </a:xfrm>
          <a:prstGeom prst="rect">
            <a:avLst/>
          </a:prstGeom>
          <a:noFill/>
          <a:ln w="12700">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FF00"/>
                </a:solidFill>
                <a:effectLst>
                  <a:outerShdw blurRad="50800" dist="76200" dir="2700000" algn="tl" rotWithShape="0">
                    <a:srgbClr val="000000"/>
                  </a:outerShdw>
                </a:effectLst>
                <a:uLnTx/>
                <a:uFillTx/>
                <a:latin typeface="Arial" panose="020B0604020202020204" pitchFamily="34" charset="0"/>
                <a:ea typeface="ＭＳ Ｐゴシック" pitchFamily="-108" charset="-128"/>
                <a:cs typeface="Arial" panose="020B0604020202020204" pitchFamily="34" charset="0"/>
              </a:rPr>
              <a:t>غير مشروط</a:t>
            </a:r>
            <a:endParaRPr kumimoji="0" lang="en-US" sz="3600" b="1" u="none" strike="noStrike" kern="1200" cap="none" spc="0" normalizeH="0" baseline="0" noProof="0" dirty="0">
              <a:ln>
                <a:noFill/>
              </a:ln>
              <a:solidFill>
                <a:srgbClr val="00FF00"/>
              </a:solidFill>
              <a:effectLst>
                <a:outerShdw blurRad="50800" dist="76200" dir="2700000" algn="tl" rotWithShape="0">
                  <a:srgbClr val="000000"/>
                </a:outerShdw>
              </a:effectLst>
              <a:uLnTx/>
              <a:uFillTx/>
              <a:latin typeface="Arial" panose="020B0604020202020204" pitchFamily="34" charset="0"/>
              <a:ea typeface="ＭＳ Ｐゴシック" pitchFamily="-108" charset="-128"/>
              <a:cs typeface="Arial" panose="020B0604020202020204" pitchFamily="34" charset="0"/>
            </a:endParaRPr>
          </a:p>
        </p:txBody>
      </p:sp>
      <p:sp>
        <p:nvSpPr>
          <p:cNvPr id="33804" name="Text Box 12"/>
          <p:cNvSpPr txBox="1">
            <a:spLocks noChangeArrowheads="1"/>
          </p:cNvSpPr>
          <p:nvPr/>
        </p:nvSpPr>
        <p:spPr bwMode="auto">
          <a:xfrm>
            <a:off x="2792413" y="4997451"/>
            <a:ext cx="2819400" cy="646331"/>
          </a:xfrm>
          <a:prstGeom prst="rect">
            <a:avLst/>
          </a:prstGeom>
          <a:noFill/>
          <a:ln w="12700">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FF00"/>
                </a:solidFill>
                <a:effectLst>
                  <a:outerShdw blurRad="50800" dist="76200" dir="2700000" algn="tl" rotWithShape="0">
                    <a:srgbClr val="000000"/>
                  </a:outerShdw>
                </a:effectLst>
                <a:uLnTx/>
                <a:uFillTx/>
                <a:latin typeface="Arial" panose="020B0604020202020204" pitchFamily="34" charset="0"/>
                <a:ea typeface="ＭＳ Ｐゴシック" pitchFamily="-108" charset="-128"/>
                <a:cs typeface="Arial" panose="020B0604020202020204" pitchFamily="34" charset="0"/>
              </a:rPr>
              <a:t>أبدي</a:t>
            </a:r>
            <a:endParaRPr kumimoji="0" lang="en-US" sz="3600" b="1" u="none" strike="noStrike" kern="1200" cap="none" spc="0" normalizeH="0" baseline="0" noProof="0" dirty="0">
              <a:ln>
                <a:noFill/>
              </a:ln>
              <a:solidFill>
                <a:srgbClr val="00FF00"/>
              </a:solidFill>
              <a:effectLst>
                <a:outerShdw blurRad="50800" dist="76200" dir="2700000" algn="tl" rotWithShape="0">
                  <a:srgbClr val="000000"/>
                </a:outerShdw>
              </a:effectLst>
              <a:uLnTx/>
              <a:uFillTx/>
              <a:latin typeface="Arial" panose="020B0604020202020204" pitchFamily="34" charset="0"/>
              <a:ea typeface="ＭＳ Ｐゴシック" pitchFamily="-108" charset="-128"/>
              <a:cs typeface="Arial" panose="020B0604020202020204" pitchFamily="34" charset="0"/>
            </a:endParaRPr>
          </a:p>
        </p:txBody>
      </p:sp>
      <p:sp>
        <p:nvSpPr>
          <p:cNvPr id="33805" name="Rectangle 13"/>
          <p:cNvSpPr>
            <a:spLocks noChangeArrowheads="1"/>
          </p:cNvSpPr>
          <p:nvPr/>
        </p:nvSpPr>
        <p:spPr bwMode="auto">
          <a:xfrm>
            <a:off x="836614" y="4267201"/>
            <a:ext cx="1035861" cy="646331"/>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FF00"/>
                </a:solidFill>
                <a:effectLst>
                  <a:outerShdw blurRad="50800" dist="76200" dir="2700000" algn="tl" rotWithShape="0">
                    <a:srgbClr val="000000"/>
                  </a:outerShdw>
                </a:effectLst>
                <a:uLnTx/>
                <a:uFillTx/>
                <a:latin typeface="Arial" panose="020B0604020202020204" pitchFamily="34" charset="0"/>
                <a:ea typeface="ＭＳ Ｐゴシック" pitchFamily="-108" charset="-128"/>
                <a:cs typeface="Arial" panose="020B0604020202020204" pitchFamily="34" charset="0"/>
              </a:rPr>
              <a:t>حرفي</a:t>
            </a:r>
            <a:endParaRPr kumimoji="0" lang="en-US" sz="3600" b="1" u="none" strike="noStrike" kern="1200" cap="none" spc="0" normalizeH="0" baseline="0" noProof="0" dirty="0">
              <a:ln>
                <a:noFill/>
              </a:ln>
              <a:solidFill>
                <a:srgbClr val="00FF00"/>
              </a:solidFill>
              <a:effectLst>
                <a:outerShdw blurRad="50800" dist="76200" dir="2700000" algn="tl" rotWithShape="0">
                  <a:srgbClr val="000000"/>
                </a:outerShdw>
              </a:effectLst>
              <a:uLnTx/>
              <a:uFillTx/>
              <a:latin typeface="Arial" panose="020B0604020202020204" pitchFamily="34" charset="0"/>
              <a:ea typeface="ＭＳ Ｐゴシック" pitchFamily="-108" charset="-128"/>
              <a:cs typeface="Arial" panose="020B0604020202020204" pitchFamily="34" charset="0"/>
            </a:endParaRPr>
          </a:p>
        </p:txBody>
      </p:sp>
      <p:sp>
        <p:nvSpPr>
          <p:cNvPr id="415755" name="Text Box 14"/>
          <p:cNvSpPr txBox="1">
            <a:spLocks noChangeArrowheads="1"/>
          </p:cNvSpPr>
          <p:nvPr/>
        </p:nvSpPr>
        <p:spPr bwMode="auto">
          <a:xfrm>
            <a:off x="533401" y="6483350"/>
            <a:ext cx="19939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807" name="Text Box 15"/>
          <p:cNvSpPr txBox="1">
            <a:spLocks noChangeArrowheads="1"/>
          </p:cNvSpPr>
          <p:nvPr/>
        </p:nvSpPr>
        <p:spPr bwMode="auto">
          <a:xfrm>
            <a:off x="5791201" y="1"/>
            <a:ext cx="2603500" cy="276999"/>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تك 13 : 15, تك 15</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pic>
        <p:nvPicPr>
          <p:cNvPr id="415757" name="Picture 16"/>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97139" y="2235201"/>
            <a:ext cx="4276725" cy="13462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15758" name="Freeform 17"/>
          <p:cNvSpPr>
            <a:spLocks/>
          </p:cNvSpPr>
          <p:nvPr/>
        </p:nvSpPr>
        <p:spPr bwMode="auto">
          <a:xfrm>
            <a:off x="8764589" y="3565526"/>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59" name="AutoShape 18"/>
          <p:cNvSpPr>
            <a:spLocks noChangeArrowheads="1"/>
          </p:cNvSpPr>
          <p:nvPr/>
        </p:nvSpPr>
        <p:spPr bwMode="auto">
          <a:xfrm>
            <a:off x="8053388" y="3457575"/>
            <a:ext cx="730251" cy="90328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60" name="Rectangle 19"/>
          <p:cNvSpPr>
            <a:spLocks noChangeArrowheads="1"/>
          </p:cNvSpPr>
          <p:nvPr/>
        </p:nvSpPr>
        <p:spPr bwMode="auto">
          <a:xfrm>
            <a:off x="8051801" y="3614738"/>
            <a:ext cx="952500" cy="1049337"/>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61" name="AutoShape 20"/>
          <p:cNvSpPr>
            <a:spLocks noChangeArrowheads="1"/>
          </p:cNvSpPr>
          <p:nvPr/>
        </p:nvSpPr>
        <p:spPr bwMode="auto">
          <a:xfrm>
            <a:off x="8072438" y="3482975"/>
            <a:ext cx="692151" cy="903288"/>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62" name="Line 21"/>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63" name="Line 22"/>
          <p:cNvSpPr>
            <a:spLocks noChangeShapeType="1"/>
          </p:cNvSpPr>
          <p:nvPr/>
        </p:nvSpPr>
        <p:spPr bwMode="auto">
          <a:xfrm flipV="1">
            <a:off x="8113714" y="4217989"/>
            <a:ext cx="846137"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64" name="Rectangle 23"/>
          <p:cNvSpPr>
            <a:spLocks noChangeArrowheads="1"/>
          </p:cNvSpPr>
          <p:nvPr/>
        </p:nvSpPr>
        <p:spPr bwMode="auto">
          <a:xfrm>
            <a:off x="8437563" y="4060825"/>
            <a:ext cx="3302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65" name="Rectangle 24"/>
          <p:cNvSpPr>
            <a:spLocks noChangeArrowheads="1"/>
          </p:cNvSpPr>
          <p:nvPr/>
        </p:nvSpPr>
        <p:spPr bwMode="auto">
          <a:xfrm>
            <a:off x="8186739" y="3832226"/>
            <a:ext cx="666848"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 - S - B</a:t>
            </a:r>
          </a:p>
        </p:txBody>
      </p:sp>
      <p:sp>
        <p:nvSpPr>
          <p:cNvPr id="415766" name="Rectangle 25"/>
          <p:cNvSpPr>
            <a:spLocks noChangeArrowheads="1"/>
          </p:cNvSpPr>
          <p:nvPr/>
        </p:nvSpPr>
        <p:spPr bwMode="auto">
          <a:xfrm>
            <a:off x="8175626" y="3654425"/>
            <a:ext cx="72776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CALL</a:t>
            </a:r>
          </a:p>
        </p:txBody>
      </p:sp>
      <p:sp>
        <p:nvSpPr>
          <p:cNvPr id="415767" name="Rectangle 26"/>
          <p:cNvSpPr>
            <a:spLocks noChangeArrowheads="1"/>
          </p:cNvSpPr>
          <p:nvPr/>
        </p:nvSpPr>
        <p:spPr bwMode="auto">
          <a:xfrm>
            <a:off x="8004176" y="3432175"/>
            <a:ext cx="77905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ABRAHAM</a:t>
            </a:r>
          </a:p>
        </p:txBody>
      </p:sp>
      <p:sp>
        <p:nvSpPr>
          <p:cNvPr id="415768" name="Line 27"/>
          <p:cNvSpPr>
            <a:spLocks noChangeShapeType="1"/>
          </p:cNvSpPr>
          <p:nvPr/>
        </p:nvSpPr>
        <p:spPr bwMode="auto">
          <a:xfrm flipV="1">
            <a:off x="8107363" y="3824288"/>
            <a:ext cx="830263"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69" name="Line 28"/>
          <p:cNvSpPr>
            <a:spLocks noChangeShapeType="1"/>
          </p:cNvSpPr>
          <p:nvPr/>
        </p:nvSpPr>
        <p:spPr bwMode="auto">
          <a:xfrm flipV="1">
            <a:off x="8107365" y="4400551"/>
            <a:ext cx="846137"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70" name="Line 29"/>
          <p:cNvSpPr>
            <a:spLocks noChangeShapeType="1"/>
          </p:cNvSpPr>
          <p:nvPr/>
        </p:nvSpPr>
        <p:spPr bwMode="auto">
          <a:xfrm flipV="1">
            <a:off x="8107363" y="4597401"/>
            <a:ext cx="838200"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71" name="Text Box 30"/>
          <p:cNvSpPr txBox="1">
            <a:spLocks noChangeArrowheads="1"/>
          </p:cNvSpPr>
          <p:nvPr/>
        </p:nvSpPr>
        <p:spPr bwMode="auto">
          <a:xfrm>
            <a:off x="8756359"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415772" name="Text Box 31"/>
          <p:cNvSpPr txBox="1">
            <a:spLocks noChangeArrowheads="1"/>
          </p:cNvSpPr>
          <p:nvPr/>
        </p:nvSpPr>
        <p:spPr bwMode="auto">
          <a:xfrm>
            <a:off x="8590602" y="6415058"/>
            <a:ext cx="32733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824" name="Rectangle 32"/>
          <p:cNvSpPr>
            <a:spLocks noChangeArrowheads="1"/>
          </p:cNvSpPr>
          <p:nvPr/>
        </p:nvSpPr>
        <p:spPr bwMode="auto">
          <a:xfrm>
            <a:off x="8098486" y="652534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16</a:t>
            </a:r>
          </a:p>
        </p:txBody>
      </p:sp>
      <p:sp>
        <p:nvSpPr>
          <p:cNvPr id="415774" name="Text Box 33"/>
          <p:cNvSpPr txBox="1">
            <a:spLocks noChangeArrowheads="1"/>
          </p:cNvSpPr>
          <p:nvPr/>
        </p:nvSpPr>
        <p:spPr bwMode="auto">
          <a:xfrm>
            <a:off x="6986397" y="6240869"/>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33828" name="Rectangle 36"/>
          <p:cNvSpPr>
            <a:spLocks noGrp="1" noChangeArrowheads="1"/>
          </p:cNvSpPr>
          <p:nvPr>
            <p:ph type="title" idx="4294967295"/>
          </p:nvPr>
        </p:nvSpPr>
        <p:spPr bwMode="auto">
          <a:xfrm>
            <a:off x="0" y="-76200"/>
            <a:ext cx="4876800" cy="457200"/>
          </a:xfrm>
          <a:prstGeom prst="rect">
            <a:avLst/>
          </a:prstGeom>
          <a:ln>
            <a:miter lim="800000"/>
            <a:headEnd/>
            <a:tailEnd/>
          </a:ln>
        </p:spPr>
        <p:txBody>
          <a:bodyPr/>
          <a:lstStyle/>
          <a:p>
            <a:pPr eaLnBrk="1" hangingPunct="1">
              <a:defRPr/>
            </a:pPr>
            <a:r>
              <a:rPr lang="ar-JO" sz="2800" b="1" dirty="0">
                <a:latin typeface="Arial" panose="020B0604020202020204" pitchFamily="34" charset="0"/>
                <a:ea typeface="ＭＳ Ｐゴシック" charset="0"/>
                <a:cs typeface="Arial" panose="020B0604020202020204" pitchFamily="34" charset="0"/>
              </a:rPr>
              <a:t>حرفي – أبدي – غير مشروط</a:t>
            </a:r>
            <a:endParaRPr lang="en-US" sz="2800" b="1" dirty="0">
              <a:latin typeface="Arial" panose="020B0604020202020204" pitchFamily="34" charset="0"/>
              <a:ea typeface="ＭＳ Ｐゴシック" charset="0"/>
              <a:cs typeface="Arial" panose="020B0604020202020204" pitchFamily="34" charset="0"/>
            </a:endParaRPr>
          </a:p>
        </p:txBody>
      </p:sp>
      <p:sp>
        <p:nvSpPr>
          <p:cNvPr id="36" name="Text Box 34"/>
          <p:cNvSpPr txBox="1">
            <a:spLocks noChangeArrowheads="1"/>
          </p:cNvSpPr>
          <p:nvPr/>
        </p:nvSpPr>
        <p:spPr bwMode="auto">
          <a:xfrm>
            <a:off x="8496302" y="33339"/>
            <a:ext cx="53091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3805">
                                            <p:txEl>
                                              <p:pRg st="0" end="0"/>
                                            </p:txEl>
                                          </p:spTgt>
                                        </p:tgtEl>
                                        <p:attrNameLst>
                                          <p:attrName>style.visibility</p:attrName>
                                        </p:attrNameLst>
                                      </p:cBhvr>
                                      <p:to>
                                        <p:strVal val="visible"/>
                                      </p:to>
                                    </p:set>
                                    <p:animEffect transition="in" filter="box(out)">
                                      <p:cBhvr>
                                        <p:cTn id="7" dur="500"/>
                                        <p:tgtEl>
                                          <p:spTgt spid="3380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3804">
                                            <p:txEl>
                                              <p:pRg st="0" end="0"/>
                                            </p:txEl>
                                          </p:spTgt>
                                        </p:tgtEl>
                                        <p:attrNameLst>
                                          <p:attrName>style.visibility</p:attrName>
                                        </p:attrNameLst>
                                      </p:cBhvr>
                                      <p:to>
                                        <p:strVal val="visible"/>
                                      </p:to>
                                    </p:set>
                                    <p:animEffect transition="in" filter="box(out)">
                                      <p:cBhvr>
                                        <p:cTn id="12" dur="500"/>
                                        <p:tgtEl>
                                          <p:spTgt spid="3380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3803">
                                            <p:txEl>
                                              <p:pRg st="0" end="0"/>
                                            </p:txEl>
                                          </p:spTgt>
                                        </p:tgtEl>
                                        <p:attrNameLst>
                                          <p:attrName>style.visibility</p:attrName>
                                        </p:attrNameLst>
                                      </p:cBhvr>
                                      <p:to>
                                        <p:strVal val="visible"/>
                                      </p:to>
                                    </p:set>
                                    <p:animEffect transition="in" filter="box(out)">
                                      <p:cBhvr>
                                        <p:cTn id="17" dur="500"/>
                                        <p:tgtEl>
                                          <p:spTgt spid="338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3" grpId="0" build="p" autoUpdateAnimBg="0"/>
      <p:bldP spid="33804" grpId="0" build="p" autoUpdateAnimBg="0"/>
      <p:bldP spid="33805"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0513" name="Object 2"/>
          <p:cNvGraphicFramePr>
            <a:graphicFrameLocks noChangeAspect="1"/>
          </p:cNvGraphicFramePr>
          <p:nvPr/>
        </p:nvGraphicFramePr>
        <p:xfrm>
          <a:off x="107950" y="-412750"/>
          <a:ext cx="9144000" cy="7270750"/>
        </p:xfrm>
        <a:graphic>
          <a:graphicData uri="http://schemas.openxmlformats.org/presentationml/2006/ole">
            <mc:AlternateContent xmlns:mc="http://schemas.openxmlformats.org/markup-compatibility/2006">
              <mc:Choice xmlns:v="urn:schemas-microsoft-com:vml" Requires="v">
                <p:oleObj name="Document" r:id="rId3" imgW="5270500" imgH="4191000" progId="Word.Document.8">
                  <p:embed/>
                </p:oleObj>
              </mc:Choice>
              <mc:Fallback>
                <p:oleObj name="Document" r:id="rId3" imgW="5270500" imgH="41910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412750"/>
                        <a:ext cx="9144000" cy="72707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20514" name="Rectangle 3"/>
          <p:cNvSpPr>
            <a:spLocks noGrp="1" noChangeArrowheads="1"/>
          </p:cNvSpPr>
          <p:nvPr>
            <p:ph type="ctrTitle"/>
          </p:nvPr>
        </p:nvSpPr>
        <p:spPr>
          <a:xfrm>
            <a:off x="3492500" y="-26988"/>
            <a:ext cx="5651500" cy="1143001"/>
          </a:xfrm>
          <a:solidFill>
            <a:schemeClr val="tx2"/>
          </a:solidFill>
        </p:spPr>
        <p:txBody>
          <a:bodyPr/>
          <a:lstStyle/>
          <a:p>
            <a:pPr eaLnBrk="1" hangingPunct="1"/>
            <a:r>
              <a:rPr lang="ar-JO" altLang="zh-CN" dirty="0">
                <a:solidFill>
                  <a:schemeClr val="bg1"/>
                </a:solidFill>
                <a:ea typeface="ＭＳ Ｐゴシック" charset="0"/>
                <a:cs typeface="Arial" panose="020B0604020202020204" pitchFamily="34" charset="0"/>
              </a:rPr>
              <a:t>طبوغرافيا إسرائيل</a:t>
            </a:r>
            <a:endParaRPr lang="en-US" altLang="zh-CN" dirty="0">
              <a:ea typeface="ＭＳ Ｐゴシック" charset="0"/>
              <a:cs typeface="Arial" panose="020B0604020202020204" pitchFamily="34" charset="0"/>
            </a:endParaRPr>
          </a:p>
        </p:txBody>
      </p:sp>
      <p:sp>
        <p:nvSpPr>
          <p:cNvPr id="1709060" name="Text Box 4"/>
          <p:cNvSpPr txBox="1">
            <a:spLocks noChangeArrowheads="1"/>
          </p:cNvSpPr>
          <p:nvPr/>
        </p:nvSpPr>
        <p:spPr bwMode="auto">
          <a:xfrm>
            <a:off x="0" y="6467475"/>
            <a:ext cx="7505966" cy="40011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t" hangingPunct="0">
              <a:spcBef>
                <a:spcPct val="50000"/>
              </a:spcBef>
              <a:defRPr/>
            </a:pPr>
            <a:r>
              <a:rPr lang="en-GB" sz="2000" b="1" dirty="0">
                <a:solidFill>
                  <a:srgbClr val="000000"/>
                </a:solidFill>
                <a:latin typeface="Arial" panose="020B0604020202020204" pitchFamily="34" charset="0"/>
              </a:rPr>
              <a:t>http://</a:t>
            </a:r>
            <a:r>
              <a:rPr lang="en-GB" sz="2000" b="1" dirty="0" err="1">
                <a:solidFill>
                  <a:srgbClr val="000000"/>
                </a:solidFill>
                <a:latin typeface="Arial" panose="020B0604020202020204" pitchFamily="34" charset="0"/>
              </a:rPr>
              <a:t>www.studylight.org</a:t>
            </a:r>
            <a:r>
              <a:rPr lang="en-GB" sz="2000" b="1" dirty="0">
                <a:solidFill>
                  <a:srgbClr val="000000"/>
                </a:solidFill>
                <a:latin typeface="Arial" panose="020B0604020202020204" pitchFamily="34" charset="0"/>
              </a:rPr>
              <a:t>/se/maps/</a:t>
            </a:r>
            <a:r>
              <a:rPr lang="en-GB" sz="2000" b="1" dirty="0" err="1">
                <a:solidFill>
                  <a:srgbClr val="000000"/>
                </a:solidFill>
                <a:latin typeface="Arial" panose="020B0604020202020204" pitchFamily="34" charset="0"/>
              </a:rPr>
              <a:t>browse.cgi?st</a:t>
            </a:r>
            <a:r>
              <a:rPr lang="en-GB" sz="2000" b="1" dirty="0">
                <a:solidFill>
                  <a:srgbClr val="000000"/>
                </a:solidFill>
                <a:latin typeface="Arial" panose="020B0604020202020204" pitchFamily="34" charset="0"/>
              </a:rPr>
              <a:t>=51&amp;pn=11</a:t>
            </a:r>
            <a:endParaRPr lang="en-US" sz="2000"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10459102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Line 2"/>
          <p:cNvSpPr>
            <a:spLocks noChangeShapeType="1"/>
          </p:cNvSpPr>
          <p:nvPr/>
        </p:nvSpPr>
        <p:spPr bwMode="auto">
          <a:xfrm>
            <a:off x="1785940" y="3025775"/>
            <a:ext cx="5519737" cy="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31747" name="Line 3"/>
          <p:cNvSpPr>
            <a:spLocks noChangeShapeType="1"/>
          </p:cNvSpPr>
          <p:nvPr/>
        </p:nvSpPr>
        <p:spPr bwMode="auto">
          <a:xfrm>
            <a:off x="7316788" y="3019426"/>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31748" name="Line 4"/>
          <p:cNvSpPr>
            <a:spLocks noChangeShapeType="1"/>
          </p:cNvSpPr>
          <p:nvPr/>
        </p:nvSpPr>
        <p:spPr bwMode="auto">
          <a:xfrm>
            <a:off x="4538663" y="3052764"/>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31749" name="Line 5"/>
          <p:cNvSpPr>
            <a:spLocks noChangeShapeType="1"/>
          </p:cNvSpPr>
          <p:nvPr/>
        </p:nvSpPr>
        <p:spPr bwMode="auto">
          <a:xfrm>
            <a:off x="1778000" y="3019426"/>
            <a:ext cx="0" cy="34925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31750" name="Line 6"/>
          <p:cNvSpPr>
            <a:spLocks noChangeShapeType="1"/>
          </p:cNvSpPr>
          <p:nvPr/>
        </p:nvSpPr>
        <p:spPr bwMode="auto">
          <a:xfrm>
            <a:off x="4545013" y="2100264"/>
            <a:ext cx="0" cy="8794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grpSp>
        <p:nvGrpSpPr>
          <p:cNvPr id="2" name="Group 7"/>
          <p:cNvGrpSpPr>
            <a:grpSpLocks/>
          </p:cNvGrpSpPr>
          <p:nvPr/>
        </p:nvGrpSpPr>
        <p:grpSpPr bwMode="auto">
          <a:xfrm>
            <a:off x="1044576" y="4151312"/>
            <a:ext cx="6945314" cy="1993900"/>
            <a:chOff x="658" y="2615"/>
            <a:chExt cx="4375" cy="1256"/>
          </a:xfrm>
        </p:grpSpPr>
        <p:sp>
          <p:nvSpPr>
            <p:cNvPr id="31752" name="Rectangle 8"/>
            <p:cNvSpPr>
              <a:spLocks noChangeArrowheads="1"/>
            </p:cNvSpPr>
            <p:nvPr/>
          </p:nvSpPr>
          <p:spPr bwMode="auto">
            <a:xfrm>
              <a:off x="658" y="2617"/>
              <a:ext cx="1025" cy="48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66FF66"/>
                  </a:solidFill>
                  <a:effectLst/>
                  <a:uLnTx/>
                  <a:uFillTx/>
                  <a:latin typeface="Arial" panose="020B0604020202020204" pitchFamily="34" charset="0"/>
                  <a:cs typeface="Arial" panose="020B0604020202020204" pitchFamily="34" charset="0"/>
                </a:rPr>
                <a:t>12 : 1</a:t>
              </a:r>
              <a:endParaRPr kumimoji="0" lang="en-US" sz="4400" b="1" u="none" strike="noStrike" kern="1200" cap="none" spc="0" normalizeH="0" baseline="0" noProof="0" dirty="0">
                <a:ln>
                  <a:noFill/>
                </a:ln>
                <a:solidFill>
                  <a:srgbClr val="66FF66"/>
                </a:solidFill>
                <a:effectLst/>
                <a:uLnTx/>
                <a:uFillTx/>
                <a:latin typeface="Arial" panose="020B0604020202020204" pitchFamily="34" charset="0"/>
                <a:cs typeface="Arial" panose="020B0604020202020204" pitchFamily="34" charset="0"/>
              </a:endParaRPr>
            </a:p>
          </p:txBody>
        </p:sp>
        <p:sp>
          <p:nvSpPr>
            <p:cNvPr id="31753" name="Rectangle 9"/>
            <p:cNvSpPr>
              <a:spLocks noChangeArrowheads="1"/>
            </p:cNvSpPr>
            <p:nvPr/>
          </p:nvSpPr>
          <p:spPr bwMode="auto">
            <a:xfrm>
              <a:off x="2295" y="2616"/>
              <a:ext cx="1021" cy="48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66FF66"/>
                  </a:solidFill>
                  <a:effectLst/>
                  <a:uLnTx/>
                  <a:uFillTx/>
                  <a:latin typeface="Arial" panose="020B0604020202020204" pitchFamily="34" charset="0"/>
                  <a:cs typeface="Arial" panose="020B0604020202020204" pitchFamily="34" charset="0"/>
                </a:rPr>
                <a:t>12 : 2</a:t>
              </a:r>
              <a:endParaRPr kumimoji="0" lang="en-US" sz="4400" b="1" u="none" strike="noStrike" kern="1200" cap="none" spc="0" normalizeH="0" baseline="0" noProof="0" dirty="0">
                <a:ln>
                  <a:noFill/>
                </a:ln>
                <a:solidFill>
                  <a:srgbClr val="66FF66"/>
                </a:solidFill>
                <a:effectLst/>
                <a:uLnTx/>
                <a:uFillTx/>
                <a:latin typeface="Arial" panose="020B0604020202020204" pitchFamily="34" charset="0"/>
                <a:cs typeface="Arial" panose="020B0604020202020204" pitchFamily="34" charset="0"/>
              </a:endParaRPr>
            </a:p>
          </p:txBody>
        </p:sp>
        <p:sp>
          <p:nvSpPr>
            <p:cNvPr id="31754" name="Rectangle 10"/>
            <p:cNvSpPr>
              <a:spLocks noChangeArrowheads="1"/>
            </p:cNvSpPr>
            <p:nvPr/>
          </p:nvSpPr>
          <p:spPr bwMode="auto">
            <a:xfrm>
              <a:off x="4005" y="2615"/>
              <a:ext cx="1028" cy="48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66FF66"/>
                  </a:solidFill>
                  <a:effectLst/>
                  <a:uLnTx/>
                  <a:uFillTx/>
                  <a:latin typeface="Arial" panose="020B0604020202020204" pitchFamily="34" charset="0"/>
                  <a:cs typeface="Arial" panose="020B0604020202020204" pitchFamily="34" charset="0"/>
                </a:rPr>
                <a:t>12 : 3</a:t>
              </a:r>
              <a:endParaRPr kumimoji="0" lang="en-US" sz="4400" b="1" u="none" strike="noStrike" kern="1200" cap="none" spc="0" normalizeH="0" baseline="0" noProof="0" dirty="0">
                <a:ln>
                  <a:noFill/>
                </a:ln>
                <a:solidFill>
                  <a:srgbClr val="66FF66"/>
                </a:solidFill>
                <a:effectLst/>
                <a:uLnTx/>
                <a:uFillTx/>
                <a:latin typeface="Arial" panose="020B0604020202020204" pitchFamily="34" charset="0"/>
                <a:cs typeface="Arial" panose="020B0604020202020204" pitchFamily="34" charset="0"/>
              </a:endParaRPr>
            </a:p>
          </p:txBody>
        </p:sp>
        <p:sp>
          <p:nvSpPr>
            <p:cNvPr id="31755" name="Rectangle 11"/>
            <p:cNvSpPr>
              <a:spLocks noChangeArrowheads="1"/>
            </p:cNvSpPr>
            <p:nvPr/>
          </p:nvSpPr>
          <p:spPr bwMode="auto">
            <a:xfrm>
              <a:off x="1682" y="3039"/>
              <a:ext cx="2948" cy="8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8000" b="1" u="none" strike="noStrike" kern="1200" cap="none" spc="0" normalizeH="0" baseline="0" noProof="0" dirty="0">
                  <a:ln>
                    <a:noFill/>
                  </a:ln>
                  <a:solidFill>
                    <a:srgbClr val="66FF66"/>
                  </a:solidFill>
                  <a:effectLst/>
                  <a:uLnTx/>
                  <a:uFillTx/>
                  <a:latin typeface="Arial" panose="020B0604020202020204" pitchFamily="34" charset="0"/>
                  <a:cs typeface="Arial" panose="020B0604020202020204" pitchFamily="34" charset="0"/>
                </a:rPr>
                <a:t>“</a:t>
              </a:r>
              <a:r>
                <a:rPr kumimoji="0" lang="ar-JO" altLang="ja-JP" sz="8000" b="1" u="none" strike="noStrike" kern="1200" cap="none" spc="0" normalizeH="0" baseline="0" noProof="0" dirty="0">
                  <a:ln>
                    <a:noFill/>
                  </a:ln>
                  <a:solidFill>
                    <a:srgbClr val="66FF66"/>
                  </a:solidFill>
                  <a:effectLst/>
                  <a:uLnTx/>
                  <a:uFillTx/>
                  <a:latin typeface="Arial" panose="020B0604020202020204" pitchFamily="34" charset="0"/>
                  <a:cs typeface="Arial" panose="020B0604020202020204" pitchFamily="34" charset="0"/>
                </a:rPr>
                <a:t>أ – ن - ب</a:t>
              </a:r>
              <a:r>
                <a:rPr kumimoji="0" lang="ru-RU" altLang="ja-JP" sz="8000" b="1" u="none" strike="noStrike" kern="1200" cap="none" spc="0" normalizeH="0" baseline="0" noProof="0" dirty="0">
                  <a:ln>
                    <a:noFill/>
                  </a:ln>
                  <a:solidFill>
                    <a:srgbClr val="66FF66"/>
                  </a:solidFill>
                  <a:effectLst/>
                  <a:uLnTx/>
                  <a:uFillTx/>
                  <a:latin typeface="Arial" panose="020B0604020202020204" pitchFamily="34" charset="0"/>
                  <a:cs typeface="Arial" panose="020B0604020202020204" pitchFamily="34" charset="0"/>
                </a:rPr>
                <a:t>"</a:t>
              </a:r>
              <a:endParaRPr kumimoji="0" lang="en-US" sz="8000" b="1" u="none" strike="noStrike" kern="1200" cap="none" spc="0" normalizeH="0" baseline="0" noProof="0" dirty="0">
                <a:ln>
                  <a:noFill/>
                </a:ln>
                <a:solidFill>
                  <a:srgbClr val="66FF66"/>
                </a:solidFill>
                <a:effectLst/>
                <a:uLnTx/>
                <a:uFillTx/>
                <a:latin typeface="Arial" panose="020B0604020202020204" pitchFamily="34" charset="0"/>
                <a:cs typeface="Arial" panose="020B0604020202020204" pitchFamily="34" charset="0"/>
              </a:endParaRPr>
            </a:p>
          </p:txBody>
        </p:sp>
      </p:grpSp>
      <p:sp>
        <p:nvSpPr>
          <p:cNvPr id="31756" name="Rectangle 12"/>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pitchFamily="-108" charset="-128"/>
                <a:cs typeface="Arial" panose="020B0604020202020204" pitchFamily="34" charset="0"/>
              </a:rPr>
              <a:t>7</a:t>
            </a:r>
          </a:p>
        </p:txBody>
      </p:sp>
      <p:sp>
        <p:nvSpPr>
          <p:cNvPr id="31757" name="Line 13"/>
          <p:cNvSpPr>
            <a:spLocks noChangeShapeType="1"/>
          </p:cNvSpPr>
          <p:nvPr/>
        </p:nvSpPr>
        <p:spPr bwMode="auto">
          <a:xfrm>
            <a:off x="898526"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31758" name="Rectangle 14"/>
          <p:cNvSpPr>
            <a:spLocks noChangeArrowheads="1"/>
          </p:cNvSpPr>
          <p:nvPr/>
        </p:nvSpPr>
        <p:spPr bwMode="auto">
          <a:xfrm>
            <a:off x="103189" y="604839"/>
            <a:ext cx="8942387" cy="369075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rPr>
              <a:t>        </a:t>
            </a:r>
            <a:r>
              <a:rPr kumimoji="0" lang="ar-JO" sz="54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rPr>
              <a:t>العهد الإبراهيمي</a:t>
            </a:r>
            <a:endParaRPr kumimoji="0" lang="en-US" sz="54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FF00"/>
                </a:solidFill>
                <a:effectLst/>
                <a:uLnTx/>
                <a:uFillTx/>
                <a:latin typeface="Arial" panose="020B0604020202020204" pitchFamily="34" charset="0"/>
                <a:ea typeface="ＭＳ Ｐゴシック" pitchFamily="-108" charset="-128"/>
                <a:cs typeface="Arial" panose="020B0604020202020204" pitchFamily="34" charset="0"/>
              </a:rPr>
              <a:t>تكوين 12 : 1 - 3</a:t>
            </a:r>
            <a:endParaRPr kumimoji="0" lang="en-US" sz="4400" b="1" u="none" strike="noStrike" kern="1200" cap="none" spc="0" normalizeH="0" baseline="0" noProof="0" dirty="0">
              <a:ln>
                <a:noFill/>
              </a:ln>
              <a:solidFill>
                <a:srgbClr val="00FF00"/>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00FF00"/>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00FF00"/>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DFCA"/>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rPr>
              <a:t>        </a:t>
            </a:r>
            <a:r>
              <a:rPr kumimoji="0" lang="ar-JO" sz="36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rPr>
              <a:t>الأرض  </a:t>
            </a:r>
            <a:r>
              <a:rPr kumimoji="0" lang="en-US" sz="36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rPr>
              <a:t>              </a:t>
            </a:r>
            <a:r>
              <a:rPr kumimoji="0" lang="ar-JO" sz="36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rPr>
              <a:t>النسل   </a:t>
            </a:r>
            <a:r>
              <a:rPr kumimoji="0" lang="en-US" sz="36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rPr>
              <a:t>     </a:t>
            </a:r>
            <a:r>
              <a:rPr kumimoji="0" lang="ar-JO" sz="36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rPr>
              <a:t>البركة       </a:t>
            </a:r>
            <a:endParaRPr kumimoji="0" lang="en-US" sz="36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31759" name="Oval 15"/>
          <p:cNvSpPr>
            <a:spLocks noChangeArrowheads="1"/>
          </p:cNvSpPr>
          <p:nvPr/>
        </p:nvSpPr>
        <p:spPr bwMode="auto">
          <a:xfrm>
            <a:off x="5518151" y="3386139"/>
            <a:ext cx="2963863" cy="1527175"/>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414731" name="Freeform 16"/>
          <p:cNvSpPr>
            <a:spLocks/>
          </p:cNvSpPr>
          <p:nvPr/>
        </p:nvSpPr>
        <p:spPr bwMode="auto">
          <a:xfrm>
            <a:off x="8764589" y="3565526"/>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4732" name="AutoShape 17"/>
          <p:cNvSpPr>
            <a:spLocks noChangeArrowheads="1"/>
          </p:cNvSpPr>
          <p:nvPr/>
        </p:nvSpPr>
        <p:spPr bwMode="auto">
          <a:xfrm>
            <a:off x="8053388" y="3457575"/>
            <a:ext cx="730251" cy="90328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4733" name="Rectangle 18"/>
          <p:cNvSpPr>
            <a:spLocks noChangeArrowheads="1"/>
          </p:cNvSpPr>
          <p:nvPr/>
        </p:nvSpPr>
        <p:spPr bwMode="auto">
          <a:xfrm>
            <a:off x="8051801" y="3614738"/>
            <a:ext cx="952500" cy="1049337"/>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4734" name="AutoShape 19"/>
          <p:cNvSpPr>
            <a:spLocks noChangeArrowheads="1"/>
          </p:cNvSpPr>
          <p:nvPr/>
        </p:nvSpPr>
        <p:spPr bwMode="auto">
          <a:xfrm>
            <a:off x="8072438" y="3482975"/>
            <a:ext cx="692151" cy="903288"/>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4735" name="Line 20"/>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4736" name="Line 21"/>
          <p:cNvSpPr>
            <a:spLocks noChangeShapeType="1"/>
          </p:cNvSpPr>
          <p:nvPr/>
        </p:nvSpPr>
        <p:spPr bwMode="auto">
          <a:xfrm flipV="1">
            <a:off x="8113714" y="4217989"/>
            <a:ext cx="846137"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4737" name="Rectangle 22"/>
          <p:cNvSpPr>
            <a:spLocks noChangeArrowheads="1"/>
          </p:cNvSpPr>
          <p:nvPr/>
        </p:nvSpPr>
        <p:spPr bwMode="auto">
          <a:xfrm>
            <a:off x="8437563" y="4060825"/>
            <a:ext cx="3302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4738" name="Rectangle 23"/>
          <p:cNvSpPr>
            <a:spLocks noChangeArrowheads="1"/>
          </p:cNvSpPr>
          <p:nvPr/>
        </p:nvSpPr>
        <p:spPr bwMode="auto">
          <a:xfrm>
            <a:off x="8186739" y="3832226"/>
            <a:ext cx="666848"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 - S - B</a:t>
            </a:r>
          </a:p>
        </p:txBody>
      </p:sp>
      <p:sp>
        <p:nvSpPr>
          <p:cNvPr id="414739" name="Rectangle 24"/>
          <p:cNvSpPr>
            <a:spLocks noChangeArrowheads="1"/>
          </p:cNvSpPr>
          <p:nvPr/>
        </p:nvSpPr>
        <p:spPr bwMode="auto">
          <a:xfrm>
            <a:off x="8175626" y="3654425"/>
            <a:ext cx="72776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CALL</a:t>
            </a:r>
          </a:p>
        </p:txBody>
      </p:sp>
      <p:sp>
        <p:nvSpPr>
          <p:cNvPr id="414740" name="Rectangle 25"/>
          <p:cNvSpPr>
            <a:spLocks noChangeArrowheads="1"/>
          </p:cNvSpPr>
          <p:nvPr/>
        </p:nvSpPr>
        <p:spPr bwMode="auto">
          <a:xfrm>
            <a:off x="8004176" y="3432175"/>
            <a:ext cx="77905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ABRAHAM</a:t>
            </a:r>
          </a:p>
        </p:txBody>
      </p:sp>
      <p:sp>
        <p:nvSpPr>
          <p:cNvPr id="414741" name="Line 26"/>
          <p:cNvSpPr>
            <a:spLocks noChangeShapeType="1"/>
          </p:cNvSpPr>
          <p:nvPr/>
        </p:nvSpPr>
        <p:spPr bwMode="auto">
          <a:xfrm flipV="1">
            <a:off x="8107363" y="3824288"/>
            <a:ext cx="830263"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4742" name="Line 27"/>
          <p:cNvSpPr>
            <a:spLocks noChangeShapeType="1"/>
          </p:cNvSpPr>
          <p:nvPr/>
        </p:nvSpPr>
        <p:spPr bwMode="auto">
          <a:xfrm flipV="1">
            <a:off x="8107365" y="4400551"/>
            <a:ext cx="846137"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4743" name="Line 28"/>
          <p:cNvSpPr>
            <a:spLocks noChangeShapeType="1"/>
          </p:cNvSpPr>
          <p:nvPr/>
        </p:nvSpPr>
        <p:spPr bwMode="auto">
          <a:xfrm flipV="1">
            <a:off x="8107363" y="4597401"/>
            <a:ext cx="838200"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4744" name="Text Box 29"/>
          <p:cNvSpPr txBox="1">
            <a:spLocks noChangeArrowheads="1"/>
          </p:cNvSpPr>
          <p:nvPr/>
        </p:nvSpPr>
        <p:spPr bwMode="auto">
          <a:xfrm>
            <a:off x="8756359"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31774" name="Oval 30"/>
          <p:cNvSpPr>
            <a:spLocks noChangeArrowheads="1"/>
          </p:cNvSpPr>
          <p:nvPr/>
        </p:nvSpPr>
        <p:spPr bwMode="auto">
          <a:xfrm>
            <a:off x="3633789" y="3386139"/>
            <a:ext cx="1871663" cy="1527175"/>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31775" name="Oval 31"/>
          <p:cNvSpPr>
            <a:spLocks noChangeArrowheads="1"/>
          </p:cNvSpPr>
          <p:nvPr/>
        </p:nvSpPr>
        <p:spPr bwMode="auto">
          <a:xfrm>
            <a:off x="603251" y="3411539"/>
            <a:ext cx="2125663" cy="1527175"/>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31776" name="Rectangle 32"/>
          <p:cNvSpPr>
            <a:spLocks noChangeArrowheads="1"/>
          </p:cNvSpPr>
          <p:nvPr/>
        </p:nvSpPr>
        <p:spPr bwMode="auto">
          <a:xfrm>
            <a:off x="8098486" y="652534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15</a:t>
            </a:r>
          </a:p>
        </p:txBody>
      </p:sp>
      <p:sp>
        <p:nvSpPr>
          <p:cNvPr id="414748" name="Text Box 33"/>
          <p:cNvSpPr txBox="1">
            <a:spLocks noChangeArrowheads="1"/>
          </p:cNvSpPr>
          <p:nvPr/>
        </p:nvSpPr>
        <p:spPr bwMode="auto">
          <a:xfrm>
            <a:off x="6986397" y="6240869"/>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31778" name="Text Box 34"/>
          <p:cNvSpPr txBox="1">
            <a:spLocks noChangeArrowheads="1"/>
          </p:cNvSpPr>
          <p:nvPr/>
        </p:nvSpPr>
        <p:spPr bwMode="auto">
          <a:xfrm>
            <a:off x="8496302" y="33339"/>
            <a:ext cx="53091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31779" name="Rectangle 35"/>
          <p:cNvSpPr>
            <a:spLocks noGrp="1" noChangeArrowheads="1"/>
          </p:cNvSpPr>
          <p:nvPr>
            <p:ph type="title" idx="4294967295"/>
          </p:nvPr>
        </p:nvSpPr>
        <p:spPr bwMode="auto">
          <a:xfrm>
            <a:off x="0" y="-76200"/>
            <a:ext cx="4267200" cy="457200"/>
          </a:xfrm>
          <a:prstGeom prst="rect">
            <a:avLst/>
          </a:prstGeom>
          <a:ln>
            <a:miter lim="800000"/>
            <a:headEnd/>
            <a:tailEnd/>
          </a:ln>
        </p:spPr>
        <p:txBody>
          <a:bodyPr/>
          <a:lstStyle/>
          <a:p>
            <a:pPr eaLnBrk="1" hangingPunct="1">
              <a:defRPr/>
            </a:pPr>
            <a:r>
              <a:rPr lang="ar-JO" sz="2800" b="1" dirty="0">
                <a:latin typeface="Arial" panose="020B0604020202020204" pitchFamily="34" charset="0"/>
                <a:ea typeface="ＭＳ Ｐゴシック" charset="0"/>
                <a:cs typeface="Arial" panose="020B0604020202020204" pitchFamily="34" charset="0"/>
              </a:rPr>
              <a:t>توسع العناصر</a:t>
            </a:r>
            <a:endParaRPr lang="en-US" sz="2800"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500"/>
                            </p:stCondLst>
                            <p:childTnLst>
                              <p:par>
                                <p:cTn id="12" presetID="9" presetClass="entr" presetSubtype="0" fill="hold" grpId="0" nodeType="afterEffect">
                                  <p:stCondLst>
                                    <p:cond delay="0"/>
                                  </p:stCondLst>
                                  <p:childTnLst>
                                    <p:set>
                                      <p:cBhvr>
                                        <p:cTn id="13" dur="1" fill="hold">
                                          <p:stCondLst>
                                            <p:cond delay="0"/>
                                          </p:stCondLst>
                                        </p:cTn>
                                        <p:tgtEl>
                                          <p:spTgt spid="31775"/>
                                        </p:tgtEl>
                                        <p:attrNameLst>
                                          <p:attrName>style.visibility</p:attrName>
                                        </p:attrNameLst>
                                      </p:cBhvr>
                                      <p:to>
                                        <p:strVal val="visible"/>
                                      </p:to>
                                    </p:set>
                                    <p:animEffect transition="in" filter="dissolve">
                                      <p:cBhvr>
                                        <p:cTn id="14" dur="500"/>
                                        <p:tgtEl>
                                          <p:spTgt spid="31775"/>
                                        </p:tgtEl>
                                      </p:cBhvr>
                                    </p:animEffect>
                                  </p:childTnLst>
                                </p:cTn>
                              </p:par>
                            </p:childTnLst>
                          </p:cTn>
                        </p:par>
                        <p:par>
                          <p:cTn id="15" fill="hold" nodeType="afterGroup">
                            <p:stCondLst>
                              <p:cond delay="2000"/>
                            </p:stCondLst>
                            <p:childTnLst>
                              <p:par>
                                <p:cTn id="16" presetID="9" presetClass="entr" presetSubtype="0" fill="hold" grpId="0" nodeType="afterEffect">
                                  <p:stCondLst>
                                    <p:cond delay="0"/>
                                  </p:stCondLst>
                                  <p:childTnLst>
                                    <p:set>
                                      <p:cBhvr>
                                        <p:cTn id="17" dur="1" fill="hold">
                                          <p:stCondLst>
                                            <p:cond delay="0"/>
                                          </p:stCondLst>
                                        </p:cTn>
                                        <p:tgtEl>
                                          <p:spTgt spid="31774"/>
                                        </p:tgtEl>
                                        <p:attrNameLst>
                                          <p:attrName>style.visibility</p:attrName>
                                        </p:attrNameLst>
                                      </p:cBhvr>
                                      <p:to>
                                        <p:strVal val="visible"/>
                                      </p:to>
                                    </p:set>
                                    <p:animEffect transition="in" filter="dissolve">
                                      <p:cBhvr>
                                        <p:cTn id="18" dur="500"/>
                                        <p:tgtEl>
                                          <p:spTgt spid="31774"/>
                                        </p:tgtEl>
                                      </p:cBhvr>
                                    </p:animEffect>
                                  </p:childTnLst>
                                </p:cTn>
                              </p:par>
                            </p:childTnLst>
                          </p:cTn>
                        </p:par>
                        <p:par>
                          <p:cTn id="19" fill="hold" nodeType="afterGroup">
                            <p:stCondLst>
                              <p:cond delay="2500"/>
                            </p:stCondLst>
                            <p:childTnLst>
                              <p:par>
                                <p:cTn id="20" presetID="9" presetClass="entr" presetSubtype="0" fill="hold" grpId="0" nodeType="afterEffect">
                                  <p:stCondLst>
                                    <p:cond delay="0"/>
                                  </p:stCondLst>
                                  <p:childTnLst>
                                    <p:set>
                                      <p:cBhvr>
                                        <p:cTn id="21" dur="1" fill="hold">
                                          <p:stCondLst>
                                            <p:cond delay="0"/>
                                          </p:stCondLst>
                                        </p:cTn>
                                        <p:tgtEl>
                                          <p:spTgt spid="31759"/>
                                        </p:tgtEl>
                                        <p:attrNameLst>
                                          <p:attrName>style.visibility</p:attrName>
                                        </p:attrNameLst>
                                      </p:cBhvr>
                                      <p:to>
                                        <p:strVal val="visible"/>
                                      </p:to>
                                    </p:set>
                                    <p:animEffect transition="in" filter="dissolve">
                                      <p:cBhvr>
                                        <p:cTn id="22" dur="500"/>
                                        <p:tgtEl>
                                          <p:spTgt spid="31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9" grpId="0" animBg="1"/>
      <p:bldP spid="31774" grpId="0" animBg="1"/>
      <p:bldP spid="3177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69" name="Picture 35" descr="12th century Church of Gamla Uppsala. Uppland, Sweden"/>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1"/>
            <a:ext cx="9144000" cy="7158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1" name="Rectangle 3"/>
          <p:cNvSpPr>
            <a:spLocks noGrp="1" noChangeArrowheads="1"/>
          </p:cNvSpPr>
          <p:nvPr>
            <p:ph type="title"/>
          </p:nvPr>
        </p:nvSpPr>
        <p:spPr/>
        <p:txBody>
          <a:bodyPr/>
          <a:lstStyle/>
          <a:p>
            <a:pPr eaLnBrk="1" hangingPunct="1">
              <a:defRPr/>
            </a:pPr>
            <a:r>
              <a:rPr lang="ar-JO" sz="4000" dirty="0">
                <a:ea typeface="ＭＳ Ｐゴシック" charset="0"/>
                <a:cs typeface="Arial" panose="020B0604020202020204" pitchFamily="34" charset="0"/>
              </a:rPr>
              <a:t>أنواع العهود غير المشروطة</a:t>
            </a:r>
            <a:endParaRPr lang="en-US" sz="4000" dirty="0">
              <a:ea typeface="ＭＳ Ｐゴシック" charset="0"/>
              <a:cs typeface="Arial" panose="020B0604020202020204" pitchFamily="34" charset="0"/>
            </a:endParaRPr>
          </a:p>
        </p:txBody>
      </p:sp>
      <p:grpSp>
        <p:nvGrpSpPr>
          <p:cNvPr id="2" name="Group 4"/>
          <p:cNvGrpSpPr>
            <a:grpSpLocks noGrp="1" noChangeAspect="1"/>
          </p:cNvGrpSpPr>
          <p:nvPr/>
        </p:nvGrpSpPr>
        <p:grpSpPr bwMode="auto">
          <a:xfrm>
            <a:off x="-9525" y="1143000"/>
            <a:ext cx="9266239" cy="1676400"/>
            <a:chOff x="-5" y="449"/>
            <a:chExt cx="2883" cy="1161"/>
          </a:xfrm>
        </p:grpSpPr>
        <p:sp>
          <p:nvSpPr>
            <p:cNvPr id="416783" name="AutoShape 5"/>
            <p:cNvSpPr>
              <a:spLocks noChangeAspect="1" noChangeArrowheads="1" noTextEdit="1"/>
            </p:cNvSpPr>
            <p:nvPr/>
          </p:nvSpPr>
          <p:spPr bwMode="auto">
            <a:xfrm>
              <a:off x="-5" y="449"/>
              <a:ext cx="2883" cy="1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cxnSp>
          <p:nvCxnSpPr>
            <p:cNvPr id="416784" name="_s214021"/>
            <p:cNvCxnSpPr>
              <a:cxnSpLocks noChangeShapeType="1"/>
              <a:stCxn id="416790" idx="0"/>
              <a:endCxn id="416787" idx="2"/>
            </p:cNvCxnSpPr>
            <p:nvPr/>
          </p:nvCxnSpPr>
          <p:spPr bwMode="auto">
            <a:xfrm rot="16200000" flipV="1">
              <a:off x="1855" y="628"/>
              <a:ext cx="94" cy="932"/>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cxnSp>
          <p:nvCxnSpPr>
            <p:cNvPr id="416785" name="_s214022"/>
            <p:cNvCxnSpPr>
              <a:cxnSpLocks noChangeShapeType="1"/>
              <a:stCxn id="416789" idx="0"/>
              <a:endCxn id="416787" idx="2"/>
            </p:cNvCxnSpPr>
            <p:nvPr/>
          </p:nvCxnSpPr>
          <p:spPr bwMode="auto">
            <a:xfrm rot="5400000" flipH="1">
              <a:off x="1390" y="1093"/>
              <a:ext cx="94" cy="1"/>
            </a:xfrm>
            <a:prstGeom prst="bentConnector3">
              <a:avLst>
                <a:gd name="adj1" fmla="val 49412"/>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cxnSp>
          <p:nvCxnSpPr>
            <p:cNvPr id="416786" name="_s214023"/>
            <p:cNvCxnSpPr>
              <a:cxnSpLocks noChangeShapeType="1"/>
              <a:stCxn id="416788" idx="0"/>
              <a:endCxn id="416787" idx="2"/>
            </p:cNvCxnSpPr>
            <p:nvPr/>
          </p:nvCxnSpPr>
          <p:spPr bwMode="auto">
            <a:xfrm rot="5400000" flipH="1" flipV="1">
              <a:off x="919" y="624"/>
              <a:ext cx="94" cy="940"/>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sp>
          <p:nvSpPr>
            <p:cNvPr id="416787" name="_s214024"/>
            <p:cNvSpPr>
              <a:spLocks noChangeArrowheads="1"/>
            </p:cNvSpPr>
            <p:nvPr/>
          </p:nvSpPr>
          <p:spPr bwMode="auto">
            <a:xfrm>
              <a:off x="1004" y="642"/>
              <a:ext cx="864" cy="405"/>
            </a:xfrm>
            <a:prstGeom prst="roundRect">
              <a:avLst>
                <a:gd name="adj" fmla="val 16667"/>
              </a:avLst>
            </a:prstGeom>
            <a:solidFill>
              <a:srgbClr val="0000FF"/>
            </a:solidFill>
            <a:ln w="9525">
              <a:solidFill>
                <a:schemeClr val="tx1"/>
              </a:solidFill>
              <a:round/>
              <a:headEnd/>
              <a:tailEnd/>
            </a:ln>
          </p:spPr>
          <p:txBody>
            <a:bodyPr wrap="none" lIns="35876" tIns="17938" rIns="35876" bIns="179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الإبراهيمي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6788" name="_s214025"/>
            <p:cNvSpPr>
              <a:spLocks noChangeArrowheads="1"/>
            </p:cNvSpPr>
            <p:nvPr/>
          </p:nvSpPr>
          <p:spPr bwMode="auto">
            <a:xfrm>
              <a:off x="63"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الأرض</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6789" name="_s214026"/>
            <p:cNvSpPr>
              <a:spLocks noChangeArrowheads="1"/>
            </p:cNvSpPr>
            <p:nvPr/>
          </p:nvSpPr>
          <p:spPr bwMode="auto">
            <a:xfrm>
              <a:off x="1004"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الداوودي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6790" name="_s214027"/>
            <p:cNvSpPr>
              <a:spLocks noChangeArrowheads="1"/>
            </p:cNvSpPr>
            <p:nvPr/>
          </p:nvSpPr>
          <p:spPr bwMode="auto">
            <a:xfrm>
              <a:off x="1936"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الجديد</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aphicFrame>
        <p:nvGraphicFramePr>
          <p:cNvPr id="37901" name="Group 13"/>
          <p:cNvGraphicFramePr>
            <a:graphicFrameLocks noGrp="1"/>
          </p:cNvGraphicFramePr>
          <p:nvPr>
            <p:extLst>
              <p:ext uri="{D42A27DB-BD31-4B8C-83A1-F6EECF244321}">
                <p14:modId xmlns:p14="http://schemas.microsoft.com/office/powerpoint/2010/main" val="613413424"/>
              </p:ext>
            </p:extLst>
          </p:nvPr>
        </p:nvGraphicFramePr>
        <p:xfrm>
          <a:off x="76200" y="2895600"/>
          <a:ext cx="8915400" cy="2743200"/>
        </p:xfrm>
        <a:graphic>
          <a:graphicData uri="http://schemas.openxmlformats.org/drawingml/2006/table">
            <a:tbl>
              <a:tblPr/>
              <a:tblGrid>
                <a:gridCol w="2971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الأرض</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النسل</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البركة</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مادي</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سياسية</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روحي</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تث 30</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2 صم 7</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إر 31</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5" name="Text Box 34"/>
          <p:cNvSpPr txBox="1">
            <a:spLocks noChangeArrowheads="1"/>
          </p:cNvSpPr>
          <p:nvPr/>
        </p:nvSpPr>
        <p:spPr bwMode="auto">
          <a:xfrm>
            <a:off x="8496302" y="33339"/>
            <a:ext cx="53091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37901"/>
                                        </p:tgtEl>
                                        <p:attrNameLst>
                                          <p:attrName>style.visibility</p:attrName>
                                        </p:attrNameLst>
                                      </p:cBhvr>
                                      <p:to>
                                        <p:strVal val="visible"/>
                                      </p:to>
                                    </p:set>
                                    <p:animEffect transition="in" filter="dissolve">
                                      <p:cBhvr>
                                        <p:cTn id="15" dur="500"/>
                                        <p:tgtEl>
                                          <p:spTgt spid="37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ChangeArrowheads="1"/>
          </p:cNvSpPr>
          <p:nvPr/>
        </p:nvSpPr>
        <p:spPr bwMode="auto">
          <a:xfrm>
            <a:off x="898525" y="954088"/>
            <a:ext cx="7866063" cy="765818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00FFCC"/>
                </a:solidFill>
                <a:effectLst/>
                <a:uLnTx/>
                <a:uFillTx/>
                <a:latin typeface="Arial" panose="020B0604020202020204" pitchFamily="34" charset="0"/>
                <a:cs typeface="Arial" panose="020B0604020202020204" pitchFamily="34" charset="0"/>
              </a:rPr>
              <a:t>الوعد بالسبي والعودة      </a:t>
            </a:r>
          </a:p>
          <a:p>
            <a:pPr marL="0" marR="0" lvl="0" indent="0" algn="ctr" defTabSz="914400" rtl="0" eaLnBrk="0" fontAlgn="base" latinLnBrk="0" hangingPunct="0">
              <a:lnSpc>
                <a:spcPct val="50000"/>
              </a:lnSpc>
              <a:spcBef>
                <a:spcPct val="50000"/>
              </a:spcBef>
              <a:spcAft>
                <a:spcPct val="0"/>
              </a:spcAft>
              <a:buClrTx/>
              <a:buSzTx/>
              <a:buFontTx/>
              <a:buNone/>
              <a:tabLst/>
              <a:defRPr/>
            </a:pP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و</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متى</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أتت عليك كل هذه الأمور البركة واللعنة</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اللتان جعلتهما قدامك فإن رددت في قلبك </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بين جميع الأمم الذين طردك الرب إلهك إليهم</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و</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رجعت</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إلى الرب إلهك وسمعت لصوته حسب كل ما أنا </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أوصيك به اليوم أنت وبنوك، بكل قلبك وبكل نفسك</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يرد الرب إلهك سبيك ويرحمك ويعود فيجمعك </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 جميع الشعوب الذين بددك إليهم الرب إلهك.</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 إن يكن قد بددك إلى أقصاء السماوات</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فمن هناك يجمعك الرب إلهك، ومن هناك يأخذك</a:t>
            </a:r>
          </a:p>
          <a:p>
            <a:pPr marL="0" marR="0" lvl="0" indent="0" algn="ctr" defTabSz="914400" rtl="0" eaLnBrk="0" fontAlgn="base" latinLnBrk="0" hangingPunct="0">
              <a:lnSpc>
                <a:spcPct val="50000"/>
              </a:lnSpc>
              <a:spcBef>
                <a:spcPct val="50000"/>
              </a:spcBef>
              <a:spcAft>
                <a:spcPct val="0"/>
              </a:spcAft>
              <a:buClrTx/>
              <a:buSzTx/>
              <a:buFontTx/>
              <a:buNone/>
              <a:tabLst/>
              <a:defRPr/>
            </a:pPr>
            <a:endParaRPr kumimoji="0" lang="ar-JO" sz="2800" b="1" u="none" strike="noStrike" kern="1200" cap="none" spc="0" normalizeH="0" baseline="0" noProof="0" dirty="0">
              <a:ln>
                <a:noFill/>
              </a:ln>
              <a:solidFill>
                <a:srgbClr val="00FFCC"/>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50000"/>
              </a:lnSpc>
              <a:spcBef>
                <a:spcPct val="50000"/>
              </a:spcBef>
              <a:spcAft>
                <a:spcPct val="0"/>
              </a:spcAft>
              <a:buClrTx/>
              <a:buSzTx/>
              <a:buFontTx/>
              <a:buNone/>
              <a:tabLst/>
              <a:defRPr/>
            </a:pPr>
            <a:endParaRPr kumimoji="0" lang="ar-JO" sz="2800" b="1" u="none" strike="noStrike" kern="1200" cap="none" spc="0" normalizeH="0" baseline="0" noProof="0" dirty="0">
              <a:ln>
                <a:noFill/>
              </a:ln>
              <a:solidFill>
                <a:srgbClr val="00FFCC"/>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50000"/>
              </a:lnSpc>
              <a:spcBef>
                <a:spcPct val="50000"/>
              </a:spcBef>
              <a:spcAft>
                <a:spcPct val="0"/>
              </a:spcAft>
              <a:buClrTx/>
              <a:buSzTx/>
              <a:buFontTx/>
              <a:buNone/>
              <a:tabLst/>
              <a:defRPr/>
            </a:pPr>
            <a:endParaRPr kumimoji="0" lang="ar-JO" sz="2800" b="1" u="none" strike="noStrike" kern="1200" cap="none" spc="0" normalizeH="0" baseline="0" noProof="0" dirty="0">
              <a:ln>
                <a:noFill/>
              </a:ln>
              <a:solidFill>
                <a:srgbClr val="00FFCC"/>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50000"/>
              </a:lnSpc>
              <a:spcBef>
                <a:spcPct val="50000"/>
              </a:spcBef>
              <a:spcAft>
                <a:spcPct val="0"/>
              </a:spcAft>
              <a:buClrTx/>
              <a:buSzTx/>
              <a:buFontTx/>
              <a:buNone/>
              <a:tabLst/>
              <a:defRPr/>
            </a:pPr>
            <a:endParaRPr kumimoji="0" lang="ar-JO" sz="2800" b="1" u="none" strike="noStrike" kern="1200" cap="none" spc="0" normalizeH="0" baseline="0" noProof="0" dirty="0">
              <a:ln>
                <a:noFill/>
              </a:ln>
              <a:solidFill>
                <a:srgbClr val="00FFCC"/>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50000"/>
              </a:lnSpc>
              <a:spcBef>
                <a:spcPct val="50000"/>
              </a:spcBef>
              <a:spcAft>
                <a:spcPct val="0"/>
              </a:spcAft>
              <a:buClrTx/>
              <a:buSzTx/>
              <a:buFontTx/>
              <a:buNone/>
              <a:tabLst/>
              <a:defRPr/>
            </a:pPr>
            <a:endParaRPr kumimoji="0" lang="ar-JO" sz="2800" b="1" u="none" strike="noStrike" kern="1200" cap="none" spc="0" normalizeH="0" baseline="0" noProof="0" dirty="0">
              <a:ln>
                <a:noFill/>
              </a:ln>
              <a:solidFill>
                <a:srgbClr val="00FFCC"/>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50000"/>
              </a:lnSpc>
              <a:spcBef>
                <a:spcPct val="50000"/>
              </a:spcBef>
              <a:spcAft>
                <a:spcPct val="0"/>
              </a:spcAft>
              <a:buClrTx/>
              <a:buSzTx/>
              <a:buFontTx/>
              <a:buNone/>
              <a:tabLst/>
              <a:defRPr/>
            </a:pPr>
            <a:endParaRPr kumimoji="0" lang="ar-JO" sz="2800" b="1" u="none" strike="noStrike" kern="1200" cap="none" spc="0" normalizeH="0" baseline="0" noProof="0" dirty="0">
              <a:ln>
                <a:noFill/>
              </a:ln>
              <a:solidFill>
                <a:srgbClr val="00FFCC"/>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50000"/>
              </a:lnSpc>
              <a:spcBef>
                <a:spcPct val="50000"/>
              </a:spcBef>
              <a:spcAft>
                <a:spcPct val="0"/>
              </a:spcAft>
              <a:buClrTx/>
              <a:buSzTx/>
              <a:buFontTx/>
              <a:buNone/>
              <a:tabLst/>
              <a:defRPr/>
            </a:pPr>
            <a:endParaRPr kumimoji="0" lang="en-US" sz="28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endParaRPr>
          </a:p>
        </p:txBody>
      </p:sp>
      <p:sp>
        <p:nvSpPr>
          <p:cNvPr id="23556" name="Rectangle 4"/>
          <p:cNvSpPr>
            <a:spLocks noChangeArrowheads="1"/>
          </p:cNvSpPr>
          <p:nvPr/>
        </p:nvSpPr>
        <p:spPr bwMode="auto">
          <a:xfrm>
            <a:off x="620713" y="160338"/>
            <a:ext cx="777456"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8800" b="0" i="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7</a:t>
            </a:r>
            <a:endParaRPr kumimoji="0" lang="en-US" sz="8800" b="0" i="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endParaRPr>
          </a:p>
        </p:txBody>
      </p:sp>
      <p:sp>
        <p:nvSpPr>
          <p:cNvPr id="23558" name="Oval 6"/>
          <p:cNvSpPr>
            <a:spLocks noChangeArrowheads="1"/>
          </p:cNvSpPr>
          <p:nvPr/>
        </p:nvSpPr>
        <p:spPr bwMode="auto">
          <a:xfrm>
            <a:off x="4067944" y="2348880"/>
            <a:ext cx="936104" cy="652636"/>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42022" name="Text Box 25"/>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23578" name="Rectangle 26"/>
          <p:cNvSpPr>
            <a:spLocks noChangeArrowheads="1"/>
          </p:cNvSpPr>
          <p:nvPr/>
        </p:nvSpPr>
        <p:spPr bwMode="auto">
          <a:xfrm>
            <a:off x="8098485" y="6525340"/>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27</a:t>
            </a:r>
          </a:p>
        </p:txBody>
      </p:sp>
      <p:sp>
        <p:nvSpPr>
          <p:cNvPr id="342024" name="Text Box 28"/>
          <p:cNvSpPr txBox="1">
            <a:spLocks noChangeArrowheads="1"/>
          </p:cNvSpPr>
          <p:nvPr/>
        </p:nvSpPr>
        <p:spPr bwMode="auto">
          <a:xfrm>
            <a:off x="8610600" y="0"/>
            <a:ext cx="533400" cy="457200"/>
          </a:xfrm>
          <a:prstGeom prst="rect">
            <a:avLst/>
          </a:prstGeom>
          <a:solidFill>
            <a:srgbClr val="660033"/>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44</a:t>
            </a:r>
            <a:endParaRPr kumimoji="0" lang="en-US" sz="24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endParaRPr>
          </a:p>
        </p:txBody>
      </p:sp>
      <p:sp>
        <p:nvSpPr>
          <p:cNvPr id="23581" name="Rectangle 29"/>
          <p:cNvSpPr>
            <a:spLocks noGrp="1" noChangeArrowheads="1"/>
          </p:cNvSpPr>
          <p:nvPr>
            <p:ph type="title" idx="4294967295"/>
          </p:nvPr>
        </p:nvSpPr>
        <p:spPr bwMode="auto">
          <a:xfrm>
            <a:off x="1143000" y="457200"/>
            <a:ext cx="7772400" cy="652636"/>
          </a:xfrm>
          <a:prstGeom prst="rect">
            <a:avLst/>
          </a:prstGeom>
          <a:ln>
            <a:miter lim="800000"/>
            <a:headEnd/>
            <a:tailEnd/>
          </a:ln>
          <a:effectLst>
            <a:outerShdw blurRad="63500" dist="35921" dir="2700000" algn="ctr" rotWithShape="0">
              <a:srgbClr val="000000">
                <a:alpha val="74998"/>
              </a:srgbClr>
            </a:outerShdw>
          </a:effectLst>
        </p:spPr>
        <p:txBody>
          <a:bodyPr/>
          <a:lstStyle/>
          <a:p>
            <a:pPr algn="ctr" eaLnBrk="1" hangingPunct="1">
              <a:defRPr/>
            </a:pPr>
            <a:r>
              <a:rPr lang="ar-JO" sz="3200" b="1" dirty="0">
                <a:solidFill>
                  <a:schemeClr val="tx1"/>
                </a:solidFill>
                <a:effectLst/>
                <a:latin typeface="Arial" panose="020B0604020202020204" pitchFamily="34" charset="0"/>
                <a:ea typeface="ＭＳ Ｐゴシック" charset="0"/>
                <a:cs typeface="Arial" panose="020B0604020202020204" pitchFamily="34" charset="0"/>
              </a:rPr>
              <a:t>تثنية 30: 1- 4</a:t>
            </a:r>
            <a:endParaRPr lang="en-US" b="1" dirty="0">
              <a:latin typeface="Arial" panose="020B0604020202020204" pitchFamily="34" charset="0"/>
              <a:ea typeface="ＭＳ Ｐゴシック" charset="0"/>
              <a:cs typeface="Arial" panose="020B0604020202020204" pitchFamily="34" charset="0"/>
            </a:endParaRPr>
          </a:p>
        </p:txBody>
      </p:sp>
      <p:sp>
        <p:nvSpPr>
          <p:cNvPr id="30" name="Oval 6"/>
          <p:cNvSpPr>
            <a:spLocks noChangeArrowheads="1"/>
          </p:cNvSpPr>
          <p:nvPr/>
        </p:nvSpPr>
        <p:spPr bwMode="auto">
          <a:xfrm>
            <a:off x="6804248" y="2852936"/>
            <a:ext cx="936104"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Oval 6"/>
          <p:cNvSpPr>
            <a:spLocks noChangeArrowheads="1"/>
          </p:cNvSpPr>
          <p:nvPr/>
        </p:nvSpPr>
        <p:spPr bwMode="auto">
          <a:xfrm>
            <a:off x="1907704" y="3789041"/>
            <a:ext cx="1296144"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2" name="Oval 6"/>
          <p:cNvSpPr>
            <a:spLocks noChangeArrowheads="1"/>
          </p:cNvSpPr>
          <p:nvPr/>
        </p:nvSpPr>
        <p:spPr bwMode="auto">
          <a:xfrm>
            <a:off x="6804248" y="3789040"/>
            <a:ext cx="576064"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08208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3558"/>
                                        </p:tgtEl>
                                        <p:attrNameLst>
                                          <p:attrName>style.visibility</p:attrName>
                                        </p:attrNameLst>
                                      </p:cBhvr>
                                      <p:to>
                                        <p:strVal val="visible"/>
                                      </p:to>
                                    </p:set>
                                    <p:anim calcmode="lin" valueType="num">
                                      <p:cBhvr>
                                        <p:cTn id="7" dur="500" fill="hold"/>
                                        <p:tgtEl>
                                          <p:spTgt spid="23558"/>
                                        </p:tgtEl>
                                        <p:attrNameLst>
                                          <p:attrName>ppt_w</p:attrName>
                                        </p:attrNameLst>
                                      </p:cBhvr>
                                      <p:tavLst>
                                        <p:tav tm="0">
                                          <p:val>
                                            <p:fltVal val="0"/>
                                          </p:val>
                                        </p:tav>
                                        <p:tav tm="100000">
                                          <p:val>
                                            <p:strVal val="#ppt_w"/>
                                          </p:val>
                                        </p:tav>
                                      </p:tavLst>
                                    </p:anim>
                                    <p:anim calcmode="lin" valueType="num">
                                      <p:cBhvr>
                                        <p:cTn id="8" dur="500" fill="hold"/>
                                        <p:tgtEl>
                                          <p:spTgt spid="23558"/>
                                        </p:tgtEl>
                                        <p:attrNameLst>
                                          <p:attrName>ppt_h</p:attrName>
                                        </p:attrNameLst>
                                      </p:cBhvr>
                                      <p:tavLst>
                                        <p:tav tm="0">
                                          <p:val>
                                            <p:fltVal val="0"/>
                                          </p:val>
                                        </p:tav>
                                        <p:tav tm="100000">
                                          <p:val>
                                            <p:strVal val="#ppt_h"/>
                                          </p:val>
                                        </p:tav>
                                      </p:tavLst>
                                    </p:anim>
                                    <p:anim calcmode="lin" valueType="num">
                                      <p:cBhvr>
                                        <p:cTn id="9" dur="500" fill="hold"/>
                                        <p:tgtEl>
                                          <p:spTgt spid="23558"/>
                                        </p:tgtEl>
                                        <p:attrNameLst>
                                          <p:attrName>ppt_x</p:attrName>
                                        </p:attrNameLst>
                                      </p:cBhvr>
                                      <p:tavLst>
                                        <p:tav tm="0">
                                          <p:val>
                                            <p:fltVal val="0.5"/>
                                          </p:val>
                                        </p:tav>
                                        <p:tav tm="100000">
                                          <p:val>
                                            <p:strVal val="#ppt_x"/>
                                          </p:val>
                                        </p:tav>
                                      </p:tavLst>
                                    </p:anim>
                                    <p:anim calcmode="lin" valueType="num">
                                      <p:cBhvr>
                                        <p:cTn id="10" dur="500" fill="hold"/>
                                        <p:tgtEl>
                                          <p:spTgt spid="2355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 calcmode="lin" valueType="num">
                                      <p:cBhvr>
                                        <p:cTn id="16" dur="500" fill="hold"/>
                                        <p:tgtEl>
                                          <p:spTgt spid="30"/>
                                        </p:tgtEl>
                                        <p:attrNameLst>
                                          <p:attrName>ppt_x</p:attrName>
                                        </p:attrNameLst>
                                      </p:cBhvr>
                                      <p:tavLst>
                                        <p:tav tm="0">
                                          <p:val>
                                            <p:fltVal val="0.5"/>
                                          </p:val>
                                        </p:tav>
                                        <p:tav tm="100000">
                                          <p:val>
                                            <p:strVal val="#ppt_x"/>
                                          </p:val>
                                        </p:tav>
                                      </p:tavLst>
                                    </p:anim>
                                    <p:anim calcmode="lin" valueType="num">
                                      <p:cBhvr>
                                        <p:cTn id="17" dur="500" fill="hold"/>
                                        <p:tgtEl>
                                          <p:spTgt spid="3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 calcmode="lin" valueType="num">
                                      <p:cBhvr>
                                        <p:cTn id="23" dur="500" fill="hold"/>
                                        <p:tgtEl>
                                          <p:spTgt spid="31"/>
                                        </p:tgtEl>
                                        <p:attrNameLst>
                                          <p:attrName>ppt_x</p:attrName>
                                        </p:attrNameLst>
                                      </p:cBhvr>
                                      <p:tavLst>
                                        <p:tav tm="0">
                                          <p:val>
                                            <p:fltVal val="0.5"/>
                                          </p:val>
                                        </p:tav>
                                        <p:tav tm="100000">
                                          <p:val>
                                            <p:strVal val="#ppt_x"/>
                                          </p:val>
                                        </p:tav>
                                      </p:tavLst>
                                    </p:anim>
                                    <p:anim calcmode="lin" valueType="num">
                                      <p:cBhvr>
                                        <p:cTn id="24" dur="500" fill="hold"/>
                                        <p:tgtEl>
                                          <p:spTgt spid="3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 calcmode="lin" valueType="num">
                                      <p:cBhvr>
                                        <p:cTn id="30" dur="500" fill="hold"/>
                                        <p:tgtEl>
                                          <p:spTgt spid="32"/>
                                        </p:tgtEl>
                                        <p:attrNameLst>
                                          <p:attrName>ppt_x</p:attrName>
                                        </p:attrNameLst>
                                      </p:cBhvr>
                                      <p:tavLst>
                                        <p:tav tm="0">
                                          <p:val>
                                            <p:fltVal val="0.5"/>
                                          </p:val>
                                        </p:tav>
                                        <p:tav tm="100000">
                                          <p:val>
                                            <p:strVal val="#ppt_x"/>
                                          </p:val>
                                        </p:tav>
                                      </p:tavLst>
                                    </p:anim>
                                    <p:anim calcmode="lin" valueType="num">
                                      <p:cBhvr>
                                        <p:cTn id="31" dur="500" fill="hold"/>
                                        <p:tgtEl>
                                          <p:spTgt spid="3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animBg="1"/>
      <p:bldP spid="30" grpId="0" animBg="1"/>
      <p:bldP spid="31" grpId="0" animBg="1"/>
      <p:bldP spid="3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9" name="Rectangle 3"/>
          <p:cNvSpPr>
            <a:spLocks noChangeArrowheads="1"/>
          </p:cNvSpPr>
          <p:nvPr/>
        </p:nvSpPr>
        <p:spPr bwMode="auto">
          <a:xfrm>
            <a:off x="1008063" y="1754188"/>
            <a:ext cx="7110412" cy="1320874"/>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 ويأتي بك الرب إلهك إلى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الأرض</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92D050"/>
                </a:solidFill>
                <a:effectLst/>
                <a:uLnTx/>
                <a:uFillTx/>
                <a:latin typeface="Arial" panose="020B0604020202020204" pitchFamily="34" charset="0"/>
                <a:cs typeface="Arial" panose="020B0604020202020204" pitchFamily="34" charset="0"/>
              </a:rPr>
              <a:t>التي امتلكها آباؤك فتمتلكها</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ويحسن إليك ويكثرك أكثر من آبائك.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7380" name="Rectangle 4"/>
          <p:cNvSpPr>
            <a:spLocks noChangeArrowheads="1"/>
          </p:cNvSpPr>
          <p:nvPr/>
        </p:nvSpPr>
        <p:spPr bwMode="auto">
          <a:xfrm>
            <a:off x="1674813" y="798513"/>
            <a:ext cx="7089775" cy="9747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تثنية 30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00FFCC"/>
                </a:solidFill>
                <a:effectLst/>
                <a:uLnTx/>
                <a:uFillTx/>
                <a:latin typeface="Arial" panose="020B0604020202020204" pitchFamily="34" charset="0"/>
                <a:cs typeface="Arial" panose="020B0604020202020204" pitchFamily="34" charset="0"/>
              </a:rPr>
              <a:t>وعود الأرض (الفلسطينية)</a:t>
            </a:r>
            <a:endParaRPr kumimoji="0" lang="en-US" sz="28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endParaRPr>
          </a:p>
        </p:txBody>
      </p:sp>
      <p:sp>
        <p:nvSpPr>
          <p:cNvPr id="357383" name="Oval 7"/>
          <p:cNvSpPr>
            <a:spLocks noChangeArrowheads="1"/>
          </p:cNvSpPr>
          <p:nvPr/>
        </p:nvSpPr>
        <p:spPr bwMode="auto">
          <a:xfrm>
            <a:off x="3563888" y="1728788"/>
            <a:ext cx="1008112" cy="548084"/>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1444" name="Rectangle 28"/>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1445" name="Rectangle 29"/>
          <p:cNvSpPr>
            <a:spLocks noChangeArrowheads="1"/>
          </p:cNvSpPr>
          <p:nvPr/>
        </p:nvSpPr>
        <p:spPr bwMode="auto">
          <a:xfrm>
            <a:off x="8121650" y="4356100"/>
            <a:ext cx="298158"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40</a:t>
            </a:r>
          </a:p>
        </p:txBody>
      </p:sp>
      <p:sp>
        <p:nvSpPr>
          <p:cNvPr id="61446" name="AutoShape 30"/>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1447" name="Rectangle 31"/>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1448" name="AutoShape 32"/>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1449" name="Line 33"/>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1450" name="Line 34"/>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1451" name="Line 35"/>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1452" name="Line 36"/>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1453" name="Line 37"/>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1454" name="Rectangle 38"/>
          <p:cNvSpPr>
            <a:spLocks noChangeArrowheads="1"/>
          </p:cNvSpPr>
          <p:nvPr/>
        </p:nvSpPr>
        <p:spPr bwMode="auto">
          <a:xfrm>
            <a:off x="8007350" y="3429000"/>
            <a:ext cx="59952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MOSES</a:t>
            </a:r>
          </a:p>
        </p:txBody>
      </p:sp>
      <p:sp>
        <p:nvSpPr>
          <p:cNvPr id="61455" name="Rectangle 39"/>
          <p:cNvSpPr>
            <a:spLocks noChangeArrowheads="1"/>
          </p:cNvSpPr>
          <p:nvPr/>
        </p:nvSpPr>
        <p:spPr bwMode="auto">
          <a:xfrm>
            <a:off x="8156575" y="3841750"/>
            <a:ext cx="45845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Sinai</a:t>
            </a:r>
          </a:p>
        </p:txBody>
      </p:sp>
      <p:sp>
        <p:nvSpPr>
          <p:cNvPr id="61456" name="Rectangle 40"/>
          <p:cNvSpPr>
            <a:spLocks noChangeArrowheads="1"/>
          </p:cNvSpPr>
          <p:nvPr/>
        </p:nvSpPr>
        <p:spPr bwMode="auto">
          <a:xfrm>
            <a:off x="8075613" y="4025900"/>
            <a:ext cx="65081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 - C - C</a:t>
            </a:r>
          </a:p>
        </p:txBody>
      </p:sp>
      <p:sp>
        <p:nvSpPr>
          <p:cNvPr id="61457" name="Rectangle 41"/>
          <p:cNvSpPr>
            <a:spLocks noChangeArrowheads="1"/>
          </p:cNvSpPr>
          <p:nvPr/>
        </p:nvSpPr>
        <p:spPr bwMode="auto">
          <a:xfrm>
            <a:off x="7912100" y="4197350"/>
            <a:ext cx="1022715"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Kadesh Barnea</a:t>
            </a:r>
          </a:p>
        </p:txBody>
      </p:sp>
      <p:sp>
        <p:nvSpPr>
          <p:cNvPr id="61458" name="Rectangle 42"/>
          <p:cNvSpPr>
            <a:spLocks noChangeArrowheads="1"/>
          </p:cNvSpPr>
          <p:nvPr/>
        </p:nvSpPr>
        <p:spPr bwMode="auto">
          <a:xfrm>
            <a:off x="8267700" y="4381500"/>
            <a:ext cx="31098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40</a:t>
            </a:r>
          </a:p>
        </p:txBody>
      </p:sp>
      <p:sp>
        <p:nvSpPr>
          <p:cNvPr id="61459" name="Rectangle 43"/>
          <p:cNvSpPr>
            <a:spLocks noChangeArrowheads="1"/>
          </p:cNvSpPr>
          <p:nvPr/>
        </p:nvSpPr>
        <p:spPr bwMode="auto">
          <a:xfrm>
            <a:off x="8032750" y="4552950"/>
            <a:ext cx="772646"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5 Sermons</a:t>
            </a:r>
          </a:p>
        </p:txBody>
      </p:sp>
      <p:sp>
        <p:nvSpPr>
          <p:cNvPr id="61460" name="Line 44"/>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1461" name="Rectangle 45"/>
          <p:cNvSpPr>
            <a:spLocks noChangeArrowheads="1"/>
          </p:cNvSpPr>
          <p:nvPr/>
        </p:nvSpPr>
        <p:spPr bwMode="auto">
          <a:xfrm>
            <a:off x="8120063" y="3670300"/>
            <a:ext cx="59952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Exodus</a:t>
            </a:r>
          </a:p>
        </p:txBody>
      </p:sp>
      <p:sp>
        <p:nvSpPr>
          <p:cNvPr id="61462" name="Text Box 46"/>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357426" name="Rectangle 50"/>
          <p:cNvSpPr>
            <a:spLocks noChangeArrowheads="1"/>
          </p:cNvSpPr>
          <p:nvPr/>
        </p:nvSpPr>
        <p:spPr bwMode="auto">
          <a:xfrm>
            <a:off x="8098485" y="6533277"/>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29</a:t>
            </a:r>
          </a:p>
        </p:txBody>
      </p:sp>
      <p:sp>
        <p:nvSpPr>
          <p:cNvPr id="61464" name="Text Box 51"/>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26-29</a:t>
            </a:r>
          </a:p>
        </p:txBody>
      </p:sp>
      <p:sp>
        <p:nvSpPr>
          <p:cNvPr id="61465" name="Text Box 52"/>
          <p:cNvSpPr txBox="1">
            <a:spLocks noChangeArrowheads="1"/>
          </p:cNvSpPr>
          <p:nvPr/>
        </p:nvSpPr>
        <p:spPr bwMode="auto">
          <a:xfrm>
            <a:off x="8661400" y="6410325"/>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7430" name="Rectangle 54"/>
          <p:cNvSpPr>
            <a:spLocks noChangeArrowheads="1"/>
          </p:cNvSpPr>
          <p:nvPr/>
        </p:nvSpPr>
        <p:spPr bwMode="auto">
          <a:xfrm>
            <a:off x="519113" y="7938"/>
            <a:ext cx="898526"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7</a:t>
            </a:r>
            <a:endParaRPr kumimoji="0" lang="en-US" sz="1600" b="1" i="0" u="none" strike="noStrike" kern="1200" cap="none" spc="0" normalizeH="0" baseline="0" noProof="0" dirty="0">
              <a:ln>
                <a:noFill/>
              </a:ln>
              <a:solidFill>
                <a:srgbClr val="00DFCA"/>
              </a:solidFill>
              <a:effectLst/>
              <a:uLnTx/>
              <a:uFillTx/>
              <a:latin typeface="Arial" panose="020B0604020202020204" pitchFamily="34" charset="0"/>
              <a:cs typeface="Arial" panose="020B0604020202020204" pitchFamily="34" charset="0"/>
            </a:endParaRPr>
          </a:p>
        </p:txBody>
      </p:sp>
      <p:sp>
        <p:nvSpPr>
          <p:cNvPr id="357432" name="Text Box 56"/>
          <p:cNvSpPr txBox="1">
            <a:spLocks noChangeArrowheads="1"/>
          </p:cNvSpPr>
          <p:nvPr/>
        </p:nvSpPr>
        <p:spPr bwMode="auto">
          <a:xfrm>
            <a:off x="1016000" y="3910013"/>
            <a:ext cx="6959600" cy="954107"/>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lvl="0" algn="ctr" eaLnBrk="0" hangingPunct="0">
              <a:defRPr/>
            </a:pPr>
            <a:r>
              <a:rPr lang="ar-JO" sz="2800" dirty="0">
                <a:solidFill>
                  <a:srgbClr val="92D050"/>
                </a:solidFill>
                <a:latin typeface="Arial" panose="020B0604020202020204" pitchFamily="34" charset="0"/>
                <a:cs typeface="Arial" panose="020B0604020202020204" pitchFamily="34" charset="0"/>
              </a:rPr>
              <a:t>6 ويختن الرب إلهك قلبك وقلب نسلك</a:t>
            </a:r>
            <a:r>
              <a:rPr lang="ar-JO" sz="2800" dirty="0">
                <a:solidFill>
                  <a:schemeClr val="tx1"/>
                </a:solidFill>
                <a:latin typeface="Arial" panose="020B0604020202020204" pitchFamily="34" charset="0"/>
                <a:cs typeface="Arial" panose="020B0604020202020204" pitchFamily="34" charset="0"/>
              </a:rPr>
              <a:t> لكي تحب الرب إلهك من كل قلبك ومن كل نفسك لتحيا.</a:t>
            </a:r>
            <a:endParaRPr kumimoji="0" lang="en-US" sz="280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61468" name="Text Box 57"/>
          <p:cNvSpPr txBox="1">
            <a:spLocks noChangeArrowheads="1"/>
          </p:cNvSpPr>
          <p:nvPr/>
        </p:nvSpPr>
        <p:spPr bwMode="auto">
          <a:xfrm>
            <a:off x="8599488" y="6488113"/>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a:t>
            </a:r>
            <a:endParaRPr kumimoji="0" lang="en-US" sz="1400" b="1"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41568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57383"/>
                                        </p:tgtEl>
                                        <p:attrNameLst>
                                          <p:attrName>style.visibility</p:attrName>
                                        </p:attrNameLst>
                                      </p:cBhvr>
                                      <p:to>
                                        <p:strVal val="visible"/>
                                      </p:to>
                                    </p:set>
                                    <p:anim calcmode="lin" valueType="num">
                                      <p:cBhvr>
                                        <p:cTn id="7" dur="500" fill="hold"/>
                                        <p:tgtEl>
                                          <p:spTgt spid="357383"/>
                                        </p:tgtEl>
                                        <p:attrNameLst>
                                          <p:attrName>ppt_w</p:attrName>
                                        </p:attrNameLst>
                                      </p:cBhvr>
                                      <p:tavLst>
                                        <p:tav tm="0">
                                          <p:val>
                                            <p:fltVal val="0"/>
                                          </p:val>
                                        </p:tav>
                                        <p:tav tm="100000">
                                          <p:val>
                                            <p:strVal val="#ppt_w"/>
                                          </p:val>
                                        </p:tav>
                                      </p:tavLst>
                                    </p:anim>
                                    <p:anim calcmode="lin" valueType="num">
                                      <p:cBhvr>
                                        <p:cTn id="8" dur="500" fill="hold"/>
                                        <p:tgtEl>
                                          <p:spTgt spid="357383"/>
                                        </p:tgtEl>
                                        <p:attrNameLst>
                                          <p:attrName>ppt_h</p:attrName>
                                        </p:attrNameLst>
                                      </p:cBhvr>
                                      <p:tavLst>
                                        <p:tav tm="0">
                                          <p:val>
                                            <p:fltVal val="0"/>
                                          </p:val>
                                        </p:tav>
                                        <p:tav tm="100000">
                                          <p:val>
                                            <p:strVal val="#ppt_h"/>
                                          </p:val>
                                        </p:tav>
                                      </p:tavLst>
                                    </p:anim>
                                    <p:anim calcmode="lin" valueType="num">
                                      <p:cBhvr>
                                        <p:cTn id="9" dur="500" fill="hold"/>
                                        <p:tgtEl>
                                          <p:spTgt spid="357383"/>
                                        </p:tgtEl>
                                        <p:attrNameLst>
                                          <p:attrName>ppt_x</p:attrName>
                                        </p:attrNameLst>
                                      </p:cBhvr>
                                      <p:tavLst>
                                        <p:tav tm="0">
                                          <p:val>
                                            <p:fltVal val="0.5"/>
                                          </p:val>
                                        </p:tav>
                                        <p:tav tm="100000">
                                          <p:val>
                                            <p:strVal val="#ppt_x"/>
                                          </p:val>
                                        </p:tav>
                                      </p:tavLst>
                                    </p:anim>
                                    <p:anim calcmode="lin" valueType="num">
                                      <p:cBhvr>
                                        <p:cTn id="10" dur="500" fill="hold"/>
                                        <p:tgtEl>
                                          <p:spTgt spid="35738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7432"/>
                                        </p:tgtEl>
                                        <p:attrNameLst>
                                          <p:attrName>style.visibility</p:attrName>
                                        </p:attrNameLst>
                                      </p:cBhvr>
                                      <p:to>
                                        <p:strVal val="visible"/>
                                      </p:to>
                                    </p:set>
                                    <p:animEffect transition="in" filter="fade">
                                      <p:cBhvr>
                                        <p:cTn id="15" dur="500"/>
                                        <p:tgtEl>
                                          <p:spTgt spid="357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83" grpId="0" animBg="1"/>
      <p:bldP spid="35743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Osaka" charset="0"/>
            </a:endParaRPr>
          </a:p>
        </p:txBody>
      </p:sp>
      <p:sp>
        <p:nvSpPr>
          <p:cNvPr id="123907" name="Rectangle 3"/>
          <p:cNvSpPr>
            <a:spLocks noGrp="1" noChangeArrowheads="1"/>
          </p:cNvSpPr>
          <p:nvPr>
            <p:ph type="title" idx="4294967295"/>
          </p:nvPr>
        </p:nvSpPr>
        <p:spPr>
          <a:xfrm>
            <a:off x="0" y="0"/>
            <a:ext cx="9144000" cy="692696"/>
          </a:xfrm>
          <a:effectLst/>
        </p:spPr>
        <p:txBody>
          <a:bodyPr/>
          <a:lstStyle/>
          <a:p>
            <a:pPr eaLnBrk="1" hangingPunct="1">
              <a:defRPr/>
            </a:pPr>
            <a:r>
              <a:rPr lang="ar-JO" altLang="ja-JP" sz="4000" b="1" dirty="0">
                <a:solidFill>
                  <a:srgbClr val="FFFFFF"/>
                </a:solidFill>
                <a:latin typeface="Arial" panose="020B0604020202020204" pitchFamily="34" charset="0"/>
                <a:ea typeface="Osaka" charset="0"/>
                <a:cs typeface="Arial" panose="020B0604020202020204" pitchFamily="34" charset="0"/>
              </a:rPr>
              <a:t>السعي نحو القمة</a:t>
            </a:r>
            <a:endParaRPr lang="en-US" sz="4000" b="1" dirty="0">
              <a:latin typeface="Arial" panose="020B0604020202020204" pitchFamily="34" charset="0"/>
              <a:ea typeface="Osaka"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3860" y="751814"/>
            <a:ext cx="9144000" cy="6093619"/>
          </a:xfrm>
          <a:prstGeom prst="rect">
            <a:avLst/>
          </a:prstGeom>
        </p:spPr>
      </p:pic>
    </p:spTree>
    <p:extLst>
      <p:ext uri="{BB962C8B-B14F-4D97-AF65-F5344CB8AC3E}">
        <p14:creationId xmlns:p14="http://schemas.microsoft.com/office/powerpoint/2010/main" val="26999874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3667" name="Picture 5" descr="Propohets Diagram"/>
          <p:cNvPicPr>
            <a:picLocks noChangeAspect="1" noChangeArrowheads="1"/>
          </p:cNvPicPr>
          <p:nvPr/>
        </p:nvPicPr>
        <p:blipFill>
          <a:blip r:embed="rId3" cstate="screen">
            <a:extLst>
              <a:ext uri="{28A0092B-C50C-407E-A947-70E740481C1C}">
                <a14:useLocalDpi xmlns:a14="http://schemas.microsoft.com/office/drawing/2010/main"/>
              </a:ext>
            </a:extLst>
          </a:blip>
          <a:srcRect l="14885" t="14970" r="2745" b="67477"/>
          <a:stretch>
            <a:fillRect/>
          </a:stretch>
        </p:blipFill>
        <p:spPr bwMode="auto">
          <a:xfrm>
            <a:off x="-31299" y="4293096"/>
            <a:ext cx="9144000" cy="275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37664" y="1470124"/>
            <a:ext cx="1751583" cy="2246908"/>
          </a:xfrm>
          <a:prstGeom prst="rect">
            <a:avLst/>
          </a:prstGeom>
        </p:spPr>
      </p:pic>
      <p:sp>
        <p:nvSpPr>
          <p:cNvPr id="113666" name="Text Box 4"/>
          <p:cNvSpPr txBox="1">
            <a:spLocks noChangeArrowheads="1"/>
          </p:cNvSpPr>
          <p:nvPr/>
        </p:nvSpPr>
        <p:spPr bwMode="auto">
          <a:xfrm>
            <a:off x="8305800" y="15875"/>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442</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4" name="Group 23"/>
          <p:cNvGrpSpPr/>
          <p:nvPr/>
        </p:nvGrpSpPr>
        <p:grpSpPr>
          <a:xfrm>
            <a:off x="5004048" y="1268760"/>
            <a:ext cx="6085956" cy="3312368"/>
            <a:chOff x="5004048" y="1268760"/>
            <a:chExt cx="6085956" cy="3312368"/>
          </a:xfrm>
        </p:grpSpPr>
        <p:sp>
          <p:nvSpPr>
            <p:cNvPr id="13" name="Freeform 12"/>
            <p:cNvSpPr/>
            <p:nvPr/>
          </p:nvSpPr>
          <p:spPr>
            <a:xfrm>
              <a:off x="5004048" y="1268760"/>
              <a:ext cx="6085956" cy="331236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66"/>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Box 19"/>
            <p:cNvSpPr txBox="1"/>
            <p:nvPr/>
          </p:nvSpPr>
          <p:spPr>
            <a:xfrm>
              <a:off x="7560840" y="1412776"/>
              <a:ext cx="1619672"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السماء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الجديدة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والأرض</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الجديدة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cxnSp>
        <p:nvCxnSpPr>
          <p:cNvPr id="9" name="Straight Arrow Connector 8"/>
          <p:cNvCxnSpPr/>
          <p:nvPr/>
        </p:nvCxnSpPr>
        <p:spPr bwMode="auto">
          <a:xfrm>
            <a:off x="1475656" y="2060848"/>
            <a:ext cx="648072" cy="43204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grpSp>
        <p:nvGrpSpPr>
          <p:cNvPr id="23" name="Group 22"/>
          <p:cNvGrpSpPr/>
          <p:nvPr/>
        </p:nvGrpSpPr>
        <p:grpSpPr>
          <a:xfrm>
            <a:off x="3131840" y="1700808"/>
            <a:ext cx="6085956" cy="3168352"/>
            <a:chOff x="3131840" y="1700808"/>
            <a:chExt cx="6085956" cy="3168352"/>
          </a:xfrm>
        </p:grpSpPr>
        <p:sp>
          <p:nvSpPr>
            <p:cNvPr id="12" name="Freeform 11"/>
            <p:cNvSpPr/>
            <p:nvPr/>
          </p:nvSpPr>
          <p:spPr>
            <a:xfrm>
              <a:off x="3131840" y="1700808"/>
              <a:ext cx="6085956" cy="3168352"/>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C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TextBox 18"/>
            <p:cNvSpPr txBox="1"/>
            <p:nvPr/>
          </p:nvSpPr>
          <p:spPr>
            <a:xfrm>
              <a:off x="5724128" y="1844824"/>
              <a:ext cx="1872208"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المجيء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الثاني للمسيح</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للحكم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الألفية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22" name="Group 21"/>
          <p:cNvGrpSpPr/>
          <p:nvPr/>
        </p:nvGrpSpPr>
        <p:grpSpPr>
          <a:xfrm>
            <a:off x="1043608" y="1988840"/>
            <a:ext cx="5542448" cy="3026250"/>
            <a:chOff x="1043608" y="1988840"/>
            <a:chExt cx="5542448" cy="3026250"/>
          </a:xfrm>
        </p:grpSpPr>
        <p:sp>
          <p:nvSpPr>
            <p:cNvPr id="11" name="Freeform 10"/>
            <p:cNvSpPr/>
            <p:nvPr/>
          </p:nvSpPr>
          <p:spPr>
            <a:xfrm>
              <a:off x="1043608" y="1988840"/>
              <a:ext cx="5542448" cy="3026250"/>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bg2"/>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 name="TextBox 17"/>
            <p:cNvSpPr txBox="1"/>
            <p:nvPr/>
          </p:nvSpPr>
          <p:spPr>
            <a:xfrm>
              <a:off x="3347864" y="2204864"/>
              <a:ext cx="1872208"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المجيء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الأول للمسيح</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للألم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21" name="Group 20"/>
          <p:cNvGrpSpPr/>
          <p:nvPr/>
        </p:nvGrpSpPr>
        <p:grpSpPr>
          <a:xfrm>
            <a:off x="-36512" y="2276872"/>
            <a:ext cx="4536504" cy="2738218"/>
            <a:chOff x="-36512" y="2276872"/>
            <a:chExt cx="4536504" cy="2738218"/>
          </a:xfrm>
        </p:grpSpPr>
        <p:sp>
          <p:nvSpPr>
            <p:cNvPr id="10" name="Freeform 9"/>
            <p:cNvSpPr/>
            <p:nvPr/>
          </p:nvSpPr>
          <p:spPr>
            <a:xfrm>
              <a:off x="-36512" y="2276872"/>
              <a:ext cx="4536504" cy="273821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accent1">
                <a:lumMod val="75000"/>
              </a:schemeClr>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TextBox 16"/>
            <p:cNvSpPr txBox="1"/>
            <p:nvPr/>
          </p:nvSpPr>
          <p:spPr>
            <a:xfrm>
              <a:off x="1691680" y="2924944"/>
              <a:ext cx="187220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السبي 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العودة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6" name="Group 15"/>
          <p:cNvGrpSpPr/>
          <p:nvPr/>
        </p:nvGrpSpPr>
        <p:grpSpPr>
          <a:xfrm>
            <a:off x="-2122576" y="2492896"/>
            <a:ext cx="4894376" cy="2664296"/>
            <a:chOff x="-2122576" y="2492896"/>
            <a:chExt cx="4894376" cy="2664296"/>
          </a:xfrm>
        </p:grpSpPr>
        <p:sp>
          <p:nvSpPr>
            <p:cNvPr id="5" name="Freeform 4"/>
            <p:cNvSpPr/>
            <p:nvPr/>
          </p:nvSpPr>
          <p:spPr>
            <a:xfrm>
              <a:off x="-2122576" y="2492896"/>
              <a:ext cx="4894376" cy="2664296"/>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DACA9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extBox 5"/>
            <p:cNvSpPr txBox="1"/>
            <p:nvPr/>
          </p:nvSpPr>
          <p:spPr>
            <a:xfrm>
              <a:off x="-108520" y="3284984"/>
              <a:ext cx="187220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وقت النبي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الخاص به</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cxnSp>
        <p:nvCxnSpPr>
          <p:cNvPr id="29" name="Straight Arrow Connector 28"/>
          <p:cNvCxnSpPr/>
          <p:nvPr/>
        </p:nvCxnSpPr>
        <p:spPr bwMode="auto">
          <a:xfrm>
            <a:off x="1547664" y="2076113"/>
            <a:ext cx="1944216" cy="128751"/>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0" name="Straight Arrow Connector 29"/>
          <p:cNvCxnSpPr/>
          <p:nvPr/>
        </p:nvCxnSpPr>
        <p:spPr bwMode="auto">
          <a:xfrm flipV="1">
            <a:off x="1475656" y="1772816"/>
            <a:ext cx="4608512" cy="288032"/>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1" name="Straight Arrow Connector 30"/>
          <p:cNvCxnSpPr/>
          <p:nvPr/>
        </p:nvCxnSpPr>
        <p:spPr bwMode="auto">
          <a:xfrm flipV="1">
            <a:off x="1475656" y="1268760"/>
            <a:ext cx="6480720" cy="79208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57346" name="Rectangle 2"/>
          <p:cNvSpPr>
            <a:spLocks noChangeArrowheads="1"/>
          </p:cNvSpPr>
          <p:nvPr/>
        </p:nvSpPr>
        <p:spPr bwMode="auto">
          <a:xfrm>
            <a:off x="0" y="4419600"/>
            <a:ext cx="9144000" cy="2438400"/>
          </a:xfrm>
          <a:prstGeom prst="rect">
            <a:avLst/>
          </a:prstGeom>
          <a:solidFill>
            <a:schemeClr val="accent4"/>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مقتبس بشكل كبير من سالم كيربان، مخططات سفر الرؤيا (1979)، 49</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7349" name="Rectangle 6"/>
          <p:cNvSpPr>
            <a:spLocks noGrp="1" noChangeArrowheads="1"/>
          </p:cNvSpPr>
          <p:nvPr>
            <p:ph type="title" idx="4294967295"/>
          </p:nvPr>
        </p:nvSpPr>
        <p:spPr>
          <a:xfrm>
            <a:off x="0" y="4480115"/>
            <a:ext cx="9144000" cy="1015663"/>
          </a:xfrm>
          <a:solidFill>
            <a:schemeClr val="accent4"/>
          </a:solidFill>
        </p:spPr>
        <p:txBody>
          <a:bodyPr/>
          <a:lstStyle/>
          <a:p>
            <a:pPr algn="ctr" eaLnBrk="1" hangingPunct="1">
              <a:defRPr/>
            </a:pPr>
            <a:r>
              <a:rPr lang="ar-JO" sz="6000" b="1" dirty="0">
                <a:solidFill>
                  <a:srgbClr val="FFFFFF"/>
                </a:solidFill>
                <a:latin typeface="Arial" panose="020B0604020202020204" pitchFamily="34" charset="0"/>
                <a:cs typeface="Arial" panose="020B0604020202020204" pitchFamily="34" charset="0"/>
              </a:rPr>
              <a:t>الفترات الزمنية للأنبياء</a:t>
            </a:r>
            <a:endParaRPr lang="en-US" sz="6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99837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Osaka" charset="0"/>
            </a:endParaRPr>
          </a:p>
        </p:txBody>
      </p:sp>
      <p:sp>
        <p:nvSpPr>
          <p:cNvPr id="123907" name="Rectangle 3"/>
          <p:cNvSpPr>
            <a:spLocks noGrp="1" noChangeArrowheads="1"/>
          </p:cNvSpPr>
          <p:nvPr>
            <p:ph type="title" idx="4294967295"/>
          </p:nvPr>
        </p:nvSpPr>
        <p:spPr>
          <a:xfrm>
            <a:off x="0" y="0"/>
            <a:ext cx="9144000" cy="692696"/>
          </a:xfrm>
          <a:effectLst/>
        </p:spPr>
        <p:txBody>
          <a:bodyPr/>
          <a:lstStyle/>
          <a:p>
            <a:pPr eaLnBrk="1" hangingPunct="1">
              <a:defRPr/>
            </a:pPr>
            <a:r>
              <a:rPr lang="ar-JO" altLang="ja-JP" sz="4000" b="1" dirty="0">
                <a:solidFill>
                  <a:srgbClr val="FFFFFF"/>
                </a:solidFill>
                <a:latin typeface="Arial" panose="020B0604020202020204" pitchFamily="34" charset="0"/>
                <a:ea typeface="Osaka" charset="0"/>
                <a:cs typeface="Arial" panose="020B0604020202020204" pitchFamily="34" charset="0"/>
              </a:rPr>
              <a:t>نحن نرى الوديان</a:t>
            </a:r>
            <a:endParaRPr lang="en-US" sz="4000" b="1" dirty="0">
              <a:latin typeface="Arial" panose="020B0604020202020204" pitchFamily="34" charset="0"/>
              <a:ea typeface="Osaka" charset="0"/>
              <a:cs typeface="Arial" panose="020B0604020202020204" pitchFamily="34"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43000"/>
            <a:ext cx="9144000" cy="5715000"/>
          </a:xfrm>
          <a:prstGeom prst="rect">
            <a:avLst/>
          </a:prstGeom>
        </p:spPr>
      </p:pic>
    </p:spTree>
    <p:extLst>
      <p:ext uri="{BB962C8B-B14F-4D97-AF65-F5344CB8AC3E}">
        <p14:creationId xmlns:p14="http://schemas.microsoft.com/office/powerpoint/2010/main" val="42617755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bwMode="auto">
          <a:xfrm>
            <a:off x="0" y="0"/>
            <a:ext cx="9144000"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4387" name="Rectangle 3"/>
          <p:cNvSpPr>
            <a:spLocks noGrp="1" noChangeArrowheads="1"/>
          </p:cNvSpPr>
          <p:nvPr>
            <p:ph type="title"/>
          </p:nvPr>
        </p:nvSpPr>
        <p:spPr>
          <a:xfrm>
            <a:off x="0" y="519574"/>
            <a:ext cx="9144000" cy="646331"/>
          </a:xfrm>
          <a:solidFill>
            <a:schemeClr val="tx2"/>
          </a:solidFill>
        </p:spPr>
        <p:txBody>
          <a:bodyPr/>
          <a:lstStyle/>
          <a:p>
            <a:pPr algn="ct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وضع الأسفار النبوية</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44388" name="Text Box 4"/>
          <p:cNvSpPr txBox="1">
            <a:spLocks noChangeArrowheads="1"/>
          </p:cNvSpPr>
          <p:nvPr/>
        </p:nvSpPr>
        <p:spPr bwMode="auto">
          <a:xfrm>
            <a:off x="8369300" y="-4763"/>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445</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extBox 4"/>
          <p:cNvSpPr txBox="1">
            <a:spLocks noChangeArrowheads="1"/>
          </p:cNvSpPr>
          <p:nvPr/>
        </p:nvSpPr>
        <p:spPr bwMode="auto">
          <a:xfrm>
            <a:off x="1403648" y="1484784"/>
            <a:ext cx="3672408" cy="615553"/>
          </a:xfrm>
          <a:prstGeom prst="rect">
            <a:avLst/>
          </a:prstGeom>
          <a:solidFill>
            <a:srgbClr val="000000"/>
          </a:solidFill>
          <a:ln w="38100">
            <a:solidFill>
              <a:schemeClr val="bg1"/>
            </a:solid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قبل السبي</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(800-606 ق.م)</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Box 5"/>
          <p:cNvSpPr txBox="1">
            <a:spLocks noChangeArrowheads="1"/>
          </p:cNvSpPr>
          <p:nvPr/>
        </p:nvSpPr>
        <p:spPr bwMode="auto">
          <a:xfrm>
            <a:off x="5076056" y="1484784"/>
            <a:ext cx="2016224" cy="615553"/>
          </a:xfrm>
          <a:prstGeom prst="rect">
            <a:avLst/>
          </a:prstGeom>
          <a:solidFill>
            <a:srgbClr val="000000"/>
          </a:solidFill>
          <a:ln w="38100">
            <a:solidFill>
              <a:schemeClr val="bg1"/>
            </a:solid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السبي</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(606-536 ق.م)</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Box 6"/>
          <p:cNvSpPr txBox="1">
            <a:spLocks noChangeArrowheads="1"/>
          </p:cNvSpPr>
          <p:nvPr/>
        </p:nvSpPr>
        <p:spPr bwMode="auto">
          <a:xfrm>
            <a:off x="7092280" y="1484784"/>
            <a:ext cx="2051720" cy="615553"/>
          </a:xfrm>
          <a:prstGeom prst="rect">
            <a:avLst/>
          </a:prstGeom>
          <a:solidFill>
            <a:srgbClr val="000000"/>
          </a:solidFill>
          <a:ln w="38100">
            <a:solidFill>
              <a:schemeClr val="bg1"/>
            </a:solid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بعد السبي</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(536-400 ق.م)</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cxnSp>
        <p:nvCxnSpPr>
          <p:cNvPr id="3" name="Straight Connector 2"/>
          <p:cNvCxnSpPr/>
          <p:nvPr/>
        </p:nvCxnSpPr>
        <p:spPr bwMode="auto">
          <a:xfrm flipV="1">
            <a:off x="0" y="3568824"/>
            <a:ext cx="1187624"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9" name="TextBox 8"/>
          <p:cNvSpPr txBox="1"/>
          <p:nvPr/>
        </p:nvSpPr>
        <p:spPr>
          <a:xfrm rot="16200000">
            <a:off x="-62793" y="2439472"/>
            <a:ext cx="583814"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شـاول</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TextBox 12"/>
          <p:cNvSpPr txBox="1"/>
          <p:nvPr/>
        </p:nvSpPr>
        <p:spPr>
          <a:xfrm rot="16200000">
            <a:off x="132711" y="2440307"/>
            <a:ext cx="957702"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داود</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TextBox 13"/>
          <p:cNvSpPr txBox="1"/>
          <p:nvPr/>
        </p:nvSpPr>
        <p:spPr>
          <a:xfrm rot="16200000">
            <a:off x="83273" y="2403406"/>
            <a:ext cx="1844209"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سليمان</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15" name="Straight Connector 14"/>
          <p:cNvCxnSpPr/>
          <p:nvPr/>
        </p:nvCxnSpPr>
        <p:spPr bwMode="auto">
          <a:xfrm flipV="1">
            <a:off x="395536" y="3201516"/>
            <a:ext cx="0" cy="73154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flipH="1" flipV="1">
            <a:off x="816124" y="3212976"/>
            <a:ext cx="11460" cy="72008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0" name="Group 19"/>
          <p:cNvGrpSpPr/>
          <p:nvPr/>
        </p:nvGrpSpPr>
        <p:grpSpPr>
          <a:xfrm>
            <a:off x="1187624" y="2996952"/>
            <a:ext cx="360040" cy="1156320"/>
            <a:chOff x="1187624" y="2996952"/>
            <a:chExt cx="1187624" cy="1156320"/>
          </a:xfrm>
        </p:grpSpPr>
        <p:cxnSp>
          <p:nvCxnSpPr>
            <p:cNvPr id="22" name="Straight Connector 21"/>
            <p:cNvCxnSpPr/>
            <p:nvPr/>
          </p:nvCxnSpPr>
          <p:spPr bwMode="auto">
            <a:xfrm flipV="1">
              <a:off x="1187624" y="2996952"/>
              <a:ext cx="1187624"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flipV="1">
              <a:off x="1187624" y="4149080"/>
              <a:ext cx="1187624"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flipH="1" flipV="1">
              <a:off x="1187624" y="2996952"/>
              <a:ext cx="11460" cy="1152128"/>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graphicFrame>
        <p:nvGraphicFramePr>
          <p:cNvPr id="21" name="Table 20"/>
          <p:cNvGraphicFramePr>
            <a:graphicFrameLocks noGrp="1"/>
          </p:cNvGraphicFramePr>
          <p:nvPr>
            <p:extLst>
              <p:ext uri="{D42A27DB-BD31-4B8C-83A1-F6EECF244321}">
                <p14:modId xmlns:p14="http://schemas.microsoft.com/office/powerpoint/2010/main" val="3111479219"/>
              </p:ext>
            </p:extLst>
          </p:nvPr>
        </p:nvGraphicFramePr>
        <p:xfrm>
          <a:off x="1475657" y="2276872"/>
          <a:ext cx="1728191" cy="10058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ar-JO" sz="1600" b="1" i="0" dirty="0">
                          <a:latin typeface="Arial" panose="020B0604020202020204" pitchFamily="34" charset="0"/>
                          <a:cs typeface="Arial" panose="020B0604020202020204" pitchFamily="34" charset="0"/>
                        </a:rPr>
                        <a:t>إسرائيل</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ar-JO" sz="1600" b="1" i="0" dirty="0">
                          <a:latin typeface="Arial" panose="020B0604020202020204" pitchFamily="34" charset="0"/>
                          <a:cs typeface="Arial" panose="020B0604020202020204" pitchFamily="34" charset="0"/>
                        </a:rPr>
                        <a:t>هوشع</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ar-JO" sz="1600" b="1" i="0" dirty="0">
                          <a:latin typeface="Arial" panose="020B0604020202020204" pitchFamily="34" charset="0"/>
                          <a:cs typeface="Arial" panose="020B0604020202020204" pitchFamily="34" charset="0"/>
                        </a:rPr>
                        <a:t>عاموس</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30" name="Table 29"/>
          <p:cNvGraphicFramePr>
            <a:graphicFrameLocks noGrp="1"/>
          </p:cNvGraphicFramePr>
          <p:nvPr>
            <p:extLst>
              <p:ext uri="{D42A27DB-BD31-4B8C-83A1-F6EECF244321}">
                <p14:modId xmlns:p14="http://schemas.microsoft.com/office/powerpoint/2010/main" val="9756052"/>
              </p:ext>
            </p:extLst>
          </p:nvPr>
        </p:nvGraphicFramePr>
        <p:xfrm>
          <a:off x="3347865" y="2276872"/>
          <a:ext cx="1728191" cy="10058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ar-JO" sz="1600" b="1" i="0" dirty="0">
                          <a:latin typeface="Arial" panose="020B0604020202020204" pitchFamily="34" charset="0"/>
                          <a:cs typeface="Arial" panose="020B0604020202020204" pitchFamily="34" charset="0"/>
                        </a:rPr>
                        <a:t>آشور</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ar-JO" sz="1600" b="1" i="0" dirty="0">
                          <a:latin typeface="Arial" panose="020B0604020202020204" pitchFamily="34" charset="0"/>
                          <a:cs typeface="Arial" panose="020B0604020202020204" pitchFamily="34" charset="0"/>
                        </a:rPr>
                        <a:t>يونان</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ar-JO" sz="1600" b="1" i="0" dirty="0">
                          <a:latin typeface="Arial" panose="020B0604020202020204" pitchFamily="34" charset="0"/>
                          <a:cs typeface="Arial" panose="020B0604020202020204" pitchFamily="34" charset="0"/>
                        </a:rPr>
                        <a:t>ناحوم</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cxnSp>
        <p:nvCxnSpPr>
          <p:cNvPr id="33" name="Straight Connector 32"/>
          <p:cNvCxnSpPr/>
          <p:nvPr/>
        </p:nvCxnSpPr>
        <p:spPr bwMode="auto">
          <a:xfrm flipV="1">
            <a:off x="1259632" y="4149080"/>
            <a:ext cx="7884368"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graphicFrame>
        <p:nvGraphicFramePr>
          <p:cNvPr id="35" name="Table 34"/>
          <p:cNvGraphicFramePr>
            <a:graphicFrameLocks noGrp="1"/>
          </p:cNvGraphicFramePr>
          <p:nvPr>
            <p:extLst>
              <p:ext uri="{D42A27DB-BD31-4B8C-83A1-F6EECF244321}">
                <p14:modId xmlns:p14="http://schemas.microsoft.com/office/powerpoint/2010/main" val="632588834"/>
              </p:ext>
            </p:extLst>
          </p:nvPr>
        </p:nvGraphicFramePr>
        <p:xfrm>
          <a:off x="3275856" y="4365104"/>
          <a:ext cx="1728191" cy="67056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ar-JO" sz="1600" b="1" i="0" dirty="0">
                          <a:latin typeface="Arial" panose="020B0604020202020204" pitchFamily="34" charset="0"/>
                          <a:cs typeface="Arial" panose="020B0604020202020204" pitchFamily="34" charset="0"/>
                        </a:rPr>
                        <a:t>أدوم</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ar-JO" sz="1600" b="1" i="0" dirty="0">
                          <a:latin typeface="Arial" panose="020B0604020202020204" pitchFamily="34" charset="0"/>
                          <a:cs typeface="Arial" panose="020B0604020202020204" pitchFamily="34" charset="0"/>
                        </a:rPr>
                        <a:t>عوبديا</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6" name="Rectangle 25"/>
          <p:cNvSpPr/>
          <p:nvPr/>
        </p:nvSpPr>
        <p:spPr bwMode="auto">
          <a:xfrm>
            <a:off x="5148064" y="3645024"/>
            <a:ext cx="1872208" cy="1152128"/>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aphicFrame>
        <p:nvGraphicFramePr>
          <p:cNvPr id="32" name="Table 31"/>
          <p:cNvGraphicFramePr>
            <a:graphicFrameLocks noGrp="1"/>
          </p:cNvGraphicFramePr>
          <p:nvPr>
            <p:extLst>
              <p:ext uri="{D42A27DB-BD31-4B8C-83A1-F6EECF244321}">
                <p14:modId xmlns:p14="http://schemas.microsoft.com/office/powerpoint/2010/main" val="3722257933"/>
              </p:ext>
            </p:extLst>
          </p:nvPr>
        </p:nvGraphicFramePr>
        <p:xfrm>
          <a:off x="7129362" y="3429000"/>
          <a:ext cx="2014638" cy="1341120"/>
        </p:xfrm>
        <a:graphic>
          <a:graphicData uri="http://schemas.openxmlformats.org/drawingml/2006/table">
            <a:tbl>
              <a:tblPr firstRow="1" bandRow="1">
                <a:tableStyleId>{5C22544A-7EE6-4342-B048-85BDC9FD1C3A}</a:tableStyleId>
              </a:tblPr>
              <a:tblGrid>
                <a:gridCol w="2014638">
                  <a:extLst>
                    <a:ext uri="{9D8B030D-6E8A-4147-A177-3AD203B41FA5}">
                      <a16:colId xmlns:a16="http://schemas.microsoft.com/office/drawing/2014/main" val="20000"/>
                    </a:ext>
                  </a:extLst>
                </a:gridCol>
              </a:tblGrid>
              <a:tr h="264029">
                <a:tc>
                  <a:txBody>
                    <a:bodyPr/>
                    <a:lstStyle/>
                    <a:p>
                      <a:pPr algn="ctr"/>
                      <a:r>
                        <a:rPr lang="ar-JO" sz="1600" b="1" i="0" dirty="0">
                          <a:latin typeface="Arial" panose="020B0604020202020204" pitchFamily="34" charset="0"/>
                          <a:cs typeface="Arial" panose="020B0604020202020204" pitchFamily="34" charset="0"/>
                        </a:rPr>
                        <a:t>اليهود في أورشليم</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ar-JO" sz="1600" b="1" i="0" dirty="0">
                          <a:latin typeface="Arial" panose="020B0604020202020204" pitchFamily="34" charset="0"/>
                          <a:cs typeface="Arial" panose="020B0604020202020204" pitchFamily="34" charset="0"/>
                        </a:rPr>
                        <a:t>حجي</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ar-JO" sz="1600" b="1" i="0" dirty="0">
                          <a:latin typeface="Arial" panose="020B0604020202020204" pitchFamily="34" charset="0"/>
                          <a:cs typeface="Arial" panose="020B0604020202020204" pitchFamily="34" charset="0"/>
                        </a:rPr>
                        <a:t>زكريا</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64029">
                <a:tc>
                  <a:txBody>
                    <a:bodyPr/>
                    <a:lstStyle/>
                    <a:p>
                      <a:pPr algn="ctr"/>
                      <a:r>
                        <a:rPr lang="ar-JO" sz="1600" b="1" i="0" dirty="0">
                          <a:latin typeface="Arial" panose="020B0604020202020204" pitchFamily="34" charset="0"/>
                          <a:cs typeface="Arial" panose="020B0604020202020204" pitchFamily="34" charset="0"/>
                        </a:rPr>
                        <a:t>ملاخي</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31" name="Table 30"/>
          <p:cNvGraphicFramePr>
            <a:graphicFrameLocks noGrp="1"/>
          </p:cNvGraphicFramePr>
          <p:nvPr>
            <p:extLst>
              <p:ext uri="{D42A27DB-BD31-4B8C-83A1-F6EECF244321}">
                <p14:modId xmlns:p14="http://schemas.microsoft.com/office/powerpoint/2010/main" val="3164685908"/>
              </p:ext>
            </p:extLst>
          </p:nvPr>
        </p:nvGraphicFramePr>
        <p:xfrm>
          <a:off x="5220073" y="3719304"/>
          <a:ext cx="1728191" cy="10058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ar-JO" sz="1600" b="1" i="0" dirty="0">
                          <a:latin typeface="Arial" panose="020B0604020202020204" pitchFamily="34" charset="0"/>
                          <a:cs typeface="Arial" panose="020B0604020202020204" pitchFamily="34" charset="0"/>
                        </a:rPr>
                        <a:t>اليهود في السبي</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ar-JO" sz="1600" b="1" i="0" dirty="0">
                          <a:latin typeface="Arial" panose="020B0604020202020204" pitchFamily="34" charset="0"/>
                          <a:cs typeface="Arial" panose="020B0604020202020204" pitchFamily="34" charset="0"/>
                        </a:rPr>
                        <a:t>حزقيال</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ar-JO" sz="1600" b="1" i="0" dirty="0">
                          <a:latin typeface="Arial" panose="020B0604020202020204" pitchFamily="34" charset="0"/>
                          <a:cs typeface="Arial" panose="020B0604020202020204" pitchFamily="34" charset="0"/>
                        </a:rPr>
                        <a:t>دانيال</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29" name="Table 28"/>
          <p:cNvGraphicFramePr>
            <a:graphicFrameLocks noGrp="1"/>
          </p:cNvGraphicFramePr>
          <p:nvPr>
            <p:extLst>
              <p:ext uri="{D42A27DB-BD31-4B8C-83A1-F6EECF244321}">
                <p14:modId xmlns:p14="http://schemas.microsoft.com/office/powerpoint/2010/main" val="1462749199"/>
              </p:ext>
            </p:extLst>
          </p:nvPr>
        </p:nvGraphicFramePr>
        <p:xfrm>
          <a:off x="1475657" y="3645024"/>
          <a:ext cx="1728191" cy="26822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ar-JO" sz="1600" b="1" i="0" dirty="0">
                          <a:latin typeface="Arial" panose="020B0604020202020204" pitchFamily="34" charset="0"/>
                          <a:cs typeface="Arial" panose="020B0604020202020204" pitchFamily="34" charset="0"/>
                        </a:rPr>
                        <a:t>يهوذا</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ar-JO" sz="1600" b="1" i="0" dirty="0">
                          <a:latin typeface="Arial" panose="020B0604020202020204" pitchFamily="34" charset="0"/>
                          <a:cs typeface="Arial" panose="020B0604020202020204" pitchFamily="34" charset="0"/>
                        </a:rPr>
                        <a:t>حبقوق</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ar-JO" sz="1600" b="1" i="0" dirty="0">
                          <a:latin typeface="Arial" panose="020B0604020202020204" pitchFamily="34" charset="0"/>
                          <a:cs typeface="Arial" panose="020B0604020202020204" pitchFamily="34" charset="0"/>
                        </a:rPr>
                        <a:t>إشعياء</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64029">
                <a:tc>
                  <a:txBody>
                    <a:bodyPr/>
                    <a:lstStyle/>
                    <a:p>
                      <a:pPr algn="ctr"/>
                      <a:r>
                        <a:rPr lang="ar-JO" sz="1600" b="1" i="0" dirty="0">
                          <a:latin typeface="Arial" panose="020B0604020202020204" pitchFamily="34" charset="0"/>
                          <a:cs typeface="Arial" panose="020B0604020202020204" pitchFamily="34" charset="0"/>
                        </a:rPr>
                        <a:t>إرميا</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264029">
                <a:tc>
                  <a:txBody>
                    <a:bodyPr/>
                    <a:lstStyle/>
                    <a:p>
                      <a:pPr algn="ctr"/>
                      <a:r>
                        <a:rPr lang="ar-JO" sz="1600" b="1" i="0" dirty="0">
                          <a:latin typeface="Arial" panose="020B0604020202020204" pitchFamily="34" charset="0"/>
                          <a:cs typeface="Arial" panose="020B0604020202020204" pitchFamily="34" charset="0"/>
                        </a:rPr>
                        <a:t>يوئيل</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264029">
                <a:tc>
                  <a:txBody>
                    <a:bodyPr/>
                    <a:lstStyle/>
                    <a:p>
                      <a:pPr algn="ctr"/>
                      <a:r>
                        <a:rPr lang="ar-JO" sz="1600" b="1" i="0" dirty="0">
                          <a:latin typeface="Arial" panose="020B0604020202020204" pitchFamily="34" charset="0"/>
                          <a:cs typeface="Arial" panose="020B0604020202020204" pitchFamily="34" charset="0"/>
                        </a:rPr>
                        <a:t>ميخا</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264029">
                <a:tc>
                  <a:txBody>
                    <a:bodyPr/>
                    <a:lstStyle/>
                    <a:p>
                      <a:pPr algn="ctr"/>
                      <a:r>
                        <a:rPr lang="ar-JO" sz="1600" b="1" i="0" dirty="0">
                          <a:latin typeface="Arial" panose="020B0604020202020204" pitchFamily="34" charset="0"/>
                          <a:cs typeface="Arial" panose="020B0604020202020204" pitchFamily="34" charset="0"/>
                        </a:rPr>
                        <a:t>صفنيا</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264029">
                <a:tc>
                  <a:txBody>
                    <a:bodyPr/>
                    <a:lstStyle/>
                    <a:p>
                      <a:pPr algn="ctr"/>
                      <a:r>
                        <a:rPr lang="ar-JO" sz="1600" b="1" i="0" dirty="0">
                          <a:latin typeface="Arial" panose="020B0604020202020204" pitchFamily="34" charset="0"/>
                          <a:cs typeface="Arial" panose="020B0604020202020204" pitchFamily="34" charset="0"/>
                        </a:rPr>
                        <a:t>مراثي إرميا</a:t>
                      </a:r>
                      <a:endParaRPr lang="en-US" sz="16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7" name="Text Box 52"/>
          <p:cNvSpPr txBox="1">
            <a:spLocks noChangeArrowheads="1"/>
          </p:cNvSpPr>
          <p:nvPr/>
        </p:nvSpPr>
        <p:spPr bwMode="auto">
          <a:xfrm>
            <a:off x="5868144" y="6165304"/>
            <a:ext cx="3147086" cy="600164"/>
          </a:xfrm>
          <a:prstGeom prst="rect">
            <a:avLst/>
          </a:prstGeom>
          <a:no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السير اليومي</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مقتبس من السير عبر العهد القديم</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مطبعة السير عبر الكتاب المقدس، 1978</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Box 26"/>
          <p:cNvSpPr txBox="1"/>
          <p:nvPr/>
        </p:nvSpPr>
        <p:spPr>
          <a:xfrm>
            <a:off x="75596" y="1412776"/>
            <a:ext cx="1119217"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 د ش"</a:t>
            </a:r>
            <a:endParaRPr kumimoji="0" lang="en-US" sz="20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4" name="TextBox 33"/>
          <p:cNvSpPr txBox="1"/>
          <p:nvPr/>
        </p:nvSpPr>
        <p:spPr>
          <a:xfrm>
            <a:off x="1895716" y="3211984"/>
            <a:ext cx="809837"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"هـ ع"</a:t>
            </a:r>
            <a:endParaRPr kumimoji="0" lang="en-US" sz="20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6" name="TextBox 35"/>
          <p:cNvSpPr txBox="1"/>
          <p:nvPr/>
        </p:nvSpPr>
        <p:spPr>
          <a:xfrm>
            <a:off x="3920589" y="3211984"/>
            <a:ext cx="558166"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"نا"</a:t>
            </a:r>
            <a:endParaRPr kumimoji="0" lang="en-US" sz="20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8" name="TextBox 37"/>
          <p:cNvSpPr txBox="1"/>
          <p:nvPr/>
        </p:nvSpPr>
        <p:spPr>
          <a:xfrm>
            <a:off x="3852462" y="5085184"/>
            <a:ext cx="694421"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0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20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 ع</a:t>
            </a:r>
            <a:r>
              <a:rPr kumimoji="0" lang="en-US" altLang="ja-JP" sz="20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20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9" name="TextBox 38"/>
          <p:cNvSpPr txBox="1"/>
          <p:nvPr/>
        </p:nvSpPr>
        <p:spPr>
          <a:xfrm>
            <a:off x="5667706" y="4893146"/>
            <a:ext cx="1140057" cy="707886"/>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ح د"</a:t>
            </a:r>
            <a:br>
              <a:rPr kumimoji="0" lang="en-US" altLang="ja-JP" sz="20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altLang="ja-JP" sz="20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(في السبي)</a:t>
            </a:r>
            <a:endParaRPr kumimoji="0" lang="en-US" sz="20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 name="TextBox 39"/>
          <p:cNvSpPr txBox="1"/>
          <p:nvPr/>
        </p:nvSpPr>
        <p:spPr>
          <a:xfrm>
            <a:off x="7266954" y="4893146"/>
            <a:ext cx="1665841" cy="707886"/>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 ز 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(آخر العهد القديم)</a:t>
            </a:r>
            <a:endParaRPr kumimoji="0" lang="en-US" sz="20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1" name="TextBox 40"/>
          <p:cNvSpPr txBox="1"/>
          <p:nvPr/>
        </p:nvSpPr>
        <p:spPr>
          <a:xfrm>
            <a:off x="-86730" y="4969346"/>
            <a:ext cx="1580881" cy="369332"/>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18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 إ </a:t>
            </a:r>
            <a:r>
              <a:rPr kumimoji="0" lang="ar-JO" altLang="ja-JP" sz="1800" b="1" u="none" strike="noStrike" kern="1200" cap="none" spc="0" normalizeH="0" baseline="0" noProof="0" dirty="0" err="1">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إ</a:t>
            </a:r>
            <a:r>
              <a:rPr kumimoji="0" lang="ar-JO" altLang="ja-JP" sz="18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ي م ص م"</a:t>
            </a:r>
            <a:endParaRPr kumimoji="0" lang="en-US" sz="18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796189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strVal val="#ppt_w*0.70"/>
                                          </p:val>
                                        </p:tav>
                                        <p:tav tm="100000">
                                          <p:val>
                                            <p:strVal val="#ppt_w"/>
                                          </p:val>
                                        </p:tav>
                                      </p:tavLst>
                                    </p:anim>
                                    <p:anim calcmode="lin" valueType="num">
                                      <p:cBhvr>
                                        <p:cTn id="12" dur="1000" fill="hold"/>
                                        <p:tgtEl>
                                          <p:spTgt spid="9"/>
                                        </p:tgtEl>
                                        <p:attrNameLst>
                                          <p:attrName>ppt_h</p:attrName>
                                        </p:attrNameLst>
                                      </p:cBhvr>
                                      <p:tavLst>
                                        <p:tav tm="0">
                                          <p:val>
                                            <p:strVal val="#ppt_h"/>
                                          </p:val>
                                        </p:tav>
                                        <p:tav tm="100000">
                                          <p:val>
                                            <p:strVal val="#ppt_h"/>
                                          </p:val>
                                        </p:tav>
                                      </p:tavLst>
                                    </p:anim>
                                    <p:animEffect transition="in" filter="fade">
                                      <p:cBhvr>
                                        <p:cTn id="13" dur="1000"/>
                                        <p:tgtEl>
                                          <p:spTgt spid="9"/>
                                        </p:tgtEl>
                                      </p:cBhvr>
                                    </p:animEffec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par>
                          <p:cTn id="17" fill="hold">
                            <p:stCondLst>
                              <p:cond delay="1500"/>
                            </p:stCondLst>
                            <p:childTnLst>
                              <p:par>
                                <p:cTn id="18" presetID="55"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0.70"/>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par>
                                <p:cTn id="23" presetID="22" presetClass="entr" presetSubtype="8"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par>
                          <p:cTn id="26" fill="hold">
                            <p:stCondLst>
                              <p:cond delay="2500"/>
                            </p:stCondLst>
                            <p:childTnLst>
                              <p:par>
                                <p:cTn id="27" presetID="55"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0.70"/>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left)">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6"/>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5"/>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38"/>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6"/>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31"/>
                                        </p:tgtEl>
                                        <p:attrNameLst>
                                          <p:attrName>style.visibility</p:attrName>
                                        </p:attrNameLst>
                                      </p:cBhvr>
                                      <p:to>
                                        <p:strVal val="visible"/>
                                      </p:to>
                                    </p:set>
                                  </p:childTnLst>
                                </p:cTn>
                              </p:par>
                              <p:par>
                                <p:cTn id="82" presetID="22" presetClass="entr" presetSubtype="8" fill="hold" grpId="0" nodeType="with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wipe(left)">
                                      <p:cBhvr>
                                        <p:cTn id="84" dur="500"/>
                                        <p:tgtEl>
                                          <p:spTgt spid="26"/>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3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0"/>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9"/>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p:bldP spid="13" grpId="0"/>
      <p:bldP spid="14" grpId="0"/>
      <p:bldP spid="26" grpId="0" animBg="1"/>
      <p:bldP spid="27" grpId="0"/>
      <p:bldP spid="34" grpId="0"/>
      <p:bldP spid="36" grpId="0"/>
      <p:bldP spid="38" grpId="0"/>
      <p:bldP spid="39" grpId="0"/>
      <p:bldP spid="40" grpId="0"/>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931335"/>
            <a:ext cx="9144000" cy="4802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eaLnBrk="0" fontAlgn="base" hangingPunct="0">
              <a:spcBef>
                <a:spcPct val="0"/>
              </a:spcBef>
              <a:spcAft>
                <a:spcPct val="0"/>
              </a:spcAft>
              <a:defRPr sz="48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الدينونة على أدوم: (الله مخاطباً أدوم) من أجل ظلمك لأخيك يعقوب يغشاك الخزي وتنقرض إلى الأبد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(الآية ١٠).</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rPr>
              <a:t> </a:t>
            </a:r>
            <a:endParaRPr kumimoji="0" lang="en-SG"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البركة على إسرائيل: ويصعد مخلصون على جبل صهيون ليدينوا جبل عيسو ويكون الملك للرب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(الآية ٢١).</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عوبديا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92202"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594</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799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5718"/>
            <a:ext cx="9141064" cy="6866182"/>
          </a:xfrm>
          <a:prstGeom prst="rect">
            <a:avLst/>
          </a:prstGeom>
        </p:spPr>
      </p:pic>
      <p:sp>
        <p:nvSpPr>
          <p:cNvPr id="900098" name="Rectangle 2"/>
          <p:cNvSpPr>
            <a:spLocks noGrp="1" noChangeArrowheads="1"/>
          </p:cNvSpPr>
          <p:nvPr>
            <p:ph type="ctrTitle"/>
          </p:nvPr>
        </p:nvSpPr>
        <p:spPr>
          <a:xfrm>
            <a:off x="133685" y="90752"/>
            <a:ext cx="4450001" cy="2203339"/>
          </a:xfrm>
          <a:effectLst>
            <a:outerShdw blurRad="63500" dist="35921" dir="2700000" algn="ctr" rotWithShape="0">
              <a:schemeClr val="tx2">
                <a:alpha val="74998"/>
              </a:schemeClr>
            </a:outerShdw>
          </a:effectLst>
        </p:spPr>
        <p:txBody>
          <a:bodyPr anchor="t"/>
          <a:lstStyle/>
          <a:p>
            <a:pPr>
              <a:defRPr/>
            </a:pPr>
            <a:r>
              <a:rPr lang="ar-JO" dirty="0">
                <a:effectLst>
                  <a:glow rad="228600">
                    <a:schemeClr val="accent4">
                      <a:satMod val="175000"/>
                      <a:alpha val="91000"/>
                    </a:schemeClr>
                  </a:glow>
                </a:effectLst>
                <a:ea typeface="ＭＳ Ｐゴシック" charset="0"/>
              </a:rPr>
              <a:t>لمن</a:t>
            </a:r>
            <a:br>
              <a:rPr lang="ar-JO" dirty="0">
                <a:effectLst>
                  <a:glow rad="228600">
                    <a:schemeClr val="accent4">
                      <a:satMod val="175000"/>
                      <a:alpha val="91000"/>
                    </a:schemeClr>
                  </a:glow>
                </a:effectLst>
                <a:ea typeface="ＭＳ Ｐゴシック" charset="0"/>
              </a:rPr>
            </a:br>
            <a:r>
              <a:rPr lang="ar-JO" dirty="0">
                <a:effectLst>
                  <a:glow rad="228600">
                    <a:schemeClr val="accent4">
                      <a:satMod val="175000"/>
                      <a:alpha val="91000"/>
                    </a:schemeClr>
                  </a:glow>
                </a:effectLst>
                <a:ea typeface="ＭＳ Ｐゴシック" charset="0"/>
              </a:rPr>
              <a:t>يخدم</a:t>
            </a:r>
            <a:br>
              <a:rPr lang="ar-JO" dirty="0">
                <a:effectLst>
                  <a:glow rad="228600">
                    <a:schemeClr val="accent4">
                      <a:satMod val="175000"/>
                      <a:alpha val="91000"/>
                    </a:schemeClr>
                  </a:glow>
                </a:effectLst>
                <a:ea typeface="ＭＳ Ｐゴシック" charset="0"/>
              </a:rPr>
            </a:br>
            <a:r>
              <a:rPr lang="ar-JO" dirty="0">
                <a:effectLst>
                  <a:glow rad="228600">
                    <a:schemeClr val="accent4">
                      <a:satMod val="175000"/>
                      <a:alpha val="91000"/>
                    </a:schemeClr>
                  </a:glow>
                </a:effectLst>
                <a:ea typeface="ＭＳ Ｐゴシック" charset="0"/>
              </a:rPr>
              <a:t>الأنبياء</a:t>
            </a:r>
            <a:endParaRPr lang="en-US" dirty="0">
              <a:effectLst>
                <a:glow rad="228600">
                  <a:schemeClr val="accent4">
                    <a:satMod val="175000"/>
                    <a:alpha val="91000"/>
                  </a:schemeClr>
                </a:glow>
              </a:effectLst>
              <a:ea typeface="ＭＳ Ｐゴシック" charset="0"/>
            </a:endParaRPr>
          </a:p>
        </p:txBody>
      </p:sp>
      <p:sp>
        <p:nvSpPr>
          <p:cNvPr id="10" name="Text Box 6"/>
          <p:cNvSpPr txBox="1">
            <a:spLocks noChangeArrowheads="1"/>
          </p:cNvSpPr>
          <p:nvPr/>
        </p:nvSpPr>
        <p:spPr bwMode="auto">
          <a:xfrm>
            <a:off x="4751614" y="3533109"/>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يهوذا</a:t>
            </a:r>
            <a:endParaRPr kumimoji="0" lang="en-US" sz="32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12" name="Text Box 8"/>
          <p:cNvSpPr txBox="1">
            <a:spLocks noChangeArrowheads="1"/>
          </p:cNvSpPr>
          <p:nvPr/>
        </p:nvSpPr>
        <p:spPr bwMode="auto">
          <a:xfrm>
            <a:off x="5162630" y="2687637"/>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إسرائيل</a:t>
            </a:r>
            <a:endParaRPr kumimoji="0" lang="en-US" sz="32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49" name="Text Box 2"/>
          <p:cNvSpPr txBox="1">
            <a:spLocks noChangeArrowheads="1"/>
          </p:cNvSpPr>
          <p:nvPr/>
        </p:nvSpPr>
        <p:spPr bwMode="auto">
          <a:xfrm>
            <a:off x="8388756" y="13061"/>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cs typeface="Arial" panose="020B0604020202020204" pitchFamily="34" charset="0"/>
              </a:rPr>
              <a:t>443</a:t>
            </a:r>
            <a:endParaRPr kumimoji="0" lang="en-US" sz="24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cs typeface="Arial" panose="020B0604020202020204" pitchFamily="34"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عمّون</a:t>
            </a:r>
            <a:endParaRPr kumimoji="0" lang="en-US" sz="32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آرام</a:t>
            </a:r>
            <a:endParaRPr kumimoji="0" lang="en-US" sz="32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15" name="Text Box 6"/>
          <p:cNvSpPr txBox="1">
            <a:spLocks noChangeArrowheads="1"/>
          </p:cNvSpPr>
          <p:nvPr/>
        </p:nvSpPr>
        <p:spPr bwMode="auto">
          <a:xfrm>
            <a:off x="5354263" y="5828827"/>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أدوم</a:t>
            </a:r>
            <a:endParaRPr kumimoji="0" lang="en-US" sz="32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موآب</a:t>
            </a:r>
            <a:endParaRPr kumimoji="0" lang="en-US" sz="32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مصر</a:t>
            </a:r>
            <a:endParaRPr kumimoji="0" lang="en-US" sz="32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19" name="Text Box 8"/>
          <p:cNvSpPr txBox="1">
            <a:spLocks noChangeArrowheads="1"/>
          </p:cNvSpPr>
          <p:nvPr/>
        </p:nvSpPr>
        <p:spPr bwMode="auto">
          <a:xfrm rot="17809876">
            <a:off x="5011128" y="230493"/>
            <a:ext cx="1998527"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فينيقيا</a:t>
            </a:r>
            <a:endParaRPr kumimoji="0" lang="en-US" sz="32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20" name="Text Box 3"/>
          <p:cNvSpPr txBox="1">
            <a:spLocks noChangeArrowheads="1"/>
          </p:cNvSpPr>
          <p:nvPr/>
        </p:nvSpPr>
        <p:spPr bwMode="auto">
          <a:xfrm>
            <a:off x="4675825" y="2970174"/>
            <a:ext cx="1329861"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cs typeface="Arial" panose="020B0604020202020204" pitchFamily="34" charset="0"/>
              </a:rPr>
              <a:t>عاموس</a:t>
            </a:r>
            <a:endParaRPr kumimoji="0" lang="en-US" sz="32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cs typeface="Arial" panose="020B0604020202020204" pitchFamily="34" charset="0"/>
            </a:endParaRPr>
          </a:p>
        </p:txBody>
      </p:sp>
      <p:sp>
        <p:nvSpPr>
          <p:cNvPr id="21" name="Text Box 4"/>
          <p:cNvSpPr txBox="1">
            <a:spLocks noChangeArrowheads="1"/>
          </p:cNvSpPr>
          <p:nvPr/>
        </p:nvSpPr>
        <p:spPr bwMode="auto">
          <a:xfrm>
            <a:off x="4889241" y="2589174"/>
            <a:ext cx="1161365"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cs typeface="Arial" panose="020B0604020202020204" pitchFamily="34" charset="0"/>
              </a:rPr>
              <a:t>هوشع</a:t>
            </a:r>
            <a:endParaRPr kumimoji="0" lang="en-US" sz="32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cs typeface="Arial" panose="020B0604020202020204" pitchFamily="34" charset="0"/>
            </a:endParaRPr>
          </a:p>
        </p:txBody>
      </p:sp>
      <p:sp>
        <p:nvSpPr>
          <p:cNvPr id="22" name="Text Box 5"/>
          <p:cNvSpPr txBox="1">
            <a:spLocks noChangeArrowheads="1"/>
          </p:cNvSpPr>
          <p:nvPr/>
        </p:nvSpPr>
        <p:spPr bwMode="auto">
          <a:xfrm>
            <a:off x="4212210" y="3267075"/>
            <a:ext cx="246063" cy="58420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23" name="Text Box 6"/>
          <p:cNvSpPr txBox="1">
            <a:spLocks noChangeArrowheads="1"/>
          </p:cNvSpPr>
          <p:nvPr/>
        </p:nvSpPr>
        <p:spPr bwMode="auto">
          <a:xfrm>
            <a:off x="4239520" y="3514725"/>
            <a:ext cx="1388731"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ميخا</a:t>
            </a:r>
            <a:endParaRPr kumimoji="0" lang="en-US" sz="28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24" name="Text Box 7"/>
          <p:cNvSpPr txBox="1">
            <a:spLocks noChangeArrowheads="1"/>
          </p:cNvSpPr>
          <p:nvPr/>
        </p:nvSpPr>
        <p:spPr bwMode="auto">
          <a:xfrm>
            <a:off x="2462496" y="3943350"/>
            <a:ext cx="1464920"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إشعياء</a:t>
            </a:r>
            <a:endParaRPr kumimoji="0" lang="en-US" sz="28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25" name="Rectangle 8"/>
          <p:cNvSpPr>
            <a:spLocks noChangeArrowheads="1"/>
          </p:cNvSpPr>
          <p:nvPr/>
        </p:nvSpPr>
        <p:spPr bwMode="auto">
          <a:xfrm>
            <a:off x="5776716" y="6368680"/>
            <a:ext cx="1828553"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عُوبديا</a:t>
            </a:r>
            <a:endParaRPr kumimoji="0" lang="en-US" sz="28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26" name="Text Box 9"/>
          <p:cNvSpPr txBox="1">
            <a:spLocks noChangeArrowheads="1"/>
          </p:cNvSpPr>
          <p:nvPr/>
        </p:nvSpPr>
        <p:spPr bwMode="auto">
          <a:xfrm>
            <a:off x="4364610" y="3419475"/>
            <a:ext cx="246063" cy="58420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27" name="Rectangle 10"/>
          <p:cNvSpPr>
            <a:spLocks noChangeArrowheads="1"/>
          </p:cNvSpPr>
          <p:nvPr/>
        </p:nvSpPr>
        <p:spPr bwMode="auto">
          <a:xfrm>
            <a:off x="4239520" y="3943350"/>
            <a:ext cx="2219891"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صفنيا</a:t>
            </a:r>
            <a:endParaRPr kumimoji="0" lang="en-US" sz="28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28" name="Rectangle 11"/>
          <p:cNvSpPr>
            <a:spLocks noChangeArrowheads="1"/>
          </p:cNvSpPr>
          <p:nvPr/>
        </p:nvSpPr>
        <p:spPr bwMode="auto">
          <a:xfrm>
            <a:off x="2462496" y="4391025"/>
            <a:ext cx="2055391"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إرميا</a:t>
            </a:r>
            <a:endParaRPr kumimoji="0" lang="en-US" sz="28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29" name="Rectangle 12"/>
          <p:cNvSpPr>
            <a:spLocks noChangeArrowheads="1"/>
          </p:cNvSpPr>
          <p:nvPr/>
        </p:nvSpPr>
        <p:spPr bwMode="auto">
          <a:xfrm>
            <a:off x="2462496" y="3514725"/>
            <a:ext cx="2121190"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حبقوق</a:t>
            </a:r>
            <a:endParaRPr kumimoji="0" lang="en-US" sz="28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30" name="Rectangle 13"/>
          <p:cNvSpPr>
            <a:spLocks noChangeArrowheads="1"/>
          </p:cNvSpPr>
          <p:nvPr/>
        </p:nvSpPr>
        <p:spPr bwMode="auto">
          <a:xfrm>
            <a:off x="7960672" y="781050"/>
            <a:ext cx="1372063"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ناحوم</a:t>
            </a:r>
            <a:endParaRPr kumimoji="0" lang="en-US" sz="28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31" name="Rectangle 14"/>
          <p:cNvSpPr>
            <a:spLocks noChangeArrowheads="1"/>
          </p:cNvSpPr>
          <p:nvPr/>
        </p:nvSpPr>
        <p:spPr bwMode="auto">
          <a:xfrm>
            <a:off x="7569448" y="1817366"/>
            <a:ext cx="1523288"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حزقيال</a:t>
            </a:r>
            <a:endParaRPr kumimoji="0" lang="en-US" sz="28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32" name="Rectangle 15"/>
          <p:cNvSpPr>
            <a:spLocks noChangeArrowheads="1"/>
          </p:cNvSpPr>
          <p:nvPr/>
        </p:nvSpPr>
        <p:spPr bwMode="auto">
          <a:xfrm>
            <a:off x="3933621" y="5573713"/>
            <a:ext cx="1726389"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ملاخي</a:t>
            </a:r>
            <a:endParaRPr kumimoji="0" lang="en-US" sz="28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33" name="Rectangle 16"/>
          <p:cNvSpPr>
            <a:spLocks noChangeArrowheads="1"/>
          </p:cNvSpPr>
          <p:nvPr/>
        </p:nvSpPr>
        <p:spPr bwMode="auto">
          <a:xfrm>
            <a:off x="7584470" y="2179270"/>
            <a:ext cx="1342756"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دانيال</a:t>
            </a:r>
            <a:endParaRPr kumimoji="0" lang="en-US" sz="28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34" name="Rectangle 17"/>
          <p:cNvSpPr>
            <a:spLocks noChangeArrowheads="1"/>
          </p:cNvSpPr>
          <p:nvPr/>
        </p:nvSpPr>
        <p:spPr bwMode="auto">
          <a:xfrm>
            <a:off x="3976606" y="4743450"/>
            <a:ext cx="1553230"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حجي</a:t>
            </a:r>
            <a:endParaRPr kumimoji="0" lang="en-US" sz="28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35" name="Rectangle 18"/>
          <p:cNvSpPr>
            <a:spLocks noChangeArrowheads="1"/>
          </p:cNvSpPr>
          <p:nvPr/>
        </p:nvSpPr>
        <p:spPr bwMode="auto">
          <a:xfrm>
            <a:off x="3927415" y="5124450"/>
            <a:ext cx="2081845"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زكريا</a:t>
            </a:r>
            <a:endParaRPr kumimoji="0" lang="en-US" sz="28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36" name="Rectangle 19"/>
          <p:cNvSpPr>
            <a:spLocks noChangeArrowheads="1"/>
          </p:cNvSpPr>
          <p:nvPr/>
        </p:nvSpPr>
        <p:spPr bwMode="auto">
          <a:xfrm>
            <a:off x="2462496" y="4876800"/>
            <a:ext cx="1321198"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يوئيل</a:t>
            </a:r>
            <a:r>
              <a:rPr kumimoji="0" lang="en-US" sz="28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 </a:t>
            </a:r>
          </a:p>
        </p:txBody>
      </p:sp>
      <p:sp>
        <p:nvSpPr>
          <p:cNvPr id="37" name="Text Box 20"/>
          <p:cNvSpPr txBox="1">
            <a:spLocks noChangeArrowheads="1"/>
          </p:cNvSpPr>
          <p:nvPr/>
        </p:nvSpPr>
        <p:spPr bwMode="auto">
          <a:xfrm>
            <a:off x="7960673" y="400050"/>
            <a:ext cx="1230046"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يونان</a:t>
            </a:r>
            <a:endParaRPr kumimoji="0" lang="en-US" sz="28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38" name="Text Box 21"/>
          <p:cNvSpPr txBox="1">
            <a:spLocks noChangeArrowheads="1"/>
          </p:cNvSpPr>
          <p:nvPr/>
        </p:nvSpPr>
        <p:spPr bwMode="auto">
          <a:xfrm>
            <a:off x="6159374" y="506758"/>
            <a:ext cx="1801299"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fontAlgn="auto">
              <a:spcBef>
                <a:spcPct val="50000"/>
              </a:spcBef>
              <a:spcAft>
                <a:spcPts val="0"/>
              </a:spcAft>
              <a:defRPr sz="3200" b="1">
                <a:solidFill>
                  <a:schemeClr val="bg1"/>
                </a:solidFill>
                <a:effectLst>
                  <a:glow rad="101600">
                    <a:srgbClr val="000000">
                      <a:alpha val="75000"/>
                    </a:srgbClr>
                  </a:glow>
                </a:effectLst>
                <a:latin typeface="Arial"/>
                <a:cs typeface="Arial"/>
              </a:defRPr>
            </a:lvl1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آشور</a:t>
            </a:r>
            <a:endParaRPr kumimoji="0" lang="en-US" sz="320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39" name="Line 22"/>
          <p:cNvSpPr>
            <a:spLocks noChangeShapeType="1"/>
          </p:cNvSpPr>
          <p:nvPr/>
        </p:nvSpPr>
        <p:spPr bwMode="auto">
          <a:xfrm>
            <a:off x="7065963" y="1864968"/>
            <a:ext cx="2078037" cy="0"/>
          </a:xfrm>
          <a:prstGeom prst="line">
            <a:avLst/>
          </a:prstGeom>
          <a:noFill/>
          <a:ln w="38100">
            <a:solidFill>
              <a:schemeClr val="bg1"/>
            </a:solidFill>
            <a:round/>
            <a:headEnd/>
            <a:tailEnd type="triangle" w="lg" len="lg"/>
          </a:ln>
          <a:extLst>
            <a:ext uri="{909E8E84-426E-40dd-AFC4-6F175D3DCCD1}">
              <a14:hiddenFill xmlns:a14="http://schemas.microsoft.com/office/drawing/2010/main" xmlns="">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40" name="Text Box 23"/>
          <p:cNvSpPr txBox="1">
            <a:spLocks noChangeArrowheads="1"/>
          </p:cNvSpPr>
          <p:nvPr/>
        </p:nvSpPr>
        <p:spPr bwMode="auto">
          <a:xfrm>
            <a:off x="5715247" y="1284012"/>
            <a:ext cx="182855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fontAlgn="auto">
              <a:spcBef>
                <a:spcPct val="50000"/>
              </a:spcBef>
              <a:spcAft>
                <a:spcPts val="0"/>
              </a:spcAft>
              <a:defRPr sz="3200" b="1">
                <a:solidFill>
                  <a:schemeClr val="bg1"/>
                </a:solidFill>
                <a:effectLst>
                  <a:glow rad="101600">
                    <a:srgbClr val="000000">
                      <a:alpha val="75000"/>
                    </a:srgbClr>
                  </a:glow>
                </a:effectLst>
                <a:latin typeface="Arial"/>
                <a:cs typeface="Arial"/>
              </a:defRPr>
            </a:lvl1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بابل و</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فارس</a:t>
            </a:r>
            <a:endParaRPr kumimoji="0" lang="en-US" sz="320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41" name="Line 26"/>
          <p:cNvSpPr>
            <a:spLocks noChangeShapeType="1"/>
          </p:cNvSpPr>
          <p:nvPr/>
        </p:nvSpPr>
        <p:spPr bwMode="auto">
          <a:xfrm flipV="1">
            <a:off x="6791469" y="-736"/>
            <a:ext cx="1495425" cy="762000"/>
          </a:xfrm>
          <a:prstGeom prst="line">
            <a:avLst/>
          </a:prstGeom>
          <a:noFill/>
          <a:ln w="38100">
            <a:solidFill>
              <a:schemeClr val="bg1"/>
            </a:solidFill>
            <a:round/>
            <a:headEnd/>
            <a:tailEnd type="triangle" w="lg" len="lg"/>
          </a:ln>
          <a:extLst>
            <a:ext uri="{909E8E84-426E-40dd-AFC4-6F175D3DCCD1}">
              <a14:hiddenFill xmlns:a14="http://schemas.microsoft.com/office/drawing/2010/main" xmlns="">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42" name="Rectangle 11"/>
          <p:cNvSpPr>
            <a:spLocks noChangeArrowheads="1"/>
          </p:cNvSpPr>
          <p:nvPr/>
        </p:nvSpPr>
        <p:spPr bwMode="auto">
          <a:xfrm>
            <a:off x="4239520" y="4389438"/>
            <a:ext cx="2801749"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(مراثي إرميا)</a:t>
            </a:r>
            <a:endParaRPr kumimoji="0" lang="en-US" sz="28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49882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5" grpId="0"/>
      <p:bldP spid="20" grpId="0"/>
      <p:bldP spid="21" grpId="0"/>
      <p:bldP spid="23" grpId="0"/>
      <p:bldP spid="24" grpId="0"/>
      <p:bldP spid="25" grpId="0"/>
      <p:bldP spid="27" grpId="0"/>
      <p:bldP spid="28" grpId="0"/>
      <p:bldP spid="29" grpId="0"/>
      <p:bldP spid="30" grpId="0"/>
      <p:bldP spid="31" grpId="0"/>
      <p:bldP spid="32" grpId="0"/>
      <p:bldP spid="33" grpId="0"/>
      <p:bldP spid="34" grpId="0"/>
      <p:bldP spid="35" grpId="0"/>
      <p:bldP spid="36" grpId="0"/>
      <p:bldP spid="37" grpId="0"/>
      <p:bldP spid="38" grpId="0"/>
      <p:bldP spid="39" grpId="0" animBg="1"/>
      <p:bldP spid="40" grpId="0"/>
      <p:bldP spid="41" grpId="0" animBg="1"/>
      <p:bldP spid="4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2065" name="AutoShape 17"/>
          <p:cNvSpPr>
            <a:spLocks noChangeArrowheads="1"/>
          </p:cNvSpPr>
          <p:nvPr/>
        </p:nvSpPr>
        <p:spPr bwMode="auto">
          <a:xfrm>
            <a:off x="2133600" y="0"/>
            <a:ext cx="4876800" cy="1295400"/>
          </a:xfrm>
          <a:prstGeom prst="flowChartAlternateProcess">
            <a:avLst/>
          </a:prstGeom>
          <a:solidFill>
            <a:srgbClr val="CC99FF"/>
          </a:solidFill>
          <a:ln w="9525">
            <a:solidFill>
              <a:schemeClr val="tx1"/>
            </a:solidFill>
            <a:miter lim="800000"/>
            <a:headEnd/>
            <a:tailEnd/>
          </a:ln>
        </p:spPr>
        <p:txBody>
          <a:bodyPr wrap="none" anchor="ctr"/>
          <a:lstStyle/>
          <a:p>
            <a:pPr algn="ctr"/>
            <a:r>
              <a:rPr lang="ar-SA" sz="6600" b="1" dirty="0" err="1">
                <a:latin typeface="Arial" panose="020B0604020202020204" pitchFamily="34" charset="0"/>
                <a:cs typeface="Arial" panose="020B0604020202020204" pitchFamily="34" charset="0"/>
              </a:rPr>
              <a:t>عُوبديا</a:t>
            </a:r>
            <a:endParaRPr lang="en-US" sz="6600" b="1" dirty="0">
              <a:latin typeface="Arial" panose="020B0604020202020204" pitchFamily="34" charset="0"/>
              <a:cs typeface="Arial" panose="020B0604020202020204" pitchFamily="34" charset="0"/>
            </a:endParaRPr>
          </a:p>
        </p:txBody>
      </p:sp>
      <p:sp>
        <p:nvSpPr>
          <p:cNvPr id="2064" name="Oval 16">
            <a:hlinkClick r:id="rId3" action="ppaction://hlinksldjump"/>
          </p:cNvPr>
          <p:cNvSpPr>
            <a:spLocks noChangeArrowheads="1"/>
          </p:cNvSpPr>
          <p:nvPr/>
        </p:nvSpPr>
        <p:spPr bwMode="auto">
          <a:xfrm>
            <a:off x="304800" y="1600200"/>
            <a:ext cx="3352800" cy="1219200"/>
          </a:xfrm>
          <a:prstGeom prst="ellipse">
            <a:avLst/>
          </a:prstGeom>
          <a:solidFill>
            <a:schemeClr val="accent1"/>
          </a:solidFill>
          <a:ln w="9525">
            <a:solidFill>
              <a:schemeClr val="tx1"/>
            </a:solidFill>
            <a:round/>
            <a:headEnd/>
            <a:tailEnd/>
          </a:ln>
        </p:spPr>
        <p:txBody>
          <a:bodyPr wrap="none" anchor="ctr"/>
          <a:lstStyle/>
          <a:p>
            <a:pPr algn="ctr"/>
            <a:r>
              <a:rPr lang="ar-JO" b="1" dirty="0">
                <a:latin typeface="Arial" panose="020B0604020202020204" pitchFamily="34" charset="0"/>
                <a:cs typeface="Arial" panose="020B0604020202020204" pitchFamily="34" charset="0"/>
              </a:rPr>
              <a:t>الخصائص</a:t>
            </a:r>
            <a:endParaRPr lang="en-US" b="1" dirty="0">
              <a:latin typeface="Arial" panose="020B0604020202020204" pitchFamily="34" charset="0"/>
              <a:cs typeface="Arial" panose="020B0604020202020204" pitchFamily="34" charset="0"/>
            </a:endParaRPr>
          </a:p>
        </p:txBody>
      </p:sp>
      <p:sp>
        <p:nvSpPr>
          <p:cNvPr id="2054" name="Rectangle 6"/>
          <p:cNvSpPr>
            <a:spLocks noChangeArrowheads="1"/>
          </p:cNvSpPr>
          <p:nvPr/>
        </p:nvSpPr>
        <p:spPr bwMode="auto">
          <a:xfrm>
            <a:off x="152400" y="2971800"/>
            <a:ext cx="8915400" cy="914400"/>
          </a:xfrm>
          <a:prstGeom prst="rect">
            <a:avLst/>
          </a:prstGeom>
          <a:solidFill>
            <a:srgbClr val="33CCCC"/>
          </a:solid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2052" name="Text Box 4">
            <a:hlinkClick r:id="rId4" action="ppaction://hlinksldjump"/>
          </p:cNvPr>
          <p:cNvSpPr txBox="1">
            <a:spLocks noChangeArrowheads="1"/>
          </p:cNvSpPr>
          <p:nvPr/>
        </p:nvSpPr>
        <p:spPr bwMode="auto">
          <a:xfrm>
            <a:off x="179388" y="3200400"/>
            <a:ext cx="1371600" cy="461963"/>
          </a:xfrm>
          <a:prstGeom prst="rect">
            <a:avLst/>
          </a:prstGeom>
          <a:solidFill>
            <a:srgbClr val="33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latin typeface="Arial" panose="020B0604020202020204" pitchFamily="34" charset="0"/>
                <a:cs typeface="Arial" panose="020B0604020202020204" pitchFamily="34" charset="0"/>
              </a:rPr>
              <a:t>المؤلف</a:t>
            </a:r>
            <a:endParaRPr lang="en-US" b="1" dirty="0">
              <a:latin typeface="Arial" panose="020B0604020202020204" pitchFamily="34" charset="0"/>
              <a:cs typeface="Arial" panose="020B0604020202020204" pitchFamily="34" charset="0"/>
            </a:endParaRPr>
          </a:p>
        </p:txBody>
      </p:sp>
      <p:sp>
        <p:nvSpPr>
          <p:cNvPr id="2053" name="Text Box 5">
            <a:hlinkClick r:id="rId5" action="ppaction://hlinksldjump"/>
          </p:cNvPr>
          <p:cNvSpPr txBox="1">
            <a:spLocks noChangeArrowheads="1"/>
          </p:cNvSpPr>
          <p:nvPr/>
        </p:nvSpPr>
        <p:spPr bwMode="auto">
          <a:xfrm>
            <a:off x="1547813" y="3200400"/>
            <a:ext cx="979487" cy="461963"/>
          </a:xfrm>
          <a:prstGeom prst="rect">
            <a:avLst/>
          </a:prstGeom>
          <a:solidFill>
            <a:srgbClr val="33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latin typeface="Arial" panose="020B0604020202020204" pitchFamily="34" charset="0"/>
                <a:cs typeface="Arial" panose="020B0604020202020204" pitchFamily="34" charset="0"/>
              </a:rPr>
              <a:t>التاريخ</a:t>
            </a:r>
            <a:endParaRPr lang="en-US" b="1" dirty="0">
              <a:latin typeface="Arial" panose="020B0604020202020204" pitchFamily="34" charset="0"/>
              <a:cs typeface="Arial" panose="020B0604020202020204" pitchFamily="34" charset="0"/>
            </a:endParaRPr>
          </a:p>
        </p:txBody>
      </p:sp>
      <p:sp>
        <p:nvSpPr>
          <p:cNvPr id="2057" name="Text Box 9">
            <a:hlinkClick r:id="rId6" action="ppaction://hlinksldjump"/>
          </p:cNvPr>
          <p:cNvSpPr txBox="1">
            <a:spLocks noChangeArrowheads="1"/>
          </p:cNvSpPr>
          <p:nvPr/>
        </p:nvSpPr>
        <p:spPr bwMode="auto">
          <a:xfrm>
            <a:off x="4013200" y="3200400"/>
            <a:ext cx="1566863" cy="461963"/>
          </a:xfrm>
          <a:prstGeom prst="rect">
            <a:avLst/>
          </a:prstGeom>
          <a:solidFill>
            <a:srgbClr val="33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latin typeface="Arial" panose="020B0604020202020204" pitchFamily="34" charset="0"/>
                <a:cs typeface="Arial" panose="020B0604020202020204" pitchFamily="34" charset="0"/>
              </a:rPr>
              <a:t>القصد</a:t>
            </a:r>
            <a:endParaRPr lang="en-US" b="1" dirty="0">
              <a:latin typeface="Arial" panose="020B0604020202020204" pitchFamily="34" charset="0"/>
              <a:cs typeface="Arial" panose="020B0604020202020204" pitchFamily="34" charset="0"/>
            </a:endParaRPr>
          </a:p>
        </p:txBody>
      </p:sp>
      <p:sp>
        <p:nvSpPr>
          <p:cNvPr id="2060" name="Text Box 12">
            <a:hlinkClick r:id="rId7" action="ppaction://hlinksldjump"/>
          </p:cNvPr>
          <p:cNvSpPr txBox="1">
            <a:spLocks noChangeArrowheads="1"/>
          </p:cNvSpPr>
          <p:nvPr/>
        </p:nvSpPr>
        <p:spPr bwMode="auto">
          <a:xfrm>
            <a:off x="2438400" y="3200400"/>
            <a:ext cx="1568450" cy="457200"/>
          </a:xfrm>
          <a:prstGeom prst="rect">
            <a:avLst/>
          </a:prstGeom>
          <a:solidFill>
            <a:srgbClr val="33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latin typeface="Arial" panose="020B0604020202020204" pitchFamily="34" charset="0"/>
                <a:cs typeface="Arial" panose="020B0604020202020204" pitchFamily="34" charset="0"/>
              </a:rPr>
              <a:t>الجمهور</a:t>
            </a:r>
            <a:endParaRPr lang="en-US" b="1" dirty="0">
              <a:latin typeface="Arial" panose="020B0604020202020204" pitchFamily="34" charset="0"/>
              <a:cs typeface="Arial" panose="020B0604020202020204" pitchFamily="34" charset="0"/>
            </a:endParaRPr>
          </a:p>
        </p:txBody>
      </p:sp>
      <p:sp>
        <p:nvSpPr>
          <p:cNvPr id="2061" name="Text Box 13">
            <a:hlinkClick r:id="rId8" action="ppaction://hlinksldjump"/>
          </p:cNvPr>
          <p:cNvSpPr txBox="1">
            <a:spLocks noChangeArrowheads="1"/>
          </p:cNvSpPr>
          <p:nvPr/>
        </p:nvSpPr>
        <p:spPr bwMode="auto">
          <a:xfrm>
            <a:off x="5575300" y="3200400"/>
            <a:ext cx="1816100" cy="457200"/>
          </a:xfrm>
          <a:prstGeom prst="rect">
            <a:avLst/>
          </a:prstGeom>
          <a:solidFill>
            <a:srgbClr val="33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latin typeface="Arial" panose="020B0604020202020204" pitchFamily="34" charset="0"/>
                <a:cs typeface="Arial" panose="020B0604020202020204" pitchFamily="34" charset="0"/>
              </a:rPr>
              <a:t>الآيات الرئيسية</a:t>
            </a:r>
            <a:endParaRPr lang="en-US" b="1" dirty="0">
              <a:latin typeface="Arial" panose="020B0604020202020204" pitchFamily="34" charset="0"/>
              <a:cs typeface="Arial" panose="020B0604020202020204" pitchFamily="34" charset="0"/>
            </a:endParaRPr>
          </a:p>
        </p:txBody>
      </p:sp>
      <p:sp>
        <p:nvSpPr>
          <p:cNvPr id="2067" name="Oval 19">
            <a:hlinkClick r:id="rId9" action="ppaction://hlinksldjump"/>
          </p:cNvPr>
          <p:cNvSpPr>
            <a:spLocks noChangeArrowheads="1"/>
          </p:cNvSpPr>
          <p:nvPr/>
        </p:nvSpPr>
        <p:spPr bwMode="auto">
          <a:xfrm>
            <a:off x="5638800" y="1600200"/>
            <a:ext cx="3200400" cy="1219200"/>
          </a:xfrm>
          <a:prstGeom prst="ellipse">
            <a:avLst/>
          </a:prstGeom>
          <a:solidFill>
            <a:schemeClr val="accent1"/>
          </a:solidFill>
          <a:ln w="9525">
            <a:solidFill>
              <a:schemeClr val="tx1"/>
            </a:solidFill>
            <a:round/>
            <a:headEnd/>
            <a:tailEnd/>
          </a:ln>
        </p:spPr>
        <p:txBody>
          <a:bodyPr wrap="none" anchor="ctr"/>
          <a:lstStyle/>
          <a:p>
            <a:pPr algn="ctr"/>
            <a:r>
              <a:rPr lang="ar-JO" b="1" dirty="0">
                <a:latin typeface="Arial" panose="020B0604020202020204" pitchFamily="34" charset="0"/>
                <a:cs typeface="Arial" panose="020B0604020202020204" pitchFamily="34" charset="0"/>
              </a:rPr>
              <a:t>المناسبة</a:t>
            </a:r>
            <a:endParaRPr lang="en-US" b="1" dirty="0">
              <a:latin typeface="Arial" panose="020B0604020202020204" pitchFamily="34" charset="0"/>
              <a:cs typeface="Arial" panose="020B0604020202020204" pitchFamily="34" charset="0"/>
            </a:endParaRPr>
          </a:p>
        </p:txBody>
      </p:sp>
      <p:sp>
        <p:nvSpPr>
          <p:cNvPr id="2071" name="Oval 23">
            <a:hlinkClick r:id="rId10" action="ppaction://hlinksldjump"/>
          </p:cNvPr>
          <p:cNvSpPr>
            <a:spLocks noChangeArrowheads="1"/>
          </p:cNvSpPr>
          <p:nvPr/>
        </p:nvSpPr>
        <p:spPr bwMode="auto">
          <a:xfrm>
            <a:off x="3059113" y="4191000"/>
            <a:ext cx="3135312" cy="914400"/>
          </a:xfrm>
          <a:prstGeom prst="ellipse">
            <a:avLst/>
          </a:prstGeom>
          <a:solidFill>
            <a:schemeClr val="accent1"/>
          </a:solidFill>
          <a:ln w="9525">
            <a:solidFill>
              <a:schemeClr val="tx1"/>
            </a:solidFill>
            <a:round/>
            <a:headEnd/>
            <a:tailEnd/>
          </a:ln>
        </p:spPr>
        <p:txBody>
          <a:bodyPr wrap="none" anchor="ctr"/>
          <a:lstStyle/>
          <a:p>
            <a:pPr algn="ctr"/>
            <a:r>
              <a:rPr lang="ar-JO" b="1" dirty="0">
                <a:latin typeface="Arial" panose="020B0604020202020204" pitchFamily="34" charset="0"/>
                <a:cs typeface="Arial" panose="020B0604020202020204" pitchFamily="34" charset="0"/>
              </a:rPr>
              <a:t>البيان الموجز</a:t>
            </a:r>
            <a:endParaRPr lang="en-US" b="1" dirty="0">
              <a:latin typeface="Arial" panose="020B0604020202020204" pitchFamily="34" charset="0"/>
              <a:cs typeface="Arial" panose="020B0604020202020204" pitchFamily="34" charset="0"/>
            </a:endParaRPr>
          </a:p>
        </p:txBody>
      </p:sp>
      <p:sp>
        <p:nvSpPr>
          <p:cNvPr id="2072" name="Oval 24">
            <a:hlinkClick r:id="rId11" action="ppaction://hlinksldjump"/>
          </p:cNvPr>
          <p:cNvSpPr>
            <a:spLocks noChangeArrowheads="1"/>
          </p:cNvSpPr>
          <p:nvPr/>
        </p:nvSpPr>
        <p:spPr bwMode="auto">
          <a:xfrm>
            <a:off x="6248400" y="4191000"/>
            <a:ext cx="2571750" cy="914400"/>
          </a:xfrm>
          <a:prstGeom prst="ellipse">
            <a:avLst/>
          </a:prstGeom>
          <a:solidFill>
            <a:schemeClr val="accent1"/>
          </a:solidFill>
          <a:ln w="9525">
            <a:solidFill>
              <a:schemeClr val="tx1"/>
            </a:solidFill>
            <a:round/>
            <a:headEnd/>
            <a:tailEnd/>
          </a:ln>
        </p:spPr>
        <p:txBody>
          <a:bodyPr wrap="none" anchor="ctr"/>
          <a:lstStyle/>
          <a:p>
            <a:pPr algn="ctr"/>
            <a:r>
              <a:rPr lang="ar-JO" b="1" dirty="0">
                <a:latin typeface="Arial" panose="020B0604020202020204" pitchFamily="34" charset="0"/>
                <a:cs typeface="Arial" panose="020B0604020202020204" pitchFamily="34" charset="0"/>
              </a:rPr>
              <a:t>التطبيقات</a:t>
            </a:r>
            <a:endParaRPr lang="en-US" b="1" dirty="0">
              <a:latin typeface="Arial" panose="020B0604020202020204" pitchFamily="34" charset="0"/>
              <a:cs typeface="Arial" panose="020B0604020202020204" pitchFamily="34" charset="0"/>
            </a:endParaRPr>
          </a:p>
        </p:txBody>
      </p:sp>
      <p:sp>
        <p:nvSpPr>
          <p:cNvPr id="2077" name="Oval 29">
            <a:hlinkClick r:id="rId12" action="ppaction://hlinksldjump"/>
          </p:cNvPr>
          <p:cNvSpPr>
            <a:spLocks noChangeArrowheads="1"/>
          </p:cNvSpPr>
          <p:nvPr/>
        </p:nvSpPr>
        <p:spPr bwMode="auto">
          <a:xfrm>
            <a:off x="250825" y="4114800"/>
            <a:ext cx="2814638" cy="1066800"/>
          </a:xfrm>
          <a:prstGeom prst="ellipse">
            <a:avLst/>
          </a:prstGeom>
          <a:solidFill>
            <a:schemeClr val="accent1"/>
          </a:solidFill>
          <a:ln w="9525">
            <a:solidFill>
              <a:schemeClr val="tx1"/>
            </a:solidFill>
            <a:round/>
            <a:headEnd/>
            <a:tailEnd/>
          </a:ln>
        </p:spPr>
        <p:txBody>
          <a:bodyPr wrap="none" anchor="ctr"/>
          <a:lstStyle/>
          <a:p>
            <a:pPr algn="ctr"/>
            <a:r>
              <a:rPr lang="ar-JO" b="1" dirty="0">
                <a:latin typeface="Arial" panose="020B0604020202020204" pitchFamily="34" charset="0"/>
                <a:cs typeface="Arial" panose="020B0604020202020204" pitchFamily="34" charset="0"/>
              </a:rPr>
              <a:t>المخطط التلخيصي</a:t>
            </a:r>
            <a:endParaRPr lang="en-US" b="1" dirty="0">
              <a:latin typeface="Arial" panose="020B0604020202020204" pitchFamily="34" charset="0"/>
              <a:cs typeface="Arial" panose="020B0604020202020204" pitchFamily="34" charset="0"/>
            </a:endParaRPr>
          </a:p>
        </p:txBody>
      </p:sp>
      <p:sp>
        <p:nvSpPr>
          <p:cNvPr id="2078" name="Oval 30">
            <a:hlinkClick r:id="rId13" action="ppaction://hlinksldjump"/>
          </p:cNvPr>
          <p:cNvSpPr>
            <a:spLocks noChangeArrowheads="1"/>
          </p:cNvSpPr>
          <p:nvPr/>
        </p:nvSpPr>
        <p:spPr bwMode="auto">
          <a:xfrm>
            <a:off x="3332163" y="5486400"/>
            <a:ext cx="2590800" cy="1066800"/>
          </a:xfrm>
          <a:prstGeom prst="ellipse">
            <a:avLst/>
          </a:prstGeom>
          <a:solidFill>
            <a:srgbClr val="CCFFCC"/>
          </a:solidFill>
          <a:ln w="9525">
            <a:solidFill>
              <a:schemeClr val="tx1"/>
            </a:solidFill>
            <a:round/>
            <a:headEnd/>
            <a:tailEnd/>
          </a:ln>
        </p:spPr>
        <p:txBody>
          <a:bodyPr wrap="none" anchor="ctr"/>
          <a:lstStyle/>
          <a:p>
            <a:pPr algn="ctr"/>
            <a:r>
              <a:rPr lang="ar-JO" b="1" dirty="0">
                <a:solidFill>
                  <a:schemeClr val="bg2"/>
                </a:solidFill>
                <a:latin typeface="Arial" panose="020B0604020202020204" pitchFamily="34" charset="0"/>
                <a:cs typeface="Arial" panose="020B0604020202020204" pitchFamily="34" charset="0"/>
              </a:rPr>
              <a:t>اللاهوت</a:t>
            </a:r>
            <a:endParaRPr lang="en-US" b="1" dirty="0">
              <a:solidFill>
                <a:schemeClr val="bg2"/>
              </a:solidFill>
              <a:latin typeface="Arial" panose="020B0604020202020204" pitchFamily="34" charset="0"/>
              <a:cs typeface="Arial" panose="020B0604020202020204" pitchFamily="34" charset="0"/>
            </a:endParaRPr>
          </a:p>
        </p:txBody>
      </p:sp>
      <p:sp>
        <p:nvSpPr>
          <p:cNvPr id="2079" name="Oval 31">
            <a:hlinkClick r:id="rId12" action="ppaction://hlinksldjump"/>
          </p:cNvPr>
          <p:cNvSpPr>
            <a:spLocks noChangeArrowheads="1"/>
          </p:cNvSpPr>
          <p:nvPr/>
        </p:nvSpPr>
        <p:spPr bwMode="auto">
          <a:xfrm>
            <a:off x="3865563" y="1828800"/>
            <a:ext cx="1524000" cy="914400"/>
          </a:xfrm>
          <a:prstGeom prst="ellipse">
            <a:avLst/>
          </a:prstGeom>
          <a:solidFill>
            <a:schemeClr val="accent1"/>
          </a:solidFill>
          <a:ln w="9525">
            <a:solidFill>
              <a:schemeClr val="tx1"/>
            </a:solidFill>
            <a:round/>
            <a:headEnd/>
            <a:tailEnd/>
          </a:ln>
        </p:spPr>
        <p:txBody>
          <a:bodyPr wrap="none" anchor="ctr"/>
          <a:lstStyle/>
          <a:p>
            <a:pPr algn="ctr"/>
            <a:r>
              <a:rPr lang="ar-JO" b="1" dirty="0">
                <a:latin typeface="Arial" panose="020B0604020202020204" pitchFamily="34" charset="0"/>
                <a:cs typeface="Arial" panose="020B0604020202020204" pitchFamily="34" charset="0"/>
              </a:rPr>
              <a:t>الخارطة</a:t>
            </a:r>
            <a:endParaRPr lang="en-US" b="1" dirty="0">
              <a:latin typeface="Arial" panose="020B0604020202020204" pitchFamily="34" charset="0"/>
              <a:cs typeface="Arial" panose="020B0604020202020204" pitchFamily="34" charset="0"/>
            </a:endParaRPr>
          </a:p>
        </p:txBody>
      </p:sp>
      <p:sp>
        <p:nvSpPr>
          <p:cNvPr id="2080" name="Text Box 32">
            <a:hlinkClick r:id="rId5" action="ppaction://hlinksldjump"/>
          </p:cNvPr>
          <p:cNvSpPr txBox="1">
            <a:spLocks noChangeArrowheads="1"/>
          </p:cNvSpPr>
          <p:nvPr/>
        </p:nvSpPr>
        <p:spPr bwMode="auto">
          <a:xfrm>
            <a:off x="7543800" y="3200400"/>
            <a:ext cx="1219200" cy="457200"/>
          </a:xfrm>
          <a:prstGeom prst="rect">
            <a:avLst/>
          </a:prstGeom>
          <a:solidFill>
            <a:srgbClr val="33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latin typeface="Arial" panose="020B0604020202020204" pitchFamily="34" charset="0"/>
                <a:cs typeface="Arial" panose="020B0604020202020204" pitchFamily="34" charset="0"/>
              </a:rPr>
              <a:t>مسائل</a:t>
            </a:r>
            <a:endParaRPr lang="en-US" b="1" dirty="0">
              <a:latin typeface="Arial" panose="020B0604020202020204" pitchFamily="34" charset="0"/>
              <a:cs typeface="Arial" panose="020B0604020202020204" pitchFamily="34" charset="0"/>
            </a:endParaRPr>
          </a:p>
        </p:txBody>
      </p:sp>
      <p:sp>
        <p:nvSpPr>
          <p:cNvPr id="119825" name="Rectangle 34"/>
          <p:cNvSpPr>
            <a:spLocks noGrp="1" noChangeArrowheads="1"/>
          </p:cNvSpPr>
          <p:nvPr>
            <p:ph type="title" idx="4294967295"/>
          </p:nvPr>
        </p:nvSpPr>
        <p:spPr>
          <a:xfrm>
            <a:off x="2438400" y="76200"/>
            <a:ext cx="4191000" cy="1143000"/>
          </a:xfrm>
          <a:solidFill>
            <a:srgbClr val="CC99FF"/>
          </a:solidFill>
        </p:spPr>
        <p:txBody>
          <a:bodyPr wrap="none"/>
          <a:lstStyle/>
          <a:p>
            <a:pPr eaLnBrk="1" hangingPunct="1"/>
            <a:r>
              <a:rPr lang="ar-JO" sz="6600" dirty="0">
                <a:solidFill>
                  <a:schemeClr val="tx1"/>
                </a:solidFill>
                <a:ea typeface="Geneva" charset="0"/>
              </a:rPr>
              <a:t>عوبديا</a:t>
            </a:r>
            <a:endParaRPr lang="en-US" sz="6600" dirty="0">
              <a:solidFill>
                <a:schemeClr val="tx1"/>
              </a:solidFill>
              <a:ea typeface="Genev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06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7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06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05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05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05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06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205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206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2080"/>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2077"/>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2071"/>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2072"/>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2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5" grpId="0" animBg="1" autoUpdateAnimBg="0"/>
      <p:bldP spid="2064" grpId="0" animBg="1" autoUpdateAnimBg="0"/>
      <p:bldP spid="2054" grpId="0" animBg="1"/>
      <p:bldP spid="2052" grpId="0" animBg="1" autoUpdateAnimBg="0"/>
      <p:bldP spid="2053" grpId="0" animBg="1" autoUpdateAnimBg="0"/>
      <p:bldP spid="2057" grpId="0" animBg="1" autoUpdateAnimBg="0"/>
      <p:bldP spid="2060" grpId="0" animBg="1" autoUpdateAnimBg="0"/>
      <p:bldP spid="2061" grpId="0" animBg="1" autoUpdateAnimBg="0"/>
      <p:bldP spid="2067" grpId="0" animBg="1" autoUpdateAnimBg="0"/>
      <p:bldP spid="2071" grpId="0" animBg="1" autoUpdateAnimBg="0"/>
      <p:bldP spid="2072" grpId="0" animBg="1" autoUpdateAnimBg="0"/>
      <p:bldP spid="2077" grpId="0" animBg="1" autoUpdateAnimBg="0"/>
      <p:bldP spid="2078" grpId="0" animBg="1" autoUpdateAnimBg="0"/>
      <p:bldP spid="2079" grpId="0" animBg="1" autoUpdateAnimBg="0"/>
      <p:bldP spid="2080"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ChangeArrowheads="1"/>
          </p:cNvSpPr>
          <p:nvPr>
            <p:ph type="title"/>
          </p:nvPr>
        </p:nvSpPr>
        <p:spPr>
          <a:xfrm>
            <a:off x="2514600" y="304800"/>
            <a:ext cx="3886200" cy="685800"/>
          </a:xfrm>
        </p:spPr>
        <p:txBody>
          <a:bodyPr/>
          <a:lstStyle/>
          <a:p>
            <a:pPr eaLnBrk="1" hangingPunct="1"/>
            <a:r>
              <a:rPr lang="ar-JO" dirty="0">
                <a:solidFill>
                  <a:srgbClr val="996633"/>
                </a:solidFill>
                <a:ea typeface="Geneva" charset="0"/>
              </a:rPr>
              <a:t>الخصائص</a:t>
            </a:r>
            <a:endParaRPr lang="en-US" dirty="0">
              <a:solidFill>
                <a:srgbClr val="996633"/>
              </a:solidFill>
              <a:ea typeface="Geneva" charset="0"/>
            </a:endParaRPr>
          </a:p>
        </p:txBody>
      </p:sp>
      <p:sp>
        <p:nvSpPr>
          <p:cNvPr id="9222" name="Rectangle 6"/>
          <p:cNvSpPr>
            <a:spLocks noGrp="1" noChangeArrowheads="1"/>
          </p:cNvSpPr>
          <p:nvPr>
            <p:ph type="body" idx="1"/>
          </p:nvPr>
        </p:nvSpPr>
        <p:spPr>
          <a:xfrm>
            <a:off x="533400" y="1219200"/>
            <a:ext cx="7206952" cy="3124200"/>
          </a:xfrm>
        </p:spPr>
        <p:txBody>
          <a:bodyPr/>
          <a:lstStyle/>
          <a:p>
            <a:pPr eaLnBrk="1" hangingPunct="1">
              <a:lnSpc>
                <a:spcPct val="90000"/>
              </a:lnSpc>
            </a:pPr>
            <a:endParaRPr lang="en-US" sz="3200" dirty="0">
              <a:ea typeface="Geneva" charset="0"/>
            </a:endParaRPr>
          </a:p>
          <a:p>
            <a:pPr algn="r" rtl="1" eaLnBrk="1" hangingPunct="1">
              <a:lnSpc>
                <a:spcPct val="90000"/>
              </a:lnSpc>
            </a:pPr>
            <a:r>
              <a:rPr lang="ar-JO" sz="3200" dirty="0">
                <a:ea typeface="Geneva" charset="0"/>
              </a:rPr>
              <a:t>أحد الأنبياء الصغار الإثني عشر</a:t>
            </a:r>
            <a:endParaRPr lang="en-US" sz="3200" dirty="0">
              <a:ea typeface="Geneva" charset="0"/>
            </a:endParaRPr>
          </a:p>
          <a:p>
            <a:pPr algn="r" rtl="1" eaLnBrk="1" hangingPunct="1">
              <a:lnSpc>
                <a:spcPct val="90000"/>
              </a:lnSpc>
            </a:pPr>
            <a:r>
              <a:rPr lang="ar-JO" sz="3200" dirty="0">
                <a:solidFill>
                  <a:srgbClr val="FF3300"/>
                </a:solidFill>
                <a:ea typeface="Geneva" charset="0"/>
              </a:rPr>
              <a:t>أقصر أسفار العهد القديم – 21 عدداً</a:t>
            </a:r>
            <a:endParaRPr lang="en-US" sz="3200" dirty="0">
              <a:ea typeface="Geneva" charset="0"/>
            </a:endParaRPr>
          </a:p>
          <a:p>
            <a:pPr algn="r" rtl="1" eaLnBrk="1" hangingPunct="1">
              <a:lnSpc>
                <a:spcPct val="90000"/>
              </a:lnSpc>
            </a:pPr>
            <a:r>
              <a:rPr lang="ar-JO" sz="3200" dirty="0">
                <a:ea typeface="Geneva" charset="0"/>
              </a:rPr>
              <a:t>أبكر الكتابات النبوية</a:t>
            </a:r>
            <a:endParaRPr lang="en-US" sz="3200" dirty="0">
              <a:ea typeface="Geneva" charset="0"/>
            </a:endParaRPr>
          </a:p>
          <a:p>
            <a:pPr algn="r" rtl="1" eaLnBrk="1" hangingPunct="1">
              <a:lnSpc>
                <a:spcPct val="90000"/>
              </a:lnSpc>
            </a:pPr>
            <a:r>
              <a:rPr lang="ar-JO" sz="3200" dirty="0">
                <a:solidFill>
                  <a:srgbClr val="FF3300"/>
                </a:solidFill>
                <a:ea typeface="Geneva" charset="0"/>
              </a:rPr>
              <a:t>السفر الوحيد المخصص بأكمله ضمن الكتاب المقدس لدمار أورشليم</a:t>
            </a:r>
            <a:endParaRPr lang="en-US" sz="3200" dirty="0">
              <a:solidFill>
                <a:srgbClr val="FF3300"/>
              </a:solidFill>
              <a:ea typeface="Geneva" charset="0"/>
            </a:endParaRPr>
          </a:p>
          <a:p>
            <a:pPr eaLnBrk="1" hangingPunct="1">
              <a:lnSpc>
                <a:spcPct val="90000"/>
              </a:lnSpc>
            </a:pPr>
            <a:endParaRPr lang="en-US" sz="3200" dirty="0">
              <a:solidFill>
                <a:srgbClr val="FF3300"/>
              </a:solidFill>
              <a:ea typeface="Geneva" charset="0"/>
            </a:endParaRPr>
          </a:p>
        </p:txBody>
      </p:sp>
      <p:graphicFrame>
        <p:nvGraphicFramePr>
          <p:cNvPr id="123907" name="Object 2"/>
          <p:cNvGraphicFramePr>
            <a:graphicFrameLocks noChangeAspect="1"/>
          </p:cNvGraphicFramePr>
          <p:nvPr/>
        </p:nvGraphicFramePr>
        <p:xfrm>
          <a:off x="2971800" y="4648200"/>
          <a:ext cx="3657600" cy="1879600"/>
        </p:xfrm>
        <a:graphic>
          <a:graphicData uri="http://schemas.openxmlformats.org/presentationml/2006/ole">
            <mc:AlternateContent xmlns:mc="http://schemas.openxmlformats.org/markup-compatibility/2006">
              <mc:Choice xmlns:v="urn:schemas-microsoft-com:vml" Requires="v">
                <p:oleObj name="Photo Editor Photo" r:id="rId3" imgW="5285714" imgH="2715004" progId="MSPhotoEd.3">
                  <p:embed/>
                </p:oleObj>
              </mc:Choice>
              <mc:Fallback>
                <p:oleObj name="Photo Editor Photo" r:id="rId3" imgW="5285714" imgH="2715004" progId="MSPhotoEd.3">
                  <p:embed/>
                  <p:pic>
                    <p:nvPicPr>
                      <p:cNvPr id="123907"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4648200"/>
                        <a:ext cx="3657600" cy="187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3908" name="AutoShape 9">
            <a:hlinkClick r:id="rId5"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23909" name="Text Box 10"/>
          <p:cNvSpPr txBox="1">
            <a:spLocks noChangeArrowheads="1"/>
          </p:cNvSpPr>
          <p:nvPr/>
        </p:nvSpPr>
        <p:spPr bwMode="auto">
          <a:xfrm>
            <a:off x="84264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596</a:t>
            </a:r>
            <a:endParaRPr lang="en-US"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222">
                                            <p:txEl>
                                              <p:pRg st="1" end="1"/>
                                            </p:txEl>
                                          </p:spTgt>
                                        </p:tgtEl>
                                        <p:attrNameLst>
                                          <p:attrName>style.visibility</p:attrName>
                                        </p:attrNameLst>
                                      </p:cBhvr>
                                      <p:to>
                                        <p:strVal val="visible"/>
                                      </p:to>
                                    </p:set>
                                    <p:anim calcmode="lin" valueType="num">
                                      <p:cBhvr additive="base">
                                        <p:cTn id="7" dur="500" fill="hold"/>
                                        <p:tgtEl>
                                          <p:spTgt spid="9222">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22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222">
                                            <p:txEl>
                                              <p:pRg st="2" end="2"/>
                                            </p:txEl>
                                          </p:spTgt>
                                        </p:tgtEl>
                                        <p:attrNameLst>
                                          <p:attrName>style.visibility</p:attrName>
                                        </p:attrNameLst>
                                      </p:cBhvr>
                                      <p:to>
                                        <p:strVal val="visible"/>
                                      </p:to>
                                    </p:set>
                                    <p:anim calcmode="lin" valueType="num">
                                      <p:cBhvr additive="base">
                                        <p:cTn id="13" dur="500" fill="hold"/>
                                        <p:tgtEl>
                                          <p:spTgt spid="922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22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222">
                                            <p:txEl>
                                              <p:pRg st="3" end="3"/>
                                            </p:txEl>
                                          </p:spTgt>
                                        </p:tgtEl>
                                        <p:attrNameLst>
                                          <p:attrName>style.visibility</p:attrName>
                                        </p:attrNameLst>
                                      </p:cBhvr>
                                      <p:to>
                                        <p:strVal val="visible"/>
                                      </p:to>
                                    </p:set>
                                    <p:anim calcmode="lin" valueType="num">
                                      <p:cBhvr additive="base">
                                        <p:cTn id="19" dur="500" fill="hold"/>
                                        <p:tgtEl>
                                          <p:spTgt spid="922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22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222">
                                            <p:txEl>
                                              <p:pRg st="4" end="4"/>
                                            </p:txEl>
                                          </p:spTgt>
                                        </p:tgtEl>
                                        <p:attrNameLst>
                                          <p:attrName>style.visibility</p:attrName>
                                        </p:attrNameLst>
                                      </p:cBhvr>
                                      <p:to>
                                        <p:strVal val="visible"/>
                                      </p:to>
                                    </p:set>
                                    <p:anim calcmode="lin" valueType="num">
                                      <p:cBhvr additive="base">
                                        <p:cTn id="25" dur="500" fill="hold"/>
                                        <p:tgtEl>
                                          <p:spTgt spid="9222">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22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a:xfrm>
            <a:off x="250825" y="76200"/>
            <a:ext cx="7993063" cy="381000"/>
          </a:xfrm>
        </p:spPr>
        <p:txBody>
          <a:bodyPr/>
          <a:lstStyle/>
          <a:p>
            <a:pPr eaLnBrk="1" hangingPunct="1"/>
            <a:r>
              <a:rPr lang="ar-JO" dirty="0">
                <a:solidFill>
                  <a:srgbClr val="996633"/>
                </a:solidFill>
                <a:ea typeface="Geneva" charset="0"/>
              </a:rPr>
              <a:t>جدول تلخيص عوبديا</a:t>
            </a:r>
            <a:endParaRPr lang="en-US" dirty="0">
              <a:solidFill>
                <a:srgbClr val="996633"/>
              </a:solidFill>
              <a:ea typeface="Geneva" charset="0"/>
            </a:endParaRPr>
          </a:p>
        </p:txBody>
      </p:sp>
      <p:graphicFrame>
        <p:nvGraphicFramePr>
          <p:cNvPr id="17524" name="Group 116"/>
          <p:cNvGraphicFramePr>
            <a:graphicFrameLocks noGrp="1"/>
          </p:cNvGraphicFramePr>
          <p:nvPr>
            <p:extLst>
              <p:ext uri="{D42A27DB-BD31-4B8C-83A1-F6EECF244321}">
                <p14:modId xmlns:p14="http://schemas.microsoft.com/office/powerpoint/2010/main" val="555042860"/>
              </p:ext>
            </p:extLst>
          </p:nvPr>
        </p:nvGraphicFramePr>
        <p:xfrm>
          <a:off x="304800" y="661988"/>
          <a:ext cx="8534400" cy="5846067"/>
        </p:xfrm>
        <a:graphic>
          <a:graphicData uri="http://schemas.openxmlformats.org/drawingml/2006/table">
            <a:tbl>
              <a:tblPr/>
              <a:tblGrid>
                <a:gridCol w="12192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gridCol w="2133600">
                  <a:extLst>
                    <a:ext uri="{9D8B030D-6E8A-4147-A177-3AD203B41FA5}">
                      <a16:colId xmlns:a16="http://schemas.microsoft.com/office/drawing/2014/main" val="20004"/>
                    </a:ext>
                  </a:extLst>
                </a:gridCol>
              </a:tblGrid>
              <a:tr h="552424">
                <a:tc gridSpan="5">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دمار أدوم بسبب مقاومتها ليهوذا</a:t>
                      </a:r>
                      <a:endParaRPr kumimoji="0" lang="en-US" sz="16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90522">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دمار أدوم</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يوم الرب</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54012">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الأعداد 1-14</a:t>
                      </a:r>
                      <a:endParaRPr kumimoji="0" lang="en-US" sz="24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الأعداد 15-21</a:t>
                      </a:r>
                      <a:endParaRPr kumimoji="0" lang="en-US" sz="24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612746">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دينونة أدوم</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بركة يهوذا</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640076">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عيسو المتكبر يهزم</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يعقوب العاجز</a:t>
                      </a:r>
                      <a:endParaRPr kumimoji="0" lang="en-US"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يعقوب القوي يهزم </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عيسو الذليل</a:t>
                      </a:r>
                      <a:endParaRPr kumimoji="0" lang="en-US"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552424">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ازدراء أدوم وجرائمه</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إدانة ومصائب أدوم</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552424">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الماضي</a:t>
                      </a:r>
                      <a:endParaRPr kumimoji="0" lang="en-US" sz="24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المستقبل</a:t>
                      </a:r>
                      <a:endParaRPr kumimoji="0" lang="en-US" sz="24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438131">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المؤلف</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الدينونة</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الأسباب</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الدمار</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الملك</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298443">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عنوان   موحى به</a:t>
                      </a:r>
                      <a:endParaRPr kumimoji="0" lang="en-US"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1أ</a:t>
                      </a:r>
                      <a:endParaRPr kumimoji="0" lang="en-US"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تنبؤ عن     التواضع</a:t>
                      </a:r>
                      <a:endParaRPr kumimoji="0" lang="en-US"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1ب-9</a:t>
                      </a:r>
                      <a:endParaRPr kumimoji="0" lang="en-US"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دينونة   الظالمين</a:t>
                      </a:r>
                      <a:endParaRPr kumimoji="0" lang="en-US"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10-14</a:t>
                      </a:r>
                      <a:endParaRPr kumimoji="0" lang="en-US"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دينونة                 الأعداء المعاصرين</a:t>
                      </a:r>
                      <a:endParaRPr kumimoji="0" lang="en-US"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15-16</a:t>
                      </a:r>
                      <a:endParaRPr kumimoji="0" lang="en-US"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endParaRPr kumimoji="0" lang="en-US"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بركات</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إسرائيل المعاصرة</a:t>
                      </a:r>
                      <a:endParaRPr kumimoji="0" lang="en-US"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17-21</a:t>
                      </a:r>
                      <a:endParaRPr kumimoji="0" lang="en-US"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25994" name="AutoShape 104">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p:txBody>
      </p:sp>
      <p:sp>
        <p:nvSpPr>
          <p:cNvPr id="125995" name="AutoShape 108">
            <a:hlinkClick r:id="rId4" action="ppaction://hlinksldjump" highlightClick="1"/>
            <a:hlinkHover r:id="rId4" action="ppaction://hlinksldjump"/>
          </p:cNvPr>
          <p:cNvSpPr>
            <a:spLocks noChangeArrowheads="1"/>
          </p:cNvSpPr>
          <p:nvPr/>
        </p:nvSpPr>
        <p:spPr bwMode="auto">
          <a:xfrm>
            <a:off x="304800" y="1752600"/>
            <a:ext cx="8458200" cy="685800"/>
          </a:xfrm>
          <a:prstGeom prst="actionButtonDocumen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p:txBody>
      </p:sp>
      <p:sp>
        <p:nvSpPr>
          <p:cNvPr id="125996" name="AutoShape 111">
            <a:hlinkClick r:id="rId4" action="ppaction://hlinksldjump" highlightClick="1"/>
            <a:hlinkHover r:id="rId4" action="ppaction://hlinksldjump"/>
          </p:cNvPr>
          <p:cNvSpPr>
            <a:spLocks noChangeArrowheads="1"/>
          </p:cNvSpPr>
          <p:nvPr/>
        </p:nvSpPr>
        <p:spPr bwMode="auto">
          <a:xfrm>
            <a:off x="7315200" y="1752600"/>
            <a:ext cx="1371600" cy="609600"/>
          </a:xfrm>
          <a:prstGeom prst="actionButtonDocumen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p:txBody>
      </p:sp>
      <p:sp>
        <p:nvSpPr>
          <p:cNvPr id="125997" name="Text Box 117"/>
          <p:cNvSpPr txBox="1">
            <a:spLocks noChangeArrowheads="1"/>
          </p:cNvSpPr>
          <p:nvPr/>
        </p:nvSpPr>
        <p:spPr bwMode="auto">
          <a:xfrm>
            <a:off x="84264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rPr>
              <a:t>594</a:t>
            </a: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esson 152: Amos and Obadiah">
            <a:extLst>
              <a:ext uri="{FF2B5EF4-FFF2-40B4-BE49-F238E27FC236}">
                <a16:creationId xmlns:a16="http://schemas.microsoft.com/office/drawing/2014/main" id="{8D34C1B3-0545-1D31-4A54-E1275E4BF9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6412"/>
          <a:stretch/>
        </p:blipFill>
        <p:spPr bwMode="auto">
          <a:xfrm>
            <a:off x="-36512" y="0"/>
            <a:ext cx="9180512" cy="6861996"/>
          </a:xfrm>
          <a:prstGeom prst="rect">
            <a:avLst/>
          </a:prstGeom>
          <a:noFill/>
          <a:extLst>
            <a:ext uri="{909E8E84-426E-40DD-AFC4-6F175D3DCCD1}">
              <a14:hiddenFill xmlns:a14="http://schemas.microsoft.com/office/drawing/2010/main">
                <a:solidFill>
                  <a:srgbClr val="FFFFFF"/>
                </a:solidFill>
              </a14:hiddenFill>
            </a:ext>
          </a:extLst>
        </p:spPr>
      </p:pic>
      <p:sp>
        <p:nvSpPr>
          <p:cNvPr id="128001" name="Rectangle 2"/>
          <p:cNvSpPr>
            <a:spLocks noGrp="1" noChangeArrowheads="1"/>
          </p:cNvSpPr>
          <p:nvPr>
            <p:ph type="title"/>
          </p:nvPr>
        </p:nvSpPr>
        <p:spPr>
          <a:xfrm>
            <a:off x="0" y="304800"/>
            <a:ext cx="9124950" cy="1143000"/>
          </a:xfrm>
        </p:spPr>
        <p:txBody>
          <a:bodyPr/>
          <a:lstStyle/>
          <a:p>
            <a:pPr eaLnBrk="1" hangingPunct="1"/>
            <a:r>
              <a:rPr lang="ar-JO" dirty="0">
                <a:solidFill>
                  <a:srgbClr val="FAFBF9"/>
                </a:solidFill>
                <a:effectLst>
                  <a:glow rad="228600">
                    <a:schemeClr val="accent4">
                      <a:satMod val="175000"/>
                      <a:alpha val="94000"/>
                    </a:schemeClr>
                  </a:glow>
                </a:effectLst>
                <a:ea typeface="Geneva" charset="0"/>
              </a:rPr>
              <a:t>التأليف: الداخلي الخارجي</a:t>
            </a:r>
            <a:endParaRPr lang="en-US" dirty="0">
              <a:solidFill>
                <a:srgbClr val="FAFBF9"/>
              </a:solidFill>
              <a:effectLst>
                <a:glow rad="228600">
                  <a:schemeClr val="accent4">
                    <a:satMod val="175000"/>
                    <a:alpha val="94000"/>
                  </a:schemeClr>
                </a:glow>
              </a:effectLst>
              <a:ea typeface="Geneva" charset="0"/>
            </a:endParaRPr>
          </a:p>
        </p:txBody>
      </p:sp>
      <p:sp>
        <p:nvSpPr>
          <p:cNvPr id="128002" name="Rectangle 3"/>
          <p:cNvSpPr>
            <a:spLocks noGrp="1" noChangeArrowheads="1"/>
          </p:cNvSpPr>
          <p:nvPr>
            <p:ph type="body" idx="1"/>
          </p:nvPr>
        </p:nvSpPr>
        <p:spPr>
          <a:xfrm>
            <a:off x="-36512" y="1752600"/>
            <a:ext cx="8113712" cy="4800600"/>
          </a:xfrm>
        </p:spPr>
        <p:txBody>
          <a:bodyPr/>
          <a:lstStyle/>
          <a:p>
            <a:pPr algn="r" rtl="1" eaLnBrk="1" hangingPunct="1">
              <a:buClr>
                <a:srgbClr val="FAFBF9"/>
              </a:buClr>
            </a:pPr>
            <a:r>
              <a:rPr lang="ar-JO" dirty="0">
                <a:solidFill>
                  <a:srgbClr val="FAFBF9"/>
                </a:solidFill>
                <a:effectLst>
                  <a:glow rad="228600">
                    <a:schemeClr val="accent4">
                      <a:satMod val="175000"/>
                      <a:alpha val="94000"/>
                    </a:schemeClr>
                  </a:glow>
                </a:effectLst>
                <a:ea typeface="Geneva" charset="0"/>
              </a:rPr>
              <a:t>على الأغلب</a:t>
            </a:r>
            <a:endParaRPr lang="en-US" dirty="0">
              <a:solidFill>
                <a:srgbClr val="FAFBF9"/>
              </a:solidFill>
              <a:effectLst>
                <a:glow rad="228600">
                  <a:schemeClr val="accent4">
                    <a:satMod val="175000"/>
                    <a:alpha val="94000"/>
                  </a:schemeClr>
                </a:glow>
              </a:effectLst>
              <a:ea typeface="Geneva" charset="0"/>
            </a:endParaRPr>
          </a:p>
          <a:p>
            <a:pPr lvl="1" algn="r" rtl="1" eaLnBrk="1" hangingPunct="1">
              <a:buClr>
                <a:srgbClr val="FAFBF9"/>
              </a:buClr>
            </a:pPr>
            <a:r>
              <a:rPr lang="ar-JO" dirty="0">
                <a:solidFill>
                  <a:srgbClr val="FAFBF9"/>
                </a:solidFill>
                <a:effectLst>
                  <a:glow rad="228600">
                    <a:schemeClr val="accent4">
                      <a:satMod val="175000"/>
                      <a:alpha val="94000"/>
                    </a:schemeClr>
                  </a:glow>
                </a:effectLst>
                <a:ea typeface="Geneva" charset="0"/>
              </a:rPr>
              <a:t>عبد آخاب الذي أخفى أنبياء الله في كهف (1 ملوك 18: 3)</a:t>
            </a:r>
            <a:endParaRPr lang="en-US" dirty="0">
              <a:solidFill>
                <a:srgbClr val="FAFBF9"/>
              </a:solidFill>
              <a:effectLst>
                <a:glow rad="228600">
                  <a:schemeClr val="accent4">
                    <a:satMod val="175000"/>
                    <a:alpha val="94000"/>
                  </a:schemeClr>
                </a:glow>
              </a:effectLst>
              <a:ea typeface="Geneva" charset="0"/>
            </a:endParaRPr>
          </a:p>
          <a:p>
            <a:pPr algn="r" rtl="1" eaLnBrk="1" hangingPunct="1">
              <a:buClr>
                <a:srgbClr val="FAFBF9"/>
              </a:buClr>
            </a:pPr>
            <a:r>
              <a:rPr lang="ar-JO" dirty="0">
                <a:solidFill>
                  <a:srgbClr val="FAFBF9"/>
                </a:solidFill>
                <a:effectLst>
                  <a:glow rad="228600">
                    <a:schemeClr val="accent4">
                      <a:satMod val="175000"/>
                      <a:alpha val="94000"/>
                    </a:schemeClr>
                  </a:glow>
                </a:effectLst>
                <a:ea typeface="Geneva" charset="0"/>
              </a:rPr>
              <a:t>أحد الأنبياء الثلاثة الذين كتبوا بشكل حصري عن أمة غير يهودية</a:t>
            </a:r>
            <a:endParaRPr lang="en-US" dirty="0">
              <a:solidFill>
                <a:srgbClr val="FAFBF9"/>
              </a:solidFill>
              <a:effectLst>
                <a:glow rad="228600">
                  <a:schemeClr val="accent4">
                    <a:satMod val="175000"/>
                    <a:alpha val="94000"/>
                  </a:schemeClr>
                </a:glow>
              </a:effectLst>
              <a:ea typeface="Geneva" charset="0"/>
            </a:endParaRPr>
          </a:p>
          <a:p>
            <a:pPr lvl="1" algn="r" rtl="1" eaLnBrk="1" hangingPunct="1">
              <a:buClr>
                <a:srgbClr val="FAFBF9"/>
              </a:buClr>
            </a:pPr>
            <a:r>
              <a:rPr lang="ar-JO" dirty="0">
                <a:solidFill>
                  <a:srgbClr val="FAFBF9"/>
                </a:solidFill>
                <a:effectLst>
                  <a:glow rad="228600">
                    <a:schemeClr val="accent4">
                      <a:satMod val="175000"/>
                      <a:alpha val="94000"/>
                    </a:schemeClr>
                  </a:glow>
                </a:effectLst>
                <a:ea typeface="Geneva" charset="0"/>
              </a:rPr>
              <a:t>كتب حبقوق عن بابل</a:t>
            </a:r>
          </a:p>
          <a:p>
            <a:pPr lvl="1" algn="r" rtl="1" eaLnBrk="1" hangingPunct="1">
              <a:buClr>
                <a:srgbClr val="FAFBF9"/>
              </a:buClr>
            </a:pPr>
            <a:r>
              <a:rPr lang="ar-JO" dirty="0">
                <a:solidFill>
                  <a:srgbClr val="FAFBF9"/>
                </a:solidFill>
                <a:effectLst>
                  <a:glow rad="228600">
                    <a:schemeClr val="accent4">
                      <a:satMod val="175000"/>
                      <a:alpha val="94000"/>
                    </a:schemeClr>
                  </a:glow>
                </a:effectLst>
                <a:ea typeface="Geneva" charset="0"/>
              </a:rPr>
              <a:t>كتب ناحوم عن أشور</a:t>
            </a:r>
          </a:p>
          <a:p>
            <a:pPr lvl="1" algn="r" rtl="1" eaLnBrk="1" hangingPunct="1">
              <a:buClr>
                <a:srgbClr val="FAFBF9"/>
              </a:buClr>
            </a:pPr>
            <a:r>
              <a:rPr lang="ar-JO" dirty="0">
                <a:solidFill>
                  <a:srgbClr val="FAFBF9"/>
                </a:solidFill>
                <a:effectLst>
                  <a:glow rad="228600">
                    <a:schemeClr val="accent4">
                      <a:satMod val="175000"/>
                      <a:alpha val="94000"/>
                    </a:schemeClr>
                  </a:glow>
                </a:effectLst>
                <a:ea typeface="Geneva" charset="0"/>
              </a:rPr>
              <a:t>كتب عوبديا عن أدوم</a:t>
            </a:r>
            <a:endParaRPr lang="en-US" dirty="0">
              <a:solidFill>
                <a:srgbClr val="FAFBF9"/>
              </a:solidFill>
              <a:effectLst>
                <a:glow rad="228600">
                  <a:schemeClr val="accent4">
                    <a:satMod val="175000"/>
                    <a:alpha val="94000"/>
                  </a:schemeClr>
                </a:glow>
              </a:effectLst>
              <a:ea typeface="Geneva" charset="0"/>
            </a:endParaRPr>
          </a:p>
        </p:txBody>
      </p:sp>
      <p:sp>
        <p:nvSpPr>
          <p:cNvPr id="128004" name="AutoShape 9">
            <a:hlinkClick r:id="rId4"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p:txBody>
      </p:sp>
      <p:sp>
        <p:nvSpPr>
          <p:cNvPr id="128005" name="Text Box 10"/>
          <p:cNvSpPr txBox="1">
            <a:spLocks noChangeArrowheads="1"/>
          </p:cNvSpPr>
          <p:nvPr/>
        </p:nvSpPr>
        <p:spPr bwMode="auto">
          <a:xfrm>
            <a:off x="84264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AFBF9"/>
                </a:solidFill>
                <a:effectLst>
                  <a:glow rad="228600">
                    <a:srgbClr val="3A2D2B">
                      <a:satMod val="175000"/>
                      <a:alpha val="94000"/>
                    </a:srgbClr>
                  </a:glow>
                </a:effectLst>
                <a:uLnTx/>
                <a:uFillTx/>
                <a:latin typeface="Arial" panose="020B0604020202020204" pitchFamily="34" charset="0"/>
                <a:ea typeface="ＭＳ Ｐゴシック" charset="0"/>
                <a:cs typeface="Arial" panose="020B0604020202020204" pitchFamily="34" charset="0"/>
              </a:rPr>
              <a:t>595</a:t>
            </a:r>
            <a:endParaRPr kumimoji="0" lang="en-US" sz="2400" b="1" u="none" strike="noStrike" kern="1200" cap="none" spc="0" normalizeH="0" baseline="0" noProof="0" dirty="0">
              <a:ln>
                <a:noFill/>
              </a:ln>
              <a:solidFill>
                <a:srgbClr val="FAFBF9"/>
              </a:solidFill>
              <a:effectLst>
                <a:glow rad="228600">
                  <a:srgbClr val="3A2D2B">
                    <a:satMod val="175000"/>
                    <a:alpha val="94000"/>
                  </a:srgbClr>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Lesson 152: Amos and Obadiah">
            <a:extLst>
              <a:ext uri="{FF2B5EF4-FFF2-40B4-BE49-F238E27FC236}">
                <a16:creationId xmlns:a16="http://schemas.microsoft.com/office/drawing/2014/main" id="{EFAD0BE8-3C4A-5C87-D6CD-61714A5AFB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6412"/>
          <a:stretch/>
        </p:blipFill>
        <p:spPr bwMode="auto">
          <a:xfrm>
            <a:off x="-36512" y="0"/>
            <a:ext cx="9180512" cy="6861996"/>
          </a:xfrm>
          <a:prstGeom prst="rect">
            <a:avLst/>
          </a:prstGeom>
          <a:noFill/>
          <a:extLst>
            <a:ext uri="{909E8E84-426E-40DD-AFC4-6F175D3DCCD1}">
              <a14:hiddenFill xmlns:a14="http://schemas.microsoft.com/office/drawing/2010/main">
                <a:solidFill>
                  <a:srgbClr val="FFFFFF"/>
                </a:solidFill>
              </a14:hiddenFill>
            </a:ext>
          </a:extLst>
        </p:spPr>
      </p:pic>
      <p:sp>
        <p:nvSpPr>
          <p:cNvPr id="130049" name="Rectangle 2"/>
          <p:cNvSpPr>
            <a:spLocks noGrp="1" noChangeArrowheads="1"/>
          </p:cNvSpPr>
          <p:nvPr>
            <p:ph type="title"/>
          </p:nvPr>
        </p:nvSpPr>
        <p:spPr>
          <a:xfrm>
            <a:off x="-36512" y="0"/>
            <a:ext cx="9161462" cy="762000"/>
          </a:xfrm>
        </p:spPr>
        <p:txBody>
          <a:bodyPr/>
          <a:lstStyle/>
          <a:p>
            <a:pPr eaLnBrk="1" hangingPunct="1"/>
            <a:r>
              <a:rPr lang="ar-JO" dirty="0">
                <a:solidFill>
                  <a:srgbClr val="FAFBF9"/>
                </a:solidFill>
                <a:effectLst>
                  <a:glow rad="228600">
                    <a:schemeClr val="accent4">
                      <a:satMod val="175000"/>
                      <a:alpha val="94000"/>
                    </a:schemeClr>
                  </a:glow>
                </a:effectLst>
                <a:ea typeface="Geneva" charset="0"/>
              </a:rPr>
              <a:t>التأليف: الدليل الخارجي</a:t>
            </a:r>
            <a:endParaRPr lang="en-US" dirty="0">
              <a:solidFill>
                <a:srgbClr val="FAFBF9"/>
              </a:solidFill>
              <a:effectLst>
                <a:glow rad="228600">
                  <a:schemeClr val="accent4">
                    <a:satMod val="175000"/>
                    <a:alpha val="98000"/>
                  </a:schemeClr>
                </a:glow>
              </a:effectLst>
              <a:ea typeface="Geneva" charset="0"/>
            </a:endParaRPr>
          </a:p>
        </p:txBody>
      </p:sp>
      <p:sp>
        <p:nvSpPr>
          <p:cNvPr id="130050" name="Rectangle 3"/>
          <p:cNvSpPr>
            <a:spLocks noGrp="1" noChangeArrowheads="1"/>
          </p:cNvSpPr>
          <p:nvPr>
            <p:ph type="body" idx="1"/>
          </p:nvPr>
        </p:nvSpPr>
        <p:spPr>
          <a:xfrm>
            <a:off x="233445" y="1049645"/>
            <a:ext cx="8443011" cy="1080120"/>
          </a:xfrm>
        </p:spPr>
        <p:txBody>
          <a:bodyPr/>
          <a:lstStyle/>
          <a:p>
            <a:pPr marL="609600" indent="-609600" algn="r" rtl="1" eaLnBrk="1" hangingPunct="1">
              <a:buClr>
                <a:srgbClr val="FAFBF9"/>
              </a:buClr>
            </a:pPr>
            <a:r>
              <a:rPr lang="ar-JO" dirty="0">
                <a:solidFill>
                  <a:srgbClr val="FAFBF9"/>
                </a:solidFill>
                <a:effectLst>
                  <a:glow rad="228600">
                    <a:schemeClr val="accent4">
                      <a:satMod val="175000"/>
                      <a:alpha val="98000"/>
                    </a:schemeClr>
                  </a:glow>
                </a:effectLst>
                <a:ea typeface="Geneva" charset="0"/>
              </a:rPr>
              <a:t>اسم شائع – 12 مرة في العهد القديم</a:t>
            </a:r>
            <a:endParaRPr lang="en-US" dirty="0">
              <a:solidFill>
                <a:srgbClr val="FAFBF9"/>
              </a:solidFill>
              <a:effectLst>
                <a:glow rad="228600">
                  <a:schemeClr val="accent4">
                    <a:satMod val="175000"/>
                    <a:alpha val="98000"/>
                  </a:schemeClr>
                </a:glow>
              </a:effectLst>
              <a:ea typeface="Geneva" charset="0"/>
            </a:endParaRPr>
          </a:p>
          <a:p>
            <a:pPr marL="609600" indent="-609600" algn="r" rtl="1" eaLnBrk="1" hangingPunct="1">
              <a:buClr>
                <a:srgbClr val="FAFBF9"/>
              </a:buClr>
            </a:pPr>
            <a:r>
              <a:rPr lang="ar-JO" dirty="0">
                <a:solidFill>
                  <a:srgbClr val="FAFBF9"/>
                </a:solidFill>
                <a:effectLst>
                  <a:glow rad="228600">
                    <a:schemeClr val="accent4">
                      <a:satMod val="175000"/>
                      <a:alpha val="98000"/>
                    </a:schemeClr>
                  </a:glow>
                </a:effectLst>
                <a:ea typeface="Geneva" charset="0"/>
              </a:rPr>
              <a:t>احتمالات مختلفة</a:t>
            </a:r>
            <a:endParaRPr lang="en-US" dirty="0">
              <a:solidFill>
                <a:srgbClr val="FAFBF9"/>
              </a:solidFill>
              <a:effectLst>
                <a:glow rad="228600">
                  <a:schemeClr val="accent4">
                    <a:satMod val="175000"/>
                    <a:alpha val="98000"/>
                  </a:schemeClr>
                </a:glow>
              </a:effectLst>
              <a:ea typeface="Geneva" charset="0"/>
            </a:endParaRPr>
          </a:p>
        </p:txBody>
      </p:sp>
      <p:sp>
        <p:nvSpPr>
          <p:cNvPr id="130051" name="AutoShape 5">
            <a:hlinkClick r:id="rId4" action="ppaction://hlinksldjump" highlightClick="1"/>
          </p:cNvPr>
          <p:cNvSpPr>
            <a:spLocks noChangeArrowheads="1"/>
          </p:cNvSpPr>
          <p:nvPr/>
        </p:nvSpPr>
        <p:spPr bwMode="auto">
          <a:xfrm>
            <a:off x="8458200" y="6248400"/>
            <a:ext cx="685800" cy="609600"/>
          </a:xfrm>
          <a:prstGeom prst="actionButtonBackPrevious">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AFBF9"/>
              </a:solidFill>
              <a:effectLst>
                <a:glow rad="228600">
                  <a:srgbClr val="3A2D2B">
                    <a:satMod val="175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130052" name="Text Box 6"/>
          <p:cNvSpPr txBox="1">
            <a:spLocks noChangeArrowheads="1"/>
          </p:cNvSpPr>
          <p:nvPr/>
        </p:nvSpPr>
        <p:spPr bwMode="auto">
          <a:xfrm>
            <a:off x="84264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AFBF9"/>
                </a:solidFill>
                <a:effectLst>
                  <a:glow rad="228600">
                    <a:srgbClr val="3A2D2B">
                      <a:satMod val="175000"/>
                      <a:alpha val="98000"/>
                    </a:srgbClr>
                  </a:glow>
                </a:effectLst>
                <a:uLnTx/>
                <a:uFillTx/>
                <a:latin typeface="Arial" panose="020B0604020202020204" pitchFamily="34" charset="0"/>
                <a:ea typeface="ＭＳ Ｐゴシック" charset="0"/>
                <a:cs typeface="Arial" panose="020B0604020202020204" pitchFamily="34" charset="0"/>
              </a:rPr>
              <a:t>595</a:t>
            </a:r>
            <a:endParaRPr kumimoji="0" lang="en-US" sz="2400" b="1" u="none" strike="noStrike" kern="1200" cap="none" spc="0" normalizeH="0" baseline="0" noProof="0" dirty="0">
              <a:ln>
                <a:noFill/>
              </a:ln>
              <a:solidFill>
                <a:srgbClr val="FAFBF9"/>
              </a:solidFill>
              <a:effectLst>
                <a:glow rad="228600">
                  <a:srgbClr val="3A2D2B">
                    <a:satMod val="175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3">
            <a:extLst>
              <a:ext uri="{FF2B5EF4-FFF2-40B4-BE49-F238E27FC236}">
                <a16:creationId xmlns:a16="http://schemas.microsoft.com/office/drawing/2014/main" id="{7278C288-96F1-DA28-B603-44B4C0E7859D}"/>
              </a:ext>
            </a:extLst>
          </p:cNvPr>
          <p:cNvSpPr txBox="1">
            <a:spLocks noChangeArrowheads="1"/>
          </p:cNvSpPr>
          <p:nvPr/>
        </p:nvSpPr>
        <p:spPr bwMode="auto">
          <a:xfrm>
            <a:off x="-290561" y="2262096"/>
            <a:ext cx="8443011" cy="27596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65000"/>
              <a:buFont typeface="Wingdings" charset="0"/>
              <a:buChar char="v"/>
              <a:defRPr sz="2800" b="1" i="0">
                <a:solidFill>
                  <a:schemeClr val="tx1"/>
                </a:solidFill>
                <a:latin typeface="Arial" panose="020B0604020202020204" pitchFamily="34" charset="0"/>
                <a:ea typeface="Geneva" charset="-128"/>
                <a:cs typeface="Arial" panose="020B0604020202020204" pitchFamily="34" charset="0"/>
              </a:defRPr>
            </a:lvl1pPr>
            <a:lvl2pPr marL="742950" indent="-285750" algn="l" rtl="0" eaLnBrk="0" fontAlgn="base" hangingPunct="0">
              <a:spcBef>
                <a:spcPct val="20000"/>
              </a:spcBef>
              <a:spcAft>
                <a:spcPct val="0"/>
              </a:spcAft>
              <a:buChar char="–"/>
              <a:defRPr sz="2400" b="1" i="0">
                <a:solidFill>
                  <a:schemeClr val="tx1"/>
                </a:solidFill>
                <a:latin typeface="Arial" panose="020B0604020202020204" pitchFamily="34" charset="0"/>
                <a:ea typeface="Geneva" pitchFamily="-108" charset="-128"/>
                <a:cs typeface="Arial" panose="020B0604020202020204" pitchFamily="34" charset="0"/>
              </a:defRPr>
            </a:lvl2pPr>
            <a:lvl3pPr marL="11430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SzPct val="65000"/>
              <a:buChar char="•"/>
              <a:defRPr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a:lstStyle>
          <a:p>
            <a:pPr marL="914400" lvl="2" indent="0" algn="r" eaLnBrk="1" hangingPunct="1">
              <a:buClr>
                <a:srgbClr val="FAFBF9"/>
              </a:buClr>
              <a:buFontTx/>
              <a:buNone/>
            </a:pPr>
            <a:r>
              <a:rPr lang="ar-JO" sz="2400" kern="0" dirty="0">
                <a:solidFill>
                  <a:srgbClr val="FAFBF9"/>
                </a:solidFill>
                <a:effectLst>
                  <a:glow rad="228600">
                    <a:schemeClr val="accent4">
                      <a:satMod val="175000"/>
                      <a:alpha val="98000"/>
                    </a:schemeClr>
                  </a:glow>
                </a:effectLst>
                <a:ea typeface="ＭＳ Ｐゴシック" charset="0"/>
              </a:rPr>
              <a:t>1. خادم آخاب الذي أخفى أنبياء الله في كهف (1 ملوك 18: 3)</a:t>
            </a:r>
            <a:endParaRPr lang="en-US" sz="2400" kern="0" dirty="0">
              <a:solidFill>
                <a:srgbClr val="FAFBF9"/>
              </a:solidFill>
              <a:effectLst>
                <a:glow rad="228600">
                  <a:schemeClr val="accent4">
                    <a:satMod val="175000"/>
                    <a:alpha val="98000"/>
                  </a:schemeClr>
                </a:glow>
              </a:effectLst>
              <a:ea typeface="ＭＳ Ｐゴシック" charset="0"/>
            </a:endParaRPr>
          </a:p>
          <a:p>
            <a:pPr marL="914400" lvl="2" indent="0" algn="r" eaLnBrk="1" hangingPunct="1">
              <a:buClr>
                <a:srgbClr val="FAFBF9"/>
              </a:buClr>
              <a:buFontTx/>
              <a:buNone/>
            </a:pPr>
            <a:r>
              <a:rPr lang="ar-JO" sz="2400" kern="0" dirty="0">
                <a:solidFill>
                  <a:srgbClr val="FAFBF9"/>
                </a:solidFill>
                <a:effectLst>
                  <a:glow rad="228600">
                    <a:schemeClr val="accent4">
                      <a:satMod val="175000"/>
                      <a:alpha val="98000"/>
                    </a:schemeClr>
                  </a:glow>
                </a:effectLst>
                <a:ea typeface="ＭＳ Ｐゴシック" charset="0"/>
              </a:rPr>
              <a:t>2. أحد موظفي يهوشافاط الذي أرسله الملك لتعليم الناموس في يهوذا    </a:t>
            </a:r>
          </a:p>
          <a:p>
            <a:pPr marL="914400" lvl="2" indent="0" algn="r" eaLnBrk="1" hangingPunct="1">
              <a:buClr>
                <a:srgbClr val="FAFBF9"/>
              </a:buClr>
              <a:buFontTx/>
              <a:buNone/>
            </a:pPr>
            <a:r>
              <a:rPr lang="ar-JO" sz="2400" kern="0" dirty="0">
                <a:solidFill>
                  <a:srgbClr val="FAFBF9"/>
                </a:solidFill>
                <a:effectLst>
                  <a:glow rad="228600">
                    <a:schemeClr val="accent4">
                      <a:satMod val="175000"/>
                      <a:alpha val="98000"/>
                    </a:schemeClr>
                  </a:glow>
                </a:effectLst>
                <a:ea typeface="ＭＳ Ｐゴシック" charset="0"/>
              </a:rPr>
              <a:t>    (2 أخ 17: 7)</a:t>
            </a:r>
            <a:endParaRPr lang="en-US" sz="2400" kern="0" dirty="0">
              <a:solidFill>
                <a:srgbClr val="FAFBF9"/>
              </a:solidFill>
              <a:effectLst>
                <a:glow rad="228600">
                  <a:schemeClr val="accent4">
                    <a:satMod val="175000"/>
                    <a:alpha val="98000"/>
                  </a:schemeClr>
                </a:glow>
              </a:effectLst>
              <a:ea typeface="ＭＳ Ｐゴシック" charset="0"/>
            </a:endParaRPr>
          </a:p>
          <a:p>
            <a:pPr marL="914400" lvl="2" indent="0" algn="r" eaLnBrk="1" hangingPunct="1">
              <a:buClr>
                <a:srgbClr val="FAFBF9"/>
              </a:buClr>
              <a:buFontTx/>
              <a:buNone/>
            </a:pPr>
            <a:r>
              <a:rPr lang="ar-JO" sz="2400" kern="0" dirty="0">
                <a:solidFill>
                  <a:srgbClr val="FAFBF9"/>
                </a:solidFill>
                <a:effectLst>
                  <a:glow rad="228600">
                    <a:schemeClr val="accent4">
                      <a:satMod val="175000"/>
                      <a:alpha val="98000"/>
                    </a:schemeClr>
                  </a:glow>
                </a:effectLst>
                <a:ea typeface="ＭＳ Ｐゴシック" charset="0"/>
              </a:rPr>
              <a:t>3. مراقب إصلاحات الملك يوشيا الذي كان لاوياً (2 أخ 34: 12)</a:t>
            </a:r>
            <a:endParaRPr lang="en-US" sz="2400" kern="0" dirty="0">
              <a:solidFill>
                <a:srgbClr val="FAFBF9"/>
              </a:solidFill>
              <a:effectLst>
                <a:glow rad="228600">
                  <a:schemeClr val="accent4">
                    <a:satMod val="175000"/>
                    <a:alpha val="98000"/>
                  </a:schemeClr>
                </a:glow>
              </a:effectLst>
              <a:ea typeface="ＭＳ Ｐゴシック" charset="0"/>
            </a:endParaRPr>
          </a:p>
          <a:p>
            <a:pPr marL="914400" lvl="2" indent="0" algn="r" eaLnBrk="1" hangingPunct="1">
              <a:buClr>
                <a:srgbClr val="FAFBF9"/>
              </a:buClr>
              <a:buFontTx/>
              <a:buNone/>
            </a:pPr>
            <a:r>
              <a:rPr lang="ar-JO" sz="2400" kern="0" dirty="0">
                <a:solidFill>
                  <a:srgbClr val="FAFBF9"/>
                </a:solidFill>
                <a:effectLst>
                  <a:glow rad="228600">
                    <a:schemeClr val="accent4">
                      <a:satMod val="175000"/>
                      <a:alpha val="98000"/>
                    </a:schemeClr>
                  </a:glow>
                </a:effectLst>
                <a:ea typeface="ＭＳ Ｐゴシック" charset="0"/>
              </a:rPr>
              <a:t>4. قائد عزرا الذي رجع من السبي (عزرا 8: 9)</a:t>
            </a:r>
            <a:endParaRPr lang="en-US" sz="2400" kern="0" dirty="0">
              <a:solidFill>
                <a:srgbClr val="FAFBF9"/>
              </a:solidFill>
              <a:effectLst>
                <a:glow rad="228600">
                  <a:schemeClr val="accent4">
                    <a:satMod val="175000"/>
                    <a:alpha val="98000"/>
                  </a:schemeClr>
                </a:glow>
              </a:effectLst>
              <a:ea typeface="ＭＳ Ｐゴシック" charset="0"/>
            </a:endParaRPr>
          </a:p>
          <a:p>
            <a:pPr marL="914400" lvl="2" indent="0" algn="r" eaLnBrk="1" hangingPunct="1">
              <a:buClr>
                <a:srgbClr val="FAFBF9"/>
              </a:buClr>
              <a:buFontTx/>
              <a:buNone/>
            </a:pPr>
            <a:r>
              <a:rPr lang="ar-JO" sz="2400" kern="0" dirty="0">
                <a:solidFill>
                  <a:srgbClr val="FAFBF9"/>
                </a:solidFill>
                <a:effectLst>
                  <a:glow rad="228600">
                    <a:schemeClr val="accent4">
                      <a:satMod val="175000"/>
                      <a:alpha val="98000"/>
                    </a:schemeClr>
                  </a:glow>
                </a:effectLst>
                <a:ea typeface="ＭＳ Ｐゴシック" charset="0"/>
              </a:rPr>
              <a:t>5. كاهن انخرط في النهضة زمن نحميا (نح 10: 5)</a:t>
            </a:r>
            <a:endParaRPr lang="en-US" kern="0" dirty="0">
              <a:solidFill>
                <a:srgbClr val="FAFBF9"/>
              </a:solidFill>
              <a:effectLst>
                <a:glow rad="228600">
                  <a:schemeClr val="accent4">
                    <a:satMod val="175000"/>
                    <a:alpha val="98000"/>
                  </a:schemeClr>
                </a:glow>
              </a:effectLst>
              <a:ea typeface="ＭＳ Ｐゴシック" charset="0"/>
            </a:endParaRPr>
          </a:p>
        </p:txBody>
      </p:sp>
      <p:sp>
        <p:nvSpPr>
          <p:cNvPr id="3" name="Rectangle 3">
            <a:extLst>
              <a:ext uri="{FF2B5EF4-FFF2-40B4-BE49-F238E27FC236}">
                <a16:creationId xmlns:a16="http://schemas.microsoft.com/office/drawing/2014/main" id="{A84B8BAE-9E09-870C-46BC-7B5F02B5D950}"/>
              </a:ext>
            </a:extLst>
          </p:cNvPr>
          <p:cNvSpPr txBox="1">
            <a:spLocks noChangeArrowheads="1"/>
          </p:cNvSpPr>
          <p:nvPr/>
        </p:nvSpPr>
        <p:spPr bwMode="auto">
          <a:xfrm>
            <a:off x="233445" y="5154101"/>
            <a:ext cx="8443011" cy="65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65000"/>
              <a:buFont typeface="Wingdings" charset="0"/>
              <a:buChar char="v"/>
              <a:defRPr sz="2800" b="1" i="0">
                <a:solidFill>
                  <a:schemeClr val="tx1"/>
                </a:solidFill>
                <a:latin typeface="Arial" panose="020B0604020202020204" pitchFamily="34" charset="0"/>
                <a:ea typeface="Geneva" charset="-128"/>
                <a:cs typeface="Arial" panose="020B0604020202020204" pitchFamily="34" charset="0"/>
              </a:defRPr>
            </a:lvl1pPr>
            <a:lvl2pPr marL="742950" indent="-285750" algn="l" rtl="0" eaLnBrk="0" fontAlgn="base" hangingPunct="0">
              <a:spcBef>
                <a:spcPct val="20000"/>
              </a:spcBef>
              <a:spcAft>
                <a:spcPct val="0"/>
              </a:spcAft>
              <a:buChar char="–"/>
              <a:defRPr sz="2400" b="1" i="0">
                <a:solidFill>
                  <a:schemeClr val="tx1"/>
                </a:solidFill>
                <a:latin typeface="Arial" panose="020B0604020202020204" pitchFamily="34" charset="0"/>
                <a:ea typeface="Geneva" pitchFamily="-108" charset="-128"/>
                <a:cs typeface="Arial" panose="020B0604020202020204" pitchFamily="34" charset="0"/>
              </a:defRPr>
            </a:lvl2pPr>
            <a:lvl3pPr marL="11430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SzPct val="65000"/>
              <a:buChar char="•"/>
              <a:defRPr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a:lstStyle>
          <a:p>
            <a:pPr marL="609600" indent="-609600" algn="r" rtl="1" eaLnBrk="1" hangingPunct="1">
              <a:buClr>
                <a:srgbClr val="FAFBF9"/>
              </a:buClr>
            </a:pPr>
            <a:r>
              <a:rPr lang="ar-JO" kern="0" dirty="0">
                <a:solidFill>
                  <a:srgbClr val="FAFBF9"/>
                </a:solidFill>
                <a:effectLst>
                  <a:glow rad="228600">
                    <a:schemeClr val="accent4">
                      <a:satMod val="175000"/>
                      <a:alpha val="98000"/>
                    </a:schemeClr>
                  </a:glow>
                </a:effectLst>
                <a:ea typeface="Geneva" charset="0"/>
              </a:rPr>
              <a:t>على الأغلب الخيار 1 – تم تحديدة من قبل التلمود وتبعه جيروم</a:t>
            </a:r>
            <a:r>
              <a:rPr lang="en-US" kern="0" dirty="0">
                <a:solidFill>
                  <a:srgbClr val="FAFBF9"/>
                </a:solidFill>
                <a:effectLst>
                  <a:glow rad="228600">
                    <a:schemeClr val="accent4">
                      <a:satMod val="175000"/>
                      <a:alpha val="98000"/>
                    </a:schemeClr>
                  </a:glow>
                </a:effectLst>
                <a:ea typeface="Geneva" charset="0"/>
              </a:rPr>
              <a:t> </a:t>
            </a: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Lesson 152: Amos and Obadiah">
            <a:extLst>
              <a:ext uri="{FF2B5EF4-FFF2-40B4-BE49-F238E27FC236}">
                <a16:creationId xmlns:a16="http://schemas.microsoft.com/office/drawing/2014/main" id="{66001110-85AC-F779-C092-D26A184B5B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6412"/>
          <a:stretch/>
        </p:blipFill>
        <p:spPr bwMode="auto">
          <a:xfrm>
            <a:off x="-36512" y="0"/>
            <a:ext cx="9180512" cy="6861996"/>
          </a:xfrm>
          <a:prstGeom prst="rect">
            <a:avLst/>
          </a:prstGeom>
          <a:noFill/>
          <a:extLst>
            <a:ext uri="{909E8E84-426E-40DD-AFC4-6F175D3DCCD1}">
              <a14:hiddenFill xmlns:a14="http://schemas.microsoft.com/office/drawing/2010/main">
                <a:solidFill>
                  <a:srgbClr val="FFFFFF"/>
                </a:solidFill>
              </a14:hiddenFill>
            </a:ext>
          </a:extLst>
        </p:spPr>
      </p:pic>
      <p:sp>
        <p:nvSpPr>
          <p:cNvPr id="132097" name="Rectangle 2"/>
          <p:cNvSpPr>
            <a:spLocks noGrp="1" noChangeArrowheads="1"/>
          </p:cNvSpPr>
          <p:nvPr>
            <p:ph type="title"/>
          </p:nvPr>
        </p:nvSpPr>
        <p:spPr>
          <a:xfrm>
            <a:off x="685800" y="0"/>
            <a:ext cx="7772400" cy="1143000"/>
          </a:xfrm>
          <a:effectLst>
            <a:glow rad="228600">
              <a:schemeClr val="accent4">
                <a:satMod val="175000"/>
                <a:alpha val="40000"/>
              </a:schemeClr>
            </a:glow>
          </a:effectLst>
        </p:spPr>
        <p:txBody>
          <a:bodyPr/>
          <a:lstStyle/>
          <a:p>
            <a:pPr eaLnBrk="1" hangingPunct="1"/>
            <a:r>
              <a:rPr lang="ar-JO" dirty="0">
                <a:solidFill>
                  <a:srgbClr val="FAFBF9"/>
                </a:solidFill>
                <a:effectLst>
                  <a:glow rad="228600">
                    <a:schemeClr val="accent4">
                      <a:satMod val="175000"/>
                      <a:alpha val="86000"/>
                    </a:schemeClr>
                  </a:glow>
                </a:effectLst>
                <a:ea typeface="Geneva" charset="0"/>
              </a:rPr>
              <a:t>الدليل الداخلي</a:t>
            </a:r>
            <a:endParaRPr lang="en-US" dirty="0">
              <a:solidFill>
                <a:srgbClr val="FAFBF9"/>
              </a:solidFill>
              <a:effectLst>
                <a:glow rad="228600">
                  <a:schemeClr val="accent4">
                    <a:satMod val="175000"/>
                    <a:alpha val="86000"/>
                  </a:schemeClr>
                </a:glow>
              </a:effectLst>
              <a:ea typeface="Geneva" charset="0"/>
            </a:endParaRPr>
          </a:p>
        </p:txBody>
      </p:sp>
      <p:sp>
        <p:nvSpPr>
          <p:cNvPr id="132098" name="Rectangle 3"/>
          <p:cNvSpPr>
            <a:spLocks noGrp="1" noChangeArrowheads="1"/>
          </p:cNvSpPr>
          <p:nvPr>
            <p:ph type="body" idx="1"/>
          </p:nvPr>
        </p:nvSpPr>
        <p:spPr>
          <a:xfrm>
            <a:off x="395288" y="1828800"/>
            <a:ext cx="8353425" cy="3760788"/>
          </a:xfrm>
          <a:effectLst>
            <a:glow rad="228600">
              <a:schemeClr val="accent4">
                <a:satMod val="175000"/>
                <a:alpha val="40000"/>
              </a:schemeClr>
            </a:glow>
          </a:effectLst>
        </p:spPr>
        <p:txBody>
          <a:bodyPr/>
          <a:lstStyle/>
          <a:p>
            <a:pPr algn="r" rtl="1" eaLnBrk="1" hangingPunct="1">
              <a:buClr>
                <a:srgbClr val="FAFBF9"/>
              </a:buClr>
            </a:pPr>
            <a:r>
              <a:rPr lang="ar-JO" sz="3200" dirty="0">
                <a:solidFill>
                  <a:srgbClr val="FAFBF9"/>
                </a:solidFill>
                <a:effectLst>
                  <a:glow rad="228600">
                    <a:schemeClr val="accent4">
                      <a:satMod val="175000"/>
                      <a:alpha val="86000"/>
                    </a:schemeClr>
                  </a:glow>
                </a:effectLst>
                <a:ea typeface="Geneva" charset="0"/>
              </a:rPr>
              <a:t>لا يوجد دليل على تحديد الكاتب تماماً – رؤيا عوبديا      (1: 1أ) – غير واضح</a:t>
            </a:r>
            <a:endParaRPr lang="en-US" sz="3200" dirty="0">
              <a:solidFill>
                <a:srgbClr val="FAFBF9"/>
              </a:solidFill>
              <a:effectLst>
                <a:glow rad="228600">
                  <a:schemeClr val="accent4">
                    <a:satMod val="175000"/>
                    <a:alpha val="86000"/>
                  </a:schemeClr>
                </a:glow>
              </a:effectLst>
              <a:ea typeface="Geneva" charset="0"/>
            </a:endParaRPr>
          </a:p>
          <a:p>
            <a:pPr algn="r" rtl="1" eaLnBrk="1" hangingPunct="1">
              <a:buClr>
                <a:srgbClr val="FAFBF9"/>
              </a:buClr>
            </a:pPr>
            <a:r>
              <a:rPr lang="ar-JO" sz="3200" dirty="0">
                <a:solidFill>
                  <a:srgbClr val="FAFBF9"/>
                </a:solidFill>
                <a:effectLst>
                  <a:glow rad="228600">
                    <a:schemeClr val="accent4">
                      <a:satMod val="175000"/>
                      <a:alpha val="86000"/>
                    </a:schemeClr>
                  </a:glow>
                </a:effectLst>
                <a:ea typeface="Geneva" charset="0"/>
              </a:rPr>
              <a:t>لا يوجد ذكر لاسم والده، موطنه الأصلي أو حتى الملك الحاكم.</a:t>
            </a:r>
            <a:endParaRPr lang="en-US" sz="3200" dirty="0">
              <a:solidFill>
                <a:srgbClr val="FAFBF9"/>
              </a:solidFill>
              <a:effectLst>
                <a:glow rad="228600">
                  <a:schemeClr val="accent4">
                    <a:satMod val="175000"/>
                    <a:alpha val="86000"/>
                  </a:schemeClr>
                </a:glow>
              </a:effectLst>
              <a:ea typeface="Geneva" charset="0"/>
            </a:endParaRPr>
          </a:p>
          <a:p>
            <a:pPr algn="r" rtl="1" eaLnBrk="1" hangingPunct="1">
              <a:buClr>
                <a:srgbClr val="FAFBF9"/>
              </a:buClr>
            </a:pPr>
            <a:r>
              <a:rPr lang="ar-JO" sz="3200" dirty="0">
                <a:solidFill>
                  <a:srgbClr val="FAFBF9"/>
                </a:solidFill>
                <a:effectLst>
                  <a:glow rad="228600">
                    <a:schemeClr val="accent4">
                      <a:satMod val="175000"/>
                      <a:alpha val="86000"/>
                    </a:schemeClr>
                  </a:glow>
                </a:effectLst>
                <a:ea typeface="Geneva" charset="0"/>
              </a:rPr>
              <a:t>عاش على الأغلب في المملكة الجنوبية</a:t>
            </a:r>
            <a:endParaRPr lang="en-US" sz="3200" dirty="0">
              <a:solidFill>
                <a:srgbClr val="FAFBF9"/>
              </a:solidFill>
              <a:effectLst>
                <a:glow rad="228600">
                  <a:schemeClr val="accent4">
                    <a:satMod val="175000"/>
                    <a:alpha val="86000"/>
                  </a:schemeClr>
                </a:glow>
              </a:effectLst>
              <a:ea typeface="Geneva" charset="0"/>
            </a:endParaRPr>
          </a:p>
          <a:p>
            <a:pPr algn="r" rtl="1" eaLnBrk="1" hangingPunct="1">
              <a:buClr>
                <a:srgbClr val="FAFBF9"/>
              </a:buClr>
            </a:pPr>
            <a:r>
              <a:rPr lang="ar-JO" sz="3200" dirty="0">
                <a:solidFill>
                  <a:srgbClr val="FAFBF9"/>
                </a:solidFill>
                <a:effectLst>
                  <a:glow rad="228600">
                    <a:schemeClr val="accent4">
                      <a:satMod val="175000"/>
                      <a:alpha val="86000"/>
                    </a:schemeClr>
                  </a:glow>
                </a:effectLst>
                <a:ea typeface="Geneva" charset="0"/>
              </a:rPr>
              <a:t>على الأغلب ليس من نسل ملكي أو كهنوتي</a:t>
            </a:r>
            <a:endParaRPr lang="en-US" sz="3200" dirty="0">
              <a:solidFill>
                <a:srgbClr val="FAFBF9"/>
              </a:solidFill>
              <a:effectLst>
                <a:glow rad="228600">
                  <a:schemeClr val="accent4">
                    <a:satMod val="175000"/>
                    <a:alpha val="86000"/>
                  </a:schemeClr>
                </a:glow>
              </a:effectLst>
              <a:ea typeface="Geneva" charset="0"/>
            </a:endParaRPr>
          </a:p>
        </p:txBody>
      </p:sp>
      <p:sp>
        <p:nvSpPr>
          <p:cNvPr id="132099" name="AutoShape 5">
            <a:hlinkClick r:id="rId4" action="ppaction://hlinksldjump" highlightClick="1"/>
          </p:cNvPr>
          <p:cNvSpPr>
            <a:spLocks noChangeArrowheads="1"/>
          </p:cNvSpPr>
          <p:nvPr/>
        </p:nvSpPr>
        <p:spPr bwMode="auto">
          <a:xfrm>
            <a:off x="8458200" y="6248400"/>
            <a:ext cx="685800" cy="609600"/>
          </a:xfrm>
          <a:prstGeom prst="actionButtonBackPrevious">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AFBF9"/>
              </a:solidFill>
              <a:effectLst/>
              <a:uLnTx/>
              <a:uFillTx/>
              <a:latin typeface="Arial" panose="020B0604020202020204" pitchFamily="34" charset="0"/>
              <a:ea typeface="ＭＳ Ｐゴシック" charset="0"/>
              <a:cs typeface="Arial" panose="020B0604020202020204" pitchFamily="34" charset="0"/>
            </a:endParaRPr>
          </a:p>
        </p:txBody>
      </p:sp>
      <p:sp>
        <p:nvSpPr>
          <p:cNvPr id="132100" name="Text Box 6"/>
          <p:cNvSpPr txBox="1">
            <a:spLocks noChangeArrowheads="1"/>
          </p:cNvSpPr>
          <p:nvPr/>
        </p:nvSpPr>
        <p:spPr bwMode="auto">
          <a:xfrm>
            <a:off x="8426450" y="76200"/>
            <a:ext cx="704039" cy="461665"/>
          </a:xfrm>
          <a:prstGeom prst="rect">
            <a:avLst/>
          </a:prstGeom>
          <a:noFill/>
          <a:ln>
            <a:noFill/>
          </a:ln>
          <a:effectLst>
            <a:glow rad="228600">
              <a:schemeClr val="accent4">
                <a:satMod val="175000"/>
                <a:alpha val="40000"/>
              </a:schemeClr>
            </a:glo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AFBF9"/>
                </a:solidFill>
                <a:effectLst>
                  <a:glow rad="228600">
                    <a:srgbClr val="3A2D2B">
                      <a:satMod val="175000"/>
                      <a:alpha val="86000"/>
                    </a:srgbClr>
                  </a:glow>
                </a:effectLst>
                <a:uLnTx/>
                <a:uFillTx/>
                <a:latin typeface="Arial" panose="020B0604020202020204" pitchFamily="34" charset="0"/>
                <a:ea typeface="ＭＳ Ｐゴシック" charset="0"/>
                <a:cs typeface="Arial" panose="020B0604020202020204" pitchFamily="34" charset="0"/>
              </a:rPr>
              <a:t>595</a:t>
            </a:r>
            <a:endParaRPr kumimoji="0" lang="en-US" sz="2400" b="1" u="none" strike="noStrike" kern="1200" cap="none" spc="0" normalizeH="0" baseline="0" noProof="0" dirty="0">
              <a:ln>
                <a:noFill/>
              </a:ln>
              <a:solidFill>
                <a:srgbClr val="FAFBF9"/>
              </a:solidFill>
              <a:effectLst>
                <a:glow rad="228600">
                  <a:srgbClr val="3A2D2B">
                    <a:satMod val="175000"/>
                    <a:alpha val="86000"/>
                  </a:srgbClr>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ChangeArrowheads="1"/>
          </p:cNvSpPr>
          <p:nvPr>
            <p:ph type="title"/>
          </p:nvPr>
        </p:nvSpPr>
        <p:spPr>
          <a:xfrm>
            <a:off x="762000" y="228600"/>
            <a:ext cx="7772400" cy="1143000"/>
          </a:xfrm>
        </p:spPr>
        <p:txBody>
          <a:bodyPr/>
          <a:lstStyle/>
          <a:p>
            <a:pPr eaLnBrk="1" hangingPunct="1"/>
            <a:r>
              <a:rPr lang="ar-JO" dirty="0">
                <a:solidFill>
                  <a:srgbClr val="996633"/>
                </a:solidFill>
                <a:ea typeface="Geneva" charset="0"/>
              </a:rPr>
              <a:t>الجمهور</a:t>
            </a:r>
            <a:endParaRPr lang="en-US" dirty="0">
              <a:solidFill>
                <a:srgbClr val="996633"/>
              </a:solidFill>
              <a:ea typeface="Geneva" charset="0"/>
            </a:endParaRPr>
          </a:p>
        </p:txBody>
      </p:sp>
      <p:sp>
        <p:nvSpPr>
          <p:cNvPr id="134146" name="Rectangle 3"/>
          <p:cNvSpPr>
            <a:spLocks noGrp="1" noChangeArrowheads="1"/>
          </p:cNvSpPr>
          <p:nvPr>
            <p:ph type="body" idx="1"/>
          </p:nvPr>
        </p:nvSpPr>
        <p:spPr>
          <a:xfrm>
            <a:off x="611188" y="1772915"/>
            <a:ext cx="6625108" cy="4104357"/>
          </a:xfrm>
        </p:spPr>
        <p:txBody>
          <a:bodyPr/>
          <a:lstStyle/>
          <a:p>
            <a:pPr algn="r" rtl="1" eaLnBrk="1" hangingPunct="1"/>
            <a:r>
              <a:rPr lang="ar-JO" sz="3200" dirty="0">
                <a:solidFill>
                  <a:srgbClr val="FF3300"/>
                </a:solidFill>
                <a:ea typeface="Geneva" charset="0"/>
              </a:rPr>
              <a:t>تم نقلها في الأصل إلى المملكة الجنوبية وليس إلى أدوم نفسها</a:t>
            </a:r>
            <a:endParaRPr lang="en-US" sz="3200" dirty="0">
              <a:solidFill>
                <a:srgbClr val="FF3300"/>
              </a:solidFill>
              <a:ea typeface="Geneva" charset="0"/>
            </a:endParaRPr>
          </a:p>
          <a:p>
            <a:pPr lvl="1" algn="r" rtl="1" eaLnBrk="1" hangingPunct="1"/>
            <a:r>
              <a:rPr lang="ar-JO" sz="2800" dirty="0">
                <a:ea typeface="Geneva" charset="0"/>
              </a:rPr>
              <a:t>بسبب ذكر أورشليم (الأعداد 11، 20، جبل صهيون في الأعداد 17، 21) ويهوذا (ع 12، يعقوب في الأعداد 17-18)</a:t>
            </a:r>
            <a:endParaRPr lang="en-US" sz="2800" dirty="0">
              <a:ea typeface="Geneva" charset="0"/>
            </a:endParaRPr>
          </a:p>
        </p:txBody>
      </p:sp>
      <p:sp>
        <p:nvSpPr>
          <p:cNvPr id="134148" name="AutoShape 8">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p:txBody>
      </p:sp>
      <p:sp>
        <p:nvSpPr>
          <p:cNvPr id="134149" name="Text Box 9"/>
          <p:cNvSpPr txBox="1">
            <a:spLocks noChangeArrowheads="1"/>
          </p:cNvSpPr>
          <p:nvPr/>
        </p:nvSpPr>
        <p:spPr bwMode="auto">
          <a:xfrm>
            <a:off x="84264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rPr>
              <a:t>595</a:t>
            </a: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ChangeArrowheads="1"/>
          </p:cNvSpPr>
          <p:nvPr>
            <p:ph type="title"/>
          </p:nvPr>
        </p:nvSpPr>
        <p:spPr>
          <a:xfrm>
            <a:off x="685800" y="304800"/>
            <a:ext cx="7772400" cy="1143000"/>
          </a:xfrm>
        </p:spPr>
        <p:txBody>
          <a:bodyPr/>
          <a:lstStyle/>
          <a:p>
            <a:pPr eaLnBrk="1" hangingPunct="1"/>
            <a:r>
              <a:rPr lang="ar-JO" dirty="0">
                <a:solidFill>
                  <a:srgbClr val="996633"/>
                </a:solidFill>
                <a:ea typeface="Geneva" charset="0"/>
              </a:rPr>
              <a:t>مسائل</a:t>
            </a:r>
            <a:endParaRPr lang="en-US" dirty="0">
              <a:solidFill>
                <a:srgbClr val="996633"/>
              </a:solidFill>
              <a:ea typeface="Geneva" charset="0"/>
            </a:endParaRPr>
          </a:p>
        </p:txBody>
      </p:sp>
      <p:sp>
        <p:nvSpPr>
          <p:cNvPr id="31747" name="Rectangle 3"/>
          <p:cNvSpPr>
            <a:spLocks noGrp="1" noChangeArrowheads="1"/>
          </p:cNvSpPr>
          <p:nvPr>
            <p:ph type="body" idx="1"/>
          </p:nvPr>
        </p:nvSpPr>
        <p:spPr>
          <a:xfrm>
            <a:off x="395536" y="1978496"/>
            <a:ext cx="6658446" cy="4114800"/>
          </a:xfrm>
        </p:spPr>
        <p:txBody>
          <a:bodyPr/>
          <a:lstStyle/>
          <a:p>
            <a:pPr algn="r" rtl="1" eaLnBrk="1" hangingPunct="1"/>
            <a:r>
              <a:rPr lang="ar-JO" sz="3200" dirty="0">
                <a:ea typeface="Geneva" charset="0"/>
              </a:rPr>
              <a:t>إذا كان سفر عوبديا موحى به فلماذا لم يتم الإقتباس منه في العهد الجديد؟</a:t>
            </a:r>
            <a:endParaRPr lang="en-US" sz="3200" dirty="0">
              <a:ea typeface="Geneva" charset="0"/>
            </a:endParaRPr>
          </a:p>
          <a:p>
            <a:pPr marL="0" indent="0" eaLnBrk="1" hangingPunct="1">
              <a:buNone/>
            </a:pPr>
            <a:endParaRPr lang="en-US" sz="3200" dirty="0">
              <a:solidFill>
                <a:srgbClr val="FF3300"/>
              </a:solidFill>
              <a:ea typeface="Geneva" charset="0"/>
            </a:endParaRPr>
          </a:p>
          <a:p>
            <a:pPr algn="r" rtl="1" eaLnBrk="1" hangingPunct="1"/>
            <a:r>
              <a:rPr lang="ar-JO" sz="3200" dirty="0">
                <a:solidFill>
                  <a:srgbClr val="FF3300"/>
                </a:solidFill>
                <a:ea typeface="Geneva" charset="0"/>
              </a:rPr>
              <a:t>هل نبوة عوبديا ببساطة تعبير عن القومية اليهودية؟</a:t>
            </a:r>
            <a:r>
              <a:rPr lang="en-US" sz="3200" dirty="0">
                <a:ea typeface="Geneva" charset="0"/>
              </a:rPr>
              <a:t> </a:t>
            </a:r>
          </a:p>
        </p:txBody>
      </p:sp>
      <p:sp>
        <p:nvSpPr>
          <p:cNvPr id="31748" name="Oval 4"/>
          <p:cNvSpPr>
            <a:spLocks noChangeArrowheads="1"/>
          </p:cNvSpPr>
          <p:nvPr/>
        </p:nvSpPr>
        <p:spPr bwMode="auto">
          <a:xfrm>
            <a:off x="5486400" y="228600"/>
            <a:ext cx="1905000" cy="1295400"/>
          </a:xfrm>
          <a:prstGeom prst="ellipse">
            <a:avLst/>
          </a:prstGeom>
          <a:solidFill>
            <a:schemeClr val="accent1"/>
          </a:solidFill>
          <a:ln w="9525">
            <a:solidFill>
              <a:schemeClr val="tx1"/>
            </a:solidFill>
            <a:round/>
            <a:headEnd/>
            <a:tailEnd/>
          </a:ln>
        </p:spPr>
        <p:txBody>
          <a:bodyPr wrap="none" anchor="ctr"/>
          <a:lstStyle/>
          <a:p>
            <a:pPr algn="ctr"/>
            <a:r>
              <a:rPr lang="ar-JO" sz="9600" b="1" dirty="0">
                <a:solidFill>
                  <a:srgbClr val="FF3300"/>
                </a:solidFill>
                <a:latin typeface="Arial" panose="020B0604020202020204" pitchFamily="34" charset="0"/>
                <a:cs typeface="Arial" panose="020B0604020202020204" pitchFamily="34" charset="0"/>
              </a:rPr>
              <a:t>؟</a:t>
            </a:r>
            <a:endParaRPr lang="en-US" sz="9600" b="1" dirty="0">
              <a:solidFill>
                <a:srgbClr val="FF3300"/>
              </a:solidFill>
              <a:latin typeface="Arial" panose="020B0604020202020204" pitchFamily="34" charset="0"/>
              <a:cs typeface="Arial" panose="020B0604020202020204" pitchFamily="34" charset="0"/>
            </a:endParaRPr>
          </a:p>
        </p:txBody>
      </p:sp>
      <p:sp>
        <p:nvSpPr>
          <p:cNvPr id="138244" name="AutoShape 6">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38245" name="AutoShape 7">
            <a:hlinkClick r:id="rId4" action="ppaction://hlinksldjump" highlightClick="1"/>
          </p:cNvPr>
          <p:cNvSpPr>
            <a:spLocks noChangeArrowheads="1"/>
          </p:cNvSpPr>
          <p:nvPr/>
        </p:nvSpPr>
        <p:spPr bwMode="auto">
          <a:xfrm>
            <a:off x="914400" y="3810000"/>
            <a:ext cx="7162800" cy="1676400"/>
          </a:xfrm>
          <a:prstGeom prst="actionButtonBlank">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36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31748">
                                            <p:txEl>
                                              <p:pRg st="0" end="0"/>
                                            </p:txEl>
                                          </p:spTgt>
                                        </p:tgtEl>
                                        <p:attrNameLst>
                                          <p:attrName>style.visibility</p:attrName>
                                        </p:attrNameLst>
                                      </p:cBhvr>
                                      <p:to>
                                        <p:strVal val="visible"/>
                                      </p:to>
                                    </p:set>
                                    <p:anim calcmode="lin" valueType="num">
                                      <p:cBhvr>
                                        <p:cTn id="7" dur="5000" fill="hold"/>
                                        <p:tgtEl>
                                          <p:spTgt spid="31748">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3174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747">
                                            <p:txEl>
                                              <p:pRg st="0" end="0"/>
                                            </p:txEl>
                                          </p:spTgt>
                                        </p:tgtEl>
                                        <p:attrNameLst>
                                          <p:attrName>style.visibility</p:attrName>
                                        </p:attrNameLst>
                                      </p:cBhvr>
                                      <p:to>
                                        <p:strVal val="visible"/>
                                      </p:to>
                                    </p:set>
                                    <p:anim calcmode="lin" valueType="num">
                                      <p:cBhvr additive="base">
                                        <p:cTn id="13" dur="500" fill="hold"/>
                                        <p:tgtEl>
                                          <p:spTgt spid="3174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7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747">
                                            <p:txEl>
                                              <p:pRg st="2" end="2"/>
                                            </p:txEl>
                                          </p:spTgt>
                                        </p:tgtEl>
                                        <p:attrNameLst>
                                          <p:attrName>style.visibility</p:attrName>
                                        </p:attrNameLst>
                                      </p:cBhvr>
                                      <p:to>
                                        <p:strVal val="visible"/>
                                      </p:to>
                                    </p:set>
                                    <p:anim calcmode="lin" valueType="num">
                                      <p:cBhvr additive="base">
                                        <p:cTn id="19" dur="500" fill="hold"/>
                                        <p:tgtEl>
                                          <p:spTgt spid="3174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174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autoUpdateAnimBg="0"/>
      <p:bldP spid="31748" grpId="0" build="p" autoUpdateAnimBg="0"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732"/>
            <a:ext cx="9144000" cy="6556664"/>
          </a:xfrm>
          <a:prstGeom prst="rect">
            <a:avLst/>
          </a:prstGeom>
        </p:spPr>
      </p:pic>
      <p:sp>
        <p:nvSpPr>
          <p:cNvPr id="104449" name="Oval 4"/>
          <p:cNvSpPr>
            <a:spLocks noChangeArrowheads="1"/>
          </p:cNvSpPr>
          <p:nvPr/>
        </p:nvSpPr>
        <p:spPr bwMode="auto">
          <a:xfrm>
            <a:off x="179512" y="1988840"/>
            <a:ext cx="5184576" cy="1944216"/>
          </a:xfrm>
          <a:prstGeom prst="ellipse">
            <a:avLst/>
          </a:prstGeom>
          <a:solidFill>
            <a:schemeClr val="bg2"/>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DACA9C"/>
              </a:solidFill>
              <a:effectLst/>
              <a:uLnTx/>
              <a:uFillTx/>
              <a:latin typeface="Arial" panose="020B0604020202020204" pitchFamily="34" charset="0"/>
              <a:cs typeface="Arial" panose="020B0604020202020204" pitchFamily="34" charset="0"/>
            </a:endParaRPr>
          </a:p>
        </p:txBody>
      </p:sp>
      <p:sp>
        <p:nvSpPr>
          <p:cNvPr id="104450" name="Rectangle 6"/>
          <p:cNvSpPr>
            <a:spLocks noChangeArrowheads="1"/>
          </p:cNvSpPr>
          <p:nvPr/>
        </p:nvSpPr>
        <p:spPr bwMode="auto">
          <a:xfrm>
            <a:off x="0" y="620688"/>
            <a:ext cx="6660232" cy="1200329"/>
          </a:xfrm>
          <a:prstGeom prst="rect">
            <a:avLst/>
          </a:prstGeom>
          <a:no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463634"/>
                </a:solidFill>
                <a:effectLst/>
                <a:uLnTx/>
                <a:uFillTx/>
                <a:latin typeface="Arial" panose="020B0604020202020204" pitchFamily="34" charset="0"/>
                <a:cs typeface="Arial" panose="020B0604020202020204" pitchFamily="34" charset="0"/>
              </a:rPr>
              <a:t>كن متواضعاً</a:t>
            </a:r>
            <a:endParaRPr kumimoji="0" lang="en-US" sz="7200" b="1" u="none" strike="noStrike" kern="1200" cap="none" spc="0" normalizeH="0" baseline="0" noProof="0" dirty="0">
              <a:ln>
                <a:noFill/>
              </a:ln>
              <a:solidFill>
                <a:srgbClr val="463634"/>
              </a:solidFill>
              <a:effectLst/>
              <a:uLnTx/>
              <a:uFillTx/>
              <a:latin typeface="Arial" panose="020B0604020202020204" pitchFamily="34" charset="0"/>
              <a:cs typeface="Arial" panose="020B0604020202020204" pitchFamily="34" charset="0"/>
            </a:endParaRPr>
          </a:p>
        </p:txBody>
      </p:sp>
      <p:sp>
        <p:nvSpPr>
          <p:cNvPr id="104452" name="Rectangle 9"/>
          <p:cNvSpPr>
            <a:spLocks noGrp="1" noChangeArrowheads="1"/>
          </p:cNvSpPr>
          <p:nvPr>
            <p:ph type="ctrTitle"/>
          </p:nvPr>
        </p:nvSpPr>
        <p:spPr>
          <a:xfrm>
            <a:off x="500114" y="2488250"/>
            <a:ext cx="4543371" cy="940750"/>
          </a:xfrm>
          <a:noFill/>
          <a:ln cap="flat">
            <a:noFill/>
            <a:miter lim="800000"/>
            <a:headEnd/>
            <a:tailEnd/>
          </a:ln>
        </p:spPr>
        <p:txBody>
          <a:bodyPr wrap="none"/>
          <a:lstStyle/>
          <a:p>
            <a:pPr eaLnBrk="1" hangingPunct="1"/>
            <a:r>
              <a:rPr lang="ar-JO" sz="6000" dirty="0">
                <a:solidFill>
                  <a:schemeClr val="accent2">
                    <a:lumMod val="20000"/>
                    <a:lumOff val="80000"/>
                  </a:schemeClr>
                </a:solidFill>
                <a:ea typeface="Geneva" charset="0"/>
              </a:rPr>
              <a:t>عوبديا</a:t>
            </a:r>
            <a:endParaRPr lang="en-US" sz="6000" dirty="0">
              <a:solidFill>
                <a:schemeClr val="accent2">
                  <a:lumMod val="20000"/>
                  <a:lumOff val="80000"/>
                </a:schemeClr>
              </a:solidFill>
              <a:ea typeface="Geneva" charset="0"/>
            </a:endParaRPr>
          </a:p>
        </p:txBody>
      </p:sp>
      <p:sp>
        <p:nvSpPr>
          <p:cNvPr id="7"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318330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4452"/>
                                        </p:tgtEl>
                                        <p:attrNameLst>
                                          <p:attrName>style.visibility</p:attrName>
                                        </p:attrNameLst>
                                      </p:cBhvr>
                                      <p:to>
                                        <p:strVal val="visible"/>
                                      </p:to>
                                    </p:set>
                                    <p:animEffect transition="in" filter="fade">
                                      <p:cBhvr>
                                        <p:cTn id="7" dur="1000"/>
                                        <p:tgtEl>
                                          <p:spTgt spid="104452"/>
                                        </p:tgtEl>
                                      </p:cBhvr>
                                    </p:animEffect>
                                    <p:anim calcmode="lin" valueType="num">
                                      <p:cBhvr>
                                        <p:cTn id="8" dur="1000" fill="hold"/>
                                        <p:tgtEl>
                                          <p:spTgt spid="104452"/>
                                        </p:tgtEl>
                                        <p:attrNameLst>
                                          <p:attrName>ppt_x</p:attrName>
                                        </p:attrNameLst>
                                      </p:cBhvr>
                                      <p:tavLst>
                                        <p:tav tm="0">
                                          <p:val>
                                            <p:strVal val="#ppt_x"/>
                                          </p:val>
                                        </p:tav>
                                        <p:tav tm="100000">
                                          <p:val>
                                            <p:strVal val="#ppt_x"/>
                                          </p:val>
                                        </p:tav>
                                      </p:tavLst>
                                    </p:anim>
                                    <p:anim calcmode="lin" valueType="num">
                                      <p:cBhvr>
                                        <p:cTn id="9" dur="1000" fill="hold"/>
                                        <p:tgtEl>
                                          <p:spTgt spid="10445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4449"/>
                                        </p:tgtEl>
                                        <p:attrNameLst>
                                          <p:attrName>style.visibility</p:attrName>
                                        </p:attrNameLst>
                                      </p:cBhvr>
                                      <p:to>
                                        <p:strVal val="visible"/>
                                      </p:to>
                                    </p:set>
                                    <p:animEffect transition="in" filter="fade">
                                      <p:cBhvr>
                                        <p:cTn id="12" dur="1000"/>
                                        <p:tgtEl>
                                          <p:spTgt spid="104449"/>
                                        </p:tgtEl>
                                      </p:cBhvr>
                                    </p:animEffect>
                                    <p:anim calcmode="lin" valueType="num">
                                      <p:cBhvr>
                                        <p:cTn id="13" dur="1000" fill="hold"/>
                                        <p:tgtEl>
                                          <p:spTgt spid="104449"/>
                                        </p:tgtEl>
                                        <p:attrNameLst>
                                          <p:attrName>ppt_x</p:attrName>
                                        </p:attrNameLst>
                                      </p:cBhvr>
                                      <p:tavLst>
                                        <p:tav tm="0">
                                          <p:val>
                                            <p:strVal val="#ppt_x"/>
                                          </p:val>
                                        </p:tav>
                                        <p:tav tm="100000">
                                          <p:val>
                                            <p:strVal val="#ppt_x"/>
                                          </p:val>
                                        </p:tav>
                                      </p:tavLst>
                                    </p:anim>
                                    <p:anim calcmode="lin" valueType="num">
                                      <p:cBhvr>
                                        <p:cTn id="14" dur="1000" fill="hold"/>
                                        <p:tgtEl>
                                          <p:spTgt spid="1044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49" grpId="0" animBg="1"/>
      <p:bldP spid="10445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كملك عالمي سيدين الله أدوم</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 وجميع الأمم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التي تقاوم أمته.</a:t>
            </a:r>
            <a:endParaRPr kumimoji="0" lang="en-US" sz="48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24"/>
          <p:cNvSpPr txBox="1">
            <a:spLocks noChangeArrowheads="1"/>
          </p:cNvSpPr>
          <p:nvPr/>
        </p:nvSpPr>
        <p:spPr bwMode="auto">
          <a:xfrm>
            <a:off x="8428515"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343</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0BD7415B-5E7D-3344-8A1F-455DDA61D54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عوبديا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4730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56792"/>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كلنا نكره الكبرياء</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6836" y="2708920"/>
            <a:ext cx="9144000" cy="14401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مع أننا نعاني معها</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0421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لماذا تعتقد أننا نعاني مع</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الكبر</a:t>
            </a:r>
            <a:r>
              <a:rPr kumimoji="0" lang="ar-JO" sz="80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يا</a:t>
            </a:r>
            <a:r>
              <a:rPr kumimoji="0" lang="ar-JO"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ء</a:t>
            </a:r>
            <a:endParaRPr kumimoji="0" lang="en-US"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130554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كيف يتجاوب الله مع</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الكبر</a:t>
            </a:r>
            <a:r>
              <a:rPr kumimoji="0" lang="ar-JO" sz="80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يا</a:t>
            </a:r>
            <a:r>
              <a:rPr kumimoji="0" lang="ar-JO"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ء</a:t>
            </a:r>
            <a:endParaRPr kumimoji="0" lang="en-US"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713193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6370" name="Rectangle 3"/>
          <p:cNvSpPr>
            <a:spLocks noChangeArrowheads="1"/>
          </p:cNvSpPr>
          <p:nvPr/>
        </p:nvSpPr>
        <p:spPr bwMode="auto">
          <a:xfrm>
            <a:off x="0" y="4648200"/>
            <a:ext cx="533400" cy="22098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86371" name="Picture 4"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1127125"/>
            <a:ext cx="5326063"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5" name="Text Box 5"/>
          <p:cNvSpPr txBox="1">
            <a:spLocks noChangeArrowheads="1"/>
          </p:cNvSpPr>
          <p:nvPr/>
        </p:nvSpPr>
        <p:spPr bwMode="auto">
          <a:xfrm>
            <a:off x="4572000" y="177800"/>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تكوين - ملاخي</a:t>
            </a:r>
            <a:endPar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0966" name="Text Box 6"/>
          <p:cNvSpPr txBox="1">
            <a:spLocks noChangeArrowheads="1"/>
          </p:cNvSpPr>
          <p:nvPr/>
        </p:nvSpPr>
        <p:spPr bwMode="auto">
          <a:xfrm>
            <a:off x="152400" y="115888"/>
            <a:ext cx="4572000" cy="823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العهد القديم</a:t>
            </a:r>
            <a:endParaRPr kumimoji="0" lang="en-US" sz="4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0967" name="Text Box 7"/>
          <p:cNvSpPr txBox="1">
            <a:spLocks noChangeArrowheads="1"/>
          </p:cNvSpPr>
          <p:nvPr/>
        </p:nvSpPr>
        <p:spPr bwMode="auto">
          <a:xfrm>
            <a:off x="152400" y="2879725"/>
            <a:ext cx="20574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التاريخ</a:t>
            </a:r>
            <a:r>
              <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a:t>
            </a:r>
            <a:r>
              <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p>
        </p:txBody>
      </p:sp>
      <p:sp>
        <p:nvSpPr>
          <p:cNvPr id="40968" name="Text Box 8"/>
          <p:cNvSpPr txBox="1">
            <a:spLocks noChangeArrowheads="1"/>
          </p:cNvSpPr>
          <p:nvPr/>
        </p:nvSpPr>
        <p:spPr bwMode="auto">
          <a:xfrm>
            <a:off x="2362200" y="5622925"/>
            <a:ext cx="487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الكبار 5 الصغار 12</a:t>
            </a:r>
            <a:endPar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0969" name="Text Box 9"/>
          <p:cNvSpPr txBox="1">
            <a:spLocks noChangeArrowheads="1"/>
          </p:cNvSpPr>
          <p:nvPr/>
        </p:nvSpPr>
        <p:spPr bwMode="auto">
          <a:xfrm>
            <a:off x="6934200" y="2955925"/>
            <a:ext cx="21336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الشعر  </a:t>
            </a:r>
            <a:r>
              <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5</a:t>
            </a:r>
            <a:r>
              <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p>
        </p:txBody>
      </p:sp>
      <p:sp>
        <p:nvSpPr>
          <p:cNvPr id="40970" name="Text Box 10"/>
          <p:cNvSpPr txBox="1">
            <a:spLocks noChangeArrowheads="1"/>
          </p:cNvSpPr>
          <p:nvPr/>
        </p:nvSpPr>
        <p:spPr bwMode="auto">
          <a:xfrm>
            <a:off x="76200" y="4175125"/>
            <a:ext cx="25146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النبوة   </a:t>
            </a:r>
            <a:r>
              <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a:t>
            </a:r>
            <a:r>
              <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p>
        </p:txBody>
      </p:sp>
      <p:sp>
        <p:nvSpPr>
          <p:cNvPr id="40971" name="Text Box 11"/>
          <p:cNvSpPr txBox="1">
            <a:spLocks noChangeArrowheads="1"/>
          </p:cNvSpPr>
          <p:nvPr/>
        </p:nvSpPr>
        <p:spPr bwMode="auto">
          <a:xfrm>
            <a:off x="152400" y="1355725"/>
            <a:ext cx="16002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الناموس</a:t>
            </a:r>
            <a:r>
              <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5</a:t>
            </a:r>
            <a:r>
              <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p>
        </p:txBody>
      </p:sp>
      <p:sp>
        <p:nvSpPr>
          <p:cNvPr id="186379" name="Rectangle 12"/>
          <p:cNvSpPr>
            <a:spLocks noGrp="1" noChangeArrowheads="1"/>
          </p:cNvSpPr>
          <p:nvPr>
            <p:ph type="title" idx="4294967295"/>
          </p:nvPr>
        </p:nvSpPr>
        <p:spPr>
          <a:xfrm>
            <a:off x="990600" y="5943600"/>
            <a:ext cx="7772400" cy="914400"/>
          </a:xfrm>
        </p:spPr>
        <p:txBody>
          <a:bodyPr/>
          <a:lstStyle/>
          <a:p>
            <a:pPr eaLnBrk="1" hangingPunct="1"/>
            <a:r>
              <a:rPr lang="en-US" sz="4000" dirty="0">
                <a:ea typeface="ＭＳ Ｐゴシック" charset="0"/>
                <a:cs typeface="Arial" panose="020B0604020202020204" pitchFamily="34" charset="0"/>
              </a:rPr>
              <a:t>OT Bookshelf</a:t>
            </a:r>
          </a:p>
        </p:txBody>
      </p:sp>
    </p:spTree>
    <p:extLst>
      <p:ext uri="{BB962C8B-B14F-4D97-AF65-F5344CB8AC3E}">
        <p14:creationId xmlns:p14="http://schemas.microsoft.com/office/powerpoint/2010/main" val="3890488059"/>
      </p:ext>
    </p:extLst>
  </p:cSld>
  <p:clrMapOvr>
    <a:masterClrMapping/>
  </p:clrMapOvr>
  <p:transition spd="med">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059" y="0"/>
            <a:ext cx="914441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50800" y="1131695"/>
            <a:ext cx="9144000" cy="1737728"/>
          </a:xfrm>
          <a:effectLst>
            <a:outerShdw blurRad="63500" dist="35921" dir="2700000" algn="ctr" rotWithShape="0">
              <a:schemeClr val="tx2">
                <a:alpha val="74998"/>
              </a:schemeClr>
            </a:outerShdw>
          </a:effectLst>
        </p:spPr>
        <p:txBody>
          <a:bodyPr anchor="t"/>
          <a:lstStyle/>
          <a:p>
            <a:pPr>
              <a:defRPr/>
            </a:pPr>
            <a:r>
              <a:rPr lang="ar-JO" sz="9600" dirty="0">
                <a:effectLst>
                  <a:glow rad="254000">
                    <a:schemeClr val="tx1"/>
                  </a:glow>
                </a:effectLst>
                <a:ea typeface="ＭＳ Ｐゴシック" charset="0"/>
              </a:rPr>
              <a:t>الإثنا عشر</a:t>
            </a:r>
            <a:endParaRPr lang="en-US" sz="9600" dirty="0">
              <a:effectLst>
                <a:glow rad="254000">
                  <a:schemeClr val="tx1"/>
                </a:glow>
              </a:effectLst>
              <a:ea typeface="ＭＳ Ｐゴシック" charset="0"/>
            </a:endParaRPr>
          </a:p>
        </p:txBody>
      </p:sp>
      <p:sp>
        <p:nvSpPr>
          <p:cNvPr id="8" name="Rectangle 2"/>
          <p:cNvSpPr txBox="1">
            <a:spLocks noChangeArrowheads="1"/>
          </p:cNvSpPr>
          <p:nvPr/>
        </p:nvSpPr>
        <p:spPr bwMode="auto">
          <a:xfrm>
            <a:off x="0" y="3358242"/>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الشجاعة لمواجهة الثقافة</a:t>
            </a:r>
            <a:endParaRPr kumimoji="0" lang="en-US" sz="4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47032" y="5770205"/>
            <a:ext cx="9253744" cy="8553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2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سلسلة عظات الأنبياء الصغار </a:t>
            </a:r>
            <a:r>
              <a:rPr kumimoji="0" lang="en-US" sz="32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93908841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859195"/>
            <a:ext cx="9180541" cy="5161889"/>
          </a:xfrm>
          <a:prstGeom prst="rect">
            <a:avLst/>
          </a:prstGeom>
        </p:spPr>
      </p:pic>
      <p:pic>
        <p:nvPicPr>
          <p:cNvPr id="2" name="Picture 1"/>
          <p:cNvPicPr>
            <a:picLocks noChangeAspect="1"/>
          </p:cNvPicPr>
          <p:nvPr/>
        </p:nvPicPr>
        <p:blipFill rotWithShape="1">
          <a:blip r:embed="rId4"/>
          <a:srcRect r="5904"/>
          <a:stretch/>
        </p:blipFill>
        <p:spPr>
          <a:xfrm rot="10800000">
            <a:off x="-18256" y="29469"/>
            <a:ext cx="9180512" cy="6855111"/>
          </a:xfrm>
          <a:prstGeom prst="rect">
            <a:avLst/>
          </a:prstGeom>
        </p:spPr>
      </p:pic>
      <p:sp>
        <p:nvSpPr>
          <p:cNvPr id="94210" name="Picture 1"/>
          <p:cNvSpPr>
            <a:spLocks noChangeAspect="1"/>
          </p:cNvSpPr>
          <p:nvPr/>
        </p:nvSpPr>
        <p:spPr bwMode="auto">
          <a:xfrm>
            <a:off x="9210325" y="399689"/>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1001"/>
            <a:ext cx="9144000" cy="829727"/>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ماذا يقدم لنا هؤلاء الرجال؟</a:t>
            </a:r>
            <a:endParaRPr lang="en-US" sz="3600" dirty="0">
              <a:effectLst>
                <a:glow rad="127000">
                  <a:schemeClr val="tx1"/>
                </a:glow>
              </a:effectLst>
              <a:ea typeface="ＭＳ Ｐゴシック" charset="0"/>
            </a:endParaRPr>
          </a:p>
        </p:txBody>
      </p:sp>
      <p:sp>
        <p:nvSpPr>
          <p:cNvPr id="6" name="Rectangle 2"/>
          <p:cNvSpPr txBox="1">
            <a:spLocks noChangeArrowheads="1"/>
          </p:cNvSpPr>
          <p:nvPr/>
        </p:nvSpPr>
        <p:spPr bwMode="auto">
          <a:xfrm>
            <a:off x="5094312" y="1052736"/>
            <a:ext cx="4032448" cy="24482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42925" marR="0" lvl="0" indent="-542925" defTabSz="914400" rtl="0" eaLnBrk="0" fontAlgn="base" latinLnBrk="0" hangingPunct="0">
              <a:lnSpc>
                <a:spcPct val="100000"/>
              </a:lnSpc>
              <a:spcBef>
                <a:spcPct val="0"/>
              </a:spcBef>
              <a:spcAft>
                <a:spcPct val="0"/>
              </a:spcAft>
              <a:buClrTx/>
              <a:buSzTx/>
              <a:buFontTx/>
              <a:buNone/>
              <a:tabLst/>
              <a:defRPr/>
            </a:pPr>
            <a:r>
              <a:rPr lang="ar-JO" sz="4000" b="1" dirty="0">
                <a:solidFill>
                  <a:srgbClr val="000000"/>
                </a:solidFill>
                <a:latin typeface="Arial" panose="020B0604020202020204" pitchFamily="34" charset="0"/>
                <a:ea typeface="ＭＳ Ｐゴシック" charset="0"/>
                <a:cs typeface="Arial" panose="020B0604020202020204" pitchFamily="34" charset="0"/>
              </a:rPr>
              <a:t>رسائل</a:t>
            </a:r>
          </a:p>
          <a:p>
            <a:pPr marL="542925" marR="0" lvl="0" indent="-542925" defTabSz="914400" rtl="0" eaLnBrk="0" fontAlgn="base" latinLnBrk="0" hangingPunct="0">
              <a:lnSpc>
                <a:spcPct val="100000"/>
              </a:lnSpc>
              <a:spcBef>
                <a:spcPct val="0"/>
              </a:spcBef>
              <a:spcAft>
                <a:spcPct val="0"/>
              </a:spcAft>
              <a:buClrTx/>
              <a:buSzTx/>
              <a:buFontTx/>
              <a:buNone/>
              <a:tabLst/>
              <a:defRPr/>
            </a:pPr>
            <a:r>
              <a:rPr kumimoji="0" lang="ar-JO" sz="8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رئيسية</a:t>
            </a:r>
            <a:endParaRPr kumimoji="0" lang="en-US" sz="8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4590256" y="4086267"/>
            <a:ext cx="4572000" cy="269866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2300" marR="0" lvl="0" indent="-622300"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أنبياء</a:t>
            </a:r>
            <a:r>
              <a:rPr kumimoji="0" lang="ar-JO" sz="8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622300" marR="0" lvl="0" indent="-622300" defTabSz="914400" rtl="0" eaLnBrk="0" fontAlgn="base" latinLnBrk="0" hangingPunct="0">
              <a:lnSpc>
                <a:spcPct val="100000"/>
              </a:lnSpc>
              <a:spcBef>
                <a:spcPct val="0"/>
              </a:spcBef>
              <a:spcAft>
                <a:spcPct val="0"/>
              </a:spcAft>
              <a:buClrTx/>
              <a:buSzTx/>
              <a:buFontTx/>
              <a:buNone/>
              <a:tabLst/>
              <a:defRPr/>
            </a:pPr>
            <a:r>
              <a:rPr kumimoji="0" lang="ar-JO" sz="8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صغار</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5220072" y="3544573"/>
            <a:ext cx="3942184" cy="136815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6848101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كيف يتجاوب الله مع</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الكبر</a:t>
            </a:r>
            <a:r>
              <a:rPr kumimoji="0" lang="ar-JO" sz="80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يا</a:t>
            </a:r>
            <a:r>
              <a:rPr kumimoji="0" lang="ar-JO"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ء</a:t>
            </a:r>
            <a:endParaRPr kumimoji="0" lang="en-US"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644045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9-20 at 3.15.1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2031379"/>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رؤيا عوبديا</a:t>
            </a:r>
            <a:br>
              <a:rPr lang="en-US" sz="5400" dirty="0">
                <a:effectLst>
                  <a:glow rad="127000">
                    <a:schemeClr val="tx1"/>
                  </a:glow>
                </a:effectLst>
                <a:ea typeface="ＭＳ Ｐゴシック" charset="0"/>
              </a:rPr>
            </a:br>
            <a:r>
              <a:rPr lang="en-US" sz="5400" dirty="0">
                <a:effectLst>
                  <a:glow rad="127000">
                    <a:schemeClr val="tx1"/>
                  </a:glow>
                </a:effectLst>
                <a:ea typeface="ＭＳ Ｐゴシック" charset="0"/>
              </a:rPr>
              <a:t>(</a:t>
            </a:r>
            <a:r>
              <a:rPr lang="ar-JO" sz="5400" dirty="0">
                <a:effectLst>
                  <a:glow rad="127000">
                    <a:schemeClr val="tx1"/>
                  </a:glow>
                </a:effectLst>
                <a:ea typeface="ＭＳ Ｐゴシック" charset="0"/>
              </a:rPr>
              <a:t>عوبديا 1</a:t>
            </a:r>
            <a:r>
              <a:rPr lang="en-US" sz="5400" dirty="0">
                <a:effectLst>
                  <a:glow rad="127000">
                    <a:schemeClr val="tx1"/>
                  </a:glow>
                </a:effectLst>
                <a:ea typeface="ＭＳ Ｐゴシック" charset="0"/>
              </a:rPr>
              <a:t>)</a:t>
            </a:r>
          </a:p>
        </p:txBody>
      </p:sp>
      <p:sp>
        <p:nvSpPr>
          <p:cNvPr id="5" name="Rectangle 2"/>
          <p:cNvSpPr txBox="1">
            <a:spLocks noChangeArrowheads="1"/>
          </p:cNvSpPr>
          <p:nvPr/>
        </p:nvSpPr>
        <p:spPr bwMode="auto">
          <a:xfrm>
            <a:off x="107504" y="5445224"/>
            <a:ext cx="9144000" cy="12392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يوجد ملك = فترة زمنية غير محددة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AutoShape 24">
            <a:hlinkClick r:id="rId4" action="ppaction://hlinksldjump" highlightClick="1"/>
          </p:cNvPr>
          <p:cNvSpPr>
            <a:spLocks noChangeArrowheads="1"/>
          </p:cNvSpPr>
          <p:nvPr/>
        </p:nvSpPr>
        <p:spPr bwMode="auto">
          <a:xfrm>
            <a:off x="8458200" y="6324600"/>
            <a:ext cx="685800" cy="533400"/>
          </a:xfrm>
          <a:prstGeom prst="actionButtonHome">
            <a:avLst/>
          </a:prstGeom>
          <a:solidFill>
            <a:srgbClr val="F9DBD3"/>
          </a:solidFill>
          <a:ln w="9525">
            <a:solidFill>
              <a:srgbClr val="463634"/>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605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a:xfrm>
            <a:off x="827584" y="228600"/>
            <a:ext cx="5184576" cy="1616224"/>
          </a:xfrm>
        </p:spPr>
        <p:txBody>
          <a:bodyPr/>
          <a:lstStyle/>
          <a:p>
            <a:pPr eaLnBrk="1" hangingPunct="1"/>
            <a:r>
              <a:rPr lang="ar-JO" sz="4800" dirty="0">
                <a:solidFill>
                  <a:srgbClr val="996633"/>
                </a:solidFill>
                <a:ea typeface="Geneva" charset="0"/>
              </a:rPr>
              <a:t>تواريخ مختلفة مطروحة</a:t>
            </a:r>
            <a:endParaRPr lang="en-US" sz="4800" dirty="0">
              <a:solidFill>
                <a:srgbClr val="996633"/>
              </a:solidFill>
              <a:ea typeface="Geneva" charset="0"/>
            </a:endParaRPr>
          </a:p>
        </p:txBody>
      </p:sp>
      <p:sp>
        <p:nvSpPr>
          <p:cNvPr id="5139" name="Rectangle 19"/>
          <p:cNvSpPr>
            <a:spLocks noGrp="1" noChangeArrowheads="1"/>
          </p:cNvSpPr>
          <p:nvPr>
            <p:ph type="body" idx="1"/>
          </p:nvPr>
        </p:nvSpPr>
        <p:spPr>
          <a:xfrm>
            <a:off x="685800" y="3352800"/>
            <a:ext cx="6981825" cy="2590800"/>
          </a:xfrm>
          <a:noFill/>
        </p:spPr>
        <p:txBody>
          <a:bodyPr/>
          <a:lstStyle/>
          <a:p>
            <a:pPr algn="r" rtl="1" eaLnBrk="1" hangingPunct="1">
              <a:lnSpc>
                <a:spcPct val="90000"/>
              </a:lnSpc>
            </a:pPr>
            <a:r>
              <a:rPr lang="ar-JO" dirty="0">
                <a:ea typeface="Geneva" charset="0"/>
              </a:rPr>
              <a:t>مؤشر وحيد للتوقيت (الأعداد 10-14)</a:t>
            </a:r>
            <a:endParaRPr lang="en-US" sz="2400" dirty="0">
              <a:solidFill>
                <a:srgbClr val="FF3300"/>
              </a:solidFill>
              <a:ea typeface="Geneva" charset="0"/>
            </a:endParaRPr>
          </a:p>
          <a:p>
            <a:pPr algn="r" rtl="1" eaLnBrk="1" hangingPunct="1">
              <a:lnSpc>
                <a:spcPct val="90000"/>
              </a:lnSpc>
            </a:pPr>
            <a:r>
              <a:rPr lang="ar-JO" sz="2400" dirty="0">
                <a:solidFill>
                  <a:srgbClr val="FF3300"/>
                </a:solidFill>
                <a:ea typeface="Geneva" charset="0"/>
              </a:rPr>
              <a:t>يبدو أن أفضل توقيت هو 845 ق.م</a:t>
            </a:r>
            <a:endParaRPr lang="en-US" sz="2400" dirty="0">
              <a:solidFill>
                <a:srgbClr val="FF3300"/>
              </a:solidFill>
              <a:ea typeface="Geneva" charset="0"/>
            </a:endParaRPr>
          </a:p>
        </p:txBody>
      </p:sp>
      <p:sp>
        <p:nvSpPr>
          <p:cNvPr id="5141" name="Text Box 21"/>
          <p:cNvSpPr txBox="1">
            <a:spLocks noChangeArrowheads="1"/>
          </p:cNvSpPr>
          <p:nvPr/>
        </p:nvSpPr>
        <p:spPr bwMode="auto">
          <a:xfrm>
            <a:off x="5940152" y="548680"/>
            <a:ext cx="2209800" cy="2215991"/>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3800" b="1" u="none" strike="noStrike" kern="1200" cap="none" spc="0" normalizeH="0" baseline="0" noProof="0" dirty="0">
                <a:ln>
                  <a:noFill/>
                </a:ln>
                <a:solidFill>
                  <a:srgbClr val="FF33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0" lang="en-US" sz="13800" b="1" u="none" strike="noStrike" kern="1200" cap="none" spc="0" normalizeH="0" baseline="0" noProof="0" dirty="0">
              <a:ln>
                <a:noFill/>
              </a:ln>
              <a:solidFill>
                <a:srgbClr val="FF33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6197" name="Line 22"/>
          <p:cNvSpPr>
            <a:spLocks noChangeShapeType="1"/>
          </p:cNvSpPr>
          <p:nvPr/>
        </p:nvSpPr>
        <p:spPr bwMode="auto">
          <a:xfrm>
            <a:off x="1066800" y="1981200"/>
            <a:ext cx="4953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endParaRPr>
          </a:p>
        </p:txBody>
      </p:sp>
      <p:sp>
        <p:nvSpPr>
          <p:cNvPr id="5143" name="Text Box 23"/>
          <p:cNvSpPr txBox="1">
            <a:spLocks noChangeArrowheads="1"/>
          </p:cNvSpPr>
          <p:nvPr/>
        </p:nvSpPr>
        <p:spPr bwMode="auto">
          <a:xfrm>
            <a:off x="1066800" y="2133600"/>
            <a:ext cx="5029200" cy="400110"/>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845   735   586   450 ق.م</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6200" name="Text Box 25"/>
          <p:cNvSpPr txBox="1">
            <a:spLocks noChangeArrowheads="1"/>
          </p:cNvSpPr>
          <p:nvPr/>
        </p:nvSpPr>
        <p:spPr bwMode="auto">
          <a:xfrm>
            <a:off x="84264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rPr>
              <a:t>595</a:t>
            </a: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141">
                                            <p:txEl>
                                              <p:pRg st="0" end="0"/>
                                            </p:txEl>
                                          </p:spTgt>
                                        </p:tgtEl>
                                        <p:attrNameLst>
                                          <p:attrName>style.visibility</p:attrName>
                                        </p:attrNameLst>
                                      </p:cBhvr>
                                      <p:to>
                                        <p:strVal val="visible"/>
                                      </p:to>
                                    </p:set>
                                    <p:anim calcmode="lin" valueType="num">
                                      <p:cBhvr>
                                        <p:cTn id="7" dur="500" fill="hold"/>
                                        <p:tgtEl>
                                          <p:spTgt spid="514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14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39">
                                            <p:txEl>
                                              <p:pRg st="0" end="0"/>
                                            </p:txEl>
                                          </p:spTgt>
                                        </p:tgtEl>
                                        <p:attrNameLst>
                                          <p:attrName>style.visibility</p:attrName>
                                        </p:attrNameLst>
                                      </p:cBhvr>
                                      <p:to>
                                        <p:strVal val="visible"/>
                                      </p:to>
                                    </p:set>
                                    <p:anim calcmode="lin" valueType="num">
                                      <p:cBhvr additive="base">
                                        <p:cTn id="13" dur="500" fill="hold"/>
                                        <p:tgtEl>
                                          <p:spTgt spid="513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1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39">
                                            <p:txEl>
                                              <p:pRg st="1" end="1"/>
                                            </p:txEl>
                                          </p:spTgt>
                                        </p:tgtEl>
                                        <p:attrNameLst>
                                          <p:attrName>style.visibility</p:attrName>
                                        </p:attrNameLst>
                                      </p:cBhvr>
                                      <p:to>
                                        <p:strVal val="visible"/>
                                      </p:to>
                                    </p:set>
                                    <p:anim calcmode="lin" valueType="num">
                                      <p:cBhvr additive="base">
                                        <p:cTn id="19" dur="500" fill="hold"/>
                                        <p:tgtEl>
                                          <p:spTgt spid="5139">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13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9" grpId="0" build="p" autoUpdateAnimBg="0"/>
      <p:bldP spid="5141" grpId="0" build="p" autoUpdateAnimBg="0"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64" y="1344289"/>
            <a:ext cx="9133535" cy="5513711"/>
          </a:xfrm>
          <a:prstGeom prst="rect">
            <a:avLst/>
          </a:prstGeom>
        </p:spPr>
      </p:pic>
      <p:sp>
        <p:nvSpPr>
          <p:cNvPr id="900098" name="Rectangle 2"/>
          <p:cNvSpPr>
            <a:spLocks noGrp="1" noChangeArrowheads="1"/>
          </p:cNvSpPr>
          <p:nvPr>
            <p:ph type="ctrTitle"/>
          </p:nvPr>
        </p:nvSpPr>
        <p:spPr>
          <a:xfrm>
            <a:off x="0" y="29469"/>
            <a:ext cx="9144000" cy="2319411"/>
          </a:xfrm>
          <a:solidFill>
            <a:srgbClr val="000000"/>
          </a:solidFill>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من أجل ظلمك لأخيك يعقوب</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يغشاك الخزي وتنقرض إلى الأبد.</a:t>
            </a:r>
            <a:r>
              <a:rPr lang="en-US" sz="3600" dirty="0">
                <a:effectLst>
                  <a:glow rad="127000">
                    <a:schemeClr val="tx1"/>
                  </a:glow>
                </a:effectLst>
                <a:ea typeface="ＭＳ Ｐゴシック" charset="0"/>
              </a:rPr>
              <a:t> </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عوبديا 10</a:t>
            </a:r>
            <a:r>
              <a:rPr lang="en-US" sz="3600" dirty="0">
                <a:effectLst>
                  <a:glow rad="127000">
                    <a:schemeClr val="tx1"/>
                  </a:glow>
                </a:effectLst>
                <a:ea typeface="ＭＳ Ｐゴシック" charset="0"/>
              </a:rPr>
              <a:t>)</a:t>
            </a:r>
            <a:br>
              <a:rPr lang="en-US" sz="3600" dirty="0">
                <a:effectLst>
                  <a:glow rad="127000">
                    <a:schemeClr val="tx1"/>
                  </a:glow>
                </a:effectLst>
                <a:ea typeface="ＭＳ Ｐゴシック" charset="0"/>
              </a:rPr>
            </a:b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1866208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سيأتي هلاك كل من </a:t>
            </a:r>
            <a:r>
              <a:rPr kumimoji="0" lang="ar-JO"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أدوم</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في المستقبل القريب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وجميع الأمم في يوم الرب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كدينونة الله لمقاومتهم يهوذا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لكن يمكن أن يتعزى يهوذا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من خلال وعد البركة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بسبب حماية الله في ميثاق الأرض.</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b="1" dirty="0">
                <a:solidFill>
                  <a:srgbClr val="FFFFFF"/>
                </a:solidFill>
                <a:latin typeface="Arial" panose="020B0604020202020204" pitchFamily="34" charset="0"/>
                <a:cs typeface="Arial" panose="020B0604020202020204" pitchFamily="34" charset="0"/>
              </a:rPr>
              <a:t>البيان الموجز</a:t>
            </a:r>
            <a:endParaRPr lang="en-US"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346252" y="-3380"/>
            <a:ext cx="704039"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594</a:t>
            </a:r>
            <a:endParaRPr kumimoji="0" lang="en-US"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346</a:t>
            </a:r>
            <a:endParaRPr kumimoji="0" lang="en-US"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عوبديا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179709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2- Egyptian infantryman of Pharaoh Shishak (927 BCE) | Ancient warfare,  Ancient babylon, Egyptian warrior">
            <a:extLst>
              <a:ext uri="{FF2B5EF4-FFF2-40B4-BE49-F238E27FC236}">
                <a16:creationId xmlns:a16="http://schemas.microsoft.com/office/drawing/2014/main" id="{AAAF70CE-9FA9-0FD5-68D3-00F4649C4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7504" y="2616200"/>
            <a:ext cx="2686496" cy="43655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od's Breath Publications » GOD'S DISCIPLINE THROUGH SHISHAK OF EGYPT">
            <a:extLst>
              <a:ext uri="{FF2B5EF4-FFF2-40B4-BE49-F238E27FC236}">
                <a16:creationId xmlns:a16="http://schemas.microsoft.com/office/drawing/2014/main" id="{5C530E1F-C4A6-F86E-9B13-1DB6E18C6A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2616200"/>
            <a:ext cx="6350000" cy="42418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2751459"/>
          </a:xfrm>
          <a:solidFill>
            <a:srgbClr val="000000"/>
          </a:solidFill>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يوم وقفت مقابله يوم سبت الأعاجم قدرته ودخلت الغرباء أبوابه وألقوا قرعة على أورشليم كنت أنت أيضاً كواحد منهم (عوبديا 11)</a:t>
            </a:r>
            <a:endParaRPr lang="en-US" sz="3600" dirty="0">
              <a:effectLst>
                <a:glow rad="127000">
                  <a:schemeClr val="tx1"/>
                </a:glow>
              </a:effectLst>
              <a:ea typeface="ＭＳ Ｐゴシック" charset="0"/>
            </a:endParaRPr>
          </a:p>
        </p:txBody>
      </p:sp>
      <p:sp>
        <p:nvSpPr>
          <p:cNvPr id="6" name="Rectangle 2">
            <a:extLst>
              <a:ext uri="{FF2B5EF4-FFF2-40B4-BE49-F238E27FC236}">
                <a16:creationId xmlns:a16="http://schemas.microsoft.com/office/drawing/2014/main" id="{4DFBDEB6-9E83-887F-BF3C-C5DAF37C2AEC}"/>
              </a:ext>
            </a:extLst>
          </p:cNvPr>
          <p:cNvSpPr txBox="1">
            <a:spLocks noChangeArrowheads="1"/>
          </p:cNvSpPr>
          <p:nvPr/>
        </p:nvSpPr>
        <p:spPr bwMode="auto">
          <a:xfrm>
            <a:off x="3347864" y="5877272"/>
            <a:ext cx="2746537" cy="790133"/>
          </a:xfrm>
          <a:prstGeom prst="rect">
            <a:avLst/>
          </a:prstGeom>
          <a:solidFill>
            <a:srgbClr val="000000"/>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SA"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شيش</a:t>
            </a:r>
            <a:r>
              <a:rPr lang="ar-JO"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ق</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533674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2- Egyptian infantryman of Pharaoh Shishak (927 BCE) | Ancient warfare,  Ancient babylon, Egyptian warrior">
            <a:extLst>
              <a:ext uri="{FF2B5EF4-FFF2-40B4-BE49-F238E27FC236}">
                <a16:creationId xmlns:a16="http://schemas.microsoft.com/office/drawing/2014/main" id="{AAAF70CE-9FA9-0FD5-68D3-00F4649C4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561" y="908720"/>
            <a:ext cx="2686496" cy="43655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8943" y="29469"/>
            <a:ext cx="6219241" cy="6567883"/>
          </a:xfrm>
          <a:solidFill>
            <a:srgbClr val="000000"/>
          </a:solidFill>
          <a:effectLst>
            <a:outerShdw blurRad="63500" dist="35921" dir="2700000" algn="ctr" rotWithShape="0">
              <a:schemeClr val="tx2">
                <a:alpha val="74998"/>
              </a:schemeClr>
            </a:outerShdw>
          </a:effectLst>
        </p:spPr>
        <p:txBody>
          <a:bodyPr anchor="ctr"/>
          <a:lstStyle/>
          <a:p>
            <a:pPr algn="r"/>
            <a:r>
              <a:rPr lang="ar-SA" sz="3600" dirty="0">
                <a:effectLst>
                  <a:glow rad="127000">
                    <a:schemeClr val="tx1"/>
                  </a:glow>
                </a:effectLst>
                <a:ea typeface="ＭＳ Ｐゴシック" charset="0"/>
              </a:rPr>
              <a:t>٢ </a:t>
            </a:r>
            <a:r>
              <a:rPr lang="ar-JO" sz="3600" dirty="0">
                <a:effectLst>
                  <a:glow rad="127000">
                    <a:schemeClr val="tx1"/>
                  </a:glow>
                </a:effectLst>
                <a:ea typeface="ＭＳ Ｐゴシック" charset="0"/>
              </a:rPr>
              <a:t>أ</a:t>
            </a:r>
            <a:r>
              <a:rPr lang="ar-SA" sz="3600" dirty="0">
                <a:effectLst>
                  <a:glow rad="127000">
                    <a:schemeClr val="tx1"/>
                  </a:glow>
                </a:effectLst>
                <a:ea typeface="ＭＳ Ｐゴシック" charset="0"/>
              </a:rPr>
              <a:t>خبار ١٢ : ١-٣</a:t>
            </a:r>
            <a:br>
              <a:rPr lang="en-US" sz="3600" dirty="0">
                <a:effectLst>
                  <a:glow rad="127000">
                    <a:schemeClr val="tx1"/>
                  </a:glow>
                </a:effectLst>
                <a:ea typeface="ＭＳ Ｐゴシック" charset="0"/>
              </a:rPr>
            </a:b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1 ولما تثبتت مملكة رحبعام وتشددت ترك شريعة الرب هو وكل إسرائيل معه.</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2 وفي السنة الخامسة للملك رحبعام صعد شيشق ملك مصر على أورشليم</a:t>
            </a:r>
            <a:r>
              <a:rPr lang="ar-JO" sz="3600" dirty="0">
                <a:effectLst>
                  <a:glow rad="127000">
                    <a:schemeClr val="tx1"/>
                  </a:glow>
                </a:effectLst>
                <a:ea typeface="ＭＳ Ｐゴシック" charset="0"/>
              </a:rPr>
              <a:t> </a:t>
            </a:r>
            <a:r>
              <a:rPr lang="ar-SA" sz="3600" dirty="0">
                <a:effectLst>
                  <a:glow rad="127000">
                    <a:schemeClr val="tx1"/>
                  </a:glow>
                </a:effectLst>
                <a:ea typeface="ＭＳ Ｐゴシック" charset="0"/>
              </a:rPr>
              <a:t>لأنهم خانوا الرب</a:t>
            </a:r>
            <a:r>
              <a:rPr lang="ar-JO" sz="3600" dirty="0">
                <a:effectLst>
                  <a:glow rad="127000">
                    <a:schemeClr val="tx1"/>
                  </a:glow>
                </a:effectLst>
                <a:ea typeface="ＭＳ Ｐゴシック" charset="0"/>
              </a:rPr>
              <a:t> 3 </a:t>
            </a:r>
            <a:r>
              <a:rPr lang="ar-SA" sz="3600" dirty="0">
                <a:effectLst>
                  <a:glow rad="127000">
                    <a:schemeClr val="tx1"/>
                  </a:glow>
                </a:effectLst>
                <a:ea typeface="ＭＳ Ｐゴシック" charset="0"/>
              </a:rPr>
              <a:t>بألف ومئتي مركبة وستين ألف فارس ولم يكن عدد للشعب الذين جاءوا معه من مصر: لوبيين وسكيين وكوشيين.</a:t>
            </a:r>
          </a:p>
        </p:txBody>
      </p:sp>
      <p:sp>
        <p:nvSpPr>
          <p:cNvPr id="5" name="Rectangle 2">
            <a:extLst>
              <a:ext uri="{FF2B5EF4-FFF2-40B4-BE49-F238E27FC236}">
                <a16:creationId xmlns:a16="http://schemas.microsoft.com/office/drawing/2014/main" id="{D67A3E32-EF5C-FB88-ECA0-B862A6F3D86D}"/>
              </a:ext>
            </a:extLst>
          </p:cNvPr>
          <p:cNvSpPr txBox="1">
            <a:spLocks noChangeArrowheads="1"/>
          </p:cNvSpPr>
          <p:nvPr/>
        </p:nvSpPr>
        <p:spPr bwMode="auto">
          <a:xfrm>
            <a:off x="6388520" y="5318318"/>
            <a:ext cx="2746537" cy="1135018"/>
          </a:xfrm>
          <a:prstGeom prst="rect">
            <a:avLst/>
          </a:prstGeom>
          <a:solidFill>
            <a:srgbClr val="000000"/>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SA"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المحارب المصري</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077083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2- Egyptian infantryman of Pharaoh Shishak (927 BCE) | Ancient warfare,  Ancient babylon, Egyptian warrior">
            <a:extLst>
              <a:ext uri="{FF2B5EF4-FFF2-40B4-BE49-F238E27FC236}">
                <a16:creationId xmlns:a16="http://schemas.microsoft.com/office/drawing/2014/main" id="{AAAF70CE-9FA9-0FD5-68D3-00F4649C4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561" y="908720"/>
            <a:ext cx="2686496" cy="43655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72008" y="29469"/>
            <a:ext cx="6228184" cy="6711899"/>
          </a:xfrm>
          <a:solidFill>
            <a:srgbClr val="00000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algn="r"/>
            <a:r>
              <a:rPr lang="ar-SA" sz="3600" dirty="0">
                <a:effectLst>
                  <a:glow rad="127000">
                    <a:schemeClr val="tx1"/>
                  </a:glow>
                </a:effectLst>
                <a:ea typeface="ＭＳ Ｐゴシック" charset="0"/>
              </a:rPr>
              <a:t>٢ </a:t>
            </a:r>
            <a:r>
              <a:rPr lang="ar-JO" sz="3600" dirty="0">
                <a:effectLst>
                  <a:glow rad="127000">
                    <a:schemeClr val="tx1"/>
                  </a:glow>
                </a:effectLst>
                <a:ea typeface="ＭＳ Ｐゴシック" charset="0"/>
              </a:rPr>
              <a:t>أ</a:t>
            </a:r>
            <a:r>
              <a:rPr lang="ar-SA" sz="3600" dirty="0">
                <a:effectLst>
                  <a:glow rad="127000">
                    <a:schemeClr val="tx1"/>
                  </a:glow>
                </a:effectLst>
                <a:ea typeface="ＭＳ Ｐゴシック" charset="0"/>
              </a:rPr>
              <a:t>خبار ١٢ : ٤-٦</a:t>
            </a:r>
            <a:br>
              <a:rPr lang="en-US" sz="3600" dirty="0">
                <a:effectLst>
                  <a:glow rad="127000">
                    <a:schemeClr val="tx1"/>
                  </a:glow>
                </a:effectLst>
                <a:ea typeface="ＭＳ Ｐゴシック" charset="0"/>
              </a:rPr>
            </a:b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4 وأخذ المدن الحصينة التي ليهوذا وأتى إلى أورشليم</a:t>
            </a:r>
            <a:r>
              <a:rPr lang="ar-JO" sz="3600" dirty="0">
                <a:effectLst>
                  <a:glow rad="127000">
                    <a:schemeClr val="tx1"/>
                  </a:glow>
                </a:effectLst>
                <a:ea typeface="ＭＳ Ｐゴシック" charset="0"/>
              </a:rPr>
              <a:t> 5 </a:t>
            </a:r>
            <a:r>
              <a:rPr lang="ar-SA" sz="3600" dirty="0">
                <a:effectLst>
                  <a:glow rad="127000">
                    <a:schemeClr val="tx1"/>
                  </a:glow>
                </a:effectLst>
                <a:ea typeface="ＭＳ Ｐゴシック" charset="0"/>
              </a:rPr>
              <a:t>فجاء شمعيا النبي إلى رحبعام ورؤساء يهوذا الذين اجتمعوا في أورشليم من وجه شيشق وقال لهم: هكذا قال الرب: أنتم تركتموني وأنا أيضا</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تركتكم ليد شيشق</a:t>
            </a:r>
            <a:r>
              <a:rPr lang="ar-JO" sz="3600" dirty="0">
                <a:effectLst>
                  <a:glow rad="127000">
                    <a:schemeClr val="tx1"/>
                  </a:glow>
                </a:effectLst>
                <a:ea typeface="ＭＳ Ｐゴシック" charset="0"/>
              </a:rPr>
              <a:t> 6 </a:t>
            </a:r>
            <a:r>
              <a:rPr lang="ar-SA" sz="3600" dirty="0">
                <a:effectLst>
                  <a:glow rad="127000">
                    <a:schemeClr val="tx1"/>
                  </a:glow>
                </a:effectLst>
                <a:ea typeface="ＭＳ Ｐゴシック" charset="0"/>
              </a:rPr>
              <a:t>فتذلل رؤساء إسرائيل والملك وقالوا: بار هو الرب.</a:t>
            </a:r>
          </a:p>
        </p:txBody>
      </p:sp>
      <p:sp>
        <p:nvSpPr>
          <p:cNvPr id="6" name="Rectangle 2">
            <a:extLst>
              <a:ext uri="{FF2B5EF4-FFF2-40B4-BE49-F238E27FC236}">
                <a16:creationId xmlns:a16="http://schemas.microsoft.com/office/drawing/2014/main" id="{4DFBDEB6-9E83-887F-BF3C-C5DAF37C2AEC}"/>
              </a:ext>
            </a:extLst>
          </p:cNvPr>
          <p:cNvSpPr txBox="1">
            <a:spLocks noChangeArrowheads="1"/>
          </p:cNvSpPr>
          <p:nvPr/>
        </p:nvSpPr>
        <p:spPr bwMode="auto">
          <a:xfrm>
            <a:off x="6388520" y="5318318"/>
            <a:ext cx="2746537" cy="1135018"/>
          </a:xfrm>
          <a:prstGeom prst="rect">
            <a:avLst/>
          </a:prstGeom>
          <a:solidFill>
            <a:srgbClr val="000000"/>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SA"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المحارب المصري</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473403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2- Egyptian infantryman of Pharaoh Shishak (927 BCE) | Ancient warfare,  Ancient babylon, Egyptian warrior">
            <a:extLst>
              <a:ext uri="{FF2B5EF4-FFF2-40B4-BE49-F238E27FC236}">
                <a16:creationId xmlns:a16="http://schemas.microsoft.com/office/drawing/2014/main" id="{AAAF70CE-9FA9-0FD5-68D3-00F4649C4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561" y="908720"/>
            <a:ext cx="2686496" cy="43655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72008" y="29469"/>
            <a:ext cx="6228184" cy="6711899"/>
          </a:xfrm>
          <a:solidFill>
            <a:srgbClr val="00000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algn="r"/>
            <a:r>
              <a:rPr lang="ar-SA" sz="3600" dirty="0">
                <a:effectLst>
                  <a:glow rad="127000">
                    <a:schemeClr val="tx1"/>
                  </a:glow>
                </a:effectLst>
                <a:ea typeface="ＭＳ Ｐゴシック" charset="0"/>
              </a:rPr>
              <a:t>٢ </a:t>
            </a:r>
            <a:r>
              <a:rPr lang="ar-JO" sz="3600" dirty="0">
                <a:effectLst>
                  <a:glow rad="127000">
                    <a:schemeClr val="tx1"/>
                  </a:glow>
                </a:effectLst>
                <a:ea typeface="ＭＳ Ｐゴシック" charset="0"/>
              </a:rPr>
              <a:t>أ</a:t>
            </a:r>
            <a:r>
              <a:rPr lang="ar-SA" sz="3600" dirty="0">
                <a:effectLst>
                  <a:glow rad="127000">
                    <a:schemeClr val="tx1"/>
                  </a:glow>
                </a:effectLst>
                <a:ea typeface="ＭＳ Ｐゴシック" charset="0"/>
              </a:rPr>
              <a:t>خبار ١٢ : ٧-٨</a:t>
            </a:r>
            <a:br>
              <a:rPr lang="en-US" sz="3600" dirty="0">
                <a:effectLst>
                  <a:glow rad="127000">
                    <a:schemeClr val="tx1"/>
                  </a:glow>
                </a:effectLst>
                <a:ea typeface="ＭＳ Ｐゴシック" charset="0"/>
              </a:rPr>
            </a:b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7 فلما رأى الرب أنهم تذللوا كان كلام الرب إلى شمعيا قائلا</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قد تذللوا فلا أهلكهم بل أعطيهم قليلا من النجاة ولا ينصب غضبي على أورشليم بيد شيشق</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8 لكنهم يكونون له عبيدا</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ويعلمون خدمتي وخدمة ممالك الأراضي.</a:t>
            </a:r>
          </a:p>
        </p:txBody>
      </p:sp>
      <p:sp>
        <p:nvSpPr>
          <p:cNvPr id="5" name="Rectangle 2">
            <a:extLst>
              <a:ext uri="{FF2B5EF4-FFF2-40B4-BE49-F238E27FC236}">
                <a16:creationId xmlns:a16="http://schemas.microsoft.com/office/drawing/2014/main" id="{EE86FB0D-4BDC-1B31-4C65-AAE4EDF91485}"/>
              </a:ext>
            </a:extLst>
          </p:cNvPr>
          <p:cNvSpPr txBox="1">
            <a:spLocks noChangeArrowheads="1"/>
          </p:cNvSpPr>
          <p:nvPr/>
        </p:nvSpPr>
        <p:spPr bwMode="auto">
          <a:xfrm>
            <a:off x="6388520" y="5318318"/>
            <a:ext cx="2746537" cy="1135018"/>
          </a:xfrm>
          <a:prstGeom prst="rect">
            <a:avLst/>
          </a:prstGeom>
          <a:solidFill>
            <a:srgbClr val="000000"/>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SA"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المحارب المصري</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20930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2- Egyptian infantryman of Pharaoh Shishak (927 BCE) | Ancient warfare,  Ancient babylon, Egyptian warrior">
            <a:extLst>
              <a:ext uri="{FF2B5EF4-FFF2-40B4-BE49-F238E27FC236}">
                <a16:creationId xmlns:a16="http://schemas.microsoft.com/office/drawing/2014/main" id="{AAAF70CE-9FA9-0FD5-68D3-00F4649C4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561" y="908720"/>
            <a:ext cx="2686496" cy="43655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72008" y="29469"/>
            <a:ext cx="6228184" cy="6711899"/>
          </a:xfrm>
          <a:solidFill>
            <a:srgbClr val="00000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algn="r"/>
            <a:r>
              <a:rPr lang="ar-SA" sz="3600" dirty="0">
                <a:effectLst>
                  <a:glow rad="127000">
                    <a:schemeClr val="tx1"/>
                  </a:glow>
                </a:effectLst>
                <a:ea typeface="ＭＳ Ｐゴシック" charset="0"/>
              </a:rPr>
              <a:t>٢ </a:t>
            </a:r>
            <a:r>
              <a:rPr lang="ar-JO" sz="3600" dirty="0">
                <a:effectLst>
                  <a:glow rad="127000">
                    <a:schemeClr val="tx1"/>
                  </a:glow>
                </a:effectLst>
                <a:ea typeface="ＭＳ Ｐゴシック" charset="0"/>
              </a:rPr>
              <a:t>أ</a:t>
            </a:r>
            <a:r>
              <a:rPr lang="ar-SA" sz="3600" dirty="0">
                <a:effectLst>
                  <a:glow rad="127000">
                    <a:schemeClr val="tx1"/>
                  </a:glow>
                </a:effectLst>
                <a:ea typeface="ＭＳ Ｐゴシック" charset="0"/>
              </a:rPr>
              <a:t>خبار ١٢ : ٩</a:t>
            </a:r>
            <a:br>
              <a:rPr lang="en-US" sz="3600" dirty="0">
                <a:effectLst>
                  <a:glow rad="127000">
                    <a:schemeClr val="tx1"/>
                  </a:glow>
                </a:effectLst>
                <a:ea typeface="ＭＳ Ｐゴシック" charset="0"/>
              </a:rPr>
            </a:b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9 فصعد شيشق ملك مصر على أورشليم وأخذ خزائن بيت الرب وخزائن بيت الملك، أخذ الجميع وأخذ أتراس الذهب التي عملها سليمان.</a:t>
            </a:r>
          </a:p>
        </p:txBody>
      </p:sp>
      <p:sp>
        <p:nvSpPr>
          <p:cNvPr id="5" name="Rectangle 2">
            <a:extLst>
              <a:ext uri="{FF2B5EF4-FFF2-40B4-BE49-F238E27FC236}">
                <a16:creationId xmlns:a16="http://schemas.microsoft.com/office/drawing/2014/main" id="{7ED4E1CA-E9F0-CFB2-30B3-D5079D12CB1F}"/>
              </a:ext>
            </a:extLst>
          </p:cNvPr>
          <p:cNvSpPr txBox="1">
            <a:spLocks noChangeArrowheads="1"/>
          </p:cNvSpPr>
          <p:nvPr/>
        </p:nvSpPr>
        <p:spPr bwMode="auto">
          <a:xfrm>
            <a:off x="6388520" y="5318318"/>
            <a:ext cx="2746537" cy="1135018"/>
          </a:xfrm>
          <a:prstGeom prst="rect">
            <a:avLst/>
          </a:prstGeom>
          <a:solidFill>
            <a:srgbClr val="000000"/>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SA"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المحارب المصري</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265081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كيف يتجاوب الله مع</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الكبر</a:t>
            </a:r>
            <a:r>
              <a:rPr kumimoji="0" lang="ar-JO" sz="80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يا</a:t>
            </a:r>
            <a:r>
              <a:rPr kumimoji="0" lang="ar-JO"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ء</a:t>
            </a:r>
            <a:endParaRPr kumimoji="0" lang="en-US"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282305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a:xfrm>
            <a:off x="250825" y="76200"/>
            <a:ext cx="7993063" cy="381000"/>
          </a:xfrm>
        </p:spPr>
        <p:txBody>
          <a:bodyPr/>
          <a:lstStyle/>
          <a:p>
            <a:pPr eaLnBrk="1" hangingPunct="1"/>
            <a:r>
              <a:rPr lang="ar-JO" dirty="0">
                <a:solidFill>
                  <a:srgbClr val="996633"/>
                </a:solidFill>
                <a:ea typeface="Geneva" charset="0"/>
              </a:rPr>
              <a:t>جدول تلخيص عوبديا</a:t>
            </a:r>
            <a:endParaRPr lang="en-US" dirty="0">
              <a:solidFill>
                <a:srgbClr val="996633"/>
              </a:solidFill>
              <a:ea typeface="Geneva" charset="0"/>
            </a:endParaRPr>
          </a:p>
        </p:txBody>
      </p:sp>
      <p:graphicFrame>
        <p:nvGraphicFramePr>
          <p:cNvPr id="17524" name="Group 116"/>
          <p:cNvGraphicFramePr>
            <a:graphicFrameLocks noGrp="1"/>
          </p:cNvGraphicFramePr>
          <p:nvPr>
            <p:extLst>
              <p:ext uri="{D42A27DB-BD31-4B8C-83A1-F6EECF244321}">
                <p14:modId xmlns:p14="http://schemas.microsoft.com/office/powerpoint/2010/main" val="2532459863"/>
              </p:ext>
            </p:extLst>
          </p:nvPr>
        </p:nvGraphicFramePr>
        <p:xfrm>
          <a:off x="304800" y="661988"/>
          <a:ext cx="8534400" cy="5846067"/>
        </p:xfrm>
        <a:graphic>
          <a:graphicData uri="http://schemas.openxmlformats.org/drawingml/2006/table">
            <a:tbl>
              <a:tblPr/>
              <a:tblGrid>
                <a:gridCol w="12192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gridCol w="2133600">
                  <a:extLst>
                    <a:ext uri="{9D8B030D-6E8A-4147-A177-3AD203B41FA5}">
                      <a16:colId xmlns:a16="http://schemas.microsoft.com/office/drawing/2014/main" val="20004"/>
                    </a:ext>
                  </a:extLst>
                </a:gridCol>
              </a:tblGrid>
              <a:tr h="552424">
                <a:tc gridSpan="5">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دمار أدوم بسبب مقاومتها ليهوذا</a:t>
                      </a:r>
                      <a:endParaRPr kumimoji="0" lang="en-US" sz="16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90522">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دمار أدوم</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يوم الرب</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54012">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الأعداد 1-14</a:t>
                      </a:r>
                      <a:endParaRPr kumimoji="0" lang="en-US" sz="24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الأعداد 15-21</a:t>
                      </a:r>
                      <a:endParaRPr kumimoji="0" lang="en-US" sz="24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612746">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دينونة أدوم</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بركة يهوذا</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640076">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عيسو المتكبر يهزم</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يعقوب العاجز</a:t>
                      </a:r>
                      <a:endParaRPr kumimoji="0" lang="en-US"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يعقوب القوي يهزم </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عيسو الذليل</a:t>
                      </a:r>
                      <a:endParaRPr kumimoji="0" lang="en-US"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552424">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ازدراء أدوم وجرائمه</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إدانة ومصائب أدوم</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552424">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الماضي</a:t>
                      </a:r>
                      <a:endParaRPr kumimoji="0" lang="en-US" sz="24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4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المستقبل</a:t>
                      </a:r>
                      <a:endParaRPr kumimoji="0" lang="en-US" sz="24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438131">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المؤلف</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الدينونة</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الأسباب</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الدمار</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الملك</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298443">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عنوان   موحى به</a:t>
                      </a:r>
                      <a:endParaRPr kumimoji="0" lang="en-US"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1أ</a:t>
                      </a:r>
                      <a:endParaRPr kumimoji="0" lang="en-US"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تنبؤ عن     التواضع</a:t>
                      </a:r>
                      <a:endParaRPr kumimoji="0" lang="en-US"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1ب-9</a:t>
                      </a:r>
                      <a:endParaRPr kumimoji="0" lang="en-US"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دينونة   الظالمين</a:t>
                      </a:r>
                      <a:endParaRPr kumimoji="0" lang="en-US"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10-14</a:t>
                      </a:r>
                      <a:endParaRPr kumimoji="0" lang="en-US"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دينونة                 الأعداء المعاصرين</a:t>
                      </a:r>
                      <a:endParaRPr kumimoji="0" lang="en-US"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15-16</a:t>
                      </a:r>
                      <a:endParaRPr kumimoji="0" lang="en-US"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endParaRPr kumimoji="0" lang="en-US"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بركات</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إسرائيل المعاصرة</a:t>
                      </a:r>
                      <a:endParaRPr kumimoji="0" lang="en-US"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ar-JO"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rPr>
                        <a:t>17-21</a:t>
                      </a:r>
                      <a:endParaRPr kumimoji="0" lang="en-US" sz="1800" b="1" i="0" u="none" strike="noStrike" cap="none" normalizeH="0" baseline="0" dirty="0">
                        <a:ln>
                          <a:noFill/>
                        </a:ln>
                        <a:solidFill>
                          <a:srgbClr val="660066"/>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25994" name="AutoShape 104">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p:txBody>
      </p:sp>
      <p:sp>
        <p:nvSpPr>
          <p:cNvPr id="125995" name="AutoShape 108">
            <a:hlinkClick r:id="rId4" action="ppaction://hlinksldjump" highlightClick="1"/>
            <a:hlinkHover r:id="rId4" action="ppaction://hlinksldjump"/>
          </p:cNvPr>
          <p:cNvSpPr>
            <a:spLocks noChangeArrowheads="1"/>
          </p:cNvSpPr>
          <p:nvPr/>
        </p:nvSpPr>
        <p:spPr bwMode="auto">
          <a:xfrm>
            <a:off x="304800" y="1752600"/>
            <a:ext cx="8458200" cy="685800"/>
          </a:xfrm>
          <a:prstGeom prst="actionButtonDocumen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p:txBody>
      </p:sp>
      <p:sp>
        <p:nvSpPr>
          <p:cNvPr id="125996" name="AutoShape 111">
            <a:hlinkClick r:id="rId4" action="ppaction://hlinksldjump" highlightClick="1"/>
            <a:hlinkHover r:id="rId4" action="ppaction://hlinksldjump"/>
          </p:cNvPr>
          <p:cNvSpPr>
            <a:spLocks noChangeArrowheads="1"/>
          </p:cNvSpPr>
          <p:nvPr/>
        </p:nvSpPr>
        <p:spPr bwMode="auto">
          <a:xfrm>
            <a:off x="7315200" y="1752600"/>
            <a:ext cx="1371600" cy="609600"/>
          </a:xfrm>
          <a:prstGeom prst="actionButtonDocumen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p:txBody>
      </p:sp>
      <p:sp>
        <p:nvSpPr>
          <p:cNvPr id="125997" name="Text Box 117"/>
          <p:cNvSpPr txBox="1">
            <a:spLocks noChangeArrowheads="1"/>
          </p:cNvSpPr>
          <p:nvPr/>
        </p:nvSpPr>
        <p:spPr bwMode="auto">
          <a:xfrm>
            <a:off x="84264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rPr>
              <a:t>594</a:t>
            </a: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JO" sz="8800" kern="1200" dirty="0">
                <a:solidFill>
                  <a:srgbClr val="FFFFFF"/>
                </a:solidFill>
                <a:ea typeface="Osaka" charset="0"/>
                <a:cs typeface="Arial" panose="020B0604020202020204" pitchFamily="34" charset="0"/>
              </a:rPr>
              <a:t>عوبديا ١-١٤</a:t>
            </a:r>
            <a:endParaRPr lang="en-US" sz="8800" dirty="0">
              <a:solidFill>
                <a:schemeClr val="bg1"/>
              </a:solidFill>
              <a:ea typeface="Osaka" charset="0"/>
              <a:cs typeface="Arial" panose="020B0604020202020204" pitchFamily="34" charset="0"/>
            </a:endParaRPr>
          </a:p>
        </p:txBody>
      </p:sp>
    </p:spTree>
    <p:extLst>
      <p:ext uri="{BB962C8B-B14F-4D97-AF65-F5344CB8AC3E}">
        <p14:creationId xmlns:p14="http://schemas.microsoft.com/office/powerpoint/2010/main" val="29185873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5076056" y="396"/>
            <a:ext cx="3995936" cy="3860651"/>
          </a:xfrm>
        </p:spPr>
        <p:txBody>
          <a:bodyPr/>
          <a:lstStyle/>
          <a:p>
            <a:r>
              <a:rPr lang="ar-JO" sz="4800" dirty="0">
                <a:solidFill>
                  <a:schemeClr val="bg1"/>
                </a:solidFill>
                <a:ea typeface="Osaka" charset="0"/>
                <a:cs typeface="Arial" panose="020B0604020202020204" pitchFamily="34" charset="0"/>
              </a:rPr>
              <a:t>١. </a:t>
            </a:r>
            <a:r>
              <a:rPr lang="ar-JO" sz="4800" dirty="0">
                <a:solidFill>
                  <a:srgbClr val="FFFF00"/>
                </a:solidFill>
                <a:ea typeface="Osaka" charset="0"/>
                <a:cs typeface="Arial" panose="020B0604020202020204" pitchFamily="34" charset="0"/>
              </a:rPr>
              <a:t>يدين</a:t>
            </a:r>
            <a:br>
              <a:rPr lang="ar-JO" sz="4800" dirty="0">
                <a:ea typeface="Osaka" charset="0"/>
                <a:cs typeface="Arial" panose="020B0604020202020204" pitchFamily="34" charset="0"/>
              </a:rPr>
            </a:br>
            <a:r>
              <a:rPr lang="ar-JO" sz="4800" dirty="0">
                <a:solidFill>
                  <a:schemeClr val="bg1"/>
                </a:solidFill>
                <a:ea typeface="Osaka" charset="0"/>
                <a:cs typeface="Arial" panose="020B0604020202020204" pitchFamily="34" charset="0"/>
              </a:rPr>
              <a:t>الله</a:t>
            </a:r>
            <a:br>
              <a:rPr lang="ar-JO" sz="4800" dirty="0">
                <a:solidFill>
                  <a:schemeClr val="bg1"/>
                </a:solidFill>
                <a:ea typeface="Osaka" charset="0"/>
                <a:cs typeface="Arial" panose="020B0604020202020204" pitchFamily="34" charset="0"/>
              </a:rPr>
            </a:br>
            <a:r>
              <a:rPr lang="ar-JO" sz="4800" dirty="0">
                <a:solidFill>
                  <a:schemeClr val="bg1"/>
                </a:solidFill>
                <a:ea typeface="Osaka" charset="0"/>
                <a:cs typeface="Arial" panose="020B0604020202020204" pitchFamily="34" charset="0"/>
              </a:rPr>
              <a:t>المستكبرين.</a:t>
            </a:r>
            <a:endParaRPr lang="en-US" sz="4800" dirty="0">
              <a:solidFill>
                <a:schemeClr val="bg1"/>
              </a:solidFill>
              <a:ea typeface="Osaka" charset="0"/>
              <a:cs typeface="Arial" panose="020B0604020202020204" pitchFamily="34" charset="0"/>
            </a:endParaRPr>
          </a:p>
        </p:txBody>
      </p:sp>
      <p:sp>
        <p:nvSpPr>
          <p:cNvPr id="4" name="Title 2"/>
          <p:cNvSpPr txBox="1">
            <a:spLocks/>
          </p:cNvSpPr>
          <p:nvPr/>
        </p:nvSpPr>
        <p:spPr bwMode="auto">
          <a:xfrm>
            <a:off x="5004048" y="5013176"/>
            <a:ext cx="4139952" cy="1862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عوبديا ١-١٤</a:t>
            </a:r>
            <a:endParaRPr kumimoji="0" lang="en-US" sz="48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8569" y="424"/>
            <a:ext cx="5048791" cy="6524920"/>
          </a:xfrm>
          <a:prstGeom prst="rect">
            <a:avLst/>
          </a:prstGeom>
        </p:spPr>
      </p:pic>
    </p:spTree>
    <p:extLst>
      <p:ext uri="{BB962C8B-B14F-4D97-AF65-F5344CB8AC3E}">
        <p14:creationId xmlns:p14="http://schemas.microsoft.com/office/powerpoint/2010/main" val="291567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9-20 at 3.15.1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2031379"/>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رؤيا عوبديا</a:t>
            </a:r>
            <a:br>
              <a:rPr lang="en-US" sz="5400" dirty="0">
                <a:effectLst>
                  <a:glow rad="127000">
                    <a:schemeClr val="tx1"/>
                  </a:glow>
                </a:effectLst>
                <a:ea typeface="ＭＳ Ｐゴシック" charset="0"/>
              </a:rPr>
            </a:br>
            <a:r>
              <a:rPr lang="en-US" sz="5400" dirty="0">
                <a:effectLst>
                  <a:glow rad="127000">
                    <a:schemeClr val="tx1"/>
                  </a:glow>
                </a:effectLst>
                <a:ea typeface="ＭＳ Ｐゴシック" charset="0"/>
              </a:rPr>
              <a:t>(</a:t>
            </a:r>
            <a:r>
              <a:rPr lang="ar-JO" sz="5400" dirty="0">
                <a:effectLst>
                  <a:glow rad="127000">
                    <a:schemeClr val="tx1"/>
                  </a:glow>
                </a:effectLst>
                <a:ea typeface="ＭＳ Ｐゴシック" charset="0"/>
              </a:rPr>
              <a:t>عوبديا 1</a:t>
            </a:r>
            <a:r>
              <a:rPr lang="en-US" sz="5400" dirty="0">
                <a:effectLst>
                  <a:glow rad="127000">
                    <a:schemeClr val="tx1"/>
                  </a:glow>
                </a:effectLst>
                <a:ea typeface="ＭＳ Ｐゴシック" charset="0"/>
              </a:rPr>
              <a:t>)</a:t>
            </a:r>
          </a:p>
        </p:txBody>
      </p:sp>
      <p:sp>
        <p:nvSpPr>
          <p:cNvPr id="5" name="Rectangle 2"/>
          <p:cNvSpPr txBox="1">
            <a:spLocks noChangeArrowheads="1"/>
          </p:cNvSpPr>
          <p:nvPr/>
        </p:nvSpPr>
        <p:spPr bwMode="auto">
          <a:xfrm>
            <a:off x="107504" y="5445224"/>
            <a:ext cx="9144000" cy="12392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يوجد ملك = فترة زمنية غير محددة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AutoShape 24">
            <a:hlinkClick r:id="rId4" action="ppaction://hlinksldjump" highlightClick="1"/>
          </p:cNvPr>
          <p:cNvSpPr>
            <a:spLocks noChangeArrowheads="1"/>
          </p:cNvSpPr>
          <p:nvPr/>
        </p:nvSpPr>
        <p:spPr bwMode="auto">
          <a:xfrm>
            <a:off x="8458200" y="6324600"/>
            <a:ext cx="685800" cy="533400"/>
          </a:xfrm>
          <a:prstGeom prst="actionButtonHome">
            <a:avLst/>
          </a:prstGeom>
          <a:solidFill>
            <a:srgbClr val="F9DBD3"/>
          </a:solidFill>
          <a:ln w="9525">
            <a:solidFill>
              <a:srgbClr val="463634"/>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0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48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48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ستؤدي عودة المسيح لسنّ ميثاق الأرض</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مع الحدود الموسعة للأرض (١٧-٢١)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بعد أن يدين الله أدوم</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بسبب اضطهادها شعب عهده.</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070981" y="44450"/>
            <a:ext cx="96808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347 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عوبديا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6041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431C2E-0C3A-9B84-3BC8-0819C0A0C6C4}"/>
              </a:ext>
            </a:extLst>
          </p:cNvPr>
          <p:cNvPicPr>
            <a:picLocks noChangeAspect="1"/>
          </p:cNvPicPr>
          <p:nvPr/>
        </p:nvPicPr>
        <p:blipFill rotWithShape="1">
          <a:blip r:embed="rId3"/>
          <a:srcRect l="2680"/>
          <a:stretch/>
        </p:blipFill>
        <p:spPr>
          <a:xfrm>
            <a:off x="0" y="8332"/>
            <a:ext cx="9144000" cy="6843471"/>
          </a:xfrm>
          <a:prstGeom prst="rect">
            <a:avLst/>
          </a:prstGeom>
        </p:spPr>
      </p:pic>
      <p:sp>
        <p:nvSpPr>
          <p:cNvPr id="6" name="Right Arrow 5">
            <a:extLst>
              <a:ext uri="{FF2B5EF4-FFF2-40B4-BE49-F238E27FC236}">
                <a16:creationId xmlns:a16="http://schemas.microsoft.com/office/drawing/2014/main" id="{BF7A9407-0596-EBA2-9C55-162C09AA9A86}"/>
              </a:ext>
            </a:extLst>
          </p:cNvPr>
          <p:cNvSpPr/>
          <p:nvPr/>
        </p:nvSpPr>
        <p:spPr bwMode="auto">
          <a:xfrm rot="4088460">
            <a:off x="-484799" y="3297634"/>
            <a:ext cx="4266677" cy="600855"/>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 Box 9">
            <a:extLst>
              <a:ext uri="{FF2B5EF4-FFF2-40B4-BE49-F238E27FC236}">
                <a16:creationId xmlns:a16="http://schemas.microsoft.com/office/drawing/2014/main" id="{FF488F38-B4E0-F382-79BA-4985843EBFFB}"/>
              </a:ext>
            </a:extLst>
          </p:cNvPr>
          <p:cNvSpPr txBox="1">
            <a:spLocks noChangeArrowheads="1"/>
          </p:cNvSpPr>
          <p:nvPr/>
        </p:nvSpPr>
        <p:spPr bwMode="auto">
          <a:xfrm>
            <a:off x="329809" y="875736"/>
            <a:ext cx="1199367"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SA" sz="32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إسرائيل</a:t>
            </a:r>
          </a:p>
        </p:txBody>
      </p:sp>
      <p:sp>
        <p:nvSpPr>
          <p:cNvPr id="8" name="Text Box 9">
            <a:extLst>
              <a:ext uri="{FF2B5EF4-FFF2-40B4-BE49-F238E27FC236}">
                <a16:creationId xmlns:a16="http://schemas.microsoft.com/office/drawing/2014/main" id="{DEF35EB3-95FF-3F6B-888B-094FCF6A73F4}"/>
              </a:ext>
            </a:extLst>
          </p:cNvPr>
          <p:cNvSpPr txBox="1">
            <a:spLocks noChangeArrowheads="1"/>
          </p:cNvSpPr>
          <p:nvPr/>
        </p:nvSpPr>
        <p:spPr bwMode="auto">
          <a:xfrm>
            <a:off x="2520891" y="6074864"/>
            <a:ext cx="748923"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SA" sz="32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أدوم</a:t>
            </a: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4572000" y="-27384"/>
            <a:ext cx="4572000" cy="5256583"/>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هكذا قال السيد الرب عن أدوم </a:t>
            </a:r>
            <a:br>
              <a:rPr lang="ar-JO" dirty="0">
                <a:effectLst>
                  <a:glow rad="127000">
                    <a:schemeClr val="tx1"/>
                  </a:glow>
                </a:effectLst>
                <a:ea typeface="ＭＳ Ｐゴシック" charset="0"/>
              </a:rPr>
            </a:br>
            <a:br>
              <a:rPr lang="ar-JO" dirty="0">
                <a:effectLst>
                  <a:glow rad="127000">
                    <a:schemeClr val="tx1"/>
                  </a:glow>
                </a:effectLst>
                <a:ea typeface="ＭＳ Ｐゴシック" charset="0"/>
              </a:rPr>
            </a:br>
            <a:r>
              <a:rPr lang="en-US" dirty="0">
                <a:effectLst>
                  <a:glow rad="127000">
                    <a:schemeClr val="tx1"/>
                  </a:glow>
                </a:effectLst>
                <a:ea typeface="ＭＳ Ｐゴシック" charset="0"/>
              </a:rPr>
              <a:t>(</a:t>
            </a:r>
            <a:r>
              <a:rPr lang="ar-JO" dirty="0">
                <a:effectLst>
                  <a:glow rad="127000">
                    <a:schemeClr val="tx1"/>
                  </a:glow>
                </a:effectLst>
                <a:ea typeface="ＭＳ Ｐゴシック" charset="0"/>
              </a:rPr>
              <a:t>عوبديا 1ب</a:t>
            </a:r>
            <a:r>
              <a:rPr lang="en-US" dirty="0">
                <a:effectLst>
                  <a:glow rad="127000">
                    <a:schemeClr val="tx1"/>
                  </a:glow>
                </a:effectLst>
                <a:ea typeface="ＭＳ Ｐゴシック" charset="0"/>
              </a:rPr>
              <a:t>)</a:t>
            </a:r>
          </a:p>
        </p:txBody>
      </p:sp>
    </p:spTree>
    <p:extLst>
      <p:ext uri="{BB962C8B-B14F-4D97-AF65-F5344CB8AC3E}">
        <p14:creationId xmlns:p14="http://schemas.microsoft.com/office/powerpoint/2010/main" val="136139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7384"/>
            <a:ext cx="9144000" cy="3039491"/>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سمعنا خبراً من قبل الرب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وأرسل رسول بين الأمم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قوموا ولنقم عليها للحرب</a:t>
            </a:r>
            <a:br>
              <a:rPr lang="ar-JO"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عوبديا 1ب</a:t>
            </a:r>
            <a:r>
              <a:rPr lang="en-US" sz="3600" dirty="0">
                <a:effectLst>
                  <a:glow rad="127000">
                    <a:schemeClr val="tx1"/>
                  </a:glow>
                </a:effectLst>
                <a:ea typeface="ＭＳ Ｐゴシック" charset="0"/>
              </a:rPr>
              <a:t>)</a:t>
            </a:r>
          </a:p>
        </p:txBody>
      </p:sp>
      <p:pic>
        <p:nvPicPr>
          <p:cNvPr id="3" name="Picture 2"/>
          <p:cNvPicPr>
            <a:picLocks noChangeAspect="1"/>
          </p:cNvPicPr>
          <p:nvPr/>
        </p:nvPicPr>
        <p:blipFill>
          <a:blip r:embed="rId3"/>
          <a:stretch>
            <a:fillRect/>
          </a:stretch>
        </p:blipFill>
        <p:spPr>
          <a:xfrm>
            <a:off x="0" y="2954600"/>
            <a:ext cx="9144000" cy="4434840"/>
          </a:xfrm>
          <a:prstGeom prst="rect">
            <a:avLst/>
          </a:prstGeom>
        </p:spPr>
      </p:pic>
    </p:spTree>
    <p:extLst>
      <p:ext uri="{BB962C8B-B14F-4D97-AF65-F5344CB8AC3E}">
        <p14:creationId xmlns:p14="http://schemas.microsoft.com/office/powerpoint/2010/main" val="434392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1959371"/>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إني قد جعلتك صغيراً بين الأمم</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أنت محتقر جداً</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(عوبديا 2)</a:t>
            </a:r>
            <a:endParaRPr lang="en-US" sz="3600" dirty="0">
              <a:effectLst>
                <a:glow rad="127000">
                  <a:schemeClr val="tx1"/>
                </a:glow>
              </a:effectLst>
              <a:ea typeface="ＭＳ Ｐゴシック" charset="0"/>
            </a:endParaRPr>
          </a:p>
        </p:txBody>
      </p:sp>
      <p:pic>
        <p:nvPicPr>
          <p:cNvPr id="5" name="Picture 4"/>
          <p:cNvPicPr>
            <a:picLocks noChangeAspect="1"/>
          </p:cNvPicPr>
          <p:nvPr/>
        </p:nvPicPr>
        <p:blipFill>
          <a:blip r:embed="rId3"/>
          <a:stretch>
            <a:fillRect/>
          </a:stretch>
        </p:blipFill>
        <p:spPr>
          <a:xfrm>
            <a:off x="1403648" y="1916832"/>
            <a:ext cx="6096000" cy="4572000"/>
          </a:xfrm>
          <a:prstGeom prst="rect">
            <a:avLst/>
          </a:prstGeom>
        </p:spPr>
      </p:pic>
    </p:spTree>
    <p:extLst>
      <p:ext uri="{BB962C8B-B14F-4D97-AF65-F5344CB8AC3E}">
        <p14:creationId xmlns:p14="http://schemas.microsoft.com/office/powerpoint/2010/main" val="41448867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4" descr="Siq000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41275"/>
            <a:ext cx="9144000" cy="6899275"/>
          </a:xfrm>
          <a:noFill/>
        </p:spPr>
      </p:pic>
      <p:sp>
        <p:nvSpPr>
          <p:cNvPr id="44037" name="Rectangle 5"/>
          <p:cNvSpPr>
            <a:spLocks noGrp="1" noChangeArrowheads="1"/>
          </p:cNvSpPr>
          <p:nvPr>
            <p:ph type="title"/>
          </p:nvPr>
        </p:nvSpPr>
        <p:spPr>
          <a:xfrm>
            <a:off x="0" y="244624"/>
            <a:ext cx="9144000" cy="1600200"/>
          </a:xfrm>
          <a:gradFill rotWithShape="1">
            <a:gsLst>
              <a:gs pos="0">
                <a:schemeClr val="bg2">
                  <a:alpha val="94000"/>
                </a:schemeClr>
              </a:gs>
              <a:gs pos="100000">
                <a:schemeClr val="accent1">
                  <a:gamma/>
                  <a:shade val="46275"/>
                  <a:invGamma/>
                </a:schemeClr>
              </a:gs>
            </a:gsLst>
            <a:lin ang="5400000" scaled="1"/>
          </a:gradFill>
        </p:spPr>
        <p:txBody>
          <a:bodyPr/>
          <a:lstStyle/>
          <a:p>
            <a:pPr eaLnBrk="1" hangingPunct="1">
              <a:defRPr/>
            </a:pPr>
            <a:r>
              <a:rPr lang="ar-JO" sz="3200" dirty="0">
                <a:solidFill>
                  <a:srgbClr val="FFFFFF"/>
                </a:solidFill>
                <a:effectLst>
                  <a:outerShdw blurRad="50800" dist="50800" dir="2700000" algn="tl" rotWithShape="0">
                    <a:srgbClr val="000000">
                      <a:alpha val="80000"/>
                    </a:srgbClr>
                  </a:outerShdw>
                </a:effectLst>
                <a:ea typeface="+mj-ea"/>
              </a:rPr>
              <a:t>تكبر قلبك قد خدعك أيها الساكن في محاجئ الصخر رفعة مقعده القائل في قلبه من يحدرني إلى الأرض (عوبديا 3)</a:t>
            </a:r>
            <a:endParaRPr lang="en-US" sz="3200" dirty="0">
              <a:solidFill>
                <a:srgbClr val="FFFFFF"/>
              </a:solidFill>
              <a:effectLst>
                <a:outerShdw blurRad="50800" dist="50800" dir="2700000" algn="tl" rotWithShape="0">
                  <a:srgbClr val="000000">
                    <a:alpha val="80000"/>
                  </a:srgbClr>
                </a:outerShdw>
              </a:effectLst>
              <a:ea typeface="+mj-ea"/>
            </a:endParaRPr>
          </a:p>
        </p:txBody>
      </p:sp>
      <p:sp>
        <p:nvSpPr>
          <p:cNvPr id="195587" name="Text Box 7"/>
          <p:cNvSpPr txBox="1">
            <a:spLocks noChangeArrowheads="1"/>
          </p:cNvSpPr>
          <p:nvPr/>
        </p:nvSpPr>
        <p:spPr bwMode="auto">
          <a:xfrm>
            <a:off x="8311163" y="-76200"/>
            <a:ext cx="904415"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598ت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679759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dissolve">
                                      <p:cBhvr>
                                        <p:cTn id="7" dur="5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ChangeArrowheads="1"/>
          </p:cNvSpPr>
          <p:nvPr>
            <p:ph type="title"/>
          </p:nvPr>
        </p:nvSpPr>
        <p:spPr>
          <a:xfrm>
            <a:off x="4662488" y="381000"/>
            <a:ext cx="3581400" cy="2362200"/>
          </a:xfrm>
        </p:spPr>
        <p:txBody>
          <a:bodyPr/>
          <a:lstStyle/>
          <a:p>
            <a:pPr eaLnBrk="1" hangingPunct="1"/>
            <a:r>
              <a:rPr lang="ar-JO" sz="5400" dirty="0">
                <a:solidFill>
                  <a:srgbClr val="996633"/>
                </a:solidFill>
                <a:ea typeface="Geneva" charset="0"/>
              </a:rPr>
              <a:t>الإطار</a:t>
            </a:r>
            <a:br>
              <a:rPr lang="ar-JO" sz="5400" dirty="0">
                <a:solidFill>
                  <a:srgbClr val="996633"/>
                </a:solidFill>
                <a:ea typeface="Geneva" charset="0"/>
              </a:rPr>
            </a:br>
            <a:r>
              <a:rPr lang="ar-JO" sz="5400" dirty="0">
                <a:solidFill>
                  <a:srgbClr val="996633"/>
                </a:solidFill>
                <a:ea typeface="Geneva" charset="0"/>
              </a:rPr>
              <a:t>الجغرافي</a:t>
            </a:r>
            <a:endParaRPr lang="en-US" sz="5400" dirty="0">
              <a:solidFill>
                <a:srgbClr val="996633"/>
              </a:solidFill>
              <a:ea typeface="Geneva" charset="0"/>
            </a:endParaRPr>
          </a:p>
        </p:txBody>
      </p:sp>
      <p:graphicFrame>
        <p:nvGraphicFramePr>
          <p:cNvPr id="168962"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
                  <p:embed/>
                </p:oleObj>
              </mc:Choice>
              <mc:Fallback>
                <p:oleObj name="Photo Editor Photo" r:id="rId3" imgW="5133333" imgH="8097380" progId="">
                  <p:embed/>
                  <p:pic>
                    <p:nvPicPr>
                      <p:cNvPr id="168962" name="Object 2"/>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8963" name="AutoShape 4">
            <a:hlinkClick r:id="rId5"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p:txBody>
      </p:sp>
      <p:sp>
        <p:nvSpPr>
          <p:cNvPr id="104453" name="Text Box 5" descr="Purple mesh"/>
          <p:cNvSpPr txBox="1">
            <a:spLocks noChangeArrowheads="1"/>
          </p:cNvSpPr>
          <p:nvPr/>
        </p:nvSpPr>
        <p:spPr bwMode="auto">
          <a:xfrm>
            <a:off x="2400300" y="6262688"/>
            <a:ext cx="1235075" cy="519112"/>
          </a:xfrm>
          <a:prstGeom prst="rect">
            <a:avLst/>
          </a:prstGeom>
          <a:blipFill dpi="0" rotWithShape="0">
            <a:blip r:embed="rId6"/>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أدوم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8965" name="Text Box 6"/>
          <p:cNvSpPr txBox="1">
            <a:spLocks noChangeArrowheads="1"/>
          </p:cNvSpPr>
          <p:nvPr/>
        </p:nvSpPr>
        <p:spPr bwMode="auto">
          <a:xfrm>
            <a:off x="8305800" y="76200"/>
            <a:ext cx="90441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rPr>
              <a:t>444</a:t>
            </a: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rPr>
              <a:t>598ث</a:t>
            </a: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p:txBody>
      </p:sp>
      <p:sp>
        <p:nvSpPr>
          <p:cNvPr id="104455" name="Text Box 7" descr="Purple mesh"/>
          <p:cNvSpPr txBox="1">
            <a:spLocks noChangeArrowheads="1"/>
          </p:cNvSpPr>
          <p:nvPr/>
        </p:nvSpPr>
        <p:spPr bwMode="auto">
          <a:xfrm>
            <a:off x="2400300" y="5410200"/>
            <a:ext cx="1235075" cy="519113"/>
          </a:xfrm>
          <a:prstGeom prst="rect">
            <a:avLst/>
          </a:prstGeom>
          <a:blipFill dpi="0" rotWithShape="0">
            <a:blip r:embed="rId6"/>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عيسو</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6" name="AutoShape 8"/>
          <p:cNvSpPr>
            <a:spLocks noChangeArrowheads="1"/>
          </p:cNvSpPr>
          <p:nvPr/>
        </p:nvSpPr>
        <p:spPr bwMode="auto">
          <a:xfrm rot="16200000" flipV="1">
            <a:off x="2781300" y="59055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7" name="Text Box 9"/>
          <p:cNvSpPr txBox="1">
            <a:spLocks noChangeArrowheads="1"/>
          </p:cNvSpPr>
          <p:nvPr/>
        </p:nvSpPr>
        <p:spPr bwMode="auto">
          <a:xfrm>
            <a:off x="1066800" y="4814888"/>
            <a:ext cx="1235075" cy="519112"/>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إسرائيل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8" name="Text Box 10"/>
          <p:cNvSpPr txBox="1">
            <a:spLocks noChangeArrowheads="1"/>
          </p:cNvSpPr>
          <p:nvPr/>
        </p:nvSpPr>
        <p:spPr bwMode="auto">
          <a:xfrm>
            <a:off x="1066800" y="3962400"/>
            <a:ext cx="1235075" cy="51911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يعقوب</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9" name="AutoShape 11"/>
          <p:cNvSpPr>
            <a:spLocks noChangeArrowheads="1"/>
          </p:cNvSpPr>
          <p:nvPr/>
        </p:nvSpPr>
        <p:spPr bwMode="auto">
          <a:xfrm rot="16200000" flipV="1">
            <a:off x="1447800" y="44577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1038206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4458"/>
                                        </p:tgtEl>
                                        <p:attrNameLst>
                                          <p:attrName>style.visibility</p:attrName>
                                        </p:attrNameLst>
                                      </p:cBhvr>
                                      <p:to>
                                        <p:strVal val="visible"/>
                                      </p:to>
                                    </p:set>
                                    <p:animEffect transition="in" filter="strips(downLeft)">
                                      <p:cBhvr>
                                        <p:cTn id="7" dur="500"/>
                                        <p:tgtEl>
                                          <p:spTgt spid="104458"/>
                                        </p:tgtEl>
                                      </p:cBhvr>
                                    </p:animEffect>
                                  </p:childTnLst>
                                </p:cTn>
                              </p:par>
                            </p:childTnLst>
                          </p:cTn>
                        </p:par>
                        <p:par>
                          <p:cTn id="8" fill="hold" nodeType="afterGroup">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04455"/>
                                        </p:tgtEl>
                                        <p:attrNameLst>
                                          <p:attrName>style.visibility</p:attrName>
                                        </p:attrNameLst>
                                      </p:cBhvr>
                                      <p:to>
                                        <p:strVal val="visible"/>
                                      </p:to>
                                    </p:set>
                                    <p:animEffect transition="in" filter="strips(downLeft)">
                                      <p:cBhvr>
                                        <p:cTn id="11" dur="500"/>
                                        <p:tgtEl>
                                          <p:spTgt spid="10445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4459"/>
                                        </p:tgtEl>
                                        <p:attrNameLst>
                                          <p:attrName>style.visibility</p:attrName>
                                        </p:attrNameLst>
                                      </p:cBhvr>
                                      <p:to>
                                        <p:strVal val="visible"/>
                                      </p:to>
                                    </p:set>
                                    <p:animEffect transition="in" filter="wipe(up)">
                                      <p:cBhvr>
                                        <p:cTn id="16" dur="500"/>
                                        <p:tgtEl>
                                          <p:spTgt spid="104459"/>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04457"/>
                                        </p:tgtEl>
                                        <p:attrNameLst>
                                          <p:attrName>style.visibility</p:attrName>
                                        </p:attrNameLst>
                                      </p:cBhvr>
                                      <p:to>
                                        <p:strVal val="visible"/>
                                      </p:to>
                                    </p:set>
                                    <p:animEffect transition="in" filter="dissolve">
                                      <p:cBhvr>
                                        <p:cTn id="20" dur="500"/>
                                        <p:tgtEl>
                                          <p:spTgt spid="10445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04456"/>
                                        </p:tgtEl>
                                        <p:attrNameLst>
                                          <p:attrName>style.visibility</p:attrName>
                                        </p:attrNameLst>
                                      </p:cBhvr>
                                      <p:to>
                                        <p:strVal val="visible"/>
                                      </p:to>
                                    </p:set>
                                    <p:animEffect transition="in" filter="wipe(up)">
                                      <p:cBhvr>
                                        <p:cTn id="25" dur="500"/>
                                        <p:tgtEl>
                                          <p:spTgt spid="104456"/>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04453"/>
                                        </p:tgtEl>
                                        <p:attrNameLst>
                                          <p:attrName>style.visibility</p:attrName>
                                        </p:attrNameLst>
                                      </p:cBhvr>
                                      <p:to>
                                        <p:strVal val="visible"/>
                                      </p:to>
                                    </p:set>
                                    <p:animEffect transition="in" filter="dissolve">
                                      <p:cBhvr>
                                        <p:cTn id="29" dur="500"/>
                                        <p:tgtEl>
                                          <p:spTgt spid="104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animBg="1"/>
      <p:bldP spid="104455" grpId="0" animBg="1"/>
      <p:bldP spid="104456" grpId="0" animBg="1"/>
      <p:bldP spid="104457" grpId="0" animBg="1"/>
      <p:bldP spid="104458" grpId="0" animBg="1"/>
      <p:bldP spid="10445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ChangeArrowheads="1"/>
          </p:cNvSpPr>
          <p:nvPr/>
        </p:nvSpPr>
        <p:spPr bwMode="auto">
          <a:xfrm>
            <a:off x="0" y="0"/>
            <a:ext cx="9144000" cy="6858000"/>
          </a:xfrm>
          <a:prstGeom prst="rect">
            <a:avLst/>
          </a:prstGeom>
          <a:solidFill>
            <a:srgbClr val="FFFFE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76130" name="Picture 3" descr="OJBSO0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0"/>
            <a:ext cx="59007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1" name="Text Box 4"/>
          <p:cNvSpPr txBox="1">
            <a:spLocks noChangeArrowheads="1"/>
          </p:cNvSpPr>
          <p:nvPr/>
        </p:nvSpPr>
        <p:spPr bwMode="auto">
          <a:xfrm>
            <a:off x="4876800" y="6248400"/>
            <a:ext cx="42672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تكوين 27</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6132" name="Rectangle 5"/>
          <p:cNvSpPr>
            <a:spLocks noGrp="1" noChangeArrowheads="1"/>
          </p:cNvSpPr>
          <p:nvPr>
            <p:ph type="title" idx="4294967295"/>
          </p:nvPr>
        </p:nvSpPr>
        <p:spPr>
          <a:xfrm>
            <a:off x="5562600" y="274638"/>
            <a:ext cx="3352800" cy="2087562"/>
          </a:xfrm>
        </p:spPr>
        <p:txBody>
          <a:bodyPr/>
          <a:lstStyle/>
          <a:p>
            <a:pPr eaLnBrk="1" hangingPunct="1"/>
            <a:r>
              <a:rPr lang="ar-JO" dirty="0"/>
              <a:t>اختار الله يعقوب وليس عيسو</a:t>
            </a:r>
            <a:endParaRPr lang="en-US" dirty="0"/>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a:xfrm>
            <a:off x="3276600" y="685800"/>
            <a:ext cx="3108325" cy="762000"/>
          </a:xfrm>
        </p:spPr>
        <p:txBody>
          <a:bodyPr/>
          <a:lstStyle/>
          <a:p>
            <a:pPr eaLnBrk="1" hangingPunct="1"/>
            <a:r>
              <a:rPr lang="ar-JO" sz="6000" dirty="0">
                <a:solidFill>
                  <a:srgbClr val="996633"/>
                </a:solidFill>
                <a:ea typeface="Geneva" charset="0"/>
              </a:rPr>
              <a:t>القصد</a:t>
            </a:r>
            <a:endParaRPr lang="en-US" sz="6000" dirty="0">
              <a:solidFill>
                <a:srgbClr val="996633"/>
              </a:solidFill>
              <a:ea typeface="Geneva" charset="0"/>
            </a:endParaRPr>
          </a:p>
        </p:txBody>
      </p:sp>
      <p:sp>
        <p:nvSpPr>
          <p:cNvPr id="6152" name="Text Box 8"/>
          <p:cNvSpPr txBox="1">
            <a:spLocks noChangeArrowheads="1"/>
          </p:cNvSpPr>
          <p:nvPr/>
        </p:nvSpPr>
        <p:spPr bwMode="auto">
          <a:xfrm>
            <a:off x="762000" y="3733800"/>
            <a:ext cx="7391400" cy="707886"/>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u="none" strike="noStrike" kern="1200" cap="none" spc="0" normalizeH="0" baseline="0" noProof="0" dirty="0">
              <a:ln>
                <a:noFill/>
              </a:ln>
              <a:solidFill>
                <a:srgbClr val="AA947E"/>
              </a:solidFill>
              <a:effectDag name="">
                <a:cont type="tree" name="">
                  <a:effect ref="fillLine"/>
                  <a:outerShdw dist="38100" dir="13500000" algn="br">
                    <a:srgbClr val="FFFFFF"/>
                  </a:outerShdw>
                </a:cont>
                <a:cont type="tree" name="">
                  <a:effect ref="fillLine"/>
                  <a:outerShdw dist="38100" dir="2700000" algn="tl">
                    <a:srgbClr val="666666"/>
                  </a:outerShdw>
                </a:cont>
                <a:effect ref="fillLine"/>
              </a:effectDag>
              <a:uLnTx/>
              <a:uFillTx/>
              <a:latin typeface="Arial" panose="020B0604020202020204" pitchFamily="34" charset="0"/>
              <a:cs typeface="Arial" panose="020B0604020202020204" pitchFamily="34" charset="0"/>
            </a:endParaRPr>
          </a:p>
        </p:txBody>
      </p:sp>
      <p:sp>
        <p:nvSpPr>
          <p:cNvPr id="140291" name="AutoShape 13">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463634"/>
              </a:solidFill>
              <a:effectLst/>
              <a:uLnTx/>
              <a:uFillTx/>
              <a:latin typeface="Arial" panose="020B0604020202020204" pitchFamily="34" charset="0"/>
              <a:cs typeface="Arial" panose="020B0604020202020204" pitchFamily="34" charset="0"/>
            </a:endParaRPr>
          </a:p>
        </p:txBody>
      </p:sp>
      <p:sp>
        <p:nvSpPr>
          <p:cNvPr id="140292" name="Text Box 14"/>
          <p:cNvSpPr txBox="1">
            <a:spLocks noChangeArrowheads="1"/>
          </p:cNvSpPr>
          <p:nvPr/>
        </p:nvSpPr>
        <p:spPr bwMode="auto">
          <a:xfrm>
            <a:off x="84264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463634"/>
                </a:solidFill>
                <a:effectLst/>
                <a:uLnTx/>
                <a:uFillTx/>
                <a:latin typeface="Arial" panose="020B0604020202020204" pitchFamily="34" charset="0"/>
                <a:cs typeface="Arial" panose="020B0604020202020204" pitchFamily="34" charset="0"/>
              </a:rPr>
              <a:t>597</a:t>
            </a: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cs typeface="Arial" panose="020B0604020202020204" pitchFamily="34" charset="0"/>
            </a:endParaRPr>
          </a:p>
        </p:txBody>
      </p:sp>
      <p:sp>
        <p:nvSpPr>
          <p:cNvPr id="140293" name="Rectangle 12"/>
          <p:cNvSpPr txBox="1">
            <a:spLocks noChangeArrowheads="1"/>
          </p:cNvSpPr>
          <p:nvPr/>
        </p:nvSpPr>
        <p:spPr bwMode="auto">
          <a:xfrm>
            <a:off x="457200" y="2874963"/>
            <a:ext cx="7010400" cy="293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1" eaLnBrk="1" fontAlgn="base" latinLnBrk="0" hangingPunct="1">
              <a:lnSpc>
                <a:spcPct val="100000"/>
              </a:lnSpc>
              <a:spcBef>
                <a:spcPct val="20000"/>
              </a:spcBef>
              <a:spcAft>
                <a:spcPct val="0"/>
              </a:spcAft>
              <a:buClr>
                <a:srgbClr val="795241"/>
              </a:buClr>
              <a:buSzPct val="65000"/>
              <a:buFontTx/>
              <a:buNone/>
              <a:tabLst/>
              <a:defRPr/>
            </a:pPr>
            <a:r>
              <a:rPr kumimoji="0" lang="ar-JO" sz="4400" b="1" u="none" strike="noStrike" kern="1200" cap="none" spc="0" normalizeH="0" baseline="0" noProof="0" dirty="0">
                <a:ln>
                  <a:noFill/>
                </a:ln>
                <a:solidFill>
                  <a:srgbClr val="463634"/>
                </a:solidFill>
                <a:effectLst/>
                <a:uLnTx/>
                <a:uFillTx/>
                <a:latin typeface="Arial" panose="020B0604020202020204" pitchFamily="34" charset="0"/>
                <a:cs typeface="Arial" panose="020B0604020202020204" pitchFamily="34" charset="0"/>
              </a:rPr>
              <a:t>1. لتحديد </a:t>
            </a:r>
            <a:r>
              <a:rPr kumimoji="0" lang="ar-JO" sz="4400" b="1" u="sng" strike="noStrike" kern="1200" cap="none" spc="0" normalizeH="0" baseline="0" noProof="0" dirty="0">
                <a:ln>
                  <a:noFill/>
                </a:ln>
                <a:solidFill>
                  <a:srgbClr val="463634"/>
                </a:solidFill>
                <a:effectLst/>
                <a:uLnTx/>
                <a:uFillTx/>
                <a:latin typeface="Arial" panose="020B0604020202020204" pitchFamily="34" charset="0"/>
                <a:cs typeface="Arial" panose="020B0604020202020204" pitchFamily="34" charset="0"/>
              </a:rPr>
              <a:t>دينونة الله على أدوم </a:t>
            </a:r>
            <a:r>
              <a:rPr kumimoji="0" lang="ar-JO" sz="4400" b="1" u="none" strike="noStrike" kern="1200" cap="none" spc="0" normalizeH="0" baseline="0" noProof="0" dirty="0">
                <a:ln>
                  <a:noFill/>
                </a:ln>
                <a:solidFill>
                  <a:srgbClr val="463634"/>
                </a:solidFill>
                <a:effectLst/>
                <a:uLnTx/>
                <a:uFillTx/>
                <a:latin typeface="Arial" panose="020B0604020202020204" pitchFamily="34" charset="0"/>
                <a:cs typeface="Arial" panose="020B0604020202020204" pitchFamily="34" charset="0"/>
              </a:rPr>
              <a:t>بسبب عدم اهتمامها الأخوي بيهوذا</a:t>
            </a:r>
            <a:endParaRPr kumimoji="0" lang="en-US" sz="4000" b="1" u="none" strike="noStrike" kern="1200" cap="none" spc="0" normalizeH="0" baseline="0" noProof="0" dirty="0">
              <a:ln>
                <a:noFill/>
              </a:ln>
              <a:solidFill>
                <a:srgbClr val="463634"/>
              </a:solidFill>
              <a:effectLst/>
              <a:uLnTx/>
              <a:uFillTx/>
              <a:latin typeface="Arial" panose="020B0604020202020204" pitchFamily="34" charset="0"/>
              <a:cs typeface="Arial" panose="020B0604020202020204" pitchFamily="34" charset="0"/>
            </a:endParaRPr>
          </a:p>
          <a:p>
            <a:pPr marL="457200" marR="0" lvl="0" indent="-457200" algn="r" defTabSz="914400" rtl="1" eaLnBrk="1" fontAlgn="base" latinLnBrk="0" hangingPunct="1">
              <a:lnSpc>
                <a:spcPct val="100000"/>
              </a:lnSpc>
              <a:spcBef>
                <a:spcPct val="20000"/>
              </a:spcBef>
              <a:spcAft>
                <a:spcPct val="0"/>
              </a:spcAft>
              <a:buClr>
                <a:srgbClr val="795241"/>
              </a:buClr>
              <a:buSzPct val="65000"/>
              <a:buFontTx/>
              <a:buNone/>
              <a:tabLst/>
              <a:defRPr/>
            </a:pPr>
            <a:r>
              <a:rPr kumimoji="0" lang="ar-JO" sz="4400" b="1" u="none" strike="noStrike" kern="1200" cap="none" spc="0" normalizeH="0" baseline="0" noProof="0" dirty="0">
                <a:ln>
                  <a:noFill/>
                </a:ln>
                <a:solidFill>
                  <a:srgbClr val="463634"/>
                </a:solidFill>
                <a:effectLst/>
                <a:uLnTx/>
                <a:uFillTx/>
                <a:latin typeface="Arial" panose="020B0604020202020204" pitchFamily="34" charset="0"/>
                <a:cs typeface="Arial" panose="020B0604020202020204" pitchFamily="34" charset="0"/>
              </a:rPr>
              <a:t>2. ليبين </a:t>
            </a:r>
            <a:r>
              <a:rPr kumimoji="0" lang="ar-JO" sz="4400" b="1" u="sng" strike="noStrike" kern="1200" cap="none" spc="0" normalizeH="0" baseline="0" noProof="0" dirty="0">
                <a:ln>
                  <a:noFill/>
                </a:ln>
                <a:solidFill>
                  <a:srgbClr val="463634"/>
                </a:solidFill>
                <a:effectLst/>
                <a:uLnTx/>
                <a:uFillTx/>
                <a:latin typeface="Arial" panose="020B0604020202020204" pitchFamily="34" charset="0"/>
                <a:cs typeface="Arial" panose="020B0604020202020204" pitchFamily="34" charset="0"/>
              </a:rPr>
              <a:t>الإنتصار الأخير </a:t>
            </a:r>
            <a:r>
              <a:rPr kumimoji="0" lang="ar-JO" sz="4400" b="1" u="none" strike="noStrike" kern="1200" cap="none" spc="0" normalizeH="0" baseline="0" noProof="0" dirty="0">
                <a:ln>
                  <a:noFill/>
                </a:ln>
                <a:solidFill>
                  <a:srgbClr val="463634"/>
                </a:solidFill>
                <a:effectLst/>
                <a:uLnTx/>
                <a:uFillTx/>
                <a:latin typeface="Arial" panose="020B0604020202020204" pitchFamily="34" charset="0"/>
                <a:cs typeface="Arial" panose="020B0604020202020204" pitchFamily="34" charset="0"/>
              </a:rPr>
              <a:t>للحق في يوم الرب</a:t>
            </a:r>
            <a:endParaRPr kumimoji="0" lang="en-US" sz="4400" b="1" u="none" strike="noStrike" kern="1200" cap="none" spc="0" normalizeH="0" baseline="0" noProof="0" dirty="0">
              <a:ln>
                <a:noFill/>
              </a:ln>
              <a:solidFill>
                <a:srgbClr val="463634"/>
              </a:solidFill>
              <a:effectLst/>
              <a:uLnTx/>
              <a:uFillTx/>
              <a:latin typeface="Arial" panose="020B0604020202020204" pitchFamily="34" charset="0"/>
              <a:cs typeface="Arial" panose="020B0604020202020204" pitchFamily="34" charset="0"/>
            </a:endParaRPr>
          </a:p>
        </p:txBody>
      </p:sp>
      <p:sp>
        <p:nvSpPr>
          <p:cNvPr id="140294" name="Rectangle 12"/>
          <p:cNvSpPr txBox="1">
            <a:spLocks noChangeArrowheads="1"/>
          </p:cNvSpPr>
          <p:nvPr/>
        </p:nvSpPr>
        <p:spPr bwMode="auto">
          <a:xfrm>
            <a:off x="0" y="1828800"/>
            <a:ext cx="79248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1" fontAlgn="base" latinLnBrk="0" hangingPunct="1">
              <a:lnSpc>
                <a:spcPct val="100000"/>
              </a:lnSpc>
              <a:spcBef>
                <a:spcPct val="20000"/>
              </a:spcBef>
              <a:spcAft>
                <a:spcPct val="0"/>
              </a:spcAft>
              <a:buClr>
                <a:srgbClr val="795241"/>
              </a:buClr>
              <a:buSzPct val="65000"/>
              <a:buFontTx/>
              <a:buNone/>
              <a:tabLst/>
              <a:defRPr/>
            </a:pPr>
            <a:r>
              <a:rPr kumimoji="0" lang="ar-JO" sz="4800" b="1" u="none" strike="noStrike" kern="1200" cap="none" spc="0" normalizeH="0" baseline="0" noProof="0" dirty="0">
                <a:ln>
                  <a:noFill/>
                </a:ln>
                <a:solidFill>
                  <a:srgbClr val="FF3300"/>
                </a:solidFill>
                <a:effectLst/>
                <a:uLnTx/>
                <a:uFillTx/>
                <a:latin typeface="Arial" panose="020B0604020202020204" pitchFamily="34" charset="0"/>
                <a:cs typeface="Arial" panose="020B0604020202020204" pitchFamily="34" charset="0"/>
              </a:rPr>
              <a:t>يحتوي سفر عوبديا على قصد مزدوج :</a:t>
            </a:r>
            <a:endParaRPr kumimoji="0" lang="en-US" sz="4400" b="1" u="none" strike="noStrike" kern="1200" cap="none" spc="0" normalizeH="0" baseline="0" noProof="0" dirty="0">
              <a:ln>
                <a:noFill/>
              </a:ln>
              <a:solidFill>
                <a:srgbClr val="463634"/>
              </a:solidFill>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ChangeArrowheads="1"/>
          </p:cNvSpPr>
          <p:nvPr>
            <p:ph type="ctrTitle"/>
          </p:nvPr>
        </p:nvSpPr>
        <p:spPr>
          <a:xfrm>
            <a:off x="4648200" y="76200"/>
            <a:ext cx="3236168" cy="4572000"/>
          </a:xfrm>
        </p:spPr>
        <p:txBody>
          <a:bodyPr/>
          <a:lstStyle/>
          <a:p>
            <a:pPr eaLnBrk="1" hangingPunct="1"/>
            <a:r>
              <a:rPr lang="ar-JO" sz="4400" dirty="0">
                <a:ea typeface="Geneva" charset="0"/>
              </a:rPr>
              <a:t>ناشونال جيوغرافيك تمتلك عدة مقالات عن البتراء </a:t>
            </a:r>
            <a:br>
              <a:rPr lang="ar-JO" sz="4400" dirty="0">
                <a:ea typeface="Geneva" charset="0"/>
              </a:rPr>
            </a:br>
            <a:r>
              <a:rPr lang="ar-JO" sz="4400" dirty="0">
                <a:ea typeface="Geneva" charset="0"/>
              </a:rPr>
              <a:t>رجوعاً إلى 1907</a:t>
            </a:r>
            <a:endParaRPr lang="en-US" sz="3600" dirty="0">
              <a:ea typeface="Geneva" charset="0"/>
            </a:endParaRPr>
          </a:p>
        </p:txBody>
      </p:sp>
      <p:sp>
        <p:nvSpPr>
          <p:cNvPr id="171010" name="Rectangle 3"/>
          <p:cNvSpPr>
            <a:spLocks noGrp="1" noChangeArrowheads="1"/>
          </p:cNvSpPr>
          <p:nvPr>
            <p:ph type="subTitle" idx="1"/>
          </p:nvPr>
        </p:nvSpPr>
        <p:spPr>
          <a:xfrm rot="10800000" flipV="1">
            <a:off x="5029200" y="6248400"/>
            <a:ext cx="3810000" cy="609600"/>
          </a:xfrm>
        </p:spPr>
        <p:txBody>
          <a:bodyPr/>
          <a:lstStyle/>
          <a:p>
            <a:pPr eaLnBrk="1" hangingPunct="1">
              <a:buFont typeface="Wingdings" charset="0"/>
              <a:buNone/>
            </a:pPr>
            <a:r>
              <a:rPr lang="ar-JO" sz="3600" dirty="0">
                <a:ea typeface="Geneva" charset="0"/>
              </a:rPr>
              <a:t>كانون أول 1998</a:t>
            </a:r>
            <a:endParaRPr lang="en-US" sz="3600" dirty="0">
              <a:ea typeface="Geneva" charset="0"/>
            </a:endParaRPr>
          </a:p>
        </p:txBody>
      </p:sp>
      <p:pic>
        <p:nvPicPr>
          <p:cNvPr id="171011" name="Picture 4" descr="298LC01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52475">
            <a:off x="0" y="-273050"/>
            <a:ext cx="4718050" cy="713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677405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ChangeArrowheads="1"/>
          </p:cNvSpPr>
          <p:nvPr>
            <p:ph type="ctrTitle"/>
          </p:nvPr>
        </p:nvSpPr>
        <p:spPr/>
        <p:txBody>
          <a:bodyPr/>
          <a:lstStyle/>
          <a:p>
            <a:pPr eaLnBrk="1" hangingPunct="1"/>
            <a:r>
              <a:rPr lang="en-US" dirty="0"/>
              <a:t>Petra Article Front Page</a:t>
            </a:r>
          </a:p>
        </p:txBody>
      </p:sp>
      <p:sp>
        <p:nvSpPr>
          <p:cNvPr id="145410" name="Rectangle 3"/>
          <p:cNvSpPr>
            <a:spLocks noGrp="1" noChangeArrowheads="1"/>
          </p:cNvSpPr>
          <p:nvPr>
            <p:ph type="subTitle" idx="1"/>
          </p:nvPr>
        </p:nvSpPr>
        <p:spPr/>
        <p:txBody>
          <a:bodyPr/>
          <a:lstStyle/>
          <a:p>
            <a:pPr eaLnBrk="1" hangingPunct="1">
              <a:buFont typeface="Wingdings" charset="0"/>
              <a:buNone/>
            </a:pPr>
            <a:endParaRPr lang="en-US" dirty="0"/>
          </a:p>
        </p:txBody>
      </p:sp>
      <p:grpSp>
        <p:nvGrpSpPr>
          <p:cNvPr id="145411" name="Group 4"/>
          <p:cNvGrpSpPr>
            <a:grpSpLocks/>
          </p:cNvGrpSpPr>
          <p:nvPr/>
        </p:nvGrpSpPr>
        <p:grpSpPr bwMode="auto">
          <a:xfrm>
            <a:off x="0" y="0"/>
            <a:ext cx="9144000" cy="7010400"/>
            <a:chOff x="0" y="0"/>
            <a:chExt cx="5760" cy="4416"/>
          </a:xfrm>
        </p:grpSpPr>
        <p:pic>
          <p:nvPicPr>
            <p:cNvPr id="145412" name="Picture 5" descr="ArticleIntr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60" cy="4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5413" name="Picture 6" descr="ArticleIntr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0"/>
              <a:ext cx="2864" cy="4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 name="Rectangle 3"/>
          <p:cNvSpPr txBox="1">
            <a:spLocks noRot="1" noChangeArrowheads="1"/>
          </p:cNvSpPr>
          <p:nvPr/>
        </p:nvSpPr>
        <p:spPr bwMode="auto">
          <a:xfrm>
            <a:off x="72008" y="4827240"/>
            <a:ext cx="4572000" cy="1914128"/>
          </a:xfrm>
          <a:prstGeom prst="rect">
            <a:avLst/>
          </a:prstGeom>
          <a:solidFill>
            <a:schemeClr val="bg2"/>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i="1">
                <a:solidFill>
                  <a:schemeClr val="tx2"/>
                </a:solidFill>
                <a:latin typeface="Arial"/>
                <a:ea typeface="ＭＳ Ｐゴシック" charset="0"/>
                <a:cs typeface="Arial"/>
              </a:defRPr>
            </a:lvl1pPr>
            <a:lvl2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imes New Roman" charset="0"/>
              </a:defRPr>
            </a:lvl6pPr>
            <a:lvl7pPr marL="914400" algn="ctr" rtl="0" fontAlgn="base">
              <a:spcBef>
                <a:spcPct val="0"/>
              </a:spcBef>
              <a:spcAft>
                <a:spcPct val="0"/>
              </a:spcAft>
              <a:defRPr sz="4400" i="1">
                <a:solidFill>
                  <a:schemeClr val="tx2"/>
                </a:solidFill>
                <a:latin typeface="Times New Roman" charset="0"/>
              </a:defRPr>
            </a:lvl7pPr>
            <a:lvl8pPr marL="1371600" algn="ctr" rtl="0" fontAlgn="base">
              <a:spcBef>
                <a:spcPct val="0"/>
              </a:spcBef>
              <a:spcAft>
                <a:spcPct val="0"/>
              </a:spcAft>
              <a:defRPr sz="4400" i="1">
                <a:solidFill>
                  <a:schemeClr val="tx2"/>
                </a:solidFill>
                <a:latin typeface="Times New Roman" charset="0"/>
              </a:defRPr>
            </a:lvl8pPr>
            <a:lvl9pPr marL="1828800" algn="ctr" rtl="0" fontAlgn="base">
              <a:spcBef>
                <a:spcPct val="0"/>
              </a:spcBef>
              <a:spcAft>
                <a:spcPct val="0"/>
              </a:spcAft>
              <a:defRPr sz="4400" i="1">
                <a:solidFill>
                  <a:schemeClr val="tx2"/>
                </a:solidFill>
                <a:latin typeface="Times New Roman" charset="0"/>
              </a:defRPr>
            </a:lvl9pPr>
          </a:lstStyle>
          <a:p>
            <a:pPr eaLnBrk="1" hangingPunct="1">
              <a:defRPr/>
            </a:pPr>
            <a:r>
              <a:rPr lang="ar-JO" sz="8000" b="1" i="0" dirty="0">
                <a:solidFill>
                  <a:srgbClr val="F6F4F2"/>
                </a:solidFill>
                <a:effectLst/>
                <a:latin typeface="Arial" panose="020B0604020202020204" pitchFamily="34" charset="0"/>
                <a:cs typeface="Arial" panose="020B0604020202020204" pitchFamily="34" charset="0"/>
              </a:rPr>
              <a:t>البتراء</a:t>
            </a:r>
            <a:endParaRPr lang="en-US" sz="2000" b="1" i="0" dirty="0">
              <a:solidFill>
                <a:srgbClr val="F6F4F2"/>
              </a:solidFill>
              <a:effectLst/>
              <a:latin typeface="Arial" panose="020B0604020202020204" pitchFamily="34" charset="0"/>
              <a:cs typeface="Arial" panose="020B060402020202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4" descr="MonasterybyA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5106" name="Picture 5" descr="MonasterybyAi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 y="0"/>
            <a:ext cx="44958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07" name="Rectangle 2"/>
          <p:cNvSpPr>
            <a:spLocks noGrp="1" noChangeArrowheads="1"/>
          </p:cNvSpPr>
          <p:nvPr>
            <p:ph type="title"/>
          </p:nvPr>
        </p:nvSpPr>
        <p:spPr>
          <a:xfrm>
            <a:off x="0" y="6172200"/>
            <a:ext cx="9144000" cy="685800"/>
          </a:xfrm>
          <a:solidFill>
            <a:srgbClr val="FFFFFF"/>
          </a:solidFill>
        </p:spPr>
        <p:txBody>
          <a:bodyPr/>
          <a:lstStyle/>
          <a:p>
            <a:pPr eaLnBrk="1" hangingPunct="1"/>
            <a:r>
              <a:rPr lang="ar-JO" dirty="0">
                <a:ea typeface="Geneva" charset="0"/>
              </a:rPr>
              <a:t>تخيل أنك تعيش في هذه الأرض</a:t>
            </a:r>
            <a:endParaRPr lang="en-US" dirty="0">
              <a:ea typeface="Geneva" charset="0"/>
            </a:endParaRPr>
          </a:p>
        </p:txBody>
      </p:sp>
    </p:spTree>
    <p:extLst>
      <p:ext uri="{BB962C8B-B14F-4D97-AF65-F5344CB8AC3E}">
        <p14:creationId xmlns:p14="http://schemas.microsoft.com/office/powerpoint/2010/main" val="3031880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ar-JO" sz="48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48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سيأتي خلاص يهوذا (١٧, ٢١)</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عن طريق تدمير أدوم والأمم الأخرى</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التي تقاتل ضد شعب الله (١٠)</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8070981" y="44450"/>
            <a:ext cx="96808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347 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عوبديا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1106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4" descr="Siq"/>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41275"/>
            <a:ext cx="9144000" cy="6975475"/>
          </a:xfrm>
          <a:noFill/>
        </p:spPr>
      </p:pic>
      <p:sp>
        <p:nvSpPr>
          <p:cNvPr id="39941" name="Rectangle 5"/>
          <p:cNvSpPr>
            <a:spLocks noGrp="1" noChangeArrowheads="1"/>
          </p:cNvSpPr>
          <p:nvPr>
            <p:ph type="title"/>
          </p:nvPr>
        </p:nvSpPr>
        <p:spPr>
          <a:xfrm>
            <a:off x="-76200" y="152400"/>
            <a:ext cx="4503738" cy="1260475"/>
          </a:xfrm>
          <a:solidFill>
            <a:schemeClr val="tx1"/>
          </a:solidFill>
        </p:spPr>
        <p:txBody>
          <a:bodyPr/>
          <a:lstStyle/>
          <a:p>
            <a:pPr eaLnBrk="1" hangingPunct="1"/>
            <a:r>
              <a:rPr lang="ar-JO" sz="4800" dirty="0">
                <a:solidFill>
                  <a:srgbClr val="FFFFFF"/>
                </a:solidFill>
                <a:ea typeface="Geneva" charset="0"/>
              </a:rPr>
              <a:t>السيق</a:t>
            </a:r>
            <a:br>
              <a:rPr lang="en-US" sz="4800" dirty="0">
                <a:solidFill>
                  <a:srgbClr val="FFFFFF"/>
                </a:solidFill>
                <a:ea typeface="Geneva" charset="0"/>
              </a:rPr>
            </a:br>
            <a:r>
              <a:rPr lang="en-US" sz="3200" dirty="0">
                <a:solidFill>
                  <a:srgbClr val="FFFFFF"/>
                </a:solidFill>
                <a:ea typeface="Geneva" charset="0"/>
              </a:rPr>
              <a:t>(</a:t>
            </a:r>
            <a:r>
              <a:rPr lang="ar-JO" sz="3200" dirty="0">
                <a:solidFill>
                  <a:srgbClr val="FFFFFF"/>
                </a:solidFill>
                <a:ea typeface="Geneva" charset="0"/>
              </a:rPr>
              <a:t>تلفظ السيق</a:t>
            </a:r>
            <a:r>
              <a:rPr lang="en-US" sz="3200" dirty="0">
                <a:solidFill>
                  <a:srgbClr val="FFFFFF"/>
                </a:solidFill>
                <a:ea typeface="Geneva" charset="0"/>
              </a:rPr>
              <a:t>)</a:t>
            </a:r>
          </a:p>
        </p:txBody>
      </p:sp>
      <p:sp>
        <p:nvSpPr>
          <p:cNvPr id="39943" name="Rectangle 7"/>
          <p:cNvSpPr>
            <a:spLocks noChangeArrowheads="1"/>
          </p:cNvSpPr>
          <p:nvPr/>
        </p:nvSpPr>
        <p:spPr bwMode="auto">
          <a:xfrm>
            <a:off x="0" y="1676400"/>
            <a:ext cx="3962400" cy="1981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المدخل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الوحيد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للبتراء</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9944" name="AutoShape 8"/>
          <p:cNvSpPr>
            <a:spLocks noChangeArrowheads="1"/>
          </p:cNvSpPr>
          <p:nvPr/>
        </p:nvSpPr>
        <p:spPr bwMode="auto">
          <a:xfrm rot="-1080250">
            <a:off x="0" y="5257800"/>
            <a:ext cx="4343400" cy="1066800"/>
          </a:xfrm>
          <a:prstGeom prst="rightArrowCallout">
            <a:avLst>
              <a:gd name="adj1" fmla="val 25000"/>
              <a:gd name="adj2" fmla="val 25000"/>
              <a:gd name="adj3" fmla="val 67857"/>
              <a:gd name="adj4" fmla="val 72574"/>
            </a:avLst>
          </a:prstGeom>
          <a:solidFill>
            <a:srgbClr val="0033CC"/>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قناة مائية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7157" name="Text Box 9"/>
          <p:cNvSpPr txBox="1">
            <a:spLocks noChangeArrowheads="1"/>
          </p:cNvSpPr>
          <p:nvPr/>
        </p:nvSpPr>
        <p:spPr bwMode="auto">
          <a:xfrm>
            <a:off x="8305800" y="7620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598ت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213671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animEffect transition="in" filter="dissolve">
                                      <p:cBhvr>
                                        <p:cTn id="7" dur="500"/>
                                        <p:tgtEl>
                                          <p:spTgt spid="399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943"/>
                                        </p:tgtEl>
                                        <p:attrNameLst>
                                          <p:attrName>style.visibility</p:attrName>
                                        </p:attrNameLst>
                                      </p:cBhvr>
                                      <p:to>
                                        <p:strVal val="visible"/>
                                      </p:to>
                                    </p:set>
                                    <p:animEffect transition="in" filter="dissolve">
                                      <p:cBhvr>
                                        <p:cTn id="12" dur="5000"/>
                                        <p:tgtEl>
                                          <p:spTgt spid="399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39944"/>
                                        </p:tgtEl>
                                        <p:attrNameLst>
                                          <p:attrName>style.visibility</p:attrName>
                                        </p:attrNameLst>
                                      </p:cBhvr>
                                      <p:to>
                                        <p:strVal val="visible"/>
                                      </p:to>
                                    </p:set>
                                    <p:anim calcmode="lin" valueType="num">
                                      <p:cBhvr>
                                        <p:cTn id="17" dur="500" fill="hold"/>
                                        <p:tgtEl>
                                          <p:spTgt spid="39944"/>
                                        </p:tgtEl>
                                        <p:attrNameLst>
                                          <p:attrName>ppt_w</p:attrName>
                                        </p:attrNameLst>
                                      </p:cBhvr>
                                      <p:tavLst>
                                        <p:tav tm="0">
                                          <p:val>
                                            <p:fltVal val="0"/>
                                          </p:val>
                                        </p:tav>
                                        <p:tav tm="100000">
                                          <p:val>
                                            <p:strVal val="#ppt_w"/>
                                          </p:val>
                                        </p:tav>
                                      </p:tavLst>
                                    </p:anim>
                                    <p:anim calcmode="lin" valueType="num">
                                      <p:cBhvr>
                                        <p:cTn id="18" dur="500" fill="hold"/>
                                        <p:tgtEl>
                                          <p:spTgt spid="39944"/>
                                        </p:tgtEl>
                                        <p:attrNameLst>
                                          <p:attrName>ppt_h</p:attrName>
                                        </p:attrNameLst>
                                      </p:cBhvr>
                                      <p:tavLst>
                                        <p:tav tm="0">
                                          <p:val>
                                            <p:fltVal val="0"/>
                                          </p:val>
                                        </p:tav>
                                        <p:tav tm="100000">
                                          <p:val>
                                            <p:strVal val="#ppt_h"/>
                                          </p:val>
                                        </p:tav>
                                      </p:tavLst>
                                    </p:anim>
                                    <p:anim calcmode="lin" valueType="num">
                                      <p:cBhvr>
                                        <p:cTn id="19" dur="500" fill="hold"/>
                                        <p:tgtEl>
                                          <p:spTgt spid="39944"/>
                                        </p:tgtEl>
                                        <p:attrNameLst>
                                          <p:attrName>style.rotation</p:attrName>
                                        </p:attrNameLst>
                                      </p:cBhvr>
                                      <p:tavLst>
                                        <p:tav tm="0">
                                          <p:val>
                                            <p:fltVal val="360"/>
                                          </p:val>
                                        </p:tav>
                                        <p:tav tm="100000">
                                          <p:val>
                                            <p:fltVal val="0"/>
                                          </p:val>
                                        </p:tav>
                                      </p:tavLst>
                                    </p:anim>
                                    <p:animEffect transition="in" filter="fade">
                                      <p:cBhvr>
                                        <p:cTn id="20" dur="500"/>
                                        <p:tgtEl>
                                          <p:spTgt spid="39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P spid="39943" grpId="0" animBg="1"/>
      <p:bldP spid="3994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3" name="Picture 5" descr="Mosaic"/>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4163" y="2629"/>
            <a:ext cx="7496493" cy="62346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2" name="Rectangle 2"/>
          <p:cNvSpPr>
            <a:spLocks noGrp="1" noChangeArrowheads="1"/>
          </p:cNvSpPr>
          <p:nvPr>
            <p:ph type="title"/>
          </p:nvPr>
        </p:nvSpPr>
        <p:spPr>
          <a:xfrm>
            <a:off x="0" y="6096000"/>
            <a:ext cx="9144000" cy="762000"/>
          </a:xfrm>
          <a:solidFill>
            <a:srgbClr val="FFFFFF"/>
          </a:solidFill>
        </p:spPr>
        <p:txBody>
          <a:bodyPr/>
          <a:lstStyle/>
          <a:p>
            <a:pPr eaLnBrk="1" hangingPunct="1"/>
            <a:r>
              <a:rPr lang="ar-JO" dirty="0">
                <a:solidFill>
                  <a:schemeClr val="tx1">
                    <a:lumMod val="95000"/>
                    <a:lumOff val="5000"/>
                  </a:schemeClr>
                </a:solidFill>
                <a:ea typeface="Geneva" charset="0"/>
              </a:rPr>
              <a:t>تم دفن قنوات المياه لقرون</a:t>
            </a:r>
            <a:endParaRPr lang="en-US" dirty="0">
              <a:solidFill>
                <a:schemeClr val="tx1">
                  <a:lumMod val="95000"/>
                  <a:lumOff val="5000"/>
                </a:schemeClr>
              </a:solidFill>
              <a:ea typeface="Geneva" charset="0"/>
            </a:endParaRPr>
          </a:p>
        </p:txBody>
      </p:sp>
    </p:spTree>
    <p:extLst>
      <p:ext uri="{BB962C8B-B14F-4D97-AF65-F5344CB8AC3E}">
        <p14:creationId xmlns:p14="http://schemas.microsoft.com/office/powerpoint/2010/main" val="535401360"/>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5"/>
          <p:cNvSpPr>
            <a:spLocks noGrp="1" noChangeArrowheads="1"/>
          </p:cNvSpPr>
          <p:nvPr>
            <p:ph type="title"/>
          </p:nvPr>
        </p:nvSpPr>
        <p:spPr>
          <a:xfrm>
            <a:off x="4038600" y="5791200"/>
            <a:ext cx="3810000" cy="1143000"/>
          </a:xfrm>
        </p:spPr>
        <p:txBody>
          <a:bodyPr/>
          <a:lstStyle/>
          <a:p>
            <a:pPr eaLnBrk="1" hangingPunct="1"/>
            <a:r>
              <a:rPr lang="ar-JO" sz="5400" dirty="0">
                <a:solidFill>
                  <a:schemeClr val="tx1"/>
                </a:solidFill>
                <a:ea typeface="Geneva" charset="0"/>
              </a:rPr>
              <a:t>مخرج السيق</a:t>
            </a:r>
            <a:endParaRPr lang="en-US" sz="5400" dirty="0">
              <a:solidFill>
                <a:schemeClr val="tx1"/>
              </a:solidFill>
              <a:ea typeface="Geneva" charset="0"/>
            </a:endParaRPr>
          </a:p>
        </p:txBody>
      </p:sp>
      <p:pic>
        <p:nvPicPr>
          <p:cNvPr id="181250" name="Picture 4" descr="Siq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76200"/>
            <a:ext cx="4318000" cy="7162800"/>
          </a:xfrm>
          <a:noFill/>
        </p:spPr>
      </p:pic>
      <p:sp>
        <p:nvSpPr>
          <p:cNvPr id="181251" name="Text Box 7"/>
          <p:cNvSpPr txBox="1">
            <a:spLocks noChangeArrowheads="1"/>
          </p:cNvSpPr>
          <p:nvPr/>
        </p:nvSpPr>
        <p:spPr bwMode="auto">
          <a:xfrm>
            <a:off x="8305800" y="7620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795241"/>
                </a:solidFill>
                <a:effectLst/>
                <a:uLnTx/>
                <a:uFillTx/>
                <a:latin typeface="Arial" panose="020B0604020202020204" pitchFamily="34" charset="0"/>
                <a:cs typeface="Arial" panose="020B0604020202020204" pitchFamily="34" charset="0"/>
              </a:rPr>
              <a:t>598ب</a:t>
            </a:r>
            <a:endParaRPr kumimoji="0" lang="en-US" sz="2400" b="1" u="none" strike="noStrike" kern="1200" cap="none" spc="0" normalizeH="0" baseline="0" noProof="0" dirty="0">
              <a:ln>
                <a:noFill/>
              </a:ln>
              <a:solidFill>
                <a:srgbClr val="795241"/>
              </a:solidFill>
              <a:effectLst/>
              <a:uLnTx/>
              <a:uFillTx/>
              <a:latin typeface="Arial" panose="020B0604020202020204" pitchFamily="34" charset="0"/>
              <a:cs typeface="Arial" panose="020B0604020202020204" pitchFamily="34" charset="0"/>
            </a:endParaRPr>
          </a:p>
        </p:txBody>
      </p:sp>
      <p:sp>
        <p:nvSpPr>
          <p:cNvPr id="2" name="Rectangle 3">
            <a:extLst>
              <a:ext uri="{FF2B5EF4-FFF2-40B4-BE49-F238E27FC236}">
                <a16:creationId xmlns:a16="http://schemas.microsoft.com/office/drawing/2014/main" id="{2B85022C-5158-685B-7526-AB049254AF8A}"/>
              </a:ext>
            </a:extLst>
          </p:cNvPr>
          <p:cNvSpPr txBox="1">
            <a:spLocks noRot="1" noChangeArrowheads="1"/>
          </p:cNvSpPr>
          <p:nvPr/>
        </p:nvSpPr>
        <p:spPr bwMode="auto">
          <a:xfrm>
            <a:off x="2171584" y="307032"/>
            <a:ext cx="3096344" cy="1368152"/>
          </a:xfrm>
          <a:prstGeom prst="rect">
            <a:avLst/>
          </a:prstGeom>
          <a:solidFill>
            <a:schemeClr val="bg2"/>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i="1">
                <a:solidFill>
                  <a:schemeClr val="tx2"/>
                </a:solidFill>
                <a:latin typeface="Arial"/>
                <a:ea typeface="ＭＳ Ｐゴシック" charset="0"/>
                <a:cs typeface="Arial"/>
              </a:defRPr>
            </a:lvl1pPr>
            <a:lvl2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imes New Roman" charset="0"/>
              </a:defRPr>
            </a:lvl6pPr>
            <a:lvl7pPr marL="914400" algn="ctr" rtl="0" fontAlgn="base">
              <a:spcBef>
                <a:spcPct val="0"/>
              </a:spcBef>
              <a:spcAft>
                <a:spcPct val="0"/>
              </a:spcAft>
              <a:defRPr sz="4400" i="1">
                <a:solidFill>
                  <a:schemeClr val="tx2"/>
                </a:solidFill>
                <a:latin typeface="Times New Roman" charset="0"/>
              </a:defRPr>
            </a:lvl7pPr>
            <a:lvl8pPr marL="1371600" algn="ctr" rtl="0" fontAlgn="base">
              <a:spcBef>
                <a:spcPct val="0"/>
              </a:spcBef>
              <a:spcAft>
                <a:spcPct val="0"/>
              </a:spcAft>
              <a:defRPr sz="4400" i="1">
                <a:solidFill>
                  <a:schemeClr val="tx2"/>
                </a:solidFill>
                <a:latin typeface="Times New Roman" charset="0"/>
              </a:defRPr>
            </a:lvl8pPr>
            <a:lvl9pPr marL="1828800" algn="ctr" rtl="0" fontAlgn="base">
              <a:spcBef>
                <a:spcPct val="0"/>
              </a:spcBef>
              <a:spcAft>
                <a:spcPct val="0"/>
              </a:spcAft>
              <a:defRPr sz="4400" i="1">
                <a:solidFill>
                  <a:schemeClr val="tx2"/>
                </a:solidFill>
                <a:latin typeface="Times New Roman" charset="0"/>
              </a:defRPr>
            </a:lvl9pPr>
          </a:lstStyle>
          <a:p>
            <a:pPr eaLnBrk="1" hangingPunct="1">
              <a:defRPr/>
            </a:pPr>
            <a:r>
              <a:rPr lang="ar-JO" sz="8000" b="1" i="0" dirty="0">
                <a:solidFill>
                  <a:srgbClr val="F6F4F2"/>
                </a:solidFill>
                <a:effectLst/>
                <a:latin typeface="Arial" panose="020B0604020202020204" pitchFamily="34" charset="0"/>
                <a:cs typeface="Arial" panose="020B0604020202020204" pitchFamily="34" charset="0"/>
              </a:rPr>
              <a:t>البتراء</a:t>
            </a:r>
            <a:endParaRPr lang="en-US" sz="2000" b="1" i="0" dirty="0">
              <a:solidFill>
                <a:srgbClr val="F6F4F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07649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ChangeArrowheads="1"/>
          </p:cNvSpPr>
          <p:nvPr>
            <p:ph type="title"/>
          </p:nvPr>
        </p:nvSpPr>
        <p:spPr/>
        <p:txBody>
          <a:bodyPr/>
          <a:lstStyle/>
          <a:p>
            <a:pPr eaLnBrk="1" hangingPunct="1"/>
            <a:r>
              <a:rPr lang="en-US" dirty="0">
                <a:ea typeface="Geneva" charset="0"/>
                <a:cs typeface="Geneva" charset="0"/>
              </a:rPr>
              <a:t>Dark </a:t>
            </a:r>
            <a:r>
              <a:rPr lang="en-US" dirty="0" err="1">
                <a:ea typeface="Geneva" charset="0"/>
                <a:cs typeface="Geneva" charset="0"/>
              </a:rPr>
              <a:t>Siq</a:t>
            </a:r>
            <a:r>
              <a:rPr lang="en-US" dirty="0">
                <a:ea typeface="Geneva" charset="0"/>
                <a:cs typeface="Geneva" charset="0"/>
              </a:rPr>
              <a:t> Exit</a:t>
            </a:r>
          </a:p>
        </p:txBody>
      </p:sp>
      <p:sp>
        <p:nvSpPr>
          <p:cNvPr id="183298" name="Rectangle 3"/>
          <p:cNvSpPr>
            <a:spLocks noGrp="1" noChangeArrowheads="1"/>
          </p:cNvSpPr>
          <p:nvPr>
            <p:ph type="body" idx="1"/>
          </p:nvPr>
        </p:nvSpPr>
        <p:spPr/>
        <p:txBody>
          <a:bodyPr/>
          <a:lstStyle/>
          <a:p>
            <a:pPr eaLnBrk="1" hangingPunct="1"/>
            <a:endParaRPr lang="en-US" dirty="0">
              <a:ea typeface="Geneva" charset="0"/>
              <a:cs typeface="Geneva" charset="0"/>
            </a:endParaRPr>
          </a:p>
        </p:txBody>
      </p:sp>
      <p:pic>
        <p:nvPicPr>
          <p:cNvPr id="183299" name="Picture 4" descr="SiqExi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000"/>
            <a:ext cx="9144000" cy="650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35685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6" descr="Petra_Kazneh4_tb_n031901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46" name="Rectangle 2"/>
          <p:cNvSpPr>
            <a:spLocks noGrp="1" noChangeArrowheads="1"/>
          </p:cNvSpPr>
          <p:nvPr>
            <p:ph type="title"/>
          </p:nvPr>
        </p:nvSpPr>
        <p:spPr>
          <a:xfrm>
            <a:off x="0" y="5715000"/>
            <a:ext cx="4038600" cy="1143000"/>
          </a:xfrm>
        </p:spPr>
        <p:txBody>
          <a:bodyPr/>
          <a:lstStyle/>
          <a:p>
            <a:pPr eaLnBrk="1" hangingPunct="1"/>
            <a:r>
              <a:rPr lang="ar-JO" sz="6600" dirty="0">
                <a:solidFill>
                  <a:srgbClr val="FFFFFF"/>
                </a:solidFill>
                <a:ea typeface="Geneva" charset="0"/>
              </a:rPr>
              <a:t>الخزنة</a:t>
            </a:r>
            <a:endParaRPr lang="en-US" sz="6600" dirty="0">
              <a:solidFill>
                <a:srgbClr val="FFFFFF"/>
              </a:solidFill>
              <a:ea typeface="Geneva" charset="0"/>
            </a:endParaRPr>
          </a:p>
        </p:txBody>
      </p:sp>
      <p:sp>
        <p:nvSpPr>
          <p:cNvPr id="185347" name="Text Box 7"/>
          <p:cNvSpPr txBox="1">
            <a:spLocks noChangeArrowheads="1"/>
          </p:cNvSpPr>
          <p:nvPr/>
        </p:nvSpPr>
        <p:spPr bwMode="auto">
          <a:xfrm>
            <a:off x="8305800" y="76200"/>
            <a:ext cx="904415" cy="461665"/>
          </a:xfrm>
          <a:prstGeom prst="rect">
            <a:avLst/>
          </a:prstGeom>
          <a:solidFill>
            <a:srgbClr val="00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598ب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57774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4" descr="AtopTreasur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4" name="Rectangle 2"/>
          <p:cNvSpPr>
            <a:spLocks noGrp="1" noChangeArrowheads="1"/>
          </p:cNvSpPr>
          <p:nvPr>
            <p:ph type="ctrTitle"/>
          </p:nvPr>
        </p:nvSpPr>
        <p:spPr>
          <a:xfrm>
            <a:off x="0" y="6019800"/>
            <a:ext cx="9144000" cy="838200"/>
          </a:xfrm>
          <a:solidFill>
            <a:srgbClr val="FFFFFF"/>
          </a:solidFill>
        </p:spPr>
        <p:txBody>
          <a:bodyPr/>
          <a:lstStyle/>
          <a:p>
            <a:pPr eaLnBrk="1" hangingPunct="1"/>
            <a:r>
              <a:rPr lang="ar-JO" sz="5400" dirty="0">
                <a:ea typeface="Geneva" charset="0"/>
              </a:rPr>
              <a:t>الخزنة من أعلى</a:t>
            </a:r>
            <a:endParaRPr lang="en-US" sz="5400" dirty="0">
              <a:ea typeface="Geneva" charset="0"/>
            </a:endParaRPr>
          </a:p>
        </p:txBody>
      </p:sp>
    </p:spTree>
    <p:extLst>
      <p:ext uri="{BB962C8B-B14F-4D97-AF65-F5344CB8AC3E}">
        <p14:creationId xmlns:p14="http://schemas.microsoft.com/office/powerpoint/2010/main" val="85863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0" y="2438400"/>
            <a:ext cx="4419600" cy="4038600"/>
          </a:xfrm>
        </p:spPr>
        <p:txBody>
          <a:bodyPr/>
          <a:lstStyle/>
          <a:p>
            <a:pPr eaLnBrk="1" hangingPunct="1"/>
            <a:r>
              <a:rPr lang="ar-JO" sz="5400" dirty="0"/>
              <a:t>قام المهندسون النبطيون ببراعة بجمع 6 بوصات من الأمطار السنوية.</a:t>
            </a:r>
            <a:endParaRPr lang="en-US" sz="5400" dirty="0">
              <a:ea typeface="Geneva" charset="0"/>
              <a:cs typeface="Geneva" charset="0"/>
            </a:endParaRPr>
          </a:p>
        </p:txBody>
      </p:sp>
      <p:pic>
        <p:nvPicPr>
          <p:cNvPr id="189442" name="Picture 4" descr="Waterway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3113" y="0"/>
            <a:ext cx="45608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04781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4" descr="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1490" name="Picture 5" descr="Tomb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5800" y="0"/>
            <a:ext cx="449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1" name="Rectangle 2"/>
          <p:cNvSpPr>
            <a:spLocks noGrp="1" noChangeArrowheads="1"/>
          </p:cNvSpPr>
          <p:nvPr>
            <p:ph type="title"/>
          </p:nvPr>
        </p:nvSpPr>
        <p:spPr>
          <a:xfrm>
            <a:off x="0" y="6019800"/>
            <a:ext cx="9144000" cy="838200"/>
          </a:xfrm>
          <a:solidFill>
            <a:srgbClr val="FFFFFF"/>
          </a:solidFill>
        </p:spPr>
        <p:txBody>
          <a:bodyPr/>
          <a:lstStyle/>
          <a:p>
            <a:pPr eaLnBrk="1" hangingPunct="1"/>
            <a:r>
              <a:rPr lang="ar-JO" sz="4400" dirty="0">
                <a:ea typeface="Geneva" charset="0"/>
              </a:rPr>
              <a:t>القبور النبطية شرق مركز المدينة</a:t>
            </a:r>
            <a:endParaRPr lang="en-US" sz="4400" dirty="0">
              <a:ea typeface="Geneva" charset="0"/>
            </a:endParaRPr>
          </a:p>
        </p:txBody>
      </p:sp>
    </p:spTree>
    <p:extLst>
      <p:ext uri="{BB962C8B-B14F-4D97-AF65-F5344CB8AC3E}">
        <p14:creationId xmlns:p14="http://schemas.microsoft.com/office/powerpoint/2010/main" val="20845234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descr="Mosai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200" y="2514600"/>
            <a:ext cx="4724400" cy="3221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8" name="Rectangle 3"/>
          <p:cNvSpPr>
            <a:spLocks noGrp="1" noChangeArrowheads="1"/>
          </p:cNvSpPr>
          <p:nvPr>
            <p:ph type="title"/>
          </p:nvPr>
        </p:nvSpPr>
        <p:spPr>
          <a:xfrm>
            <a:off x="0" y="914400"/>
            <a:ext cx="6400800" cy="1371600"/>
          </a:xfrm>
        </p:spPr>
        <p:txBody>
          <a:bodyPr/>
          <a:lstStyle/>
          <a:p>
            <a:pPr eaLnBrk="1" hangingPunct="1"/>
            <a:r>
              <a:rPr lang="ar-JO" sz="5400" dirty="0">
                <a:ea typeface="Geneva" charset="0"/>
              </a:rPr>
              <a:t>فسيفساء الكنيسة البيزنطية</a:t>
            </a:r>
            <a:br>
              <a:rPr lang="ar-JO" sz="5400" dirty="0">
                <a:ea typeface="Geneva" charset="0"/>
              </a:rPr>
            </a:br>
            <a:r>
              <a:rPr lang="en-US" sz="5400" dirty="0">
                <a:ea typeface="Geneva" charset="0"/>
              </a:rPr>
              <a:t>(</a:t>
            </a:r>
            <a:r>
              <a:rPr lang="ar-JO" sz="5400" dirty="0">
                <a:ea typeface="Geneva" charset="0"/>
              </a:rPr>
              <a:t>القرن الخامس</a:t>
            </a:r>
            <a:r>
              <a:rPr lang="en-US" sz="5400" dirty="0">
                <a:ea typeface="Geneva" charset="0"/>
              </a:rPr>
              <a:t>)</a:t>
            </a:r>
          </a:p>
        </p:txBody>
      </p:sp>
    </p:spTree>
    <p:extLst>
      <p:ext uri="{BB962C8B-B14F-4D97-AF65-F5344CB8AC3E}">
        <p14:creationId xmlns:p14="http://schemas.microsoft.com/office/powerpoint/2010/main" val="32827271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4" descr="Siq000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41275"/>
            <a:ext cx="9144000" cy="6899275"/>
          </a:xfrm>
          <a:noFill/>
        </p:spPr>
      </p:pic>
      <p:sp>
        <p:nvSpPr>
          <p:cNvPr id="44037" name="Rectangle 5"/>
          <p:cNvSpPr>
            <a:spLocks noGrp="1" noChangeArrowheads="1"/>
          </p:cNvSpPr>
          <p:nvPr>
            <p:ph type="title"/>
          </p:nvPr>
        </p:nvSpPr>
        <p:spPr>
          <a:xfrm>
            <a:off x="0" y="244624"/>
            <a:ext cx="9144000" cy="1600200"/>
          </a:xfrm>
          <a:gradFill rotWithShape="1">
            <a:gsLst>
              <a:gs pos="0">
                <a:schemeClr val="bg2">
                  <a:alpha val="94000"/>
                </a:schemeClr>
              </a:gs>
              <a:gs pos="100000">
                <a:schemeClr val="accent1">
                  <a:gamma/>
                  <a:shade val="46275"/>
                  <a:invGamma/>
                </a:schemeClr>
              </a:gs>
            </a:gsLst>
            <a:lin ang="5400000" scaled="1"/>
          </a:gradFill>
        </p:spPr>
        <p:txBody>
          <a:bodyPr/>
          <a:lstStyle/>
          <a:p>
            <a:pPr eaLnBrk="1" hangingPunct="1">
              <a:defRPr/>
            </a:pPr>
            <a:r>
              <a:rPr lang="ar-JO" sz="3600" dirty="0">
                <a:solidFill>
                  <a:srgbClr val="FFFFFF"/>
                </a:solidFill>
                <a:effectLst>
                  <a:outerShdw blurRad="50800" dist="50800" dir="2700000" algn="tl" rotWithShape="0">
                    <a:srgbClr val="000000">
                      <a:alpha val="80000"/>
                    </a:srgbClr>
                  </a:outerShdw>
                </a:effectLst>
                <a:ea typeface="+mj-ea"/>
              </a:rPr>
              <a:t>تكبر قلبك قد خدعك أيها الساكن في محاجئ الصخر رفعة مقعده القائل في قلبه من يحدرني إلى الأرض (عوبديا 3)</a:t>
            </a:r>
            <a:endParaRPr lang="en-US" sz="3600" dirty="0">
              <a:solidFill>
                <a:srgbClr val="FFFFFF"/>
              </a:solidFill>
              <a:effectLst>
                <a:outerShdw blurRad="50800" dist="50800" dir="2700000" algn="tl" rotWithShape="0">
                  <a:srgbClr val="000000">
                    <a:alpha val="80000"/>
                  </a:srgbClr>
                </a:outerShdw>
              </a:effectLst>
              <a:ea typeface="+mj-ea"/>
            </a:endParaRPr>
          </a:p>
        </p:txBody>
      </p:sp>
      <p:sp>
        <p:nvSpPr>
          <p:cNvPr id="195587" name="Text Box 7"/>
          <p:cNvSpPr txBox="1">
            <a:spLocks noChangeArrowheads="1"/>
          </p:cNvSpPr>
          <p:nvPr/>
        </p:nvSpPr>
        <p:spPr bwMode="auto">
          <a:xfrm>
            <a:off x="8311163" y="-76200"/>
            <a:ext cx="904415"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598ت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10848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dissolve">
                                      <p:cBhvr>
                                        <p:cTn id="7" dur="5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ar-JO" sz="48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المسيا</a:t>
            </a:r>
            <a:endParaRPr lang="en-US" sz="48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سيدين المسيح ليس فقط أدوم ولكن جميع الأمم    (١٥-١٦) قبل أن يملك مع المخلصين الآخرين (٢١)</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052319" y="44450"/>
            <a:ext cx="98674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347 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عوبديا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351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4" descr="Colonnade"/>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noFill/>
        </p:spPr>
      </p:pic>
      <p:sp>
        <p:nvSpPr>
          <p:cNvPr id="201730" name="Rectangle 5"/>
          <p:cNvSpPr>
            <a:spLocks noGrp="1" noChangeArrowheads="1"/>
          </p:cNvSpPr>
          <p:nvPr>
            <p:ph type="title"/>
          </p:nvPr>
        </p:nvSpPr>
        <p:spPr>
          <a:xfrm>
            <a:off x="0" y="5867400"/>
            <a:ext cx="9144000" cy="990600"/>
          </a:xfrm>
        </p:spPr>
        <p:txBody>
          <a:bodyPr/>
          <a:lstStyle/>
          <a:p>
            <a:pPr eaLnBrk="1" hangingPunct="1"/>
            <a:r>
              <a:rPr lang="ar-JO" sz="6000" dirty="0">
                <a:ea typeface="Geneva" charset="0"/>
              </a:rPr>
              <a:t>الأعمدة المتصورة</a:t>
            </a:r>
            <a:endParaRPr lang="en-US" sz="6000" dirty="0">
              <a:ea typeface="Geneva" charset="0"/>
            </a:endParaRPr>
          </a:p>
        </p:txBody>
      </p:sp>
      <p:sp>
        <p:nvSpPr>
          <p:cNvPr id="201731" name="Text Box 7"/>
          <p:cNvSpPr txBox="1">
            <a:spLocks noChangeArrowheads="1"/>
          </p:cNvSpPr>
          <p:nvPr/>
        </p:nvSpPr>
        <p:spPr bwMode="auto">
          <a:xfrm>
            <a:off x="8305800" y="76200"/>
            <a:ext cx="904415" cy="461665"/>
          </a:xfrm>
          <a:prstGeom prst="rect">
            <a:avLst/>
          </a:prstGeom>
          <a:solidFill>
            <a:srgbClr val="00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598ت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771975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4" descr="Colonnade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52400" y="-304800"/>
            <a:ext cx="9144000" cy="7162800"/>
          </a:xfrm>
          <a:noFill/>
        </p:spPr>
      </p:pic>
      <p:sp>
        <p:nvSpPr>
          <p:cNvPr id="203778" name="Rectangle 5"/>
          <p:cNvSpPr>
            <a:spLocks noGrp="1" noChangeArrowheads="1"/>
          </p:cNvSpPr>
          <p:nvPr>
            <p:ph type="title"/>
          </p:nvPr>
        </p:nvSpPr>
        <p:spPr>
          <a:xfrm>
            <a:off x="-152400" y="5715000"/>
            <a:ext cx="9296400" cy="1295400"/>
          </a:xfrm>
        </p:spPr>
        <p:txBody>
          <a:bodyPr/>
          <a:lstStyle/>
          <a:p>
            <a:pPr eaLnBrk="1" hangingPunct="1"/>
            <a:r>
              <a:rPr lang="ar-JO" sz="6000" dirty="0">
                <a:solidFill>
                  <a:srgbClr val="FFFFFF"/>
                </a:solidFill>
                <a:effectLst>
                  <a:glow rad="228600">
                    <a:schemeClr val="accent4">
                      <a:satMod val="175000"/>
                      <a:alpha val="70000"/>
                    </a:schemeClr>
                  </a:glow>
                </a:effectLst>
                <a:ea typeface="Geneva" charset="0"/>
              </a:rPr>
              <a:t>الأعمدة المتصورة</a:t>
            </a:r>
            <a:endParaRPr lang="en-US" sz="6000" dirty="0">
              <a:solidFill>
                <a:srgbClr val="FFFFFF"/>
              </a:solidFill>
              <a:effectLst>
                <a:glow rad="228600">
                  <a:schemeClr val="accent4">
                    <a:satMod val="175000"/>
                    <a:alpha val="70000"/>
                  </a:schemeClr>
                </a:glow>
              </a:effectLst>
              <a:ea typeface="Geneva" charset="0"/>
            </a:endParaRPr>
          </a:p>
        </p:txBody>
      </p:sp>
      <p:sp>
        <p:nvSpPr>
          <p:cNvPr id="203779" name="Text Box 7"/>
          <p:cNvSpPr txBox="1">
            <a:spLocks noChangeArrowheads="1"/>
          </p:cNvSpPr>
          <p:nvPr/>
        </p:nvSpPr>
        <p:spPr bwMode="auto">
          <a:xfrm>
            <a:off x="8305800" y="76200"/>
            <a:ext cx="904415" cy="461665"/>
          </a:xfrm>
          <a:prstGeom prst="rect">
            <a:avLst/>
          </a:prstGeom>
          <a:solidFill>
            <a:srgbClr val="00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598ت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833558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4" descr="Nymphaleo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7010400"/>
          </a:xfrm>
          <a:noFill/>
        </p:spPr>
      </p:pic>
      <p:sp>
        <p:nvSpPr>
          <p:cNvPr id="205826" name="Rectangle 5"/>
          <p:cNvSpPr>
            <a:spLocks noGrp="1" noChangeArrowheads="1"/>
          </p:cNvSpPr>
          <p:nvPr>
            <p:ph type="title"/>
          </p:nvPr>
        </p:nvSpPr>
        <p:spPr>
          <a:xfrm>
            <a:off x="5076056" y="188640"/>
            <a:ext cx="3657600" cy="990600"/>
          </a:xfrm>
        </p:spPr>
        <p:txBody>
          <a:bodyPr/>
          <a:lstStyle/>
          <a:p>
            <a:pPr algn="r" eaLnBrk="1" hangingPunct="1"/>
            <a:r>
              <a:rPr lang="ar-JO" sz="6000" dirty="0">
                <a:ea typeface="Geneva" charset="0"/>
              </a:rPr>
              <a:t>النيمفاليون</a:t>
            </a:r>
            <a:endParaRPr lang="en-US" sz="6000" dirty="0">
              <a:ea typeface="Geneva" charset="0"/>
            </a:endParaRPr>
          </a:p>
        </p:txBody>
      </p:sp>
    </p:spTree>
    <p:extLst>
      <p:ext uri="{BB962C8B-B14F-4D97-AF65-F5344CB8AC3E}">
        <p14:creationId xmlns:p14="http://schemas.microsoft.com/office/powerpoint/2010/main" val="27242501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6" descr="Nymphaleon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7724775"/>
          </a:xfrm>
          <a:noFill/>
        </p:spPr>
      </p:pic>
      <p:sp>
        <p:nvSpPr>
          <p:cNvPr id="207874" name="Rectangle 3"/>
          <p:cNvSpPr>
            <a:spLocks noGrp="1" noChangeArrowheads="1"/>
          </p:cNvSpPr>
          <p:nvPr>
            <p:ph type="title"/>
          </p:nvPr>
        </p:nvSpPr>
        <p:spPr>
          <a:xfrm>
            <a:off x="5472062" y="188640"/>
            <a:ext cx="3657600" cy="990600"/>
          </a:xfrm>
        </p:spPr>
        <p:txBody>
          <a:bodyPr/>
          <a:lstStyle/>
          <a:p>
            <a:pPr eaLnBrk="1" hangingPunct="1"/>
            <a:r>
              <a:rPr lang="ar-JO" sz="6000" dirty="0">
                <a:solidFill>
                  <a:srgbClr val="795241"/>
                </a:solidFill>
                <a:ea typeface="Geneva" charset="0"/>
              </a:rPr>
              <a:t>النيمفاليون</a:t>
            </a:r>
            <a:endParaRPr lang="en-US" dirty="0">
              <a:ea typeface="Geneva" charset="0"/>
              <a:cs typeface="Geneva" charset="0"/>
            </a:endParaRPr>
          </a:p>
        </p:txBody>
      </p:sp>
    </p:spTree>
    <p:extLst>
      <p:ext uri="{BB962C8B-B14F-4D97-AF65-F5344CB8AC3E}">
        <p14:creationId xmlns:p14="http://schemas.microsoft.com/office/powerpoint/2010/main" val="14897980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313" name="Group 2"/>
          <p:cNvGrpSpPr>
            <a:grpSpLocks/>
          </p:cNvGrpSpPr>
          <p:nvPr/>
        </p:nvGrpSpPr>
        <p:grpSpPr bwMode="auto">
          <a:xfrm>
            <a:off x="0" y="0"/>
            <a:ext cx="9144000" cy="6858000"/>
            <a:chOff x="0" y="0"/>
            <a:chExt cx="5760" cy="4320"/>
          </a:xfrm>
        </p:grpSpPr>
        <p:pic>
          <p:nvPicPr>
            <p:cNvPr id="141316" name="Picture 3" descr="SiqExi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277"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7012" name="Rectangle 4"/>
            <p:cNvSpPr>
              <a:spLocks noChangeArrowheads="1"/>
            </p:cNvSpPr>
            <p:nvPr/>
          </p:nvSpPr>
          <p:spPr bwMode="auto">
            <a:xfrm>
              <a:off x="2208" y="0"/>
              <a:ext cx="3552" cy="4320"/>
            </a:xfrm>
            <a:prstGeom prst="rect">
              <a:avLst/>
            </a:prstGeom>
            <a:solidFill>
              <a:schemeClr val="bg2"/>
            </a:solidFill>
            <a:ln w="9525">
              <a:noFill/>
              <a:miter lim="800000"/>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1" u="none" strike="noStrike" kern="1200" cap="none" spc="0" normalizeH="0" baseline="0" noProof="0" dirty="0">
                <a:ln>
                  <a:noFill/>
                </a:ln>
                <a:solidFill>
                  <a:srgbClr val="463634"/>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141314" name="Rectangle 5"/>
          <p:cNvSpPr>
            <a:spLocks noGrp="1" noChangeArrowheads="1"/>
          </p:cNvSpPr>
          <p:nvPr>
            <p:ph type="title"/>
          </p:nvPr>
        </p:nvSpPr>
        <p:spPr>
          <a:xfrm>
            <a:off x="2160588" y="304800"/>
            <a:ext cx="7092950" cy="1447800"/>
          </a:xfrm>
        </p:spPr>
        <p:txBody>
          <a:bodyPr/>
          <a:lstStyle/>
          <a:p>
            <a:pPr eaLnBrk="1" hangingPunct="1"/>
            <a:r>
              <a:rPr lang="ar-JO" dirty="0">
                <a:solidFill>
                  <a:srgbClr val="F3E7F3"/>
                </a:solidFill>
              </a:rPr>
              <a:t>من عاش في البتراء؟</a:t>
            </a:r>
            <a:endParaRPr lang="en-US" sz="4000" dirty="0"/>
          </a:p>
        </p:txBody>
      </p:sp>
      <p:sp>
        <p:nvSpPr>
          <p:cNvPr id="427014" name="Rectangle 6"/>
          <p:cNvSpPr>
            <a:spLocks noChangeArrowheads="1"/>
          </p:cNvSpPr>
          <p:nvPr/>
        </p:nvSpPr>
        <p:spPr bwMode="auto">
          <a:xfrm>
            <a:off x="2590800" y="1752600"/>
            <a:ext cx="65532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r" defTabSz="914400" rtl="1" eaLnBrk="1" fontAlgn="base" latinLnBrk="0" hangingPunct="1">
              <a:lnSpc>
                <a:spcPct val="100000"/>
              </a:lnSpc>
              <a:spcBef>
                <a:spcPct val="20000"/>
              </a:spcBef>
              <a:spcAft>
                <a:spcPct val="0"/>
              </a:spcAft>
              <a:buClr>
                <a:srgbClr val="795241"/>
              </a:buClr>
              <a:buSzPct val="65000"/>
              <a:buFont typeface="Wingdings" charset="0"/>
              <a:buChar char="v"/>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الحوريون</a:t>
            </a:r>
            <a:r>
              <a:rPr kumimoji="0" lang="ar-JO" sz="2800" b="1"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 (تك 14: 6):</a:t>
            </a:r>
            <a:br>
              <a:rPr kumimoji="0" lang="en-US" sz="2800" b="1"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br>
            <a:r>
              <a:rPr kumimoji="0" lang="ar-JO" altLang="ja-JP" sz="2800" b="1"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ما قبل 1850 ق.م (بلد جبل سعير)</a:t>
            </a:r>
            <a:endParaRPr kumimoji="0" lang="en-US" sz="2800" b="1"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795241"/>
              </a:buClr>
              <a:buSzPct val="65000"/>
              <a:buFont typeface="Wingdings" charset="0"/>
              <a:buChar char="v"/>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الأدوميون</a:t>
            </a:r>
            <a:r>
              <a:rPr kumimoji="0" lang="ar-JO" sz="2800" b="1"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 (عا 1: 12)</a:t>
            </a:r>
            <a:r>
              <a:rPr kumimoji="0" lang="en-US" sz="2800" b="1"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 </a:t>
            </a:r>
            <a:br>
              <a:rPr kumimoji="0" lang="en-US" sz="2800" b="1"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br>
            <a:r>
              <a:rPr kumimoji="0" lang="ar-JO" altLang="ja-JP" sz="2800" b="1"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1850-552 ق.م (سيلا بالعبرية صخرة)</a:t>
            </a:r>
            <a:endParaRPr kumimoji="0" lang="en-US" sz="2800" b="1"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795241"/>
              </a:buClr>
              <a:buSzPct val="65000"/>
              <a:buFont typeface="Wingdings" charset="0"/>
              <a:buChar char="v"/>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الأنباط</a:t>
            </a:r>
            <a:r>
              <a:rPr kumimoji="0" lang="ar-JO" sz="2800" b="1"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 (غير مذكورين في الكتاب المقدس)</a:t>
            </a:r>
            <a:br>
              <a:rPr kumimoji="0" lang="en-US" sz="2800" b="1"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br>
            <a:r>
              <a:rPr kumimoji="0" lang="ar-JO" altLang="ja-JP" sz="2800" b="1"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552 ق.م – 106م (بترا باليونانية صخرة)</a:t>
            </a:r>
            <a:endParaRPr kumimoji="0" lang="en-US" sz="2800" b="1"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795241"/>
              </a:buClr>
              <a:buSzPct val="65000"/>
              <a:buFont typeface="Wingdings" charset="0"/>
              <a:buChar char="v"/>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الرومان</a:t>
            </a:r>
            <a:r>
              <a:rPr kumimoji="0" lang="ar-JO" sz="2800" b="1"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 (ما بعد العهد الجديد)</a:t>
            </a:r>
            <a:br>
              <a:rPr kumimoji="0" lang="en-US" sz="2800" b="1"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br>
            <a:r>
              <a:rPr kumimoji="0" lang="ar-JO" sz="2800" b="1"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ما بعد 106 م (هادريانا)</a:t>
            </a:r>
            <a:endParaRPr kumimoji="0" lang="en-US" sz="2800" b="1"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7014">
                                            <p:txEl>
                                              <p:pRg st="0" end="0"/>
                                            </p:txEl>
                                          </p:spTgt>
                                        </p:tgtEl>
                                        <p:attrNameLst>
                                          <p:attrName>style.visibility</p:attrName>
                                        </p:attrNameLst>
                                      </p:cBhvr>
                                      <p:to>
                                        <p:strVal val="visible"/>
                                      </p:to>
                                    </p:set>
                                    <p:animEffect transition="in" filter="fade">
                                      <p:cBhvr>
                                        <p:cTn id="7" dur="500"/>
                                        <p:tgtEl>
                                          <p:spTgt spid="4270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7014">
                                            <p:txEl>
                                              <p:pRg st="1" end="1"/>
                                            </p:txEl>
                                          </p:spTgt>
                                        </p:tgtEl>
                                        <p:attrNameLst>
                                          <p:attrName>style.visibility</p:attrName>
                                        </p:attrNameLst>
                                      </p:cBhvr>
                                      <p:to>
                                        <p:strVal val="visible"/>
                                      </p:to>
                                    </p:set>
                                    <p:animEffect transition="in" filter="fade">
                                      <p:cBhvr>
                                        <p:cTn id="12" dur="500"/>
                                        <p:tgtEl>
                                          <p:spTgt spid="4270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7014">
                                            <p:txEl>
                                              <p:pRg st="2" end="2"/>
                                            </p:txEl>
                                          </p:spTgt>
                                        </p:tgtEl>
                                        <p:attrNameLst>
                                          <p:attrName>style.visibility</p:attrName>
                                        </p:attrNameLst>
                                      </p:cBhvr>
                                      <p:to>
                                        <p:strVal val="visible"/>
                                      </p:to>
                                    </p:set>
                                    <p:animEffect transition="in" filter="fade">
                                      <p:cBhvr>
                                        <p:cTn id="17" dur="500"/>
                                        <p:tgtEl>
                                          <p:spTgt spid="4270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7014">
                                            <p:txEl>
                                              <p:pRg st="3" end="3"/>
                                            </p:txEl>
                                          </p:spTgt>
                                        </p:tgtEl>
                                        <p:attrNameLst>
                                          <p:attrName>style.visibility</p:attrName>
                                        </p:attrNameLst>
                                      </p:cBhvr>
                                      <p:to>
                                        <p:strVal val="visible"/>
                                      </p:to>
                                    </p:set>
                                    <p:animEffect transition="in" filter="fade">
                                      <p:cBhvr>
                                        <p:cTn id="22" dur="500"/>
                                        <p:tgtEl>
                                          <p:spTgt spid="4270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014"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7971" name="Rectangle 3"/>
          <p:cNvSpPr>
            <a:spLocks noGrp="1" noRot="1" noChangeArrowheads="1"/>
          </p:cNvSpPr>
          <p:nvPr>
            <p:ph type="title" idx="4294967295"/>
          </p:nvPr>
        </p:nvSpPr>
        <p:spPr>
          <a:xfrm>
            <a:off x="1295400" y="152400"/>
            <a:ext cx="7315200" cy="762000"/>
          </a:xfrm>
          <a:solidFill>
            <a:srgbClr val="800080"/>
          </a:solidFill>
          <a:ln w="57150">
            <a:solidFill>
              <a:schemeClr val="bg2"/>
            </a:solidFill>
          </a:ln>
        </p:spPr>
        <p:txBody>
          <a:bodyPr/>
          <a:lstStyle/>
          <a:p>
            <a:pPr eaLnBrk="1" hangingPunct="1">
              <a:defRPr/>
            </a:pPr>
            <a:r>
              <a:rPr lang="ar-JO" sz="4000" dirty="0"/>
              <a:t>التجارة من مصر إلى بلاد ما بين النهرين</a:t>
            </a:r>
            <a:endParaRPr lang="en-US" sz="4000" dirty="0"/>
          </a:p>
        </p:txBody>
      </p:sp>
      <p:pic>
        <p:nvPicPr>
          <p:cNvPr id="182275" name="Picture 4" descr="AncientEgyptianFamily">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 y="2895600"/>
            <a:ext cx="1549400" cy="171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7973" name="Freeform 5"/>
          <p:cNvSpPr>
            <a:spLocks/>
          </p:cNvSpPr>
          <p:nvPr/>
        </p:nvSpPr>
        <p:spPr bwMode="auto">
          <a:xfrm>
            <a:off x="1820863" y="2482850"/>
            <a:ext cx="2954337" cy="706438"/>
          </a:xfrm>
          <a:custGeom>
            <a:avLst/>
            <a:gdLst/>
            <a:ahLst/>
            <a:cxnLst>
              <a:cxn ang="0">
                <a:pos x="0" y="445"/>
              </a:cxn>
              <a:cxn ang="0">
                <a:pos x="53" y="418"/>
              </a:cxn>
              <a:cxn ang="0">
                <a:pos x="71" y="392"/>
              </a:cxn>
              <a:cxn ang="0">
                <a:pos x="169" y="374"/>
              </a:cxn>
              <a:cxn ang="0">
                <a:pos x="373" y="409"/>
              </a:cxn>
              <a:cxn ang="0">
                <a:pos x="480" y="400"/>
              </a:cxn>
              <a:cxn ang="0">
                <a:pos x="542" y="329"/>
              </a:cxn>
              <a:cxn ang="0">
                <a:pos x="577" y="187"/>
              </a:cxn>
              <a:cxn ang="0">
                <a:pos x="604" y="107"/>
              </a:cxn>
              <a:cxn ang="0">
                <a:pos x="906" y="0"/>
              </a:cxn>
              <a:cxn ang="0">
                <a:pos x="1662" y="27"/>
              </a:cxn>
              <a:cxn ang="0">
                <a:pos x="1786" y="45"/>
              </a:cxn>
              <a:cxn ang="0">
                <a:pos x="1831" y="54"/>
              </a:cxn>
            </a:cxnLst>
            <a:rect l="0" t="0" r="r" b="b"/>
            <a:pathLst>
              <a:path w="1861" h="445">
                <a:moveTo>
                  <a:pt x="0" y="445"/>
                </a:moveTo>
                <a:cubicBezTo>
                  <a:pt x="21" y="437"/>
                  <a:pt x="35" y="435"/>
                  <a:pt x="53" y="418"/>
                </a:cubicBezTo>
                <a:cubicBezTo>
                  <a:pt x="60" y="410"/>
                  <a:pt x="62" y="398"/>
                  <a:pt x="71" y="392"/>
                </a:cubicBezTo>
                <a:cubicBezTo>
                  <a:pt x="96" y="371"/>
                  <a:pt x="136" y="378"/>
                  <a:pt x="169" y="374"/>
                </a:cubicBezTo>
                <a:cubicBezTo>
                  <a:pt x="237" y="383"/>
                  <a:pt x="304" y="397"/>
                  <a:pt x="373" y="409"/>
                </a:cubicBezTo>
                <a:cubicBezTo>
                  <a:pt x="408" y="406"/>
                  <a:pt x="444" y="406"/>
                  <a:pt x="480" y="400"/>
                </a:cubicBezTo>
                <a:cubicBezTo>
                  <a:pt x="506" y="394"/>
                  <a:pt x="537" y="342"/>
                  <a:pt x="542" y="329"/>
                </a:cubicBezTo>
                <a:cubicBezTo>
                  <a:pt x="557" y="282"/>
                  <a:pt x="566" y="234"/>
                  <a:pt x="577" y="187"/>
                </a:cubicBezTo>
                <a:cubicBezTo>
                  <a:pt x="583" y="156"/>
                  <a:pt x="578" y="129"/>
                  <a:pt x="604" y="107"/>
                </a:cubicBezTo>
                <a:cubicBezTo>
                  <a:pt x="670" y="48"/>
                  <a:pt x="819" y="22"/>
                  <a:pt x="906" y="0"/>
                </a:cubicBezTo>
                <a:cubicBezTo>
                  <a:pt x="1164" y="5"/>
                  <a:pt x="1406" y="15"/>
                  <a:pt x="1662" y="27"/>
                </a:cubicBezTo>
                <a:cubicBezTo>
                  <a:pt x="1728" y="49"/>
                  <a:pt x="1649" y="25"/>
                  <a:pt x="1786" y="45"/>
                </a:cubicBezTo>
                <a:cubicBezTo>
                  <a:pt x="1861" y="55"/>
                  <a:pt x="1776" y="54"/>
                  <a:pt x="1831" y="54"/>
                </a:cubicBezTo>
              </a:path>
            </a:pathLst>
          </a:custGeom>
          <a:noFill/>
          <a:ln w="76200" cap="flat" cmpd="sng">
            <a:solidFill>
              <a:srgbClr val="FF3300"/>
            </a:solidFill>
            <a:prstDash val="solid"/>
            <a:round/>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67973"/>
                                        </p:tgtEl>
                                        <p:attrNameLst>
                                          <p:attrName>style.visibility</p:attrName>
                                        </p:attrNameLst>
                                      </p:cBhvr>
                                      <p:to>
                                        <p:strVal val="visible"/>
                                      </p:to>
                                    </p:set>
                                    <p:animEffect transition="in" filter="wipe(left)">
                                      <p:cBhvr>
                                        <p:cTn id="7" dur="500"/>
                                        <p:tgtEl>
                                          <p:spTgt spid="4679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67971"/>
                                        </p:tgtEl>
                                        <p:attrNameLst>
                                          <p:attrName>style.visibility</p:attrName>
                                        </p:attrNameLst>
                                      </p:cBhvr>
                                      <p:to>
                                        <p:strVal val="visible"/>
                                      </p:to>
                                    </p:set>
                                    <p:animEffect transition="in" filter="wipe(down)">
                                      <p:cBhvr>
                                        <p:cTn id="12" dur="500"/>
                                        <p:tgtEl>
                                          <p:spTgt spid="467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971"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ExodusMapBeitzel3"/>
          <p:cNvPicPr>
            <a:picLocks noChangeAspect="1" noChangeArrowheads="1"/>
          </p:cNvPicPr>
          <p:nvPr/>
        </p:nvPicPr>
        <p:blipFill rotWithShape="1">
          <a:blip r:embed="rId3" cstate="screen">
            <a:lum bright="-24000"/>
            <a:extLst>
              <a:ext uri="{28A0092B-C50C-407E-A947-70E740481C1C}">
                <a14:useLocalDpi xmlns:a14="http://schemas.microsoft.com/office/drawing/2010/main"/>
              </a:ext>
            </a:extLst>
          </a:blip>
          <a:srcRect b="36620"/>
          <a:stretch/>
        </p:blipFill>
        <p:spPr bwMode="auto">
          <a:xfrm>
            <a:off x="0" y="0"/>
            <a:ext cx="80883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043" name="Text Box 3"/>
          <p:cNvSpPr txBox="1">
            <a:spLocks noChangeArrowheads="1"/>
          </p:cNvSpPr>
          <p:nvPr/>
        </p:nvSpPr>
        <p:spPr bwMode="auto">
          <a:xfrm>
            <a:off x="8467725" y="76200"/>
            <a:ext cx="530915"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54</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4323" name="Rectangle 4"/>
          <p:cNvSpPr>
            <a:spLocks noGrp="1" noChangeArrowheads="1"/>
          </p:cNvSpPr>
          <p:nvPr>
            <p:ph type="ctrTitle"/>
          </p:nvPr>
        </p:nvSpPr>
        <p:spPr>
          <a:xfrm>
            <a:off x="7164288" y="2852936"/>
            <a:ext cx="1951712" cy="2328664"/>
          </a:xfrm>
          <a:solidFill>
            <a:srgbClr val="FFFFFF"/>
          </a:solidFill>
        </p:spPr>
        <p:txBody>
          <a:bodyPr/>
          <a:lstStyle/>
          <a:p>
            <a:pPr eaLnBrk="1" hangingPunct="1"/>
            <a:r>
              <a:rPr lang="ar-JO" sz="3200" dirty="0"/>
              <a:t>طريق الملوك</a:t>
            </a:r>
            <a:endParaRPr lang="en-US" sz="3200" dirty="0"/>
          </a:p>
        </p:txBody>
      </p:sp>
      <p:sp>
        <p:nvSpPr>
          <p:cNvPr id="471045" name="Freeform 5"/>
          <p:cNvSpPr>
            <a:spLocks/>
          </p:cNvSpPr>
          <p:nvPr/>
        </p:nvSpPr>
        <p:spPr bwMode="auto">
          <a:xfrm>
            <a:off x="0" y="-84138"/>
            <a:ext cx="6716713" cy="6462713"/>
          </a:xfrm>
          <a:custGeom>
            <a:avLst/>
            <a:gdLst/>
            <a:ahLst/>
            <a:cxnLst>
              <a:cxn ang="0">
                <a:pos x="0" y="3360"/>
              </a:cxn>
              <a:cxn ang="0">
                <a:pos x="267" y="3315"/>
              </a:cxn>
              <a:cxn ang="0">
                <a:pos x="444" y="3324"/>
              </a:cxn>
              <a:cxn ang="0">
                <a:pos x="702" y="3315"/>
              </a:cxn>
              <a:cxn ang="0">
                <a:pos x="889" y="3377"/>
              </a:cxn>
              <a:cxn ang="0">
                <a:pos x="1013" y="3413"/>
              </a:cxn>
              <a:cxn ang="0">
                <a:pos x="1227" y="3484"/>
              </a:cxn>
              <a:cxn ang="0">
                <a:pos x="1316" y="3511"/>
              </a:cxn>
              <a:cxn ang="0">
                <a:pos x="1636" y="3573"/>
              </a:cxn>
              <a:cxn ang="0">
                <a:pos x="1716" y="3617"/>
              </a:cxn>
              <a:cxn ang="0">
                <a:pos x="1876" y="3724"/>
              </a:cxn>
              <a:cxn ang="0">
                <a:pos x="2053" y="3760"/>
              </a:cxn>
              <a:cxn ang="0">
                <a:pos x="2187" y="3786"/>
              </a:cxn>
              <a:cxn ang="0">
                <a:pos x="2293" y="3813"/>
              </a:cxn>
              <a:cxn ang="0">
                <a:pos x="2373" y="3857"/>
              </a:cxn>
              <a:cxn ang="0">
                <a:pos x="2400" y="3866"/>
              </a:cxn>
              <a:cxn ang="0">
                <a:pos x="2516" y="3955"/>
              </a:cxn>
              <a:cxn ang="0">
                <a:pos x="2596" y="3991"/>
              </a:cxn>
              <a:cxn ang="0">
                <a:pos x="2782" y="4071"/>
              </a:cxn>
              <a:cxn ang="0">
                <a:pos x="3093" y="4044"/>
              </a:cxn>
              <a:cxn ang="0">
                <a:pos x="3200" y="3973"/>
              </a:cxn>
              <a:cxn ang="0">
                <a:pos x="3253" y="3937"/>
              </a:cxn>
              <a:cxn ang="0">
                <a:pos x="3333" y="3840"/>
              </a:cxn>
              <a:cxn ang="0">
                <a:pos x="3396" y="3769"/>
              </a:cxn>
              <a:cxn ang="0">
                <a:pos x="3458" y="3653"/>
              </a:cxn>
              <a:cxn ang="0">
                <a:pos x="3502" y="3493"/>
              </a:cxn>
              <a:cxn ang="0">
                <a:pos x="3600" y="3351"/>
              </a:cxn>
              <a:cxn ang="0">
                <a:pos x="3653" y="3226"/>
              </a:cxn>
              <a:cxn ang="0">
                <a:pos x="3707" y="3022"/>
              </a:cxn>
              <a:cxn ang="0">
                <a:pos x="3724" y="2969"/>
              </a:cxn>
              <a:cxn ang="0">
                <a:pos x="3689" y="2764"/>
              </a:cxn>
              <a:cxn ang="0">
                <a:pos x="3707" y="2657"/>
              </a:cxn>
              <a:cxn ang="0">
                <a:pos x="3716" y="2426"/>
              </a:cxn>
              <a:cxn ang="0">
                <a:pos x="3769" y="2417"/>
              </a:cxn>
              <a:cxn ang="0">
                <a:pos x="3849" y="2391"/>
              </a:cxn>
              <a:cxn ang="0">
                <a:pos x="3884" y="2337"/>
              </a:cxn>
              <a:cxn ang="0">
                <a:pos x="3902" y="2284"/>
              </a:cxn>
              <a:cxn ang="0">
                <a:pos x="3884" y="2257"/>
              </a:cxn>
              <a:cxn ang="0">
                <a:pos x="3893" y="2231"/>
              </a:cxn>
              <a:cxn ang="0">
                <a:pos x="3884" y="2097"/>
              </a:cxn>
              <a:cxn ang="0">
                <a:pos x="3902" y="1893"/>
              </a:cxn>
              <a:cxn ang="0">
                <a:pos x="3911" y="1866"/>
              </a:cxn>
              <a:cxn ang="0">
                <a:pos x="3920" y="1751"/>
              </a:cxn>
              <a:cxn ang="0">
                <a:pos x="4009" y="1724"/>
              </a:cxn>
              <a:cxn ang="0">
                <a:pos x="4036" y="1457"/>
              </a:cxn>
              <a:cxn ang="0">
                <a:pos x="4053" y="1155"/>
              </a:cxn>
              <a:cxn ang="0">
                <a:pos x="4116" y="995"/>
              </a:cxn>
              <a:cxn ang="0">
                <a:pos x="4160" y="773"/>
              </a:cxn>
              <a:cxn ang="0">
                <a:pos x="4169" y="613"/>
              </a:cxn>
              <a:cxn ang="0">
                <a:pos x="4178" y="320"/>
              </a:cxn>
              <a:cxn ang="0">
                <a:pos x="4187" y="266"/>
              </a:cxn>
              <a:cxn ang="0">
                <a:pos x="4222" y="62"/>
              </a:cxn>
              <a:cxn ang="0">
                <a:pos x="4231" y="0"/>
              </a:cxn>
            </a:cxnLst>
            <a:rect l="0" t="0" r="r" b="b"/>
            <a:pathLst>
              <a:path w="4231" h="4071">
                <a:moveTo>
                  <a:pt x="0" y="3360"/>
                </a:moveTo>
                <a:cubicBezTo>
                  <a:pt x="89" y="3329"/>
                  <a:pt x="172" y="3328"/>
                  <a:pt x="267" y="3315"/>
                </a:cubicBezTo>
                <a:cubicBezTo>
                  <a:pt x="311" y="3299"/>
                  <a:pt x="412" y="3321"/>
                  <a:pt x="444" y="3324"/>
                </a:cubicBezTo>
                <a:cubicBezTo>
                  <a:pt x="532" y="3318"/>
                  <a:pt x="615" y="3302"/>
                  <a:pt x="702" y="3315"/>
                </a:cubicBezTo>
                <a:cubicBezTo>
                  <a:pt x="764" y="3335"/>
                  <a:pt x="826" y="3356"/>
                  <a:pt x="889" y="3377"/>
                </a:cubicBezTo>
                <a:cubicBezTo>
                  <a:pt x="927" y="3389"/>
                  <a:pt x="978" y="3389"/>
                  <a:pt x="1013" y="3413"/>
                </a:cubicBezTo>
                <a:cubicBezTo>
                  <a:pt x="1073" y="3453"/>
                  <a:pt x="1156" y="3468"/>
                  <a:pt x="1227" y="3484"/>
                </a:cubicBezTo>
                <a:cubicBezTo>
                  <a:pt x="1257" y="3490"/>
                  <a:pt x="1285" y="3507"/>
                  <a:pt x="1316" y="3511"/>
                </a:cubicBezTo>
                <a:cubicBezTo>
                  <a:pt x="1417" y="3521"/>
                  <a:pt x="1537" y="3540"/>
                  <a:pt x="1636" y="3573"/>
                </a:cubicBezTo>
                <a:cubicBezTo>
                  <a:pt x="1696" y="3614"/>
                  <a:pt x="1668" y="3602"/>
                  <a:pt x="1716" y="3617"/>
                </a:cubicBezTo>
                <a:cubicBezTo>
                  <a:pt x="1758" y="3661"/>
                  <a:pt x="1816" y="3704"/>
                  <a:pt x="1876" y="3724"/>
                </a:cubicBezTo>
                <a:cubicBezTo>
                  <a:pt x="1931" y="3762"/>
                  <a:pt x="1981" y="3754"/>
                  <a:pt x="2053" y="3760"/>
                </a:cubicBezTo>
                <a:cubicBezTo>
                  <a:pt x="2097" y="3768"/>
                  <a:pt x="2141" y="3778"/>
                  <a:pt x="2187" y="3786"/>
                </a:cubicBezTo>
                <a:cubicBezTo>
                  <a:pt x="2221" y="3797"/>
                  <a:pt x="2257" y="3803"/>
                  <a:pt x="2293" y="3813"/>
                </a:cubicBezTo>
                <a:cubicBezTo>
                  <a:pt x="2333" y="3853"/>
                  <a:pt x="2307" y="3835"/>
                  <a:pt x="2373" y="3857"/>
                </a:cubicBezTo>
                <a:cubicBezTo>
                  <a:pt x="2382" y="3859"/>
                  <a:pt x="2400" y="3866"/>
                  <a:pt x="2400" y="3866"/>
                </a:cubicBezTo>
                <a:cubicBezTo>
                  <a:pt x="2426" y="3892"/>
                  <a:pt x="2481" y="3943"/>
                  <a:pt x="2516" y="3955"/>
                </a:cubicBezTo>
                <a:cubicBezTo>
                  <a:pt x="2579" y="3976"/>
                  <a:pt x="2553" y="3962"/>
                  <a:pt x="2596" y="3991"/>
                </a:cubicBezTo>
                <a:cubicBezTo>
                  <a:pt x="2643" y="4063"/>
                  <a:pt x="2701" y="4062"/>
                  <a:pt x="2782" y="4071"/>
                </a:cubicBezTo>
                <a:cubicBezTo>
                  <a:pt x="2838" y="4067"/>
                  <a:pt x="3042" y="4071"/>
                  <a:pt x="3093" y="4044"/>
                </a:cubicBezTo>
                <a:cubicBezTo>
                  <a:pt x="3129" y="4023"/>
                  <a:pt x="3164" y="3996"/>
                  <a:pt x="3200" y="3973"/>
                </a:cubicBezTo>
                <a:cubicBezTo>
                  <a:pt x="3217" y="3961"/>
                  <a:pt x="3253" y="3937"/>
                  <a:pt x="3253" y="3937"/>
                </a:cubicBezTo>
                <a:cubicBezTo>
                  <a:pt x="3280" y="3896"/>
                  <a:pt x="3293" y="3865"/>
                  <a:pt x="3333" y="3840"/>
                </a:cubicBezTo>
                <a:cubicBezTo>
                  <a:pt x="3345" y="3803"/>
                  <a:pt x="3363" y="3789"/>
                  <a:pt x="3396" y="3769"/>
                </a:cubicBezTo>
                <a:cubicBezTo>
                  <a:pt x="3409" y="3723"/>
                  <a:pt x="3445" y="3691"/>
                  <a:pt x="3458" y="3653"/>
                </a:cubicBezTo>
                <a:cubicBezTo>
                  <a:pt x="3469" y="3617"/>
                  <a:pt x="3487" y="3515"/>
                  <a:pt x="3502" y="3493"/>
                </a:cubicBezTo>
                <a:cubicBezTo>
                  <a:pt x="3536" y="3440"/>
                  <a:pt x="3574" y="3417"/>
                  <a:pt x="3600" y="3351"/>
                </a:cubicBezTo>
                <a:cubicBezTo>
                  <a:pt x="3617" y="3304"/>
                  <a:pt x="3632" y="3268"/>
                  <a:pt x="3653" y="3226"/>
                </a:cubicBezTo>
                <a:cubicBezTo>
                  <a:pt x="3682" y="3165"/>
                  <a:pt x="3686" y="3086"/>
                  <a:pt x="3707" y="3022"/>
                </a:cubicBezTo>
                <a:cubicBezTo>
                  <a:pt x="3712" y="3004"/>
                  <a:pt x="3724" y="2969"/>
                  <a:pt x="3724" y="2969"/>
                </a:cubicBezTo>
                <a:cubicBezTo>
                  <a:pt x="3718" y="2864"/>
                  <a:pt x="3735" y="2833"/>
                  <a:pt x="3689" y="2764"/>
                </a:cubicBezTo>
                <a:cubicBezTo>
                  <a:pt x="3693" y="2728"/>
                  <a:pt x="3704" y="2693"/>
                  <a:pt x="3707" y="2657"/>
                </a:cubicBezTo>
                <a:cubicBezTo>
                  <a:pt x="3712" y="2580"/>
                  <a:pt x="3696" y="2500"/>
                  <a:pt x="3716" y="2426"/>
                </a:cubicBezTo>
                <a:cubicBezTo>
                  <a:pt x="3720" y="2408"/>
                  <a:pt x="3751" y="2420"/>
                  <a:pt x="3769" y="2417"/>
                </a:cubicBezTo>
                <a:cubicBezTo>
                  <a:pt x="3796" y="2411"/>
                  <a:pt x="3849" y="2391"/>
                  <a:pt x="3849" y="2391"/>
                </a:cubicBezTo>
                <a:cubicBezTo>
                  <a:pt x="3860" y="2373"/>
                  <a:pt x="3877" y="2357"/>
                  <a:pt x="3884" y="2337"/>
                </a:cubicBezTo>
                <a:cubicBezTo>
                  <a:pt x="3890" y="2319"/>
                  <a:pt x="3902" y="2284"/>
                  <a:pt x="3902" y="2284"/>
                </a:cubicBezTo>
                <a:cubicBezTo>
                  <a:pt x="3896" y="2275"/>
                  <a:pt x="3885" y="2267"/>
                  <a:pt x="3884" y="2257"/>
                </a:cubicBezTo>
                <a:cubicBezTo>
                  <a:pt x="3882" y="2247"/>
                  <a:pt x="3893" y="2240"/>
                  <a:pt x="3893" y="2231"/>
                </a:cubicBezTo>
                <a:cubicBezTo>
                  <a:pt x="3893" y="2186"/>
                  <a:pt x="3887" y="2141"/>
                  <a:pt x="3884" y="2097"/>
                </a:cubicBezTo>
                <a:cubicBezTo>
                  <a:pt x="3890" y="2029"/>
                  <a:pt x="3894" y="1960"/>
                  <a:pt x="3902" y="1893"/>
                </a:cubicBezTo>
                <a:cubicBezTo>
                  <a:pt x="3903" y="1883"/>
                  <a:pt x="3909" y="1875"/>
                  <a:pt x="3911" y="1866"/>
                </a:cubicBezTo>
                <a:cubicBezTo>
                  <a:pt x="3915" y="1827"/>
                  <a:pt x="3909" y="1787"/>
                  <a:pt x="3920" y="1751"/>
                </a:cubicBezTo>
                <a:cubicBezTo>
                  <a:pt x="3920" y="1749"/>
                  <a:pt x="3999" y="1727"/>
                  <a:pt x="4009" y="1724"/>
                </a:cubicBezTo>
                <a:cubicBezTo>
                  <a:pt x="4071" y="1629"/>
                  <a:pt x="4023" y="1712"/>
                  <a:pt x="4036" y="1457"/>
                </a:cubicBezTo>
                <a:cubicBezTo>
                  <a:pt x="4040" y="1356"/>
                  <a:pt x="4041" y="1255"/>
                  <a:pt x="4053" y="1155"/>
                </a:cubicBezTo>
                <a:cubicBezTo>
                  <a:pt x="4059" y="1096"/>
                  <a:pt x="4098" y="1048"/>
                  <a:pt x="4116" y="995"/>
                </a:cubicBezTo>
                <a:cubicBezTo>
                  <a:pt x="4124" y="919"/>
                  <a:pt x="4104" y="828"/>
                  <a:pt x="4160" y="773"/>
                </a:cubicBezTo>
                <a:cubicBezTo>
                  <a:pt x="4165" y="718"/>
                  <a:pt x="4182" y="665"/>
                  <a:pt x="4169" y="613"/>
                </a:cubicBezTo>
                <a:cubicBezTo>
                  <a:pt x="4172" y="515"/>
                  <a:pt x="4172" y="417"/>
                  <a:pt x="4178" y="320"/>
                </a:cubicBezTo>
                <a:cubicBezTo>
                  <a:pt x="4178" y="301"/>
                  <a:pt x="4185" y="284"/>
                  <a:pt x="4187" y="266"/>
                </a:cubicBezTo>
                <a:cubicBezTo>
                  <a:pt x="4195" y="165"/>
                  <a:pt x="4176" y="130"/>
                  <a:pt x="4222" y="62"/>
                </a:cubicBezTo>
                <a:cubicBezTo>
                  <a:pt x="4231" y="7"/>
                  <a:pt x="4231" y="27"/>
                  <a:pt x="4231" y="0"/>
                </a:cubicBezTo>
              </a:path>
            </a:pathLst>
          </a:custGeom>
          <a:noFill/>
          <a:ln w="57150" cap="flat" cmpd="sng">
            <a:solidFill>
              <a:srgbClr val="CC3300"/>
            </a:solidFill>
            <a:prstDash val="solid"/>
            <a:round/>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71046" name="Oval 6"/>
          <p:cNvSpPr>
            <a:spLocks noChangeArrowheads="1"/>
          </p:cNvSpPr>
          <p:nvPr/>
        </p:nvSpPr>
        <p:spPr bwMode="auto">
          <a:xfrm>
            <a:off x="9372600" y="457200"/>
            <a:ext cx="914400" cy="914400"/>
          </a:xfrm>
          <a:prstGeom prst="ellipse">
            <a:avLst/>
          </a:prstGeom>
          <a:solidFill>
            <a:schemeClr val="accent1"/>
          </a:solidFill>
          <a:ln w="9525">
            <a:solidFill>
              <a:schemeClr val="tx1"/>
            </a:solidFill>
            <a:round/>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84326" name="Text Box 7"/>
          <p:cNvSpPr txBox="1">
            <a:spLocks noChangeArrowheads="1"/>
          </p:cNvSpPr>
          <p:nvPr/>
        </p:nvSpPr>
        <p:spPr bwMode="auto">
          <a:xfrm>
            <a:off x="4251325" y="348138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4327" name="Rectangle 8"/>
          <p:cNvSpPr>
            <a:spLocks noChangeArrowheads="1"/>
          </p:cNvSpPr>
          <p:nvPr/>
        </p:nvSpPr>
        <p:spPr bwMode="auto">
          <a:xfrm>
            <a:off x="5562600" y="6096000"/>
            <a:ext cx="3505200" cy="762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باري بيتزل</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أطلس مودي لأراضي الكتاب المقدس، 87</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184328" name="Group 9"/>
          <p:cNvGrpSpPr>
            <a:grpSpLocks/>
          </p:cNvGrpSpPr>
          <p:nvPr/>
        </p:nvGrpSpPr>
        <p:grpSpPr bwMode="auto">
          <a:xfrm>
            <a:off x="3733800" y="3352800"/>
            <a:ext cx="2057400" cy="914400"/>
            <a:chOff x="2352" y="2112"/>
            <a:chExt cx="1296" cy="576"/>
          </a:xfrm>
        </p:grpSpPr>
        <p:sp>
          <p:nvSpPr>
            <p:cNvPr id="184329" name="Rectangle 10"/>
            <p:cNvSpPr>
              <a:spLocks noChangeArrowheads="1"/>
            </p:cNvSpPr>
            <p:nvPr/>
          </p:nvSpPr>
          <p:spPr bwMode="auto">
            <a:xfrm>
              <a:off x="2352" y="2112"/>
              <a:ext cx="1027" cy="411"/>
            </a:xfrm>
            <a:prstGeom prst="rect">
              <a:avLst/>
            </a:prstGeom>
            <a:solidFill>
              <a:srgbClr val="FFFFFF"/>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البتراء</a:t>
              </a:r>
              <a:endParaRPr kumimoji="0" lang="en-US" sz="32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71051" name="Oval 11"/>
            <p:cNvSpPr>
              <a:spLocks noChangeArrowheads="1"/>
            </p:cNvSpPr>
            <p:nvPr/>
          </p:nvSpPr>
          <p:spPr bwMode="auto">
            <a:xfrm>
              <a:off x="3456" y="2496"/>
              <a:ext cx="192" cy="192"/>
            </a:xfrm>
            <a:prstGeom prst="ellipse">
              <a:avLst/>
            </a:prstGeom>
            <a:solidFill>
              <a:schemeClr val="bg1"/>
            </a:solidFill>
            <a:ln w="9525">
              <a:solidFill>
                <a:schemeClr val="tx1"/>
              </a:solidFill>
              <a:round/>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228638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71045"/>
                                        </p:tgtEl>
                                        <p:attrNameLst>
                                          <p:attrName>style.visibility</p:attrName>
                                        </p:attrNameLst>
                                      </p:cBhvr>
                                      <p:to>
                                        <p:strVal val="visible"/>
                                      </p:to>
                                    </p:set>
                                    <p:animEffect transition="in" filter="wipe(left)">
                                      <p:cBhvr>
                                        <p:cTn id="7" dur="500"/>
                                        <p:tgtEl>
                                          <p:spTgt spid="47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2067" name="Rectangle 3"/>
          <p:cNvSpPr>
            <a:spLocks noGrp="1" noRot="1" noChangeArrowheads="1"/>
          </p:cNvSpPr>
          <p:nvPr>
            <p:ph type="title" idx="4294967295"/>
          </p:nvPr>
        </p:nvSpPr>
        <p:spPr>
          <a:xfrm>
            <a:off x="2286000" y="152400"/>
            <a:ext cx="5410200" cy="762000"/>
          </a:xfrm>
          <a:solidFill>
            <a:srgbClr val="800080"/>
          </a:solidFill>
          <a:ln w="57150">
            <a:solidFill>
              <a:schemeClr val="bg2"/>
            </a:solidFill>
          </a:ln>
        </p:spPr>
        <p:txBody>
          <a:bodyPr/>
          <a:lstStyle/>
          <a:p>
            <a:pPr eaLnBrk="1" hangingPunct="1">
              <a:defRPr/>
            </a:pPr>
            <a:r>
              <a:rPr lang="ar-JO" sz="4000" dirty="0"/>
              <a:t>تجارة التوابل</a:t>
            </a:r>
            <a:endParaRPr lang="en-US" sz="4000" dirty="0"/>
          </a:p>
        </p:txBody>
      </p:sp>
      <p:pic>
        <p:nvPicPr>
          <p:cNvPr id="186371" name="Picture 4" descr="AncientEgyptianFamily">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 y="2895600"/>
            <a:ext cx="1549400" cy="171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2069" name="Freeform 5"/>
          <p:cNvSpPr>
            <a:spLocks/>
          </p:cNvSpPr>
          <p:nvPr/>
        </p:nvSpPr>
        <p:spPr bwMode="auto">
          <a:xfrm>
            <a:off x="84138" y="1533525"/>
            <a:ext cx="4953000" cy="4378325"/>
          </a:xfrm>
          <a:custGeom>
            <a:avLst/>
            <a:gdLst/>
            <a:ahLst/>
            <a:cxnLst>
              <a:cxn ang="0">
                <a:pos x="3120" y="2758"/>
              </a:cxn>
              <a:cxn ang="0">
                <a:pos x="3049" y="2678"/>
              </a:cxn>
              <a:cxn ang="0">
                <a:pos x="2907" y="2332"/>
              </a:cxn>
              <a:cxn ang="0">
                <a:pos x="2836" y="2163"/>
              </a:cxn>
              <a:cxn ang="0">
                <a:pos x="2729" y="2065"/>
              </a:cxn>
              <a:cxn ang="0">
                <a:pos x="2551" y="1816"/>
              </a:cxn>
              <a:cxn ang="0">
                <a:pos x="2516" y="1781"/>
              </a:cxn>
              <a:cxn ang="0">
                <a:pos x="2480" y="1727"/>
              </a:cxn>
              <a:cxn ang="0">
                <a:pos x="2445" y="1674"/>
              </a:cxn>
              <a:cxn ang="0">
                <a:pos x="2365" y="1603"/>
              </a:cxn>
              <a:cxn ang="0">
                <a:pos x="2223" y="1496"/>
              </a:cxn>
              <a:cxn ang="0">
                <a:pos x="2054" y="1443"/>
              </a:cxn>
              <a:cxn ang="0">
                <a:pos x="1983" y="1345"/>
              </a:cxn>
              <a:cxn ang="0">
                <a:pos x="1974" y="1318"/>
              </a:cxn>
              <a:cxn ang="0">
                <a:pos x="1751" y="1150"/>
              </a:cxn>
              <a:cxn ang="0">
                <a:pos x="1725" y="1123"/>
              </a:cxn>
              <a:cxn ang="0">
                <a:pos x="1698" y="1105"/>
              </a:cxn>
              <a:cxn ang="0">
                <a:pos x="1663" y="1061"/>
              </a:cxn>
              <a:cxn ang="0">
                <a:pos x="1645" y="1025"/>
              </a:cxn>
              <a:cxn ang="0">
                <a:pos x="1618" y="1007"/>
              </a:cxn>
              <a:cxn ang="0">
                <a:pos x="1574" y="954"/>
              </a:cxn>
              <a:cxn ang="0">
                <a:pos x="1503" y="732"/>
              </a:cxn>
              <a:cxn ang="0">
                <a:pos x="1378" y="714"/>
              </a:cxn>
              <a:cxn ang="0">
                <a:pos x="1049" y="652"/>
              </a:cxn>
              <a:cxn ang="0">
                <a:pos x="925" y="590"/>
              </a:cxn>
              <a:cxn ang="0">
                <a:pos x="889" y="563"/>
              </a:cxn>
              <a:cxn ang="0">
                <a:pos x="863" y="554"/>
              </a:cxn>
              <a:cxn ang="0">
                <a:pos x="747" y="465"/>
              </a:cxn>
              <a:cxn ang="0">
                <a:pos x="534" y="394"/>
              </a:cxn>
              <a:cxn ang="0">
                <a:pos x="463" y="350"/>
              </a:cxn>
              <a:cxn ang="0">
                <a:pos x="383" y="323"/>
              </a:cxn>
              <a:cxn ang="0">
                <a:pos x="249" y="243"/>
              </a:cxn>
              <a:cxn ang="0">
                <a:pos x="178" y="198"/>
              </a:cxn>
              <a:cxn ang="0">
                <a:pos x="107" y="118"/>
              </a:cxn>
              <a:cxn ang="0">
                <a:pos x="80" y="65"/>
              </a:cxn>
              <a:cxn ang="0">
                <a:pos x="27" y="30"/>
              </a:cxn>
              <a:cxn ang="0">
                <a:pos x="0" y="3"/>
              </a:cxn>
            </a:cxnLst>
            <a:rect l="0" t="0" r="r" b="b"/>
            <a:pathLst>
              <a:path w="3120" h="2758">
                <a:moveTo>
                  <a:pt x="3120" y="2758"/>
                </a:moveTo>
                <a:cubicBezTo>
                  <a:pt x="3087" y="2725"/>
                  <a:pt x="3068" y="2713"/>
                  <a:pt x="3049" y="2678"/>
                </a:cubicBezTo>
                <a:cubicBezTo>
                  <a:pt x="2988" y="2568"/>
                  <a:pt x="2963" y="2442"/>
                  <a:pt x="2907" y="2332"/>
                </a:cubicBezTo>
                <a:cubicBezTo>
                  <a:pt x="2900" y="2298"/>
                  <a:pt x="2858" y="2190"/>
                  <a:pt x="2836" y="2163"/>
                </a:cubicBezTo>
                <a:cubicBezTo>
                  <a:pt x="2802" y="2121"/>
                  <a:pt x="2761" y="2103"/>
                  <a:pt x="2729" y="2065"/>
                </a:cubicBezTo>
                <a:cubicBezTo>
                  <a:pt x="2663" y="1986"/>
                  <a:pt x="2613" y="1896"/>
                  <a:pt x="2551" y="1816"/>
                </a:cubicBezTo>
                <a:cubicBezTo>
                  <a:pt x="2540" y="1802"/>
                  <a:pt x="2526" y="1793"/>
                  <a:pt x="2516" y="1781"/>
                </a:cubicBezTo>
                <a:cubicBezTo>
                  <a:pt x="2502" y="1764"/>
                  <a:pt x="2491" y="1745"/>
                  <a:pt x="2480" y="1727"/>
                </a:cubicBezTo>
                <a:cubicBezTo>
                  <a:pt x="2479" y="1725"/>
                  <a:pt x="2445" y="1674"/>
                  <a:pt x="2445" y="1674"/>
                </a:cubicBezTo>
                <a:cubicBezTo>
                  <a:pt x="2415" y="1654"/>
                  <a:pt x="2365" y="1603"/>
                  <a:pt x="2365" y="1603"/>
                </a:cubicBezTo>
                <a:cubicBezTo>
                  <a:pt x="2340" y="1528"/>
                  <a:pt x="2286" y="1527"/>
                  <a:pt x="2223" y="1496"/>
                </a:cubicBezTo>
                <a:cubicBezTo>
                  <a:pt x="2170" y="1469"/>
                  <a:pt x="2111" y="1454"/>
                  <a:pt x="2054" y="1443"/>
                </a:cubicBezTo>
                <a:cubicBezTo>
                  <a:pt x="2007" y="1407"/>
                  <a:pt x="2006" y="1415"/>
                  <a:pt x="1983" y="1345"/>
                </a:cubicBezTo>
                <a:cubicBezTo>
                  <a:pt x="1980" y="1336"/>
                  <a:pt x="1979" y="1325"/>
                  <a:pt x="1974" y="1318"/>
                </a:cubicBezTo>
                <a:cubicBezTo>
                  <a:pt x="1910" y="1240"/>
                  <a:pt x="1829" y="1208"/>
                  <a:pt x="1751" y="1150"/>
                </a:cubicBezTo>
                <a:cubicBezTo>
                  <a:pt x="1740" y="1142"/>
                  <a:pt x="1734" y="1131"/>
                  <a:pt x="1725" y="1123"/>
                </a:cubicBezTo>
                <a:cubicBezTo>
                  <a:pt x="1716" y="1115"/>
                  <a:pt x="1707" y="1111"/>
                  <a:pt x="1698" y="1105"/>
                </a:cubicBezTo>
                <a:cubicBezTo>
                  <a:pt x="1676" y="1039"/>
                  <a:pt x="1707" y="1114"/>
                  <a:pt x="1663" y="1061"/>
                </a:cubicBezTo>
                <a:cubicBezTo>
                  <a:pt x="1654" y="1050"/>
                  <a:pt x="1653" y="1035"/>
                  <a:pt x="1645" y="1025"/>
                </a:cubicBezTo>
                <a:cubicBezTo>
                  <a:pt x="1638" y="1016"/>
                  <a:pt x="1626" y="1013"/>
                  <a:pt x="1618" y="1007"/>
                </a:cubicBezTo>
                <a:cubicBezTo>
                  <a:pt x="1589" y="984"/>
                  <a:pt x="1592" y="982"/>
                  <a:pt x="1574" y="954"/>
                </a:cubicBezTo>
                <a:cubicBezTo>
                  <a:pt x="1562" y="908"/>
                  <a:pt x="1558" y="753"/>
                  <a:pt x="1503" y="732"/>
                </a:cubicBezTo>
                <a:cubicBezTo>
                  <a:pt x="1479" y="723"/>
                  <a:pt x="1388" y="715"/>
                  <a:pt x="1378" y="714"/>
                </a:cubicBezTo>
                <a:cubicBezTo>
                  <a:pt x="1270" y="686"/>
                  <a:pt x="1153" y="686"/>
                  <a:pt x="1049" y="652"/>
                </a:cubicBezTo>
                <a:cubicBezTo>
                  <a:pt x="956" y="589"/>
                  <a:pt x="1000" y="603"/>
                  <a:pt x="925" y="590"/>
                </a:cubicBezTo>
                <a:cubicBezTo>
                  <a:pt x="913" y="581"/>
                  <a:pt x="901" y="570"/>
                  <a:pt x="889" y="563"/>
                </a:cubicBezTo>
                <a:cubicBezTo>
                  <a:pt x="881" y="558"/>
                  <a:pt x="870" y="559"/>
                  <a:pt x="863" y="554"/>
                </a:cubicBezTo>
                <a:cubicBezTo>
                  <a:pt x="797" y="504"/>
                  <a:pt x="836" y="501"/>
                  <a:pt x="747" y="465"/>
                </a:cubicBezTo>
                <a:cubicBezTo>
                  <a:pt x="672" y="434"/>
                  <a:pt x="610" y="413"/>
                  <a:pt x="534" y="394"/>
                </a:cubicBezTo>
                <a:cubicBezTo>
                  <a:pt x="502" y="370"/>
                  <a:pt x="498" y="364"/>
                  <a:pt x="463" y="350"/>
                </a:cubicBezTo>
                <a:cubicBezTo>
                  <a:pt x="436" y="339"/>
                  <a:pt x="406" y="338"/>
                  <a:pt x="383" y="323"/>
                </a:cubicBezTo>
                <a:cubicBezTo>
                  <a:pt x="339" y="294"/>
                  <a:pt x="293" y="270"/>
                  <a:pt x="249" y="243"/>
                </a:cubicBezTo>
                <a:cubicBezTo>
                  <a:pt x="225" y="228"/>
                  <a:pt x="197" y="217"/>
                  <a:pt x="178" y="198"/>
                </a:cubicBezTo>
                <a:cubicBezTo>
                  <a:pt x="152" y="172"/>
                  <a:pt x="123" y="150"/>
                  <a:pt x="107" y="118"/>
                </a:cubicBezTo>
                <a:cubicBezTo>
                  <a:pt x="95" y="94"/>
                  <a:pt x="102" y="84"/>
                  <a:pt x="80" y="65"/>
                </a:cubicBezTo>
                <a:cubicBezTo>
                  <a:pt x="64" y="51"/>
                  <a:pt x="27" y="30"/>
                  <a:pt x="27" y="30"/>
                </a:cubicBezTo>
                <a:cubicBezTo>
                  <a:pt x="7" y="0"/>
                  <a:pt x="19" y="3"/>
                  <a:pt x="0" y="3"/>
                </a:cubicBezTo>
              </a:path>
            </a:pathLst>
          </a:custGeom>
          <a:noFill/>
          <a:ln w="76200" cap="flat" cmpd="sng">
            <a:solidFill>
              <a:srgbClr val="FF3300"/>
            </a:solidFill>
            <a:prstDash val="solid"/>
            <a:round/>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72070" name="Freeform 6"/>
          <p:cNvSpPr>
            <a:spLocks/>
          </p:cNvSpPr>
          <p:nvPr/>
        </p:nvSpPr>
        <p:spPr bwMode="auto">
          <a:xfrm>
            <a:off x="1820863" y="2482850"/>
            <a:ext cx="2954337" cy="706438"/>
          </a:xfrm>
          <a:custGeom>
            <a:avLst/>
            <a:gdLst/>
            <a:ahLst/>
            <a:cxnLst>
              <a:cxn ang="0">
                <a:pos x="0" y="445"/>
              </a:cxn>
              <a:cxn ang="0">
                <a:pos x="53" y="418"/>
              </a:cxn>
              <a:cxn ang="0">
                <a:pos x="71" y="392"/>
              </a:cxn>
              <a:cxn ang="0">
                <a:pos x="169" y="374"/>
              </a:cxn>
              <a:cxn ang="0">
                <a:pos x="373" y="409"/>
              </a:cxn>
              <a:cxn ang="0">
                <a:pos x="480" y="400"/>
              </a:cxn>
              <a:cxn ang="0">
                <a:pos x="542" y="329"/>
              </a:cxn>
              <a:cxn ang="0">
                <a:pos x="577" y="187"/>
              </a:cxn>
              <a:cxn ang="0">
                <a:pos x="604" y="107"/>
              </a:cxn>
              <a:cxn ang="0">
                <a:pos x="906" y="0"/>
              </a:cxn>
              <a:cxn ang="0">
                <a:pos x="1662" y="27"/>
              </a:cxn>
              <a:cxn ang="0">
                <a:pos x="1786" y="45"/>
              </a:cxn>
              <a:cxn ang="0">
                <a:pos x="1831" y="54"/>
              </a:cxn>
            </a:cxnLst>
            <a:rect l="0" t="0" r="r" b="b"/>
            <a:pathLst>
              <a:path w="1861" h="445">
                <a:moveTo>
                  <a:pt x="0" y="445"/>
                </a:moveTo>
                <a:cubicBezTo>
                  <a:pt x="21" y="437"/>
                  <a:pt x="35" y="435"/>
                  <a:pt x="53" y="418"/>
                </a:cubicBezTo>
                <a:cubicBezTo>
                  <a:pt x="60" y="410"/>
                  <a:pt x="62" y="398"/>
                  <a:pt x="71" y="392"/>
                </a:cubicBezTo>
                <a:cubicBezTo>
                  <a:pt x="96" y="371"/>
                  <a:pt x="136" y="378"/>
                  <a:pt x="169" y="374"/>
                </a:cubicBezTo>
                <a:cubicBezTo>
                  <a:pt x="237" y="383"/>
                  <a:pt x="304" y="397"/>
                  <a:pt x="373" y="409"/>
                </a:cubicBezTo>
                <a:cubicBezTo>
                  <a:pt x="408" y="406"/>
                  <a:pt x="444" y="406"/>
                  <a:pt x="480" y="400"/>
                </a:cubicBezTo>
                <a:cubicBezTo>
                  <a:pt x="506" y="394"/>
                  <a:pt x="537" y="342"/>
                  <a:pt x="542" y="329"/>
                </a:cubicBezTo>
                <a:cubicBezTo>
                  <a:pt x="557" y="282"/>
                  <a:pt x="566" y="234"/>
                  <a:pt x="577" y="187"/>
                </a:cubicBezTo>
                <a:cubicBezTo>
                  <a:pt x="583" y="156"/>
                  <a:pt x="578" y="129"/>
                  <a:pt x="604" y="107"/>
                </a:cubicBezTo>
                <a:cubicBezTo>
                  <a:pt x="670" y="48"/>
                  <a:pt x="819" y="22"/>
                  <a:pt x="906" y="0"/>
                </a:cubicBezTo>
                <a:cubicBezTo>
                  <a:pt x="1164" y="5"/>
                  <a:pt x="1406" y="15"/>
                  <a:pt x="1662" y="27"/>
                </a:cubicBezTo>
                <a:cubicBezTo>
                  <a:pt x="1728" y="49"/>
                  <a:pt x="1649" y="25"/>
                  <a:pt x="1786" y="45"/>
                </a:cubicBezTo>
                <a:cubicBezTo>
                  <a:pt x="1861" y="55"/>
                  <a:pt x="1776" y="54"/>
                  <a:pt x="1831" y="54"/>
                </a:cubicBezTo>
              </a:path>
            </a:pathLst>
          </a:custGeom>
          <a:noFill/>
          <a:ln w="76200" cap="flat" cmpd="sng">
            <a:solidFill>
              <a:srgbClr val="FF3300"/>
            </a:solidFill>
            <a:prstDash val="solid"/>
            <a:round/>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 name="Rectangle 10"/>
          <p:cNvSpPr>
            <a:spLocks noChangeArrowheads="1"/>
          </p:cNvSpPr>
          <p:nvPr/>
        </p:nvSpPr>
        <p:spPr bwMode="auto">
          <a:xfrm>
            <a:off x="2843808" y="2708920"/>
            <a:ext cx="1630363" cy="652463"/>
          </a:xfrm>
          <a:prstGeom prst="rect">
            <a:avLst/>
          </a:prstGeom>
          <a:solidFill>
            <a:srgbClr val="FFFFFF"/>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ar-JO" sz="3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البتراء</a:t>
            </a:r>
            <a:endParaRPr kumimoji="0" lang="en-US" sz="3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2932663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72070"/>
                                        </p:tgtEl>
                                        <p:attrNameLst>
                                          <p:attrName>style.visibility</p:attrName>
                                        </p:attrNameLst>
                                      </p:cBhvr>
                                      <p:to>
                                        <p:strVal val="visible"/>
                                      </p:to>
                                    </p:set>
                                    <p:animEffect transition="in" filter="wipe(left)">
                                      <p:cBhvr>
                                        <p:cTn id="7" dur="500"/>
                                        <p:tgtEl>
                                          <p:spTgt spid="4720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72067"/>
                                        </p:tgtEl>
                                        <p:attrNameLst>
                                          <p:attrName>style.visibility</p:attrName>
                                        </p:attrNameLst>
                                      </p:cBhvr>
                                      <p:to>
                                        <p:strVal val="visible"/>
                                      </p:to>
                                    </p:set>
                                    <p:animEffect transition="in" filter="wipe(down)">
                                      <p:cBhvr>
                                        <p:cTn id="12" dur="500"/>
                                        <p:tgtEl>
                                          <p:spTgt spid="4720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472069"/>
                                        </p:tgtEl>
                                        <p:attrNameLst>
                                          <p:attrName>style.visibility</p:attrName>
                                        </p:attrNameLst>
                                      </p:cBhvr>
                                      <p:to>
                                        <p:strVal val="visible"/>
                                      </p:to>
                                    </p:set>
                                    <p:animEffect transition="in" filter="wipe(right)">
                                      <p:cBhvr>
                                        <p:cTn id="17" dur="500"/>
                                        <p:tgtEl>
                                          <p:spTgt spid="472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6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5" descr="A Jordan 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Rectangle 4"/>
          <p:cNvSpPr>
            <a:spLocks noChangeArrowheads="1"/>
          </p:cNvSpPr>
          <p:nvPr/>
        </p:nvSpPr>
        <p:spPr bwMode="auto">
          <a:xfrm>
            <a:off x="251520" y="6477000"/>
            <a:ext cx="8740080" cy="42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lvl="0" algn="ctr" eaLnBrk="1" hangingPunct="1">
              <a:lnSpc>
                <a:spcPct val="120000"/>
              </a:lnSpc>
              <a:defRPr/>
            </a:pPr>
            <a:r>
              <a:rPr lang="ar-JO" altLang="en-US" sz="2000" b="1" dirty="0">
                <a:solidFill>
                  <a:srgbClr val="000000"/>
                </a:solidFill>
                <a:latin typeface="Arial" panose="020B0604020202020204" pitchFamily="34" charset="0"/>
                <a:cs typeface="Arial" panose="020B0604020202020204" pitchFamily="34" charset="0"/>
              </a:rPr>
              <a:t>موسيقى: حلوة بالفعل بلدي (بلدي جميل) المغني: داليدا</a:t>
            </a: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9943" name="Text Box 7"/>
          <p:cNvSpPr txBox="1">
            <a:spLocks noChangeArrowheads="1"/>
          </p:cNvSpPr>
          <p:nvPr/>
        </p:nvSpPr>
        <p:spPr bwMode="auto">
          <a:xfrm>
            <a:off x="0" y="0"/>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000" b="1" noProof="0" dirty="0">
                <a:solidFill>
                  <a:srgbClr val="FFFFFF"/>
                </a:solidFill>
                <a:latin typeface="Arial" panose="020B0604020202020204" pitchFamily="34" charset="0"/>
                <a:cs typeface="Arial" panose="020B0604020202020204" pitchFamily="34" charset="0"/>
              </a:rPr>
              <a:t>مدينة البتراء الأردنية هي إحدى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000" b="1" noProof="0" dirty="0">
                <a:solidFill>
                  <a:srgbClr val="FFFFFF"/>
                </a:solidFill>
                <a:latin typeface="Arial" panose="020B0604020202020204" pitchFamily="34" charset="0"/>
                <a:cs typeface="Arial" panose="020B0604020202020204" pitchFamily="34" charset="0"/>
              </a:rPr>
              <a:t>عجائب العالم السبعة</a:t>
            </a:r>
            <a:endParaRPr kumimoji="0" lang="es-PE" alt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4749068"/>
      </p:ext>
    </p:extLst>
  </p:cSld>
  <p:clrMapOvr>
    <a:masterClrMapping/>
  </p:clrMapOvr>
  <mc:AlternateContent xmlns:mc="http://schemas.openxmlformats.org/markup-compatibility/2006">
    <mc:Choice xmlns:p14="http://schemas.microsoft.com/office/powerpoint/2010/main" Requires="p14">
      <p:transition p14:dur="10">
        <p:zoom/>
      </p:transition>
    </mc:Choice>
    <mc:Fallback>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39943">
                                            <p:txEl>
                                              <p:charRg st="0" end="29"/>
                                            </p:txEl>
                                          </p:spTgt>
                                        </p:tgtEl>
                                        <p:attrNameLst>
                                          <p:attrName>style.visibility</p:attrName>
                                        </p:attrNameLst>
                                      </p:cBhvr>
                                      <p:to>
                                        <p:strVal val="visible"/>
                                      </p:to>
                                    </p:set>
                                    <p:anim calcmode="lin" valueType="num">
                                      <p:cBhvr>
                                        <p:cTn id="7" dur="2000" fill="hold"/>
                                        <p:tgtEl>
                                          <p:spTgt spid="39943">
                                            <p:txEl>
                                              <p:charRg st="0" end="29"/>
                                            </p:txEl>
                                          </p:spTgt>
                                        </p:tgtEl>
                                        <p:attrNameLst>
                                          <p:attrName>ppt_w</p:attrName>
                                        </p:attrNameLst>
                                      </p:cBhvr>
                                      <p:tavLst>
                                        <p:tav tm="0">
                                          <p:val>
                                            <p:fltVal val="0"/>
                                          </p:val>
                                        </p:tav>
                                        <p:tav tm="100000">
                                          <p:val>
                                            <p:strVal val="#ppt_w"/>
                                          </p:val>
                                        </p:tav>
                                      </p:tavLst>
                                    </p:anim>
                                    <p:anim calcmode="lin" valueType="num">
                                      <p:cBhvr>
                                        <p:cTn id="8" dur="2000" fill="hold"/>
                                        <p:tgtEl>
                                          <p:spTgt spid="39943">
                                            <p:txEl>
                                              <p:charRg st="0" end="29"/>
                                            </p:txEl>
                                          </p:spTgt>
                                        </p:tgtEl>
                                        <p:attrNameLst>
                                          <p:attrName>ppt_h</p:attrName>
                                        </p:attrNameLst>
                                      </p:cBhvr>
                                      <p:tavLst>
                                        <p:tav tm="0">
                                          <p:val>
                                            <p:fltVal val="0"/>
                                          </p:val>
                                        </p:tav>
                                        <p:tav tm="100000">
                                          <p:val>
                                            <p:strVal val="#ppt_h"/>
                                          </p:val>
                                        </p:tav>
                                      </p:tavLst>
                                    </p:anim>
                                    <p:animEffect transition="in" filter="fade">
                                      <p:cBhvr>
                                        <p:cTn id="9" dur="2000"/>
                                        <p:tgtEl>
                                          <p:spTgt spid="39943">
                                            <p:txEl>
                                              <p:charRg st="0" end="29"/>
                                            </p:txEl>
                                          </p:spTgt>
                                        </p:tgtEl>
                                      </p:cBhvr>
                                    </p:animEffect>
                                  </p:childTnLst>
                                </p:cTn>
                              </p:par>
                            </p:childTnLst>
                          </p:cTn>
                        </p:par>
                        <p:par>
                          <p:cTn id="10" fill="hold" nodeType="afterGroup">
                            <p:stCondLst>
                              <p:cond delay="2000"/>
                            </p:stCondLst>
                            <p:childTnLst>
                              <p:par>
                                <p:cTn id="11" presetID="10" presetClass="entr" presetSubtype="0" fill="hold" nodeType="afterEffect">
                                  <p:stCondLst>
                                    <p:cond delay="0"/>
                                  </p:stCondLst>
                                  <p:iterate type="lt">
                                    <p:tmPct val="2000"/>
                                  </p:iterate>
                                  <p:childTnLst>
                                    <p:set>
                                      <p:cBhvr>
                                        <p:cTn id="12" dur="1" fill="hold">
                                          <p:stCondLst>
                                            <p:cond delay="0"/>
                                          </p:stCondLst>
                                        </p:cTn>
                                        <p:tgtEl>
                                          <p:spTgt spid="39943">
                                            <p:txEl>
                                              <p:charRg st="29" end="66"/>
                                            </p:txEl>
                                          </p:spTgt>
                                        </p:tgtEl>
                                        <p:attrNameLst>
                                          <p:attrName>style.visibility</p:attrName>
                                        </p:attrNameLst>
                                      </p:cBhvr>
                                      <p:to>
                                        <p:strVal val="visible"/>
                                      </p:to>
                                    </p:set>
                                    <p:animEffect transition="in" filter="fade">
                                      <p:cBhvr>
                                        <p:cTn id="13" dur="2000"/>
                                        <p:tgtEl>
                                          <p:spTgt spid="39943">
                                            <p:txEl>
                                              <p:charRg st="29" end="66"/>
                                            </p:txEl>
                                          </p:spTgt>
                                        </p:tgtEl>
                                      </p:cBhvr>
                                    </p:animEffect>
                                  </p:childTnLst>
                                </p:cTn>
                              </p:par>
                            </p:childTnLst>
                          </p:cTn>
                        </p:par>
                        <p:par>
                          <p:cTn id="14" fill="hold" nodeType="afterGroup">
                            <p:stCondLst>
                              <p:cond delay="4680"/>
                            </p:stCondLst>
                            <p:childTnLst>
                              <p:par>
                                <p:cTn id="15" presetID="10" presetClass="entr" presetSubtype="0" fill="hold" nodeType="afterEffect">
                                  <p:stCondLst>
                                    <p:cond delay="0"/>
                                  </p:stCondLst>
                                  <p:iterate type="lt">
                                    <p:tmPct val="2000"/>
                                  </p:iterate>
                                  <p:childTnLst>
                                    <p:set>
                                      <p:cBhvr>
                                        <p:cTn id="16" dur="1" fill="hold">
                                          <p:stCondLst>
                                            <p:cond delay="0"/>
                                          </p:stCondLst>
                                        </p:cTn>
                                        <p:tgtEl>
                                          <p:spTgt spid="39943">
                                            <p:txEl>
                                              <p:charRg st="66" end="66"/>
                                            </p:txEl>
                                          </p:spTgt>
                                        </p:tgtEl>
                                        <p:attrNameLst>
                                          <p:attrName>style.visibility</p:attrName>
                                        </p:attrNameLst>
                                      </p:cBhvr>
                                      <p:to>
                                        <p:strVal val="visible"/>
                                      </p:to>
                                    </p:set>
                                    <p:animEffect transition="in" filter="fade">
                                      <p:cBhvr>
                                        <p:cTn id="17" dur="2000"/>
                                        <p:tgtEl>
                                          <p:spTgt spid="39943">
                                            <p:txEl>
                                              <p:charRg st="66" end="66"/>
                                            </p:txEl>
                                          </p:spTgt>
                                        </p:tgtEl>
                                      </p:cBhvr>
                                    </p:animEffect>
                                  </p:childTnLst>
                                </p:cTn>
                              </p:par>
                            </p:childTnLst>
                          </p:cTn>
                        </p:par>
                        <p:par>
                          <p:cTn id="18" fill="hold" nodeType="afterGroup">
                            <p:stCondLst>
                              <p:cond delay="6640"/>
                            </p:stCondLst>
                            <p:childTnLst>
                              <p:par>
                                <p:cTn id="19" presetID="10" presetClass="entr" presetSubtype="0" fill="hold" nodeType="afterEffect">
                                  <p:stCondLst>
                                    <p:cond delay="0"/>
                                  </p:stCondLst>
                                  <p:iterate type="lt">
                                    <p:tmPct val="2000"/>
                                  </p:iterate>
                                  <p:childTnLst>
                                    <p:set>
                                      <p:cBhvr>
                                        <p:cTn id="20" dur="1" fill="hold">
                                          <p:stCondLst>
                                            <p:cond delay="0"/>
                                          </p:stCondLst>
                                        </p:cTn>
                                        <p:tgtEl>
                                          <p:spTgt spid="39943">
                                            <p:txEl>
                                              <p:charRg st="66" end="66"/>
                                            </p:txEl>
                                          </p:spTgt>
                                        </p:tgtEl>
                                        <p:attrNameLst>
                                          <p:attrName>style.visibility</p:attrName>
                                        </p:attrNameLst>
                                      </p:cBhvr>
                                      <p:to>
                                        <p:strVal val="visible"/>
                                      </p:to>
                                    </p:set>
                                    <p:animEffect transition="in" filter="fade">
                                      <p:cBhvr>
                                        <p:cTn id="21" dur="2000"/>
                                        <p:tgtEl>
                                          <p:spTgt spid="39943">
                                            <p:txEl>
                                              <p:charRg st="66" end="66"/>
                                            </p:txEl>
                                          </p:spTgt>
                                        </p:tgtEl>
                                      </p:cBhvr>
                                    </p:animEffect>
                                  </p:childTnLst>
                                </p:cTn>
                              </p:par>
                            </p:childTnLst>
                          </p:cTn>
                        </p:par>
                        <p:par>
                          <p:cTn id="22" fill="hold" nodeType="afterGroup">
                            <p:stCondLst>
                              <p:cond delay="8600"/>
                            </p:stCondLst>
                            <p:childTnLst>
                              <p:par>
                                <p:cTn id="23" presetID="40" presetClass="entr" presetSubtype="0" fill="hold" grpId="0" nodeType="afterEffect">
                                  <p:stCondLst>
                                    <p:cond delay="0"/>
                                  </p:stCondLst>
                                  <p:iterate type="lt">
                                    <p:tmPct val="10000"/>
                                  </p:iterate>
                                  <p:childTnLst>
                                    <p:set>
                                      <p:cBhvr>
                                        <p:cTn id="24" dur="1" fill="hold">
                                          <p:stCondLst>
                                            <p:cond delay="0"/>
                                          </p:stCondLst>
                                        </p:cTn>
                                        <p:tgtEl>
                                          <p:spTgt spid="39940"/>
                                        </p:tgtEl>
                                        <p:attrNameLst>
                                          <p:attrName>style.visibility</p:attrName>
                                        </p:attrNameLst>
                                      </p:cBhvr>
                                      <p:to>
                                        <p:strVal val="visible"/>
                                      </p:to>
                                    </p:set>
                                    <p:animEffect transition="in" filter="fade">
                                      <p:cBhvr>
                                        <p:cTn id="25" dur="1000"/>
                                        <p:tgtEl>
                                          <p:spTgt spid="39940"/>
                                        </p:tgtEl>
                                      </p:cBhvr>
                                    </p:animEffect>
                                    <p:anim calcmode="lin" valueType="num">
                                      <p:cBhvr>
                                        <p:cTn id="26" dur="1000" fill="hold"/>
                                        <p:tgtEl>
                                          <p:spTgt spid="39940"/>
                                        </p:tgtEl>
                                        <p:attrNameLst>
                                          <p:attrName>ppt_x</p:attrName>
                                        </p:attrNameLst>
                                      </p:cBhvr>
                                      <p:tavLst>
                                        <p:tav tm="0">
                                          <p:val>
                                            <p:strVal val="#ppt_x-.1"/>
                                          </p:val>
                                        </p:tav>
                                        <p:tav tm="100000">
                                          <p:val>
                                            <p:strVal val="#ppt_x"/>
                                          </p:val>
                                        </p:tav>
                                      </p:tavLst>
                                    </p:anim>
                                    <p:anim calcmode="lin" valueType="num">
                                      <p:cBhvr>
                                        <p:cTn id="27" dur="1000" fill="hold"/>
                                        <p:tgtEl>
                                          <p:spTgt spid="399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0"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7" descr="A Jorda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Text Box 8"/>
          <p:cNvSpPr txBox="1">
            <a:spLocks noChangeArrowheads="1"/>
          </p:cNvSpPr>
          <p:nvPr/>
        </p:nvSpPr>
        <p:spPr bwMode="auto">
          <a:xfrm>
            <a:off x="0" y="0"/>
            <a:ext cx="9144000" cy="830997"/>
          </a:xfrm>
          <a:prstGeom prst="rect">
            <a:avLst/>
          </a:prstGeom>
          <a:solidFill>
            <a:srgbClr val="993300">
              <a:alpha val="28999"/>
            </a:srgbClr>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lvl="0" algn="ctr" eaLnBrk="1" hangingPunct="1">
              <a:defRPr/>
            </a:pPr>
            <a:r>
              <a:rPr lang="ar-JO" altLang="en-US" b="1" noProof="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لمدة 600 سنة كان هناك اعتقاد أن هذه المدينة في وسط الصحراء الأردنية غير حقيقية </a:t>
            </a: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لكنها فقط  أسطورية مثل أتلانتس وطروادة </a:t>
            </a:r>
            <a:endParaRPr kumimoji="0" lang="es-PE"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6284073"/>
      </p:ext>
    </p:extLst>
  </p:cSld>
  <p:clrMapOvr>
    <a:masterClrMapping/>
  </p:clrMapOvr>
  <mc:AlternateContent xmlns:mc="http://schemas.openxmlformats.org/markup-compatibility/2006">
    <mc:Choice xmlns:p14="http://schemas.microsoft.com/office/powerpoint/2010/main" Requires="p14">
      <p:transition p14:dur="10">
        <p:zoom/>
      </p:transition>
    </mc:Choice>
    <mc:Fallback>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iterate type="lt">
                                    <p:tmPct val="2000"/>
                                  </p:iterate>
                                  <p:childTnLst>
                                    <p:set>
                                      <p:cBhvr>
                                        <p:cTn id="6" dur="1" fill="hold">
                                          <p:stCondLst>
                                            <p:cond delay="0"/>
                                          </p:stCondLst>
                                        </p:cTn>
                                        <p:tgtEl>
                                          <p:spTgt spid="43016"/>
                                        </p:tgtEl>
                                        <p:attrNameLst>
                                          <p:attrName>style.visibility</p:attrName>
                                        </p:attrNameLst>
                                      </p:cBhvr>
                                      <p:to>
                                        <p:strVal val="visible"/>
                                      </p:to>
                                    </p:set>
                                    <p:animEffect transition="in" filter="fade">
                                      <p:cBhvr>
                                        <p:cTn id="7" dur="2000"/>
                                        <p:tgtEl>
                                          <p:spTgt spid="43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6" grpId="0" animBg="1"/>
    </p:bldLst>
  </p:timing>
</p:sld>
</file>

<file path=ppt/theme/_rels/them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Petraunadelas7maravillasdelmundo">
  <a:themeElements>
    <a:clrScheme name="Petraunadelas7maravillasdelmun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etraunadelas7maravillasdelmun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etraunadelas7maravillasdelmun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etraunadelas7maravillasdelmun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etraunadelas7maravillasdelmun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etraunadelas7maravillasdelmun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etraunadelas7maravillasdelmun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etraunadelas7maravillasdelmun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etraunadelas7maravillasdelmun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5.xml><?xml version="1.0" encoding="utf-8"?>
<a:theme xmlns:a="http://schemas.openxmlformats.org/drawingml/2006/main" name="3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6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charset="0"/>
            <a:ea typeface="ＭＳ Ｐゴシック"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Designs\Sakura.pot</Template>
  <TotalTime>15796</TotalTime>
  <Words>11322</Words>
  <Application>Microsoft Macintosh PowerPoint</Application>
  <PresentationFormat>On-screen Show (4:3)</PresentationFormat>
  <Paragraphs>1915</Paragraphs>
  <Slides>204</Slides>
  <Notes>183</Notes>
  <HiddenSlides>0</HiddenSlides>
  <MMClips>0</MMClips>
  <ScaleCrop>false</ScaleCrop>
  <HeadingPairs>
    <vt:vector size="8" baseType="variant">
      <vt:variant>
        <vt:lpstr>Fonts Used</vt:lpstr>
      </vt:variant>
      <vt:variant>
        <vt:i4>18</vt:i4>
      </vt:variant>
      <vt:variant>
        <vt:lpstr>Theme</vt:lpstr>
      </vt:variant>
      <vt:variant>
        <vt:i4>44</vt:i4>
      </vt:variant>
      <vt:variant>
        <vt:lpstr>Embedded OLE Servers</vt:lpstr>
      </vt:variant>
      <vt:variant>
        <vt:i4>2</vt:i4>
      </vt:variant>
      <vt:variant>
        <vt:lpstr>Slide Titles</vt:lpstr>
      </vt:variant>
      <vt:variant>
        <vt:i4>204</vt:i4>
      </vt:variant>
    </vt:vector>
  </HeadingPairs>
  <TitlesOfParts>
    <vt:vector size="268" baseType="lpstr">
      <vt:lpstr>ＭＳ Ｐゴシック</vt:lpstr>
      <vt:lpstr>ＭＳ Ｐゴシック</vt:lpstr>
      <vt:lpstr>Osaka</vt:lpstr>
      <vt:lpstr>SimSun</vt:lpstr>
      <vt:lpstr>Times</vt:lpstr>
      <vt:lpstr>Arial</vt:lpstr>
      <vt:lpstr>Calibri</vt:lpstr>
      <vt:lpstr>Comic Sans MS</vt:lpstr>
      <vt:lpstr>Garamond</vt:lpstr>
      <vt:lpstr>Geneva</vt:lpstr>
      <vt:lpstr>Helvetica</vt:lpstr>
      <vt:lpstr>Monotype Sorts</vt:lpstr>
      <vt:lpstr>Tahoma</vt:lpstr>
      <vt:lpstr>Times New Roman</vt:lpstr>
      <vt:lpstr>Trebuchet MS</vt:lpstr>
      <vt:lpstr>Tw Cen MT</vt:lpstr>
      <vt:lpstr>Wingdings</vt:lpstr>
      <vt:lpstr>Wingdings 2</vt:lpstr>
      <vt:lpstr>Sakura</vt:lpstr>
      <vt:lpstr>Radar</vt:lpstr>
      <vt:lpstr>Orbit</vt:lpstr>
      <vt:lpstr>Default Design</vt:lpstr>
      <vt:lpstr>49_Blank Presentation</vt:lpstr>
      <vt:lpstr>1_Sakura</vt:lpstr>
      <vt:lpstr>Desk Lamp</vt:lpstr>
      <vt:lpstr>4_Default Design</vt:lpstr>
      <vt:lpstr>16_Default Design</vt:lpstr>
      <vt:lpstr>1_Blank Presentation</vt:lpstr>
      <vt:lpstr>1_Default Design</vt:lpstr>
      <vt:lpstr>2_Sakura</vt:lpstr>
      <vt:lpstr>SERENE</vt:lpstr>
      <vt:lpstr>1_Desk Lamp</vt:lpstr>
      <vt:lpstr>3_Sakura</vt:lpstr>
      <vt:lpstr>Stream</vt:lpstr>
      <vt:lpstr>3_Default Design</vt:lpstr>
      <vt:lpstr>2_Stream</vt:lpstr>
      <vt:lpstr>Petraunadelas7maravillasdelmundo</vt:lpstr>
      <vt:lpstr>4_Sakura</vt:lpstr>
      <vt:lpstr>50_Blank Presentation</vt:lpstr>
      <vt:lpstr>1_Office Theme</vt:lpstr>
      <vt:lpstr>1_untitled 1</vt:lpstr>
      <vt:lpstr>Median</vt:lpstr>
      <vt:lpstr>3_Gesture</vt:lpstr>
      <vt:lpstr>4_Gesture</vt:lpstr>
      <vt:lpstr>3_Blank Presentation</vt:lpstr>
      <vt:lpstr>6_Gesture</vt:lpstr>
      <vt:lpstr>6_untitled 3</vt:lpstr>
      <vt:lpstr>2_Orbit</vt:lpstr>
      <vt:lpstr>2_blstripc.ppt - Blue Stripes</vt:lpstr>
      <vt:lpstr>5_Default Design</vt:lpstr>
      <vt:lpstr>untitled 3</vt:lpstr>
      <vt:lpstr>1_untitled 3</vt:lpstr>
      <vt:lpstr>1_Balance</vt:lpstr>
      <vt:lpstr>2_Gesture</vt:lpstr>
      <vt:lpstr>2_untitled 3</vt:lpstr>
      <vt:lpstr>5_untitled 3</vt:lpstr>
      <vt:lpstr>Blank Presentation</vt:lpstr>
      <vt:lpstr>23_Default Design</vt:lpstr>
      <vt:lpstr>6_Default Design</vt:lpstr>
      <vt:lpstr>24_Office Theme</vt:lpstr>
      <vt:lpstr>7_Default Design</vt:lpstr>
      <vt:lpstr>8_Default Design</vt:lpstr>
      <vt:lpstr>Document</vt:lpstr>
      <vt:lpstr>Photo Editor Photo</vt:lpstr>
      <vt:lpstr>سفر عوبديا</vt:lpstr>
      <vt:lpstr>الكلمة المفتاحية</vt:lpstr>
      <vt:lpstr>الموضوع الرئيسي</vt:lpstr>
      <vt:lpstr>الآية المفتاحية</vt:lpstr>
      <vt:lpstr>بيان الملكوت</vt:lpstr>
      <vt:lpstr>البيان الموجز</vt:lpstr>
      <vt:lpstr>العهد</vt:lpstr>
      <vt:lpstr>الفداء</vt:lpstr>
      <vt:lpstr>المسيا</vt:lpstr>
      <vt:lpstr>مخطط موجز لسفر عوبديا</vt:lpstr>
      <vt:lpstr>PowerPoint Presentation</vt:lpstr>
      <vt:lpstr>عوبديا</vt:lpstr>
      <vt:lpstr>الفترات الزمنية للأنبياء</vt:lpstr>
      <vt:lpstr>لمن يخدم الأنبياء</vt:lpstr>
      <vt:lpstr>وضع الأسفار النبوية</vt:lpstr>
      <vt:lpstr>كيف يرد الله على</vt:lpstr>
      <vt:lpstr>١. يدين  الله المستكبرين</vt:lpstr>
      <vt:lpstr>٢. يبارك الله المتواضعين.</vt:lpstr>
      <vt:lpstr>- الفكرة الرئيسية في عوبديا -</vt:lpstr>
      <vt:lpstr>Black</vt:lpstr>
      <vt:lpstr>Placing the Prophets</vt:lpstr>
      <vt:lpstr>لوثر عن الأنبياء</vt:lpstr>
      <vt:lpstr>مشاكل وملاحظات التفسير النبوي</vt:lpstr>
      <vt:lpstr>الرسالة النبوية</vt:lpstr>
      <vt:lpstr>الرسالة النبوية</vt:lpstr>
      <vt:lpstr>غرض الأسفار النبوية</vt:lpstr>
      <vt:lpstr>البركات         اللعنات و</vt:lpstr>
      <vt:lpstr>اللعنات النبوية</vt:lpstr>
      <vt:lpstr>غرض الأسفار النبوية</vt:lpstr>
      <vt:lpstr>حرفي – أبدي – غير مشروط</vt:lpstr>
      <vt:lpstr>طبوغرافيا إسرائيل</vt:lpstr>
      <vt:lpstr>توسع العناصر</vt:lpstr>
      <vt:lpstr>أنواع العهود غير المشروطة</vt:lpstr>
      <vt:lpstr>تثنية 30: 1- 4</vt:lpstr>
      <vt:lpstr>PowerPoint Presentation</vt:lpstr>
      <vt:lpstr>السعي نحو القمة</vt:lpstr>
      <vt:lpstr>الفترات الزمنية للأنبياء</vt:lpstr>
      <vt:lpstr>نحن نرى الوديان</vt:lpstr>
      <vt:lpstr>وضع الأسفار النبوية</vt:lpstr>
      <vt:lpstr>لمن يخدم الأنبياء</vt:lpstr>
      <vt:lpstr>عوبديا</vt:lpstr>
      <vt:lpstr>الخصائص</vt:lpstr>
      <vt:lpstr>جدول تلخيص عوبديا</vt:lpstr>
      <vt:lpstr>التأليف: الداخلي الخارجي</vt:lpstr>
      <vt:lpstr>التأليف: الدليل الخارجي</vt:lpstr>
      <vt:lpstr>الدليل الداخلي</vt:lpstr>
      <vt:lpstr>الجمهور</vt:lpstr>
      <vt:lpstr>مسائل</vt:lpstr>
      <vt:lpstr>عوبديا</vt:lpstr>
      <vt:lpstr>كلنا نكره الكبرياء</vt:lpstr>
      <vt:lpstr>لماذا تعتقد أننا نعاني مع</vt:lpstr>
      <vt:lpstr>كيف يتجاوب الله مع</vt:lpstr>
      <vt:lpstr>OT Bookshelf</vt:lpstr>
      <vt:lpstr>الإثنا عشر</vt:lpstr>
      <vt:lpstr>ماذا يقدم لنا هؤلاء الرجال؟</vt:lpstr>
      <vt:lpstr>كيف يتجاوب الله مع</vt:lpstr>
      <vt:lpstr>رؤيا عوبديا (عوبديا 1)</vt:lpstr>
      <vt:lpstr>تواريخ مختلفة مطروحة</vt:lpstr>
      <vt:lpstr>من أجل ظلمك لأخيك يعقوب يغشاك الخزي وتنقرض إلى الأبد.  (عوبديا 10) </vt:lpstr>
      <vt:lpstr>يوم وقفت مقابله يوم سبت الأعاجم قدرته ودخلت الغرباء أبوابه وألقوا قرعة على أورشليم كنت أنت أيضاً كواحد منهم (عوبديا 11)</vt:lpstr>
      <vt:lpstr>٢ أخبار ١٢ : ١-٣  1 ولما تثبتت مملكة رحبعام وتشددت ترك شريعة الرب هو وكل إسرائيل معه. 2 وفي السنة الخامسة للملك رحبعام صعد شيشق ملك مصر على أورشليم لأنهم خانوا الرب 3 بألف ومئتي مركبة وستين ألف فارس ولم يكن عدد للشعب الذين جاءوا معه من مصر: لوبيين وسكيين وكوشيين.</vt:lpstr>
      <vt:lpstr>٢ أخبار ١٢ : ٤-٦  4 وأخذ المدن الحصينة التي ليهوذا وأتى إلى أورشليم 5 فجاء شمعيا النبي إلى رحبعام ورؤساء يهوذا الذين اجتمعوا في أورشليم من وجه شيشق وقال لهم: هكذا قال الرب: أنتم تركتموني وأنا أيضاً تركتكم ليد شيشق 6 فتذلل رؤساء إسرائيل والملك وقالوا: بار هو الرب.</vt:lpstr>
      <vt:lpstr>٢ أخبار ١٢ : ٧-٨  7 فلما رأى الرب أنهم تذللوا كان كلام الرب إلى شمعيا قائلاً: قد تذللوا فلا أهلكهم بل أعطيهم قليلا من النجاة ولا ينصب غضبي على أورشليم بيد شيشق 8 لكنهم يكونون له عبيداً ويعلمون خدمتي وخدمة ممالك الأراضي.</vt:lpstr>
      <vt:lpstr>٢ أخبار ١٢ : ٩  9 فصعد شيشق ملك مصر على أورشليم وأخذ خزائن بيت الرب وخزائن بيت الملك، أخذ الجميع وأخذ أتراس الذهب التي عملها سليمان.</vt:lpstr>
      <vt:lpstr>كيف يتجاوب الله مع</vt:lpstr>
      <vt:lpstr>جدول تلخيص عوبديا</vt:lpstr>
      <vt:lpstr>Slides on  عوبديا ١-١٤</vt:lpstr>
      <vt:lpstr>١. يدين الله المستكبرين.</vt:lpstr>
      <vt:lpstr>رؤيا عوبديا (عوبديا 1)</vt:lpstr>
      <vt:lpstr>هكذا قال السيد الرب عن أدوم   (عوبديا 1ب)</vt:lpstr>
      <vt:lpstr>سمعنا خبراً من قبل الرب  وأرسل رسول بين الأمم  قوموا ولنقم عليها للحرب (عوبديا 1ب)</vt:lpstr>
      <vt:lpstr>إني قد جعلتك صغيراً بين الأمم أنت محتقر جداً (عوبديا 2)</vt:lpstr>
      <vt:lpstr>تكبر قلبك قد خدعك أيها الساكن في محاجئ الصخر رفعة مقعده القائل في قلبه من يحدرني إلى الأرض (عوبديا 3)</vt:lpstr>
      <vt:lpstr>الإطار الجغرافي</vt:lpstr>
      <vt:lpstr>اختار الله يعقوب وليس عيسو</vt:lpstr>
      <vt:lpstr>القصد</vt:lpstr>
      <vt:lpstr>ناشونال جيوغرافيك تمتلك عدة مقالات عن البتراء  رجوعاً إلى 1907</vt:lpstr>
      <vt:lpstr>Petra Article Front Page</vt:lpstr>
      <vt:lpstr>تخيل أنك تعيش في هذه الأرض</vt:lpstr>
      <vt:lpstr>السيق (تلفظ السيق)</vt:lpstr>
      <vt:lpstr>تم دفن قنوات المياه لقرون</vt:lpstr>
      <vt:lpstr>مخرج السيق</vt:lpstr>
      <vt:lpstr>Dark Siq Exit</vt:lpstr>
      <vt:lpstr>الخزنة</vt:lpstr>
      <vt:lpstr>الخزنة من أعلى</vt:lpstr>
      <vt:lpstr>قام المهندسون النبطيون ببراعة بجمع 6 بوصات من الأمطار السنوية.</vt:lpstr>
      <vt:lpstr>القبور النبطية شرق مركز المدينة</vt:lpstr>
      <vt:lpstr>فسيفساء الكنيسة البيزنطية (القرن الخامس)</vt:lpstr>
      <vt:lpstr>تكبر قلبك قد خدعك أيها الساكن في محاجئ الصخر رفعة مقعده القائل في قلبه من يحدرني إلى الأرض (عوبديا 3)</vt:lpstr>
      <vt:lpstr>الأعمدة المتصورة</vt:lpstr>
      <vt:lpstr>الأعمدة المتصورة</vt:lpstr>
      <vt:lpstr>النيمفاليون</vt:lpstr>
      <vt:lpstr>النيمفاليون</vt:lpstr>
      <vt:lpstr>من عاش في البتراء؟</vt:lpstr>
      <vt:lpstr>التجارة من مصر إلى بلاد ما بين النهرين</vt:lpstr>
      <vt:lpstr>طريق الملوك</vt:lpstr>
      <vt:lpstr>تجارة التوابل</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إن كنت ترتفع كالنسر وإن كان عشك موضوعاً بين النجوم فمن هناك أحدرك يقول الرب</vt:lpstr>
      <vt:lpstr>إن كنت ترتفع كالنسر وإن كان عشك موضوعاً بين النجوم فمن هناك أحدرك يقول الرب (عوبديا 4)</vt:lpstr>
      <vt:lpstr>إن أتاك سارقون أو لصوص ليل كيف هلكت أفلا يسرقون حاجتهم إن أتاك قاطفون أفلا يبقون خصاصة (عوبديا 5)</vt:lpstr>
      <vt:lpstr>كيف فتش عيسو وفحصت مخائبه  (عوبديا 6)</vt:lpstr>
      <vt:lpstr>طردك إلى التخم كل معاهديك خدعك وغلب عليك مسالموك أهل خبزك وضعوا شركاً تحتك لا فهم فيه (عوبديا 7)</vt:lpstr>
      <vt:lpstr>ألا أبيد في ذلك اليوم يقول الرب الحكماء من أدوم والفهم من جبل عيسو (عوبديا 8)</vt:lpstr>
      <vt:lpstr>فيرتاع أبطالك يا تيمان لكي ينقرض كل واحد من جبل عيسو بالقتل (عوبديا 9)</vt:lpstr>
      <vt:lpstr>من أجل ظلمك لأخيك يعقوب يغشاك الخزي وتنقرض إلى الأبد (عوبديا 10)</vt:lpstr>
      <vt:lpstr>يوم وقفت مقابله يوم سبت الأعاجم قدرته ودخلت الغرباء أبوابه وألقوا قرعة على أورشليم كنت أنت أيضاً كواحد منهم (عوبديا 11)</vt:lpstr>
      <vt:lpstr>٢ أخبار ١٢ : ١-٣  1 ولما تثبتت مملكة رحبعام وتشددت ترك شريعة الرب هو وكل إسرائيل معه. 2 وفي السنة الخامسة للملك رحبعام صعد شيشق ملك مصر على أورشليم لأنهم خانوا الرب 3 بألف ومئتي مركبة وستين ألف فارس ولم يكن عدد للشعب الذين جاءوا معه من مصر: لوبيين وسكيين وكوشيين.</vt:lpstr>
      <vt:lpstr>٢ أخبار ١٢ : ٤-٦  4 وأخذ المدن الحصينة التي ليهوذا وأتى إلى أورشليم. 5 فجاء شمعيا النبي إلى رحبعام ورؤساء يهوذا الذين اجتمعوا في أورشليم من وجه شيشق وقال لهم: هكذا قال الرب: أنتم تركتموني وأنا أيضا تركتكم ليد شيشق. 6 فتذلل رؤساء إسرائيل والملك وقالوا: بار هو الرب.</vt:lpstr>
      <vt:lpstr>٢ أخبار ١٢ : ٧-٨  7 فلما رأى الرب أنهم تذللوا كان كلام الرب إلى شمعيا قائلا: قد تذللوا فلا أهلكهم بل أعطيهم قليلاً من النجاة ولا ينصب غضبي على أورشليم بيد شيشق 8 لكنهم يكونون له عبيداً ويعلمون خدمتي وخدمة ممالك الأراضي.</vt:lpstr>
      <vt:lpstr>٢ أخبار ١٢ : ٩  9 فصعد شيشق ملك مصر على أورشليم وأخذ خزائن بيت الرب وخزائن بيت الملك، أخذ الجميع وأخذ أتراس الذهب التي عملها سليمان.</vt:lpstr>
      <vt:lpstr>عذر أدوم</vt:lpstr>
      <vt:lpstr>ويجب أن لا تنظر إلى يوم أخيك يوم مصيبته ولا تشمت ببني يهوذا يوم هلاكهم ولا تفغر فمك يوم الضيق (عوبديا 12)</vt:lpstr>
      <vt:lpstr>ولا تدخل باب شعبي يوم بليتهم ولا تنظر أنت أيضاً إلى مصيبته يوم بليته ولا تمد يداً إلى قدرته يوم بليته (عوبديا 13)</vt:lpstr>
      <vt:lpstr>ولا تقف على المفرق لتقطع منفلتيه  ولا تسلم بقاياه يوم الضيق  (عوبديا 14)</vt:lpstr>
      <vt:lpstr>PowerPoint Presentation</vt:lpstr>
      <vt:lpstr>PowerPoint Presentation</vt:lpstr>
      <vt:lpstr>قوس قزح</vt:lpstr>
      <vt:lpstr>PowerPoint Presentation</vt:lpstr>
      <vt:lpstr>قبل الكسر الكبرياء وقبل السقوط تشامخ الروح</vt:lpstr>
      <vt:lpstr>أناس مكسورين</vt:lpstr>
      <vt:lpstr>أناس مكسورين</vt:lpstr>
      <vt:lpstr>١. يدين الله المستكبرين.</vt:lpstr>
      <vt:lpstr>كيف يتجاوب الله مع</vt:lpstr>
      <vt:lpstr>أعداد رئيسية</vt:lpstr>
      <vt:lpstr>Slides on  عوبديا ١٥-٢١</vt:lpstr>
      <vt:lpstr>٢. يبارك الله المتواضعين.</vt:lpstr>
      <vt:lpstr>فإنه قريب يوم الرب على كل الأمم  كما فعلت يفعل بك عملك يرتد على رأسك (عوبديا ١٥)</vt:lpstr>
      <vt:lpstr>لأنه كما شربتم على جبل قدسي  يشرب جميع الأمم دائماً يشربون ويجرعون ويكونون كأنهم لم يكونوا  (عوبديا ١٦)</vt:lpstr>
      <vt:lpstr>الإنقلاب في عوبديا</vt:lpstr>
      <vt:lpstr>الإقتراب من القمة</vt:lpstr>
      <vt:lpstr>فترات الأنبياء الزمنية</vt:lpstr>
      <vt:lpstr>نحن نرى الوديان</vt:lpstr>
      <vt:lpstr>نظرة عامة على المستقبل</vt:lpstr>
      <vt:lpstr>الإنقلاب في عوبديا</vt:lpstr>
      <vt:lpstr>الإنقلاب في عوبديا</vt:lpstr>
      <vt:lpstr>هل هناك مستقبل لأمة إسرائيل؟</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حدود الأرض الموعودة لإبراهيم</vt:lpstr>
      <vt:lpstr>وعد الله الأعداد ١٩-٢٠</vt:lpstr>
      <vt:lpstr>Bible Lands Blank Map</vt:lpstr>
      <vt:lpstr>وعد الله عدد ٢٠</vt:lpstr>
      <vt:lpstr>وعد الله (عدد ٢١)</vt:lpstr>
      <vt:lpstr>الجدول الزمنيُّ للملكوت والعهود</vt:lpstr>
      <vt:lpstr>كيف يتجاوب الله مع</vt:lpstr>
      <vt:lpstr>١. يدين الله المستكبرين.</vt:lpstr>
      <vt:lpstr>٢. يبارك الله المتواضعين.</vt:lpstr>
      <vt:lpstr>— الفكرة الرئيسية في عوبديا —</vt:lpstr>
      <vt:lpstr>دعوة للتواضع</vt:lpstr>
      <vt:lpstr>PowerPoint Presentation</vt:lpstr>
      <vt:lpstr>PowerPoint Presentation</vt:lpstr>
      <vt:lpstr>PowerPoint Presentation</vt:lpstr>
      <vt:lpstr>في أي مجال من مجالات حياتك تحتاج إلى كبح الكبرياء؟</vt:lpstr>
      <vt:lpstr>Black</vt:lpstr>
      <vt:lpstr>مسح العهد القديم   •  BibleStudyDownloads.org</vt:lpstr>
      <vt:lpstr>أشخاص مكسورين</vt:lpstr>
      <vt:lpstr>أشخاص مكسورين</vt:lpstr>
      <vt:lpstr>المناسبة</vt:lpstr>
      <vt:lpstr>البيان الموجز</vt:lpstr>
      <vt:lpstr>الأعداد 1-14</vt:lpstr>
      <vt:lpstr>اللاهوت</vt:lpstr>
      <vt:lpstr>PowerPoint Presentation</vt:lpstr>
      <vt:lpstr>PowerPoint Presentation</vt:lpstr>
      <vt:lpstr>PowerPoint Presentation</vt:lpstr>
      <vt:lpstr>PowerPoint Presentation</vt:lpstr>
      <vt:lpstr>المشكلة رقم 1</vt:lpstr>
      <vt:lpstr>الحل</vt:lpstr>
      <vt:lpstr>المشكلة رقم 2</vt:lpstr>
      <vt:lpstr>الحل</vt:lpstr>
      <vt:lpstr>الحل</vt:lpstr>
      <vt:lpstr>Solution</vt:lpstr>
      <vt:lpstr>Black</vt:lpstr>
      <vt:lpstr>مسح العهد القديم • BibleStudyDownloads.org</vt:lpstr>
    </vt:vector>
  </TitlesOfParts>
  <Company>Ahkit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OBADIAH</dc:title>
  <dc:creator>Ahkit</dc:creator>
  <cp:lastModifiedBy>Rick Griffith</cp:lastModifiedBy>
  <cp:revision>375</cp:revision>
  <dcterms:created xsi:type="dcterms:W3CDTF">2009-09-22T04:01:50Z</dcterms:created>
  <dcterms:modified xsi:type="dcterms:W3CDTF">2024-02-12T14:01:48Z</dcterms:modified>
</cp:coreProperties>
</file>