
<file path=[Content_Types].xml><?xml version="1.0" encoding="utf-8"?>
<Types xmlns="http://schemas.openxmlformats.org/package/2006/content-types">
  <Default Extension="bin" ContentType="audio/unknown"/>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8.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9.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0.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1.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2.xml" ContentType="application/vnd.openxmlformats-officedocument.theme+xml"/>
  <Override PartName="/ppt/theme/themeOverride1.xml" ContentType="application/vnd.openxmlformats-officedocument.themeOverrid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3.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4.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5.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26.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27.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28.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29.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0.xml" ContentType="application/vnd.openxmlformats-officedocument.theme+xml"/>
  <Override PartName="/ppt/slideLayouts/slideLayout343.xml" ContentType="application/vnd.openxmlformats-officedocument.presentationml.slideLayout+xml"/>
  <Override PartName="/ppt/theme/theme31.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2.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3.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34.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35.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36.xml" ContentType="application/vnd.openxmlformats-officedocument.theme+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37.xml" ContentType="application/vnd.openxmlformats-officedocument.theme+xml"/>
  <Override PartName="/ppt/theme/theme3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heme/themeOverride3.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theme/themeOverride4.xml" ContentType="application/vnd.openxmlformats-officedocument.themeOverr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9" r:id="rId1"/>
    <p:sldMasterId id="2147483821" r:id="rId2"/>
    <p:sldMasterId id="2147484053" r:id="rId3"/>
    <p:sldMasterId id="2147484161" r:id="rId4"/>
    <p:sldMasterId id="2147484375" r:id="rId5"/>
    <p:sldMasterId id="2147485917" r:id="rId6"/>
    <p:sldMasterId id="2147485943" r:id="rId7"/>
    <p:sldMasterId id="2147485994" r:id="rId8"/>
    <p:sldMasterId id="2147486006" r:id="rId9"/>
    <p:sldMasterId id="2147486021" r:id="rId10"/>
    <p:sldMasterId id="2147486034" r:id="rId11"/>
    <p:sldMasterId id="2147486071" r:id="rId12"/>
    <p:sldMasterId id="2147486134" r:id="rId13"/>
    <p:sldMasterId id="2147486172" r:id="rId14"/>
    <p:sldMasterId id="2147486186" r:id="rId15"/>
    <p:sldMasterId id="2147486200" r:id="rId16"/>
    <p:sldMasterId id="2147486267" r:id="rId17"/>
    <p:sldMasterId id="2147486281" r:id="rId18"/>
    <p:sldMasterId id="2147486293" r:id="rId19"/>
    <p:sldMasterId id="2147486307" r:id="rId20"/>
    <p:sldMasterId id="2147486319" r:id="rId21"/>
    <p:sldMasterId id="2147486332" r:id="rId22"/>
    <p:sldMasterId id="2147486344" r:id="rId23"/>
    <p:sldMasterId id="2147486356" r:id="rId24"/>
    <p:sldMasterId id="2147486396" r:id="rId25"/>
    <p:sldMasterId id="2147486408" r:id="rId26"/>
    <p:sldMasterId id="2147486421" r:id="rId27"/>
    <p:sldMasterId id="2147486433" r:id="rId28"/>
    <p:sldMasterId id="2147486445" r:id="rId29"/>
    <p:sldMasterId id="2147486457" r:id="rId30"/>
    <p:sldMasterId id="2147486471" r:id="rId31"/>
    <p:sldMasterId id="2147486473" r:id="rId32"/>
    <p:sldMasterId id="2147486486" r:id="rId33"/>
    <p:sldMasterId id="2147486499" r:id="rId34"/>
    <p:sldMasterId id="2147486513" r:id="rId35"/>
    <p:sldMasterId id="2147486525" r:id="rId36"/>
    <p:sldMasterId id="2147486538" r:id="rId37"/>
  </p:sldMasterIdLst>
  <p:notesMasterIdLst>
    <p:notesMasterId r:id="rId228"/>
  </p:notesMasterIdLst>
  <p:sldIdLst>
    <p:sldId id="956" r:id="rId38"/>
    <p:sldId id="4442" r:id="rId39"/>
    <p:sldId id="4443" r:id="rId40"/>
    <p:sldId id="4444" r:id="rId41"/>
    <p:sldId id="960" r:id="rId42"/>
    <p:sldId id="961" r:id="rId43"/>
    <p:sldId id="962" r:id="rId44"/>
    <p:sldId id="963" r:id="rId45"/>
    <p:sldId id="964" r:id="rId46"/>
    <p:sldId id="965" r:id="rId47"/>
    <p:sldId id="966" r:id="rId48"/>
    <p:sldId id="967" r:id="rId49"/>
    <p:sldId id="968" r:id="rId50"/>
    <p:sldId id="969" r:id="rId51"/>
    <p:sldId id="970" r:id="rId52"/>
    <p:sldId id="971" r:id="rId53"/>
    <p:sldId id="972" r:id="rId54"/>
    <p:sldId id="973" r:id="rId55"/>
    <p:sldId id="974" r:id="rId56"/>
    <p:sldId id="515" r:id="rId57"/>
    <p:sldId id="465" r:id="rId58"/>
    <p:sldId id="4938" r:id="rId59"/>
    <p:sldId id="4916" r:id="rId60"/>
    <p:sldId id="4939" r:id="rId61"/>
    <p:sldId id="469" r:id="rId62"/>
    <p:sldId id="470" r:id="rId63"/>
    <p:sldId id="471" r:id="rId64"/>
    <p:sldId id="535" r:id="rId65"/>
    <p:sldId id="532" r:id="rId66"/>
    <p:sldId id="533" r:id="rId67"/>
    <p:sldId id="534" r:id="rId68"/>
    <p:sldId id="538" r:id="rId69"/>
    <p:sldId id="537" r:id="rId70"/>
    <p:sldId id="539" r:id="rId71"/>
    <p:sldId id="540" r:id="rId72"/>
    <p:sldId id="4445" r:id="rId73"/>
    <p:sldId id="4940" r:id="rId74"/>
    <p:sldId id="4941" r:id="rId75"/>
    <p:sldId id="4942" r:id="rId76"/>
    <p:sldId id="4943" r:id="rId77"/>
    <p:sldId id="398" r:id="rId78"/>
    <p:sldId id="4944" r:id="rId79"/>
    <p:sldId id="2495" r:id="rId80"/>
    <p:sldId id="605" r:id="rId81"/>
    <p:sldId id="434" r:id="rId82"/>
    <p:sldId id="4945" r:id="rId83"/>
    <p:sldId id="4946" r:id="rId84"/>
    <p:sldId id="4947" r:id="rId85"/>
    <p:sldId id="433" r:id="rId86"/>
    <p:sldId id="4948" r:id="rId87"/>
    <p:sldId id="4949" r:id="rId88"/>
    <p:sldId id="440" r:id="rId89"/>
    <p:sldId id="4950" r:id="rId90"/>
    <p:sldId id="4951" r:id="rId91"/>
    <p:sldId id="5015" r:id="rId92"/>
    <p:sldId id="4952" r:id="rId93"/>
    <p:sldId id="4953" r:id="rId94"/>
    <p:sldId id="526" r:id="rId95"/>
    <p:sldId id="4449" r:id="rId96"/>
    <p:sldId id="4954" r:id="rId97"/>
    <p:sldId id="4955" r:id="rId98"/>
    <p:sldId id="4956" r:id="rId99"/>
    <p:sldId id="4957" r:id="rId100"/>
    <p:sldId id="4958" r:id="rId101"/>
    <p:sldId id="4959" r:id="rId102"/>
    <p:sldId id="4960" r:id="rId103"/>
    <p:sldId id="4961" r:id="rId104"/>
    <p:sldId id="4962" r:id="rId105"/>
    <p:sldId id="4963" r:id="rId106"/>
    <p:sldId id="4964" r:id="rId107"/>
    <p:sldId id="4965" r:id="rId108"/>
    <p:sldId id="4966" r:id="rId109"/>
    <p:sldId id="307" r:id="rId110"/>
    <p:sldId id="308" r:id="rId111"/>
    <p:sldId id="4967" r:id="rId112"/>
    <p:sldId id="5014" r:id="rId113"/>
    <p:sldId id="4968" r:id="rId114"/>
    <p:sldId id="4969" r:id="rId115"/>
    <p:sldId id="4970" r:id="rId116"/>
    <p:sldId id="4971" r:id="rId117"/>
    <p:sldId id="4972" r:id="rId118"/>
    <p:sldId id="4973" r:id="rId119"/>
    <p:sldId id="4974" r:id="rId120"/>
    <p:sldId id="542" r:id="rId121"/>
    <p:sldId id="4975" r:id="rId122"/>
    <p:sldId id="4976" r:id="rId123"/>
    <p:sldId id="4977" r:id="rId124"/>
    <p:sldId id="594" r:id="rId125"/>
    <p:sldId id="595" r:id="rId126"/>
    <p:sldId id="4937" r:id="rId127"/>
    <p:sldId id="340" r:id="rId128"/>
    <p:sldId id="4978" r:id="rId129"/>
    <p:sldId id="4979" r:id="rId130"/>
    <p:sldId id="459" r:id="rId131"/>
    <p:sldId id="460" r:id="rId132"/>
    <p:sldId id="461" r:id="rId133"/>
    <p:sldId id="4980" r:id="rId134"/>
    <p:sldId id="4981" r:id="rId135"/>
    <p:sldId id="4925" r:id="rId136"/>
    <p:sldId id="4926" r:id="rId137"/>
    <p:sldId id="543" r:id="rId138"/>
    <p:sldId id="4982" r:id="rId139"/>
    <p:sldId id="4983" r:id="rId140"/>
    <p:sldId id="4984" r:id="rId141"/>
    <p:sldId id="472" r:id="rId142"/>
    <p:sldId id="4985" r:id="rId143"/>
    <p:sldId id="4986" r:id="rId144"/>
    <p:sldId id="4987" r:id="rId145"/>
    <p:sldId id="4988" r:id="rId146"/>
    <p:sldId id="4989" r:id="rId147"/>
    <p:sldId id="4990" r:id="rId148"/>
    <p:sldId id="477" r:id="rId149"/>
    <p:sldId id="4991" r:id="rId150"/>
    <p:sldId id="4992" r:id="rId151"/>
    <p:sldId id="4993" r:id="rId152"/>
    <p:sldId id="525" r:id="rId153"/>
    <p:sldId id="4994" r:id="rId154"/>
    <p:sldId id="478" r:id="rId155"/>
    <p:sldId id="959" r:id="rId156"/>
    <p:sldId id="4440" r:id="rId157"/>
    <p:sldId id="4438" r:id="rId158"/>
    <p:sldId id="338" r:id="rId159"/>
    <p:sldId id="352" r:id="rId160"/>
    <p:sldId id="4441" r:id="rId161"/>
    <p:sldId id="541" r:id="rId162"/>
    <p:sldId id="4927" r:id="rId163"/>
    <p:sldId id="313" r:id="rId164"/>
    <p:sldId id="4995" r:id="rId165"/>
    <p:sldId id="4996" r:id="rId166"/>
    <p:sldId id="4997" r:id="rId167"/>
    <p:sldId id="4998" r:id="rId168"/>
    <p:sldId id="4999" r:id="rId169"/>
    <p:sldId id="5000" r:id="rId170"/>
    <p:sldId id="5001" r:id="rId171"/>
    <p:sldId id="458" r:id="rId172"/>
    <p:sldId id="5002" r:id="rId173"/>
    <p:sldId id="5003" r:id="rId174"/>
    <p:sldId id="445" r:id="rId175"/>
    <p:sldId id="444" r:id="rId176"/>
    <p:sldId id="5516" r:id="rId177"/>
    <p:sldId id="601" r:id="rId178"/>
    <p:sldId id="602" r:id="rId179"/>
    <p:sldId id="603" r:id="rId180"/>
    <p:sldId id="5517" r:id="rId181"/>
    <p:sldId id="446" r:id="rId182"/>
    <p:sldId id="447" r:id="rId183"/>
    <p:sldId id="448" r:id="rId184"/>
    <p:sldId id="449" r:id="rId185"/>
    <p:sldId id="5513" r:id="rId186"/>
    <p:sldId id="5514" r:id="rId187"/>
    <p:sldId id="5515" r:id="rId188"/>
    <p:sldId id="5502" r:id="rId189"/>
    <p:sldId id="5004" r:id="rId190"/>
    <p:sldId id="5005" r:id="rId191"/>
    <p:sldId id="5006" r:id="rId192"/>
    <p:sldId id="5007" r:id="rId193"/>
    <p:sldId id="5008" r:id="rId194"/>
    <p:sldId id="5009" r:id="rId195"/>
    <p:sldId id="4928" r:id="rId196"/>
    <p:sldId id="4929" r:id="rId197"/>
    <p:sldId id="4932" r:id="rId198"/>
    <p:sldId id="4930" r:id="rId199"/>
    <p:sldId id="4931" r:id="rId200"/>
    <p:sldId id="5010" r:id="rId201"/>
    <p:sldId id="5011" r:id="rId202"/>
    <p:sldId id="4933" r:id="rId203"/>
    <p:sldId id="4934" r:id="rId204"/>
    <p:sldId id="4935" r:id="rId205"/>
    <p:sldId id="495" r:id="rId206"/>
    <p:sldId id="4030" r:id="rId207"/>
    <p:sldId id="473" r:id="rId208"/>
    <p:sldId id="474" r:id="rId209"/>
    <p:sldId id="475" r:id="rId210"/>
    <p:sldId id="476" r:id="rId211"/>
    <p:sldId id="479" r:id="rId212"/>
    <p:sldId id="5012" r:id="rId213"/>
    <p:sldId id="481" r:id="rId214"/>
    <p:sldId id="5518" r:id="rId215"/>
    <p:sldId id="5519" r:id="rId216"/>
    <p:sldId id="5520" r:id="rId217"/>
    <p:sldId id="5521" r:id="rId218"/>
    <p:sldId id="486" r:id="rId219"/>
    <p:sldId id="487" r:id="rId220"/>
    <p:sldId id="488" r:id="rId221"/>
    <p:sldId id="489" r:id="rId222"/>
    <p:sldId id="490" r:id="rId223"/>
    <p:sldId id="5013" r:id="rId224"/>
    <p:sldId id="492" r:id="rId225"/>
    <p:sldId id="493" r:id="rId226"/>
    <p:sldId id="4936" r:id="rId22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Overview" id="{BAC537B8-DDF9-E149-9FF4-4A970E2E2C14}">
          <p14:sldIdLst>
            <p14:sldId id="956"/>
            <p14:sldId id="4442"/>
            <p14:sldId id="4443"/>
            <p14:sldId id="4444"/>
            <p14:sldId id="960"/>
            <p14:sldId id="961"/>
            <p14:sldId id="962"/>
            <p14:sldId id="963"/>
            <p14:sldId id="964"/>
            <p14:sldId id="965"/>
            <p14:sldId id="966"/>
            <p14:sldId id="967"/>
            <p14:sldId id="968"/>
            <p14:sldId id="969"/>
            <p14:sldId id="970"/>
            <p14:sldId id="971"/>
            <p14:sldId id="972"/>
            <p14:sldId id="973"/>
            <p14:sldId id="974"/>
            <p14:sldId id="515"/>
          </p14:sldIdLst>
        </p14:section>
        <p14:section name="Introduction" id="{7FB8D3EF-30D8-CB45-8CDF-219064F7DC94}">
          <p14:sldIdLst>
            <p14:sldId id="465"/>
            <p14:sldId id="4938"/>
            <p14:sldId id="4916"/>
            <p14:sldId id="4939"/>
            <p14:sldId id="469"/>
            <p14:sldId id="470"/>
            <p14:sldId id="471"/>
            <p14:sldId id="535"/>
            <p14:sldId id="532"/>
            <p14:sldId id="533"/>
            <p14:sldId id="534"/>
            <p14:sldId id="538"/>
            <p14:sldId id="537"/>
            <p14:sldId id="539"/>
            <p14:sldId id="540"/>
          </p14:sldIdLst>
        </p14:section>
        <p14:section name="Sermon" id="{3068054B-56ED-3445-A307-3931B88EE8CF}">
          <p14:sldIdLst>
            <p14:sldId id="4445"/>
            <p14:sldId id="4940"/>
            <p14:sldId id="4941"/>
            <p14:sldId id="4942"/>
            <p14:sldId id="4943"/>
            <p14:sldId id="398"/>
            <p14:sldId id="4944"/>
            <p14:sldId id="2495"/>
            <p14:sldId id="605"/>
            <p14:sldId id="434"/>
            <p14:sldId id="4945"/>
            <p14:sldId id="4946"/>
            <p14:sldId id="4947"/>
            <p14:sldId id="433"/>
            <p14:sldId id="4948"/>
            <p14:sldId id="4949"/>
            <p14:sldId id="440"/>
            <p14:sldId id="4950"/>
            <p14:sldId id="4951"/>
          </p14:sldIdLst>
        </p14:section>
        <p14:section name="Chapters" id="{0A61D921-BF7B-D947-8517-8E8B976F6E5C}">
          <p14:sldIdLst>
            <p14:sldId id="5015"/>
            <p14:sldId id="4952"/>
            <p14:sldId id="4953"/>
            <p14:sldId id="526"/>
            <p14:sldId id="4449"/>
            <p14:sldId id="4954"/>
            <p14:sldId id="4955"/>
            <p14:sldId id="4956"/>
            <p14:sldId id="4957"/>
            <p14:sldId id="4958"/>
            <p14:sldId id="4959"/>
            <p14:sldId id="4960"/>
            <p14:sldId id="4961"/>
            <p14:sldId id="4962"/>
            <p14:sldId id="4963"/>
            <p14:sldId id="4964"/>
            <p14:sldId id="4965"/>
            <p14:sldId id="4966"/>
            <p14:sldId id="307"/>
            <p14:sldId id="308"/>
            <p14:sldId id="4967"/>
            <p14:sldId id="5014"/>
            <p14:sldId id="4968"/>
            <p14:sldId id="4969"/>
            <p14:sldId id="4970"/>
            <p14:sldId id="4971"/>
            <p14:sldId id="4972"/>
            <p14:sldId id="4973"/>
            <p14:sldId id="4974"/>
            <p14:sldId id="542"/>
            <p14:sldId id="4975"/>
            <p14:sldId id="4976"/>
            <p14:sldId id="4977"/>
            <p14:sldId id="594"/>
            <p14:sldId id="595"/>
            <p14:sldId id="4937"/>
            <p14:sldId id="340"/>
            <p14:sldId id="4978"/>
            <p14:sldId id="4979"/>
            <p14:sldId id="459"/>
            <p14:sldId id="460"/>
            <p14:sldId id="461"/>
            <p14:sldId id="4980"/>
            <p14:sldId id="4981"/>
            <p14:sldId id="4925"/>
            <p14:sldId id="4926"/>
            <p14:sldId id="543"/>
            <p14:sldId id="4982"/>
            <p14:sldId id="4983"/>
            <p14:sldId id="4984"/>
            <p14:sldId id="472"/>
            <p14:sldId id="4985"/>
            <p14:sldId id="4986"/>
            <p14:sldId id="4987"/>
            <p14:sldId id="4988"/>
            <p14:sldId id="4989"/>
            <p14:sldId id="4990"/>
            <p14:sldId id="477"/>
            <p14:sldId id="4991"/>
            <p14:sldId id="4992"/>
            <p14:sldId id="4993"/>
            <p14:sldId id="525"/>
            <p14:sldId id="4994"/>
            <p14:sldId id="478"/>
            <p14:sldId id="959"/>
            <p14:sldId id="4440"/>
            <p14:sldId id="4438"/>
            <p14:sldId id="338"/>
            <p14:sldId id="352"/>
            <p14:sldId id="4441"/>
            <p14:sldId id="541"/>
            <p14:sldId id="4927"/>
            <p14:sldId id="313"/>
            <p14:sldId id="4995"/>
            <p14:sldId id="4996"/>
            <p14:sldId id="4997"/>
            <p14:sldId id="4998"/>
            <p14:sldId id="4999"/>
            <p14:sldId id="5000"/>
            <p14:sldId id="5001"/>
            <p14:sldId id="458"/>
            <p14:sldId id="5002"/>
            <p14:sldId id="5003"/>
            <p14:sldId id="445"/>
            <p14:sldId id="444"/>
            <p14:sldId id="5516"/>
            <p14:sldId id="601"/>
            <p14:sldId id="602"/>
            <p14:sldId id="603"/>
            <p14:sldId id="5517"/>
            <p14:sldId id="446"/>
            <p14:sldId id="447"/>
            <p14:sldId id="448"/>
            <p14:sldId id="449"/>
            <p14:sldId id="5513"/>
            <p14:sldId id="5514"/>
            <p14:sldId id="5515"/>
            <p14:sldId id="5502"/>
            <p14:sldId id="5004"/>
            <p14:sldId id="5005"/>
            <p14:sldId id="5006"/>
            <p14:sldId id="5007"/>
            <p14:sldId id="5008"/>
            <p14:sldId id="5009"/>
            <p14:sldId id="4928"/>
          </p14:sldIdLst>
        </p14:section>
        <p14:section name="Conclusion" id="{F0D435EE-AD63-084F-828E-E4D0D2B339EE}">
          <p14:sldIdLst>
            <p14:sldId id="4929"/>
            <p14:sldId id="4932"/>
            <p14:sldId id="4930"/>
            <p14:sldId id="4931"/>
            <p14:sldId id="5010"/>
            <p14:sldId id="5011"/>
            <p14:sldId id="4933"/>
            <p14:sldId id="4934"/>
            <p14:sldId id="4935"/>
            <p14:sldId id="495"/>
            <p14:sldId id="4030"/>
          </p14:sldIdLst>
        </p14:section>
        <p14:section name="Supplements" id="{4EEB4A7F-68B9-9D40-99C7-E4AA7ABF67BD}">
          <p14:sldIdLst>
            <p14:sldId id="473"/>
            <p14:sldId id="474"/>
            <p14:sldId id="475"/>
            <p14:sldId id="476"/>
            <p14:sldId id="479"/>
            <p14:sldId id="5012"/>
            <p14:sldId id="481"/>
            <p14:sldId id="5518"/>
            <p14:sldId id="5519"/>
            <p14:sldId id="5520"/>
            <p14:sldId id="5521"/>
            <p14:sldId id="486"/>
            <p14:sldId id="487"/>
            <p14:sldId id="488"/>
            <p14:sldId id="489"/>
            <p14:sldId id="490"/>
            <p14:sldId id="5013"/>
            <p14:sldId id="492"/>
            <p14:sldId id="493"/>
            <p14:sldId id="493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8FFF5"/>
    <a:srgbClr val="FFF5D2"/>
    <a:srgbClr val="C4CAE1"/>
    <a:srgbClr val="EDEAE4"/>
    <a:srgbClr val="E4EEFF"/>
    <a:srgbClr val="000000"/>
    <a:srgbClr val="FF0000"/>
    <a:srgbClr val="FFFF99"/>
    <a:srgbClr val="666699"/>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483"/>
    <p:restoredTop sz="80608" autoAdjust="0"/>
  </p:normalViewPr>
  <p:slideViewPr>
    <p:cSldViewPr>
      <p:cViewPr varScale="1">
        <p:scale>
          <a:sx n="85" d="100"/>
          <a:sy n="85" d="100"/>
        </p:scale>
        <p:origin x="184" y="984"/>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58" d="100"/>
          <a:sy n="58" d="100"/>
        </p:scale>
        <p:origin x="-181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0.xml"/><Relationship Id="rId21" Type="http://schemas.openxmlformats.org/officeDocument/2006/relationships/slideMaster" Target="slideMasters/slideMaster21.xml"/><Relationship Id="rId42" Type="http://schemas.openxmlformats.org/officeDocument/2006/relationships/slide" Target="slides/slide5.xml"/><Relationship Id="rId63" Type="http://schemas.openxmlformats.org/officeDocument/2006/relationships/slide" Target="slides/slide26.xml"/><Relationship Id="rId84" Type="http://schemas.openxmlformats.org/officeDocument/2006/relationships/slide" Target="slides/slide47.xml"/><Relationship Id="rId138" Type="http://schemas.openxmlformats.org/officeDocument/2006/relationships/slide" Target="slides/slide101.xml"/><Relationship Id="rId159" Type="http://schemas.openxmlformats.org/officeDocument/2006/relationships/slide" Target="slides/slide122.xml"/><Relationship Id="rId170" Type="http://schemas.openxmlformats.org/officeDocument/2006/relationships/slide" Target="slides/slide133.xml"/><Relationship Id="rId191" Type="http://schemas.openxmlformats.org/officeDocument/2006/relationships/slide" Target="slides/slide154.xml"/><Relationship Id="rId205" Type="http://schemas.openxmlformats.org/officeDocument/2006/relationships/slide" Target="slides/slide168.xml"/><Relationship Id="rId226" Type="http://schemas.openxmlformats.org/officeDocument/2006/relationships/slide" Target="slides/slide189.xml"/><Relationship Id="rId107" Type="http://schemas.openxmlformats.org/officeDocument/2006/relationships/slide" Target="slides/slide7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6.xml"/><Relationship Id="rId74" Type="http://schemas.openxmlformats.org/officeDocument/2006/relationships/slide" Target="slides/slide37.xml"/><Relationship Id="rId128" Type="http://schemas.openxmlformats.org/officeDocument/2006/relationships/slide" Target="slides/slide91.xml"/><Relationship Id="rId149" Type="http://schemas.openxmlformats.org/officeDocument/2006/relationships/slide" Target="slides/slide112.xml"/><Relationship Id="rId5" Type="http://schemas.openxmlformats.org/officeDocument/2006/relationships/slideMaster" Target="slideMasters/slideMaster5.xml"/><Relationship Id="rId95" Type="http://schemas.openxmlformats.org/officeDocument/2006/relationships/slide" Target="slides/slide58.xml"/><Relationship Id="rId160" Type="http://schemas.openxmlformats.org/officeDocument/2006/relationships/slide" Target="slides/slide123.xml"/><Relationship Id="rId181" Type="http://schemas.openxmlformats.org/officeDocument/2006/relationships/slide" Target="slides/slide144.xml"/><Relationship Id="rId216" Type="http://schemas.openxmlformats.org/officeDocument/2006/relationships/slide" Target="slides/slide179.xml"/><Relationship Id="rId22" Type="http://schemas.openxmlformats.org/officeDocument/2006/relationships/slideMaster" Target="slideMasters/slideMaster22.xml"/><Relationship Id="rId43" Type="http://schemas.openxmlformats.org/officeDocument/2006/relationships/slide" Target="slides/slide6.xml"/><Relationship Id="rId64" Type="http://schemas.openxmlformats.org/officeDocument/2006/relationships/slide" Target="slides/slide27.xml"/><Relationship Id="rId118" Type="http://schemas.openxmlformats.org/officeDocument/2006/relationships/slide" Target="slides/slide81.xml"/><Relationship Id="rId139" Type="http://schemas.openxmlformats.org/officeDocument/2006/relationships/slide" Target="slides/slide102.xml"/><Relationship Id="rId85" Type="http://schemas.openxmlformats.org/officeDocument/2006/relationships/slide" Target="slides/slide48.xml"/><Relationship Id="rId150" Type="http://schemas.openxmlformats.org/officeDocument/2006/relationships/slide" Target="slides/slide113.xml"/><Relationship Id="rId171" Type="http://schemas.openxmlformats.org/officeDocument/2006/relationships/slide" Target="slides/slide134.xml"/><Relationship Id="rId192" Type="http://schemas.openxmlformats.org/officeDocument/2006/relationships/slide" Target="slides/slide155.xml"/><Relationship Id="rId206" Type="http://schemas.openxmlformats.org/officeDocument/2006/relationships/slide" Target="slides/slide169.xml"/><Relationship Id="rId227" Type="http://schemas.openxmlformats.org/officeDocument/2006/relationships/slide" Target="slides/slide190.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1.xml"/><Relationship Id="rId129" Type="http://schemas.openxmlformats.org/officeDocument/2006/relationships/slide" Target="slides/slide92.xml"/><Relationship Id="rId54" Type="http://schemas.openxmlformats.org/officeDocument/2006/relationships/slide" Target="slides/slide17.xml"/><Relationship Id="rId75" Type="http://schemas.openxmlformats.org/officeDocument/2006/relationships/slide" Target="slides/slide38.xml"/><Relationship Id="rId96" Type="http://schemas.openxmlformats.org/officeDocument/2006/relationships/slide" Target="slides/slide59.xml"/><Relationship Id="rId140" Type="http://schemas.openxmlformats.org/officeDocument/2006/relationships/slide" Target="slides/slide103.xml"/><Relationship Id="rId161" Type="http://schemas.openxmlformats.org/officeDocument/2006/relationships/slide" Target="slides/slide124.xml"/><Relationship Id="rId182" Type="http://schemas.openxmlformats.org/officeDocument/2006/relationships/slide" Target="slides/slide145.xml"/><Relationship Id="rId217" Type="http://schemas.openxmlformats.org/officeDocument/2006/relationships/slide" Target="slides/slide180.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82.xml"/><Relationship Id="rId44" Type="http://schemas.openxmlformats.org/officeDocument/2006/relationships/slide" Target="slides/slide7.xml"/><Relationship Id="rId65" Type="http://schemas.openxmlformats.org/officeDocument/2006/relationships/slide" Target="slides/slide28.xml"/><Relationship Id="rId86" Type="http://schemas.openxmlformats.org/officeDocument/2006/relationships/slide" Target="slides/slide49.xml"/><Relationship Id="rId130" Type="http://schemas.openxmlformats.org/officeDocument/2006/relationships/slide" Target="slides/slide93.xml"/><Relationship Id="rId151" Type="http://schemas.openxmlformats.org/officeDocument/2006/relationships/slide" Target="slides/slide114.xml"/><Relationship Id="rId172" Type="http://schemas.openxmlformats.org/officeDocument/2006/relationships/slide" Target="slides/slide135.xml"/><Relationship Id="rId193" Type="http://schemas.openxmlformats.org/officeDocument/2006/relationships/slide" Target="slides/slide156.xml"/><Relationship Id="rId207" Type="http://schemas.openxmlformats.org/officeDocument/2006/relationships/slide" Target="slides/slide170.xml"/><Relationship Id="rId228" Type="http://schemas.openxmlformats.org/officeDocument/2006/relationships/notesMaster" Target="notesMasters/notesMaster1.xml"/><Relationship Id="rId13" Type="http://schemas.openxmlformats.org/officeDocument/2006/relationships/slideMaster" Target="slideMasters/slideMaster13.xml"/><Relationship Id="rId109" Type="http://schemas.openxmlformats.org/officeDocument/2006/relationships/slide" Target="slides/slide72.xml"/><Relationship Id="rId34" Type="http://schemas.openxmlformats.org/officeDocument/2006/relationships/slideMaster" Target="slideMasters/slideMaster34.xml"/><Relationship Id="rId55" Type="http://schemas.openxmlformats.org/officeDocument/2006/relationships/slide" Target="slides/slide18.xml"/><Relationship Id="rId76" Type="http://schemas.openxmlformats.org/officeDocument/2006/relationships/slide" Target="slides/slide39.xml"/><Relationship Id="rId97" Type="http://schemas.openxmlformats.org/officeDocument/2006/relationships/slide" Target="slides/slide60.xml"/><Relationship Id="rId120" Type="http://schemas.openxmlformats.org/officeDocument/2006/relationships/slide" Target="slides/slide83.xml"/><Relationship Id="rId141" Type="http://schemas.openxmlformats.org/officeDocument/2006/relationships/slide" Target="slides/slide104.xml"/><Relationship Id="rId7" Type="http://schemas.openxmlformats.org/officeDocument/2006/relationships/slideMaster" Target="slideMasters/slideMaster7.xml"/><Relationship Id="rId162" Type="http://schemas.openxmlformats.org/officeDocument/2006/relationships/slide" Target="slides/slide125.xml"/><Relationship Id="rId183" Type="http://schemas.openxmlformats.org/officeDocument/2006/relationships/slide" Target="slides/slide146.xml"/><Relationship Id="rId218" Type="http://schemas.openxmlformats.org/officeDocument/2006/relationships/slide" Target="slides/slide181.xml"/><Relationship Id="rId24" Type="http://schemas.openxmlformats.org/officeDocument/2006/relationships/slideMaster" Target="slideMasters/slideMaster24.xml"/><Relationship Id="rId45" Type="http://schemas.openxmlformats.org/officeDocument/2006/relationships/slide" Target="slides/slide8.xml"/><Relationship Id="rId66" Type="http://schemas.openxmlformats.org/officeDocument/2006/relationships/slide" Target="slides/slide29.xml"/><Relationship Id="rId87" Type="http://schemas.openxmlformats.org/officeDocument/2006/relationships/slide" Target="slides/slide50.xml"/><Relationship Id="rId110" Type="http://schemas.openxmlformats.org/officeDocument/2006/relationships/slide" Target="slides/slide73.xml"/><Relationship Id="rId131" Type="http://schemas.openxmlformats.org/officeDocument/2006/relationships/slide" Target="slides/slide94.xml"/><Relationship Id="rId152" Type="http://schemas.openxmlformats.org/officeDocument/2006/relationships/slide" Target="slides/slide115.xml"/><Relationship Id="rId173" Type="http://schemas.openxmlformats.org/officeDocument/2006/relationships/slide" Target="slides/slide136.xml"/><Relationship Id="rId194" Type="http://schemas.openxmlformats.org/officeDocument/2006/relationships/slide" Target="slides/slide157.xml"/><Relationship Id="rId208" Type="http://schemas.openxmlformats.org/officeDocument/2006/relationships/slide" Target="slides/slide171.xml"/><Relationship Id="rId229" Type="http://schemas.openxmlformats.org/officeDocument/2006/relationships/presProps" Target="presProps.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9.xml"/><Relationship Id="rId77" Type="http://schemas.openxmlformats.org/officeDocument/2006/relationships/slide" Target="slides/slide40.xml"/><Relationship Id="rId100" Type="http://schemas.openxmlformats.org/officeDocument/2006/relationships/slide" Target="slides/slide63.xml"/><Relationship Id="rId8" Type="http://schemas.openxmlformats.org/officeDocument/2006/relationships/slideMaster" Target="slideMasters/slideMaster8.xml"/><Relationship Id="rId98" Type="http://schemas.openxmlformats.org/officeDocument/2006/relationships/slide" Target="slides/slide61.xml"/><Relationship Id="rId121" Type="http://schemas.openxmlformats.org/officeDocument/2006/relationships/slide" Target="slides/slide84.xml"/><Relationship Id="rId142" Type="http://schemas.openxmlformats.org/officeDocument/2006/relationships/slide" Target="slides/slide105.xml"/><Relationship Id="rId163" Type="http://schemas.openxmlformats.org/officeDocument/2006/relationships/slide" Target="slides/slide126.xml"/><Relationship Id="rId184" Type="http://schemas.openxmlformats.org/officeDocument/2006/relationships/slide" Target="slides/slide147.xml"/><Relationship Id="rId219" Type="http://schemas.openxmlformats.org/officeDocument/2006/relationships/slide" Target="slides/slide182.xml"/><Relationship Id="rId230" Type="http://schemas.openxmlformats.org/officeDocument/2006/relationships/viewProps" Target="viewProps.xml"/><Relationship Id="rId25" Type="http://schemas.openxmlformats.org/officeDocument/2006/relationships/slideMaster" Target="slideMasters/slideMaster25.xml"/><Relationship Id="rId46" Type="http://schemas.openxmlformats.org/officeDocument/2006/relationships/slide" Target="slides/slide9.xml"/><Relationship Id="rId67" Type="http://schemas.openxmlformats.org/officeDocument/2006/relationships/slide" Target="slides/slide30.xml"/><Relationship Id="rId116" Type="http://schemas.openxmlformats.org/officeDocument/2006/relationships/slide" Target="slides/slide79.xml"/><Relationship Id="rId137" Type="http://schemas.openxmlformats.org/officeDocument/2006/relationships/slide" Target="slides/slide100.xml"/><Relationship Id="rId158" Type="http://schemas.openxmlformats.org/officeDocument/2006/relationships/slide" Target="slides/slide121.xml"/><Relationship Id="rId20" Type="http://schemas.openxmlformats.org/officeDocument/2006/relationships/slideMaster" Target="slideMasters/slideMaster20.xml"/><Relationship Id="rId41" Type="http://schemas.openxmlformats.org/officeDocument/2006/relationships/slide" Target="slides/slide4.xml"/><Relationship Id="rId62" Type="http://schemas.openxmlformats.org/officeDocument/2006/relationships/slide" Target="slides/slide25.xml"/><Relationship Id="rId83" Type="http://schemas.openxmlformats.org/officeDocument/2006/relationships/slide" Target="slides/slide46.xml"/><Relationship Id="rId88" Type="http://schemas.openxmlformats.org/officeDocument/2006/relationships/slide" Target="slides/slide51.xml"/><Relationship Id="rId111" Type="http://schemas.openxmlformats.org/officeDocument/2006/relationships/slide" Target="slides/slide74.xml"/><Relationship Id="rId132" Type="http://schemas.openxmlformats.org/officeDocument/2006/relationships/slide" Target="slides/slide95.xml"/><Relationship Id="rId153" Type="http://schemas.openxmlformats.org/officeDocument/2006/relationships/slide" Target="slides/slide116.xml"/><Relationship Id="rId174" Type="http://schemas.openxmlformats.org/officeDocument/2006/relationships/slide" Target="slides/slide137.xml"/><Relationship Id="rId179" Type="http://schemas.openxmlformats.org/officeDocument/2006/relationships/slide" Target="slides/slide142.xml"/><Relationship Id="rId195" Type="http://schemas.openxmlformats.org/officeDocument/2006/relationships/slide" Target="slides/slide158.xml"/><Relationship Id="rId209" Type="http://schemas.openxmlformats.org/officeDocument/2006/relationships/slide" Target="slides/slide172.xml"/><Relationship Id="rId190" Type="http://schemas.openxmlformats.org/officeDocument/2006/relationships/slide" Target="slides/slide153.xml"/><Relationship Id="rId204" Type="http://schemas.openxmlformats.org/officeDocument/2006/relationships/slide" Target="slides/slide167.xml"/><Relationship Id="rId220" Type="http://schemas.openxmlformats.org/officeDocument/2006/relationships/slide" Target="slides/slide183.xml"/><Relationship Id="rId225" Type="http://schemas.openxmlformats.org/officeDocument/2006/relationships/slide" Target="slides/slide188.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0.xml"/><Relationship Id="rId106" Type="http://schemas.openxmlformats.org/officeDocument/2006/relationships/slide" Target="slides/slide69.xml"/><Relationship Id="rId127" Type="http://schemas.openxmlformats.org/officeDocument/2006/relationships/slide" Target="slides/slide9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5.xml"/><Relationship Id="rId73" Type="http://schemas.openxmlformats.org/officeDocument/2006/relationships/slide" Target="slides/slide36.xml"/><Relationship Id="rId78" Type="http://schemas.openxmlformats.org/officeDocument/2006/relationships/slide" Target="slides/slide41.xml"/><Relationship Id="rId94" Type="http://schemas.openxmlformats.org/officeDocument/2006/relationships/slide" Target="slides/slide57.xml"/><Relationship Id="rId99" Type="http://schemas.openxmlformats.org/officeDocument/2006/relationships/slide" Target="slides/slide62.xml"/><Relationship Id="rId101" Type="http://schemas.openxmlformats.org/officeDocument/2006/relationships/slide" Target="slides/slide64.xml"/><Relationship Id="rId122" Type="http://schemas.openxmlformats.org/officeDocument/2006/relationships/slide" Target="slides/slide85.xml"/><Relationship Id="rId143" Type="http://schemas.openxmlformats.org/officeDocument/2006/relationships/slide" Target="slides/slide106.xml"/><Relationship Id="rId148" Type="http://schemas.openxmlformats.org/officeDocument/2006/relationships/slide" Target="slides/slide111.xml"/><Relationship Id="rId164" Type="http://schemas.openxmlformats.org/officeDocument/2006/relationships/slide" Target="slides/slide127.xml"/><Relationship Id="rId169" Type="http://schemas.openxmlformats.org/officeDocument/2006/relationships/slide" Target="slides/slide132.xml"/><Relationship Id="rId185" Type="http://schemas.openxmlformats.org/officeDocument/2006/relationships/slide" Target="slides/slide14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3.xml"/><Relationship Id="rId210" Type="http://schemas.openxmlformats.org/officeDocument/2006/relationships/slide" Target="slides/slide173.xml"/><Relationship Id="rId215" Type="http://schemas.openxmlformats.org/officeDocument/2006/relationships/slide" Target="slides/slide178.xml"/><Relationship Id="rId26" Type="http://schemas.openxmlformats.org/officeDocument/2006/relationships/slideMaster" Target="slideMasters/slideMaster26.xml"/><Relationship Id="rId231" Type="http://schemas.openxmlformats.org/officeDocument/2006/relationships/theme" Target="theme/theme1.xml"/><Relationship Id="rId47" Type="http://schemas.openxmlformats.org/officeDocument/2006/relationships/slide" Target="slides/slide10.xml"/><Relationship Id="rId68" Type="http://schemas.openxmlformats.org/officeDocument/2006/relationships/slide" Target="slides/slide31.xml"/><Relationship Id="rId89" Type="http://schemas.openxmlformats.org/officeDocument/2006/relationships/slide" Target="slides/slide52.xml"/><Relationship Id="rId112" Type="http://schemas.openxmlformats.org/officeDocument/2006/relationships/slide" Target="slides/slide75.xml"/><Relationship Id="rId133" Type="http://schemas.openxmlformats.org/officeDocument/2006/relationships/slide" Target="slides/slide96.xml"/><Relationship Id="rId154" Type="http://schemas.openxmlformats.org/officeDocument/2006/relationships/slide" Target="slides/slide117.xml"/><Relationship Id="rId175" Type="http://schemas.openxmlformats.org/officeDocument/2006/relationships/slide" Target="slides/slide138.xml"/><Relationship Id="rId196" Type="http://schemas.openxmlformats.org/officeDocument/2006/relationships/slide" Target="slides/slide159.xml"/><Relationship Id="rId200" Type="http://schemas.openxmlformats.org/officeDocument/2006/relationships/slide" Target="slides/slide163.xml"/><Relationship Id="rId16" Type="http://schemas.openxmlformats.org/officeDocument/2006/relationships/slideMaster" Target="slideMasters/slideMaster16.xml"/><Relationship Id="rId221" Type="http://schemas.openxmlformats.org/officeDocument/2006/relationships/slide" Target="slides/slide184.xml"/><Relationship Id="rId37" Type="http://schemas.openxmlformats.org/officeDocument/2006/relationships/slideMaster" Target="slideMasters/slideMaster37.xml"/><Relationship Id="rId58" Type="http://schemas.openxmlformats.org/officeDocument/2006/relationships/slide" Target="slides/slide21.xml"/><Relationship Id="rId79" Type="http://schemas.openxmlformats.org/officeDocument/2006/relationships/slide" Target="slides/slide42.xml"/><Relationship Id="rId102" Type="http://schemas.openxmlformats.org/officeDocument/2006/relationships/slide" Target="slides/slide65.xml"/><Relationship Id="rId123" Type="http://schemas.openxmlformats.org/officeDocument/2006/relationships/slide" Target="slides/slide86.xml"/><Relationship Id="rId144" Type="http://schemas.openxmlformats.org/officeDocument/2006/relationships/slide" Target="slides/slide107.xml"/><Relationship Id="rId90" Type="http://schemas.openxmlformats.org/officeDocument/2006/relationships/slide" Target="slides/slide53.xml"/><Relationship Id="rId165" Type="http://schemas.openxmlformats.org/officeDocument/2006/relationships/slide" Target="slides/slide128.xml"/><Relationship Id="rId186" Type="http://schemas.openxmlformats.org/officeDocument/2006/relationships/slide" Target="slides/slide149.xml"/><Relationship Id="rId211" Type="http://schemas.openxmlformats.org/officeDocument/2006/relationships/slide" Target="slides/slide174.xml"/><Relationship Id="rId232" Type="http://schemas.openxmlformats.org/officeDocument/2006/relationships/tableStyles" Target="tableStyles.xml"/><Relationship Id="rId27" Type="http://schemas.openxmlformats.org/officeDocument/2006/relationships/slideMaster" Target="slideMasters/slideMaster27.xml"/><Relationship Id="rId48" Type="http://schemas.openxmlformats.org/officeDocument/2006/relationships/slide" Target="slides/slide11.xml"/><Relationship Id="rId69" Type="http://schemas.openxmlformats.org/officeDocument/2006/relationships/slide" Target="slides/slide32.xml"/><Relationship Id="rId113" Type="http://schemas.openxmlformats.org/officeDocument/2006/relationships/slide" Target="slides/slide76.xml"/><Relationship Id="rId134" Type="http://schemas.openxmlformats.org/officeDocument/2006/relationships/slide" Target="slides/slide97.xml"/><Relationship Id="rId80" Type="http://schemas.openxmlformats.org/officeDocument/2006/relationships/slide" Target="slides/slide43.xml"/><Relationship Id="rId155" Type="http://schemas.openxmlformats.org/officeDocument/2006/relationships/slide" Target="slides/slide118.xml"/><Relationship Id="rId176" Type="http://schemas.openxmlformats.org/officeDocument/2006/relationships/slide" Target="slides/slide139.xml"/><Relationship Id="rId197" Type="http://schemas.openxmlformats.org/officeDocument/2006/relationships/slide" Target="slides/slide160.xml"/><Relationship Id="rId201" Type="http://schemas.openxmlformats.org/officeDocument/2006/relationships/slide" Target="slides/slide164.xml"/><Relationship Id="rId222" Type="http://schemas.openxmlformats.org/officeDocument/2006/relationships/slide" Target="slides/slide185.xml"/><Relationship Id="rId17" Type="http://schemas.openxmlformats.org/officeDocument/2006/relationships/slideMaster" Target="slideMasters/slideMaster17.xml"/><Relationship Id="rId38" Type="http://schemas.openxmlformats.org/officeDocument/2006/relationships/slide" Target="slides/slide1.xml"/><Relationship Id="rId59" Type="http://schemas.openxmlformats.org/officeDocument/2006/relationships/slide" Target="slides/slide22.xml"/><Relationship Id="rId103" Type="http://schemas.openxmlformats.org/officeDocument/2006/relationships/slide" Target="slides/slide66.xml"/><Relationship Id="rId124" Type="http://schemas.openxmlformats.org/officeDocument/2006/relationships/slide" Target="slides/slide87.xml"/><Relationship Id="rId70" Type="http://schemas.openxmlformats.org/officeDocument/2006/relationships/slide" Target="slides/slide33.xml"/><Relationship Id="rId91" Type="http://schemas.openxmlformats.org/officeDocument/2006/relationships/slide" Target="slides/slide54.xml"/><Relationship Id="rId145" Type="http://schemas.openxmlformats.org/officeDocument/2006/relationships/slide" Target="slides/slide108.xml"/><Relationship Id="rId166" Type="http://schemas.openxmlformats.org/officeDocument/2006/relationships/slide" Target="slides/slide129.xml"/><Relationship Id="rId187" Type="http://schemas.openxmlformats.org/officeDocument/2006/relationships/slide" Target="slides/slide150.xml"/><Relationship Id="rId1" Type="http://schemas.openxmlformats.org/officeDocument/2006/relationships/slideMaster" Target="slideMasters/slideMaster1.xml"/><Relationship Id="rId212" Type="http://schemas.openxmlformats.org/officeDocument/2006/relationships/slide" Target="slides/slide175.xml"/><Relationship Id="rId28" Type="http://schemas.openxmlformats.org/officeDocument/2006/relationships/slideMaster" Target="slideMasters/slideMaster28.xml"/><Relationship Id="rId49" Type="http://schemas.openxmlformats.org/officeDocument/2006/relationships/slide" Target="slides/slide12.xml"/><Relationship Id="rId114" Type="http://schemas.openxmlformats.org/officeDocument/2006/relationships/slide" Target="slides/slide77.xml"/><Relationship Id="rId60" Type="http://schemas.openxmlformats.org/officeDocument/2006/relationships/slide" Target="slides/slide23.xml"/><Relationship Id="rId81" Type="http://schemas.openxmlformats.org/officeDocument/2006/relationships/slide" Target="slides/slide44.xml"/><Relationship Id="rId135" Type="http://schemas.openxmlformats.org/officeDocument/2006/relationships/slide" Target="slides/slide98.xml"/><Relationship Id="rId156" Type="http://schemas.openxmlformats.org/officeDocument/2006/relationships/slide" Target="slides/slide119.xml"/><Relationship Id="rId177" Type="http://schemas.openxmlformats.org/officeDocument/2006/relationships/slide" Target="slides/slide140.xml"/><Relationship Id="rId198" Type="http://schemas.openxmlformats.org/officeDocument/2006/relationships/slide" Target="slides/slide161.xml"/><Relationship Id="rId202" Type="http://schemas.openxmlformats.org/officeDocument/2006/relationships/slide" Target="slides/slide165.xml"/><Relationship Id="rId223" Type="http://schemas.openxmlformats.org/officeDocument/2006/relationships/slide" Target="slides/slide186.xml"/><Relationship Id="rId18" Type="http://schemas.openxmlformats.org/officeDocument/2006/relationships/slideMaster" Target="slideMasters/slideMaster18.xml"/><Relationship Id="rId39" Type="http://schemas.openxmlformats.org/officeDocument/2006/relationships/slide" Target="slides/slide2.xml"/><Relationship Id="rId50" Type="http://schemas.openxmlformats.org/officeDocument/2006/relationships/slide" Target="slides/slide13.xml"/><Relationship Id="rId104" Type="http://schemas.openxmlformats.org/officeDocument/2006/relationships/slide" Target="slides/slide67.xml"/><Relationship Id="rId125" Type="http://schemas.openxmlformats.org/officeDocument/2006/relationships/slide" Target="slides/slide88.xml"/><Relationship Id="rId146" Type="http://schemas.openxmlformats.org/officeDocument/2006/relationships/slide" Target="slides/slide109.xml"/><Relationship Id="rId167" Type="http://schemas.openxmlformats.org/officeDocument/2006/relationships/slide" Target="slides/slide130.xml"/><Relationship Id="rId188" Type="http://schemas.openxmlformats.org/officeDocument/2006/relationships/slide" Target="slides/slide151.xml"/><Relationship Id="rId71" Type="http://schemas.openxmlformats.org/officeDocument/2006/relationships/slide" Target="slides/slide34.xml"/><Relationship Id="rId92" Type="http://schemas.openxmlformats.org/officeDocument/2006/relationships/slide" Target="slides/slide55.xml"/><Relationship Id="rId213" Type="http://schemas.openxmlformats.org/officeDocument/2006/relationships/slide" Target="slides/slide17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 Target="slides/slide3.xml"/><Relationship Id="rId115" Type="http://schemas.openxmlformats.org/officeDocument/2006/relationships/slide" Target="slides/slide78.xml"/><Relationship Id="rId136" Type="http://schemas.openxmlformats.org/officeDocument/2006/relationships/slide" Target="slides/slide99.xml"/><Relationship Id="rId157" Type="http://schemas.openxmlformats.org/officeDocument/2006/relationships/slide" Target="slides/slide120.xml"/><Relationship Id="rId178" Type="http://schemas.openxmlformats.org/officeDocument/2006/relationships/slide" Target="slides/slide141.xml"/><Relationship Id="rId61" Type="http://schemas.openxmlformats.org/officeDocument/2006/relationships/slide" Target="slides/slide24.xml"/><Relationship Id="rId82" Type="http://schemas.openxmlformats.org/officeDocument/2006/relationships/slide" Target="slides/slide45.xml"/><Relationship Id="rId199" Type="http://schemas.openxmlformats.org/officeDocument/2006/relationships/slide" Target="slides/slide162.xml"/><Relationship Id="rId203" Type="http://schemas.openxmlformats.org/officeDocument/2006/relationships/slide" Target="slides/slide166.xml"/><Relationship Id="rId19" Type="http://schemas.openxmlformats.org/officeDocument/2006/relationships/slideMaster" Target="slideMasters/slideMaster19.xml"/><Relationship Id="rId224" Type="http://schemas.openxmlformats.org/officeDocument/2006/relationships/slide" Target="slides/slide187.xml"/><Relationship Id="rId30" Type="http://schemas.openxmlformats.org/officeDocument/2006/relationships/slideMaster" Target="slideMasters/slideMaster30.xml"/><Relationship Id="rId105" Type="http://schemas.openxmlformats.org/officeDocument/2006/relationships/slide" Target="slides/slide68.xml"/><Relationship Id="rId126" Type="http://schemas.openxmlformats.org/officeDocument/2006/relationships/slide" Target="slides/slide89.xml"/><Relationship Id="rId147" Type="http://schemas.openxmlformats.org/officeDocument/2006/relationships/slide" Target="slides/slide110.xml"/><Relationship Id="rId168" Type="http://schemas.openxmlformats.org/officeDocument/2006/relationships/slide" Target="slides/slide131.xml"/><Relationship Id="rId51" Type="http://schemas.openxmlformats.org/officeDocument/2006/relationships/slide" Target="slides/slide14.xml"/><Relationship Id="rId72" Type="http://schemas.openxmlformats.org/officeDocument/2006/relationships/slide" Target="slides/slide35.xml"/><Relationship Id="rId93" Type="http://schemas.openxmlformats.org/officeDocument/2006/relationships/slide" Target="slides/slide56.xml"/><Relationship Id="rId189" Type="http://schemas.openxmlformats.org/officeDocument/2006/relationships/slide" Target="slides/slide152.xml"/><Relationship Id="rId3" Type="http://schemas.openxmlformats.org/officeDocument/2006/relationships/slideMaster" Target="slideMasters/slideMaster3.xml"/><Relationship Id="rId214" Type="http://schemas.openxmlformats.org/officeDocument/2006/relationships/slide" Target="slides/slide177.xml"/></Relationships>
</file>

<file path=ppt/_rels/viewProps.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slide" Target="slides/slide17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13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20000"/>
              </a:spcBef>
              <a:defRPr sz="1200">
                <a:latin typeface="Times New Roman" pitchFamily="-112" charset="0"/>
                <a:ea typeface="+mn-ea"/>
                <a:cs typeface="+mn-cs"/>
              </a:defRPr>
            </a:lvl1pPr>
          </a:lstStyle>
          <a:p>
            <a:pPr>
              <a:defRPr/>
            </a:pPr>
            <a:endParaRPr lang="en-US"/>
          </a:p>
        </p:txBody>
      </p:sp>
      <p:sp>
        <p:nvSpPr>
          <p:cNvPr id="5713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20000"/>
              </a:spcBef>
              <a:defRPr sz="1200">
                <a:latin typeface="Times New Roman" pitchFamily="-112" charset="0"/>
                <a:ea typeface="+mn-ea"/>
                <a:cs typeface="+mn-cs"/>
              </a:defRPr>
            </a:lvl1pPr>
          </a:lstStyle>
          <a:p>
            <a:pPr>
              <a:defRPr/>
            </a:pPr>
            <a:endParaRPr lang="en-US"/>
          </a:p>
        </p:txBody>
      </p:sp>
      <p:sp>
        <p:nvSpPr>
          <p:cNvPr id="1484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713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713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spcBef>
                <a:spcPct val="20000"/>
              </a:spcBef>
              <a:defRPr sz="1200">
                <a:latin typeface="Times New Roman" pitchFamily="-112" charset="0"/>
                <a:ea typeface="+mn-ea"/>
                <a:cs typeface="+mn-cs"/>
              </a:defRPr>
            </a:lvl1pPr>
          </a:lstStyle>
          <a:p>
            <a:pPr>
              <a:defRPr/>
            </a:pPr>
            <a:endParaRPr lang="en-US"/>
          </a:p>
        </p:txBody>
      </p:sp>
      <p:sp>
        <p:nvSpPr>
          <p:cNvPr id="5713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20000"/>
              </a:spcBef>
              <a:defRPr sz="1200">
                <a:latin typeface="Times New Roman" charset="0"/>
              </a:defRPr>
            </a:lvl1pPr>
          </a:lstStyle>
          <a:p>
            <a:pPr>
              <a:defRPr/>
            </a:pPr>
            <a:fld id="{93DA688C-5BD7-C344-B3B7-D1D16C19A52A}" type="slidenum">
              <a:rPr lang="en-US"/>
              <a:pPr>
                <a:defRPr/>
              </a:pPr>
              <a:t>‹#›</a:t>
            </a:fld>
            <a:endParaRPr lang="en-US"/>
          </a:p>
        </p:txBody>
      </p:sp>
    </p:spTree>
    <p:extLst>
      <p:ext uri="{BB962C8B-B14F-4D97-AF65-F5344CB8AC3E}">
        <p14:creationId xmlns:p14="http://schemas.microsoft.com/office/powerpoint/2010/main" val="4219592375"/>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kumimoji="1" sz="1200" kern="1200">
        <a:solidFill>
          <a:schemeClr val="tx1"/>
        </a:solidFill>
        <a:latin typeface="Times New Roman"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kumimoji="1" sz="1200" kern="1200">
        <a:solidFill>
          <a:schemeClr val="tx1"/>
        </a:solidFill>
        <a:latin typeface="Arial Narrow" pitchFamily="-112" charset="0"/>
        <a:ea typeface="ＭＳ Ｐゴシック" pitchFamily="-112" charset="-128"/>
        <a:cs typeface="+mn-cs"/>
      </a:defRPr>
    </a:lvl2pPr>
    <a:lvl3pPr marL="914400" algn="l" rtl="0" eaLnBrk="0" fontAlgn="base" hangingPunct="0">
      <a:spcBef>
        <a:spcPct val="30000"/>
      </a:spcBef>
      <a:spcAft>
        <a:spcPct val="0"/>
      </a:spcAft>
      <a:defRPr kumimoji="1" sz="1200" kern="1200">
        <a:solidFill>
          <a:schemeClr val="tx1"/>
        </a:solidFill>
        <a:latin typeface="Arial Narrow" pitchFamily="-112" charset="0"/>
        <a:ea typeface="ＭＳ Ｐゴシック" pitchFamily="-112" charset="-128"/>
        <a:cs typeface="+mn-cs"/>
      </a:defRPr>
    </a:lvl3pPr>
    <a:lvl4pPr marL="1371600" algn="l" rtl="0" eaLnBrk="0" fontAlgn="base" hangingPunct="0">
      <a:spcBef>
        <a:spcPct val="30000"/>
      </a:spcBef>
      <a:spcAft>
        <a:spcPct val="0"/>
      </a:spcAft>
      <a:defRPr kumimoji="1" sz="1200" kern="1200">
        <a:solidFill>
          <a:schemeClr val="tx1"/>
        </a:solidFill>
        <a:latin typeface="Arial Narrow" pitchFamily="-112" charset="0"/>
        <a:ea typeface="ＭＳ Ｐゴシック" pitchFamily="-112" charset="-128"/>
        <a:cs typeface="+mn-cs"/>
      </a:defRPr>
    </a:lvl4pPr>
    <a:lvl5pPr marL="1828800" algn="l" rtl="0" eaLnBrk="0" fontAlgn="base" hangingPunct="0">
      <a:spcBef>
        <a:spcPct val="30000"/>
      </a:spcBef>
      <a:spcAft>
        <a:spcPct val="0"/>
      </a:spcAft>
      <a:defRPr kumimoji="1" sz="1200" kern="1200">
        <a:solidFill>
          <a:schemeClr val="tx1"/>
        </a:solidFill>
        <a:latin typeface="Arial Narrow"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s://www.nytimes.com/1976/05/23/archives/locusts-watched-by-world-center-early-warning-observation-helps.html" TargetMode="External"/><Relationship Id="rId13" Type="http://schemas.openxmlformats.org/officeDocument/2006/relationships/hyperlink" Target="https://www.ipcc.ch/site/assets/uploads/2018/02/WG1AR5_Chapter12_FINAL.pdf" TargetMode="External"/><Relationship Id="rId3" Type="http://schemas.openxmlformats.org/officeDocument/2006/relationships/hyperlink" Target="https://www.nationalguard.mil/News/Article-View/Article/575751/in-1937-colorado-guard-used-flamethrowers-and-explosives-against-plague-of-locu/" TargetMode="External"/><Relationship Id="rId7" Type="http://schemas.openxmlformats.org/officeDocument/2006/relationships/hyperlink" Target="https://www.nature.com/articles/158231d0" TargetMode="External"/><Relationship Id="rId12" Type="http://schemas.openxmlformats.org/officeDocument/2006/relationships/hyperlink" Target="https://mashable.com/article/2019-second-warmest-year-on-record/"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www.qdl.qa/en/forgotten-war-against-locusts-helped-win-war" TargetMode="External"/><Relationship Id="rId11" Type="http://schemas.openxmlformats.org/officeDocument/2006/relationships/hyperlink" Target="https://mashable.com/article/australia-fires-climate-change/?utm_cid=a-seealso" TargetMode="External"/><Relationship Id="rId5" Type="http://schemas.openxmlformats.org/officeDocument/2006/relationships/hyperlink" Target="https://earthobservatory.nasa.gov/features/Locusts/locusts2.php" TargetMode="External"/><Relationship Id="rId10" Type="http://schemas.openxmlformats.org/officeDocument/2006/relationships/hyperlink" Target="https://mashable.com/article/smokey-bear-climate-change-wildfires-history/" TargetMode="External"/><Relationship Id="rId4" Type="http://schemas.openxmlformats.org/officeDocument/2006/relationships/hyperlink" Target="https://news.un.org/en/story/2020/01/1055631" TargetMode="External"/><Relationship Id="rId9" Type="http://schemas.openxmlformats.org/officeDocument/2006/relationships/hyperlink" Target="https://www.fs.fed.us/rm/pubs_other/rmrs_2012_miller_c001.pdf" TargetMode="External"/><Relationship Id="rId14" Type="http://schemas.openxmlformats.org/officeDocument/2006/relationships/hyperlink" Target="https://mashable.com/author/mark-kaufman/"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nationalguard.mil/News/Article-View/Article/575751/in-1937-colorado-guard-used-flamethrowers-and-explosives-against-plague-of-locu/"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mashable.com/author/mark-kaufman/" TargetMode="External"/><Relationship Id="rId4" Type="http://schemas.openxmlformats.org/officeDocument/2006/relationships/hyperlink" Target="https://news.un.org/en/story/2020/01/1055631"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earthobservatory.nasa.gov/features/Locusts/locusts2.php" TargetMode="External"/><Relationship Id="rId7" Type="http://schemas.openxmlformats.org/officeDocument/2006/relationships/hyperlink" Target="https://mashable.com/author/mark-kaufman/"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www.nytimes.com/1976/05/23/archives/locusts-watched-by-world-center-early-warning-observation-helps.html" TargetMode="External"/><Relationship Id="rId5" Type="http://schemas.openxmlformats.org/officeDocument/2006/relationships/hyperlink" Target="https://www.nature.com/articles/158231d0" TargetMode="External"/><Relationship Id="rId4" Type="http://schemas.openxmlformats.org/officeDocument/2006/relationships/hyperlink" Target="https://www.qdl.qa/en/forgotten-war-against-locusts-helped-win-war"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earthobservatory.nasa.gov/features/Locusts/locusts2.php"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mashable.com/author/mark-kaufman/"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s.fed.us/rm/pubs_other/rmrs_2012_miller_c001.pdf"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mashable.com/author/mark-kaufman/" TargetMode="External"/><Relationship Id="rId4" Type="http://schemas.openxmlformats.org/officeDocument/2006/relationships/hyperlink" Target="https://mashable.com/article/smokey-bear-climate-change-wildfires-history/"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mashable.com/article/australia-fires-climate-change/?utm_cid=a-seealso"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mashable.com/author/mark-kaufman/" TargetMode="External"/><Relationship Id="rId5" Type="http://schemas.openxmlformats.org/officeDocument/2006/relationships/hyperlink" Target="https://www.ipcc.ch/site/assets/uploads/2018/02/WG1AR5_Chapter12_FINAL.pdf" TargetMode="External"/><Relationship Id="rId4" Type="http://schemas.openxmlformats.org/officeDocument/2006/relationships/hyperlink" Target="https://mashable.com/article/2019-second-warmest-year-on-record/"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8" Type="http://schemas.openxmlformats.org/officeDocument/2006/relationships/hyperlink" Target="https://www.npr.org/2020/02/21/807483297/why-are-swarms-of-locusts-wreaking-havoc-in-east-africa" TargetMode="External"/><Relationship Id="rId3" Type="http://schemas.openxmlformats.org/officeDocument/2006/relationships/hyperlink" Target="https://nymag.com/tags/just-asking-questions/" TargetMode="External"/><Relationship Id="rId7" Type="http://schemas.openxmlformats.org/officeDocument/2006/relationships/hyperlink" Target="https://www.jpost.com/Middle-East/Starving-Yemenis-find-food-source-in-massive-locust-outbreak-591426" TargetMode="External"/><Relationship Id="rId12" Type="http://schemas.openxmlformats.org/officeDocument/2006/relationships/hyperlink" Target="https://www.voxmedia.com/a/go-deeper"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www.nytimes.com/2020/02/21/world/africa/locusts-kenya-east-africa.html" TargetMode="External"/><Relationship Id="rId11" Type="http://schemas.openxmlformats.org/officeDocument/2006/relationships/hyperlink" Target="http://www.fao.org/ag/locusts/common/ecg/75/en/200302forecast.jpg" TargetMode="External"/><Relationship Id="rId5" Type="http://schemas.openxmlformats.org/officeDocument/2006/relationships/hyperlink" Target="https://www.vulture.com/2020/03/coronavirus-empty-spaces-photo-video-roundup.html#_ga=2.91960986.1475023414.1583638507-1449795920.1579121881" TargetMode="External"/><Relationship Id="rId10" Type="http://schemas.openxmlformats.org/officeDocument/2006/relationships/hyperlink" Target="http://floodlist.com/africa/somalia-tropical-cyclone-pawan-december-2019" TargetMode="External"/><Relationship Id="rId4" Type="http://schemas.openxmlformats.org/officeDocument/2006/relationships/hyperlink" Target="https://nymag.com/author/matt-stieb/" TargetMode="External"/><Relationship Id="rId9" Type="http://schemas.openxmlformats.org/officeDocument/2006/relationships/hyperlink" Target="https://subs.nymag.com/magazine/subscribe/official-subscriptionpt2.html?utm_source=disitepromo&amp;utm_medium=siteacquisition&amp;utm_campaign=bump"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8" Type="http://schemas.openxmlformats.org/officeDocument/2006/relationships/hyperlink" Target="http://www.lifewayresearch.com/2015/07/01/americans-optimistic-about-future/" TargetMode="External"/><Relationship Id="rId13" Type="http://schemas.openxmlformats.org/officeDocument/2006/relationships/hyperlink" Target="http://www.lifewayresearch.com/files/2015/06/American-Views-on-God-and-America.pdf" TargetMode="External"/><Relationship Id="rId3" Type="http://schemas.openxmlformats.org/officeDocument/2006/relationships/hyperlink" Target="http://www.christianitytoday.com/edstetzer/" TargetMode="External"/><Relationship Id="rId7" Type="http://schemas.openxmlformats.org/officeDocument/2006/relationships/hyperlink" Target="http://www.lifewayresearch.com/" TargetMode="External"/><Relationship Id="rId12" Type="http://schemas.openxmlformats.org/officeDocument/2006/relationships/hyperlink" Target="http://www.washingtonpost.com/wp-srv/special/politics/american-exceptionalism/" TargetMode="External"/><Relationship Id="rId2" Type="http://schemas.openxmlformats.org/officeDocument/2006/relationships/slide" Target="../slides/slide94.xml"/><Relationship Id="rId1" Type="http://schemas.openxmlformats.org/officeDocument/2006/relationships/notesMaster" Target="../notesMasters/notesMaster1.xml"/><Relationship Id="rId6" Type="http://schemas.openxmlformats.org/officeDocument/2006/relationships/hyperlink" Target="http://www.christianitytoday.com/edstetzer/2012/july/rightful-revelry-cautions-concerning-combining-patriotism.html" TargetMode="External"/><Relationship Id="rId11" Type="http://schemas.openxmlformats.org/officeDocument/2006/relationships/hyperlink" Target="https://www.gop.com/platform/american-exceptionalism/" TargetMode="External"/><Relationship Id="rId5" Type="http://schemas.openxmlformats.org/officeDocument/2006/relationships/hyperlink" Target="http://www.christianitytoday.com/edstetzer/2015/july/" TargetMode="External"/><Relationship Id="rId10" Type="http://schemas.openxmlformats.org/officeDocument/2006/relationships/hyperlink" Target="http://www.washingtonpost.com/sf/national/2015/06/03/obama-and-american-exceptionalism/" TargetMode="External"/><Relationship Id="rId4" Type="http://schemas.openxmlformats.org/officeDocument/2006/relationships/hyperlink" Target="http://www.christianitytoday.com/edstetzer/2015/" TargetMode="External"/><Relationship Id="rId9" Type="http://schemas.openxmlformats.org/officeDocument/2006/relationships/hyperlink" Target="http://www.christianitytoday.com/gleanings/2015/july/god-and-america-its-complicated-lifeway-prri.html" TargetMode="External"/><Relationship Id="rId14" Type="http://schemas.openxmlformats.org/officeDocument/2006/relationships/hyperlink" Target="https://subscribe.christianitytoday.com/servlet/OrdersGateway?cds_mag_code=TDY&amp;cds_page_id=209188&amp;cds_from_id=stetzerEOAsub&amp;cds_misc_1=991959390.1481147730" TargetMode="Externa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3978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883040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43336618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137</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4827CD9-EEF6-1641-B4BF-2DBA850EDEF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6914" name="Rectangle 1026"/>
          <p:cNvSpPr>
            <a:spLocks noGrp="1" noRot="1" noChangeAspect="1" noChangeArrowheads="1"/>
          </p:cNvSpPr>
          <p:nvPr>
            <p:ph type="sldImg"/>
          </p:nvPr>
        </p:nvSpPr>
        <p:spPr>
          <a:solidFill>
            <a:srgbClr val="FFFFFF"/>
          </a:solidFill>
          <a:ln/>
        </p:spPr>
      </p:sp>
      <p:sp>
        <p:nvSpPr>
          <p:cNvPr id="8069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C8B1D26-F9F2-5442-A9B3-BFD97CF735F4}"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ru-RU" dirty="0"/>
              <a:t>"</a:t>
            </a:r>
            <a:r>
              <a:rPr lang="en-US" dirty="0"/>
              <a:t>Ezekiel 47-48. The River and the Land</a:t>
            </a:r>
          </a:p>
          <a:p>
            <a:r>
              <a:rPr lang="en-US" dirty="0"/>
              <a:t>See Picture #32. The river that starts on the south side of the temple entrance.</a:t>
            </a:r>
          </a:p>
          <a:p>
            <a:r>
              <a:rPr lang="en-US" dirty="0"/>
              <a:t>Ezekiel 47:1, </a:t>
            </a:r>
            <a:r>
              <a:rPr lang="ru-RU" dirty="0"/>
              <a:t>"</a:t>
            </a:r>
            <a:r>
              <a:rPr lang="en-US" dirty="0"/>
              <a:t>Afterward he brought me again unto the door of the house,</a:t>
            </a:r>
            <a:r>
              <a:rPr lang="ru-RU" dirty="0"/>
              <a:t>"</a:t>
            </a:r>
            <a:r>
              <a:rPr lang="en-US" dirty="0"/>
              <a:t> the temple, </a:t>
            </a:r>
            <a:r>
              <a:rPr lang="ru-RU" dirty="0"/>
              <a:t>"</a:t>
            </a:r>
            <a:r>
              <a:rPr lang="en-US" dirty="0"/>
              <a:t>and, behold, waters issued out from under the threshold of the house eastward: for the forefront of the house stood toward the east, and the waters came down from under from the right side of the house, at the south side of the altar.</a:t>
            </a:r>
            <a:r>
              <a:rPr lang="ru-RU" dirty="0"/>
              <a:t>"</a:t>
            </a:r>
            <a:r>
              <a:rPr lang="en-US" dirty="0"/>
              <a:t> Picture #32 shows a trickle of water flowing from south side of the threshold of the temple. </a:t>
            </a:r>
            <a:r>
              <a:rPr lang="ru-RU" dirty="0"/>
              <a:t>"</a:t>
            </a:r>
            <a:r>
              <a:rPr lang="en-US" dirty="0"/>
              <a:t>The right side of the house</a:t>
            </a:r>
            <a:r>
              <a:rPr lang="ru-RU" dirty="0"/>
              <a:t>"</a:t>
            </a:r>
            <a:r>
              <a:rPr lang="en-US" dirty="0"/>
              <a:t> is the south side, since the temple faces east.</a:t>
            </a:r>
            <a:r>
              <a:rPr lang="ru-RU" dirty="0"/>
              <a:t>"</a:t>
            </a:r>
            <a:endParaRPr lang="en-US" dirty="0"/>
          </a:p>
          <a:p>
            <a:endParaRPr lang="en-US" dirty="0"/>
          </a:p>
          <a:p>
            <a:r>
              <a:rPr lang="en-US" dirty="0"/>
              <a:t>Wayne </a:t>
            </a:r>
            <a:r>
              <a:rPr lang="en-US" dirty="0" err="1"/>
              <a:t>ODonnell</a:t>
            </a:r>
            <a:r>
              <a:rPr lang="en-US" dirty="0"/>
              <a:t>, </a:t>
            </a:r>
            <a:r>
              <a:rPr lang="ru-RU" dirty="0"/>
              <a:t>"</a:t>
            </a:r>
            <a:r>
              <a:rPr lang="en-US" dirty="0"/>
              <a:t>Ezekiel </a:t>
            </a:r>
            <a:r>
              <a:rPr lang="mr-IN" dirty="0"/>
              <a:t>40–48</a:t>
            </a:r>
            <a:r>
              <a:rPr lang="en-US" dirty="0"/>
              <a:t>: Tour of Ezekiel</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ru-RU" dirty="0"/>
              <a:t>"</a:t>
            </a:r>
            <a:r>
              <a:rPr lang="en-US" dirty="0"/>
              <a:t>See Picture #33. The river flowing out the south side of the outer east gate.</a:t>
            </a:r>
          </a:p>
          <a:p>
            <a:r>
              <a:rPr lang="ar-SA" dirty="0"/>
              <a:t>حزقيال</a:t>
            </a:r>
            <a:r>
              <a:rPr lang="en-US" dirty="0"/>
              <a:t> 47:2, </a:t>
            </a:r>
            <a:r>
              <a:rPr lang="ru-RU" dirty="0"/>
              <a:t>"</a:t>
            </a:r>
            <a:r>
              <a:rPr lang="en-US" dirty="0"/>
              <a:t>Then brought he me out of the way of the gate northward, and led me about [around] the way without [outside] unto the utter [outer] gate by the way that </a:t>
            </a:r>
            <a:r>
              <a:rPr lang="en-US" dirty="0" err="1"/>
              <a:t>looketh</a:t>
            </a:r>
            <a:r>
              <a:rPr lang="en-US" dirty="0"/>
              <a:t> eastward; and, behold, there ran out waters on the right side.</a:t>
            </a:r>
            <a:r>
              <a:rPr lang="ru-RU" dirty="0"/>
              <a:t>"</a:t>
            </a:r>
            <a:r>
              <a:rPr lang="en-US" dirty="0"/>
              <a:t> </a:t>
            </a:r>
            <a:r>
              <a:rPr lang="ru-RU" dirty="0"/>
              <a:t>"</a:t>
            </a:r>
            <a:r>
              <a:rPr lang="en-US" dirty="0"/>
              <a:t>The right side</a:t>
            </a:r>
            <a:r>
              <a:rPr lang="ru-RU" dirty="0"/>
              <a:t>"</a:t>
            </a:r>
            <a:r>
              <a:rPr lang="en-US" dirty="0"/>
              <a:t> of the gate is the south side, since the gate faces east. Why did the angel take </a:t>
            </a:r>
            <a:r>
              <a:rPr lang="ar-SA" dirty="0"/>
              <a:t>حزقيال</a:t>
            </a:r>
            <a:r>
              <a:rPr lang="en-US" dirty="0"/>
              <a:t> out the north gate and around when he wanted to show him something outside the outer east gate? Why didn</a:t>
            </a:r>
            <a:r>
              <a:rPr lang="uk-UA" dirty="0"/>
              <a:t>'</a:t>
            </a:r>
            <a:r>
              <a:rPr lang="en-US" dirty="0"/>
              <a:t>t he just take him through the outer east gate? Well, remember, the outside of the outer east gate has been sealed. So in Picture #33, we are outside the outer east gate where we started this tour, and we see the waters from the temple coming from the south side.</a:t>
            </a:r>
            <a:r>
              <a:rPr lang="ru-RU" dirty="0"/>
              <a:t>"</a:t>
            </a:r>
            <a:endParaRPr lang="en-US" dirty="0"/>
          </a:p>
          <a:p>
            <a:endParaRPr lang="en-US" dirty="0"/>
          </a:p>
          <a:p>
            <a:r>
              <a:rPr lang="en-US" dirty="0"/>
              <a:t>Wayne </a:t>
            </a:r>
            <a:r>
              <a:rPr lang="en-US" dirty="0" err="1"/>
              <a:t>ODonnell</a:t>
            </a:r>
            <a:r>
              <a:rPr lang="en-US" dirty="0"/>
              <a:t>, </a:t>
            </a:r>
            <a:r>
              <a:rPr lang="ru-RU" dirty="0"/>
              <a:t>"</a:t>
            </a:r>
            <a:r>
              <a:rPr lang="ar-SA" dirty="0"/>
              <a:t>حزقيال</a:t>
            </a:r>
            <a:r>
              <a:rPr lang="en-US" dirty="0"/>
              <a:t> </a:t>
            </a:r>
            <a:r>
              <a:rPr lang="mr-IN" dirty="0"/>
              <a:t>40–48</a:t>
            </a:r>
            <a:r>
              <a:rPr lang="en-US" dirty="0"/>
              <a:t>: Tour of </a:t>
            </a:r>
            <a:r>
              <a:rPr lang="ar-SA" dirty="0"/>
              <a:t>حزقيال</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B076F1-61AC-0F4F-AB58-9F125B5BD88B}"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94626" name="Rectangle 1026"/>
          <p:cNvSpPr>
            <a:spLocks noGrp="1" noRot="1" noChangeAspect="1" noChangeArrowheads="1"/>
          </p:cNvSpPr>
          <p:nvPr>
            <p:ph type="sldImg"/>
          </p:nvPr>
        </p:nvSpPr>
        <p:spPr>
          <a:solidFill>
            <a:srgbClr val="FFFFFF"/>
          </a:solidFill>
          <a:ln/>
        </p:spPr>
      </p:sp>
      <p:sp>
        <p:nvSpPr>
          <p:cNvPr id="794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Times New Roman" pitchFamily="-108" charset="0"/>
                <a:ea typeface="ＭＳ Ｐゴシック" pitchFamily="-111" charset="-128"/>
                <a:cs typeface="ＭＳ Ｐゴシック" pitchFamily="-111" charset="-128"/>
              </a:rPr>
              <a:t>Bible Study Pictures and Notes for </a:t>
            </a:r>
            <a:r>
              <a:rPr lang="ar-SA" sz="1200" b="1" kern="1200" dirty="0">
                <a:solidFill>
                  <a:schemeClr val="tx1"/>
                </a:solidFill>
                <a:effectLst/>
                <a:latin typeface="Times New Roman" pitchFamily="-108" charset="0"/>
                <a:ea typeface="ＭＳ Ｐゴシック" pitchFamily="-111" charset="-128"/>
                <a:cs typeface="ＭＳ Ｐゴシック" pitchFamily="-111" charset="-128"/>
              </a:rPr>
              <a:t>حزقيال</a:t>
            </a:r>
            <a:r>
              <a:rPr lang="en-US" sz="1200" b="1" kern="1200" dirty="0">
                <a:solidFill>
                  <a:schemeClr val="tx1"/>
                </a:solidFill>
                <a:effectLst/>
                <a:latin typeface="Times New Roman" pitchFamily="-108" charset="0"/>
                <a:ea typeface="ＭＳ Ｐゴシック" pitchFamily="-111" charset="-128"/>
                <a:cs typeface="ＭＳ Ｐゴシック" pitchFamily="-111" charset="-128"/>
              </a:rPr>
              <a:t> 38-40</a:t>
            </a:r>
          </a:p>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www.jesuslovesyoutoday.org</a:t>
            </a:r>
            <a:r>
              <a:rPr 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bible_study_pictures_and_notes</a:t>
            </a:r>
            <a:r>
              <a:rPr lang="en-US" dirty="0">
                <a:latin typeface="Times New Roman" charset="0"/>
                <a:ea typeface="ＭＳ Ｐゴシック" charset="0"/>
                <a:cs typeface="ＭＳ Ｐゴシック" charset="0"/>
              </a:rPr>
              <a:t>/</a:t>
            </a:r>
            <a:r>
              <a:rPr lang="ar-SA" dirty="0">
                <a:latin typeface="Times New Roman" charset="0"/>
                <a:ea typeface="ＭＳ Ｐゴシック" charset="0"/>
                <a:cs typeface="ＭＳ Ｐゴシック" charset="0"/>
              </a:rPr>
              <a:t>حزقيال</a:t>
            </a:r>
            <a:r>
              <a:rPr lang="en-US" dirty="0">
                <a:latin typeface="Times New Roman" charset="0"/>
                <a:ea typeface="ＭＳ Ｐゴシック" charset="0"/>
                <a:cs typeface="ＭＳ Ｐゴシック" charset="0"/>
              </a:rPr>
              <a:t>_38-40</a:t>
            </a:r>
          </a:p>
          <a:p>
            <a:r>
              <a:rPr lang="en-US" dirty="0">
                <a:latin typeface="Times New Roman" charset="0"/>
                <a:ea typeface="ＭＳ Ｐゴシック" charset="0"/>
                <a:cs typeface="ＭＳ Ｐゴシック" charset="0"/>
              </a:rPr>
              <a:t>Accessed 30 Aug 2016</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767834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B076F1-61AC-0F4F-AB58-9F125B5BD88B}"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94626" name="Rectangle 1026"/>
          <p:cNvSpPr>
            <a:spLocks noGrp="1" noRot="1" noChangeAspect="1" noChangeArrowheads="1"/>
          </p:cNvSpPr>
          <p:nvPr>
            <p:ph type="sldImg"/>
          </p:nvPr>
        </p:nvSpPr>
        <p:spPr>
          <a:solidFill>
            <a:srgbClr val="FFFFFF"/>
          </a:solidFill>
          <a:ln/>
        </p:spPr>
      </p:sp>
      <p:sp>
        <p:nvSpPr>
          <p:cNvPr id="794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E17715-FF0C-D647-BE68-39139E2E403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96674" name="Rectangle 1026"/>
          <p:cNvSpPr>
            <a:spLocks noGrp="1" noRot="1" noChangeAspect="1" noChangeArrowheads="1"/>
          </p:cNvSpPr>
          <p:nvPr>
            <p:ph type="sldImg"/>
          </p:nvPr>
        </p:nvSpPr>
        <p:spPr>
          <a:solidFill>
            <a:srgbClr val="FFFFFF"/>
          </a:solidFill>
          <a:ln/>
        </p:spPr>
      </p:sp>
      <p:sp>
        <p:nvSpPr>
          <p:cNvPr id="7966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b="1">
                <a:solidFill>
                  <a:prstClr val="black"/>
                </a:solidFill>
                <a:latin typeface="Arial" panose="020B0604020202020204" pitchFamily="34" charset="0"/>
              </a:rPr>
              <a:pPr/>
              <a:t>144</a:t>
            </a:fld>
            <a:endParaRPr lang="en-US" sz="1200" b="1" dirty="0">
              <a:solidFill>
                <a:prstClr val="black"/>
              </a:solidFill>
              <a:latin typeface="Arial" panose="020B0604020202020204" pitchFamily="34"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ru-RU" dirty="0"/>
              <a:t>"</a:t>
            </a:r>
            <a:r>
              <a:rPr lang="en-US" dirty="0"/>
              <a:t>See Picture #34. The river flowing east from the temple compound and getting deeper and wider.</a:t>
            </a:r>
          </a:p>
          <a:p>
            <a:r>
              <a:rPr lang="ar-SA" dirty="0"/>
              <a:t>حزقيال</a:t>
            </a:r>
            <a:r>
              <a:rPr lang="en-US" dirty="0"/>
              <a:t> 47:3-5, </a:t>
            </a:r>
            <a:r>
              <a:rPr lang="ru-RU" dirty="0"/>
              <a:t>"</a:t>
            </a:r>
            <a:r>
              <a:rPr lang="en-US" dirty="0"/>
              <a:t>And when the man that had the line in his hand went forth eastward, he measured a thousand cubits, and he brought me through the waters; the waters were to the ankles. Again he measured a thousand, and brought me through the waters; the waters were to the knees. Again he measured a thousand, and brought me through; the waters were to the loins. Afterward he measured a thousand; and it was a river that I could not pass over: for the waters were risen, waters to swim in.</a:t>
            </a:r>
            <a:r>
              <a:rPr lang="ru-RU" dirty="0"/>
              <a:t>"</a:t>
            </a:r>
            <a:r>
              <a:rPr lang="en-US" dirty="0"/>
              <a:t> The waters get deeper and deeper as they flow east. The angel is using the flax string to measure each 1000-cubit stretch. The angel gets to stay on dry ground, while </a:t>
            </a:r>
            <a:r>
              <a:rPr lang="ar-SA" dirty="0"/>
              <a:t>حزقيال</a:t>
            </a:r>
            <a:r>
              <a:rPr lang="en-US" dirty="0"/>
              <a:t> has to go through the water.</a:t>
            </a:r>
          </a:p>
          <a:p>
            <a:r>
              <a:rPr lang="en-US" dirty="0"/>
              <a:t>This passage is another reason why the word </a:t>
            </a:r>
            <a:r>
              <a:rPr lang="ru-RU" dirty="0"/>
              <a:t>"</a:t>
            </a:r>
            <a:r>
              <a:rPr lang="en-US" dirty="0"/>
              <a:t>reeds</a:t>
            </a:r>
            <a:r>
              <a:rPr lang="ru-RU" dirty="0"/>
              <a:t>"</a:t>
            </a:r>
            <a:r>
              <a:rPr lang="en-US" dirty="0"/>
              <a:t> in </a:t>
            </a:r>
            <a:r>
              <a:rPr lang="ar-SA" dirty="0"/>
              <a:t>حزقيال</a:t>
            </a:r>
            <a:r>
              <a:rPr lang="en-US" dirty="0"/>
              <a:t> 42:16-19 seems incongruous. If the angel brought the flax line to measure long distances, like these 1,000 cubit stretches, why would he use the reed to measure 500 reeds, or 3,000 cubits, in </a:t>
            </a:r>
            <a:r>
              <a:rPr lang="ar-SA" dirty="0"/>
              <a:t>حزقيال</a:t>
            </a:r>
            <a:r>
              <a:rPr lang="en-US" dirty="0"/>
              <a:t> 42? But if the word </a:t>
            </a:r>
            <a:r>
              <a:rPr lang="ru-RU" dirty="0"/>
              <a:t>"</a:t>
            </a:r>
            <a:r>
              <a:rPr lang="en-US" dirty="0"/>
              <a:t>reeds</a:t>
            </a:r>
            <a:r>
              <a:rPr lang="ru-RU" dirty="0"/>
              <a:t>"</a:t>
            </a:r>
            <a:r>
              <a:rPr lang="en-US" dirty="0"/>
              <a:t> was not in the original in 42:16-19, then the 500 cubit outside wall of the temple compound in </a:t>
            </a:r>
            <a:r>
              <a:rPr lang="ar-SA" dirty="0"/>
              <a:t>حزقيال</a:t>
            </a:r>
            <a:r>
              <a:rPr lang="en-US" dirty="0"/>
              <a:t> 42 was the longest distance the angel measured with the reed, and we could assume all longer distances were measured with the flax line, which would probably be in common medium cubits.</a:t>
            </a:r>
          </a:p>
          <a:p>
            <a:r>
              <a:rPr lang="ar-SA" dirty="0"/>
              <a:t>حزقيال</a:t>
            </a:r>
            <a:r>
              <a:rPr lang="en-US" dirty="0"/>
              <a:t> 47:7-8, </a:t>
            </a:r>
            <a:r>
              <a:rPr lang="ru-RU" dirty="0"/>
              <a:t>"</a:t>
            </a:r>
            <a:r>
              <a:rPr lang="en-US" dirty="0"/>
              <a:t>Now when I had returned, ... then said he unto me, These waters issue out toward the east country, and go down into the desert, and go into the sea: which being brought forth into the sea, the waters shall be healed.</a:t>
            </a:r>
            <a:r>
              <a:rPr lang="ru-RU" dirty="0"/>
              <a:t>"</a:t>
            </a:r>
            <a:r>
              <a:rPr lang="en-US" dirty="0"/>
              <a:t> The river from the temple goes down to the Dead Sea, and heals their salty waters.</a:t>
            </a:r>
          </a:p>
          <a:p>
            <a:r>
              <a:rPr lang="ar-SA" dirty="0"/>
              <a:t>حزقيال</a:t>
            </a:r>
            <a:r>
              <a:rPr lang="en-US" dirty="0"/>
              <a:t> 47:9-11, </a:t>
            </a:r>
            <a:r>
              <a:rPr lang="ru-RU" dirty="0"/>
              <a:t>"</a:t>
            </a:r>
            <a:r>
              <a:rPr lang="en-US" dirty="0"/>
              <a:t>And it shall come to pass, that every thing ... whithersoever the rivers shall come, shall live ... And ... fishers shall stand upon it from </a:t>
            </a:r>
            <a:r>
              <a:rPr lang="en-US" dirty="0" err="1"/>
              <a:t>Engedi</a:t>
            </a:r>
            <a:r>
              <a:rPr lang="en-US" dirty="0"/>
              <a:t> even unto </a:t>
            </a:r>
            <a:r>
              <a:rPr lang="en-US" dirty="0" err="1"/>
              <a:t>Eneglaim</a:t>
            </a:r>
            <a:r>
              <a:rPr lang="en-US" dirty="0"/>
              <a:t>, ... their fish shall be according to their kinds, as the fish of the great sea [the Mediterranean], exceeding many. But the miry places thereof and the marshes thereof shall not be healed; they shall be given to salt.</a:t>
            </a:r>
            <a:r>
              <a:rPr lang="ru-RU" dirty="0"/>
              <a:t>"</a:t>
            </a:r>
            <a:r>
              <a:rPr lang="en-US" dirty="0"/>
              <a:t> There</a:t>
            </a:r>
            <a:r>
              <a:rPr lang="uk-UA" dirty="0"/>
              <a:t>'</a:t>
            </a:r>
            <a:r>
              <a:rPr lang="en-US" dirty="0"/>
              <a:t>s no fish in the Dead Sea today, but there will be great fishing there soon.</a:t>
            </a:r>
          </a:p>
          <a:p>
            <a:r>
              <a:rPr lang="ar-SA" dirty="0"/>
              <a:t>حزقيال</a:t>
            </a:r>
            <a:r>
              <a:rPr lang="en-US" dirty="0"/>
              <a:t> 47:12, </a:t>
            </a:r>
            <a:r>
              <a:rPr lang="ru-RU" dirty="0"/>
              <a:t>"</a:t>
            </a:r>
            <a:r>
              <a:rPr lang="en-US" dirty="0"/>
              <a:t>And by the river upon the bank ... shall grow all trees for meat, whose leaf shall not fade, neither shall the fruit thereof be consumed: it shall bring forth new fruit according to his months, because their waters they issued out of the sanctuary: and the fruit thereof shall be for meat, and the leaf thereof for medicine.</a:t>
            </a:r>
            <a:r>
              <a:rPr lang="ru-RU" dirty="0"/>
              <a:t>"</a:t>
            </a:r>
            <a:r>
              <a:rPr lang="en-US" dirty="0"/>
              <a:t> The trees that are watered by the river from the temple will have leaves that provide healing, so no one will remain sick.</a:t>
            </a:r>
          </a:p>
          <a:p>
            <a:r>
              <a:rPr lang="en-US" dirty="0"/>
              <a:t>Not only will the waters go east and down to the Dead Sea, but half will go towards the Mediterranean Sea. Zechariah 14:8, </a:t>
            </a:r>
            <a:r>
              <a:rPr lang="ru-RU" dirty="0"/>
              <a:t>"</a:t>
            </a:r>
            <a:r>
              <a:rPr lang="en-US" dirty="0"/>
              <a:t>And it shall be in that day, that living waters shall go out from Jerusalem; half of them toward the former sea, and half of them toward the hinder sea: in summer [dryer season] and in winter [wetter season] shall it be.</a:t>
            </a:r>
            <a:r>
              <a:rPr lang="ru-RU" dirty="0"/>
              <a:t>"</a:t>
            </a:r>
            <a:endParaRPr lang="en-US" dirty="0"/>
          </a:p>
          <a:p>
            <a:r>
              <a:rPr lang="en-US" dirty="0"/>
              <a:t>In the east, the river can go down the great valley through the split in the Mount of Olives we talked about earlier to the Dead Sea. In the west, the waters from the temple, which may be at the highest point on the mountain, may first water the rest of the mountain via irrigation channels and so forth, before being gathered at the western base of the mountain to flow on to the Mediterranean. </a:t>
            </a:r>
            <a:r>
              <a:rPr lang="ru-RU" dirty="0"/>
              <a:t>"</a:t>
            </a:r>
            <a:r>
              <a:rPr lang="en-US" dirty="0"/>
              <a:t>Look upon Zion, the city of our solemnities, there the glorious LORD will be unto us a place of broad rivers and streams; wherein shall go no galley with oars, neither shall gallant ship pass thereby,</a:t>
            </a:r>
            <a:r>
              <a:rPr lang="ru-RU" dirty="0"/>
              <a:t>"</a:t>
            </a:r>
            <a:r>
              <a:rPr lang="en-US" dirty="0"/>
              <a:t> Is33:20,21. See picture #36. </a:t>
            </a:r>
            <a:r>
              <a:rPr lang="ru-RU" dirty="0"/>
              <a:t>"</a:t>
            </a:r>
            <a:r>
              <a:rPr lang="en-US" dirty="0"/>
              <a:t>I am the LORD your God dwelling in Zion, my holy mountain: ... in that day ... a fountain shall come forth out of the house of the LORD, and shall water the valley of Shittim,</a:t>
            </a:r>
            <a:r>
              <a:rPr lang="ru-RU" dirty="0"/>
              <a:t>"</a:t>
            </a:r>
            <a:r>
              <a:rPr lang="en-US" dirty="0"/>
              <a:t> Joel3:17-18.</a:t>
            </a:r>
            <a:r>
              <a:rPr lang="ru-RU" dirty="0"/>
              <a:t>"</a:t>
            </a:r>
            <a:endParaRPr lang="en-US" dirty="0"/>
          </a:p>
          <a:p>
            <a:endParaRPr lang="en-US" dirty="0"/>
          </a:p>
          <a:p>
            <a:r>
              <a:rPr lang="en-US" dirty="0"/>
              <a:t>Wayne </a:t>
            </a:r>
            <a:r>
              <a:rPr lang="en-US" dirty="0" err="1"/>
              <a:t>ODonnell</a:t>
            </a:r>
            <a:r>
              <a:rPr lang="en-US" dirty="0"/>
              <a:t>, </a:t>
            </a:r>
            <a:r>
              <a:rPr lang="ru-RU" dirty="0"/>
              <a:t>"</a:t>
            </a:r>
            <a:r>
              <a:rPr lang="ar-SA" dirty="0"/>
              <a:t>حزقيال</a:t>
            </a:r>
            <a:r>
              <a:rPr lang="en-US" dirty="0"/>
              <a:t> </a:t>
            </a:r>
            <a:r>
              <a:rPr lang="mr-IN" dirty="0"/>
              <a:t>40–48</a:t>
            </a:r>
            <a:r>
              <a:rPr lang="en-US" dirty="0"/>
              <a:t>: Tour of </a:t>
            </a:r>
            <a:r>
              <a:rPr lang="ar-SA" dirty="0"/>
              <a:t>حزقيال</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endParaRPr lang="en-US" dirty="0"/>
          </a:p>
          <a:p>
            <a:r>
              <a:rPr lang="en-US" dirty="0"/>
              <a:t>"The pictures in this chapter were taken from a video tour of a computer-generated model of the future Messianic Kingdom temple. The video tour is available from http://</a:t>
            </a:r>
            <a:r>
              <a:rPr lang="en-US" dirty="0" err="1"/>
              <a:t>bible.ag</a:t>
            </a:r>
            <a:r>
              <a:rPr lang="en-US" dirty="0"/>
              <a:t>. You can also download the computer model and the software to view it from Google SketchUp Warehouse, and walk through it yourself."</a:t>
            </a:r>
          </a:p>
          <a:p>
            <a:endParaRPr lang="en-US" dirty="0"/>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92EF383-8FFF-C749-9F55-18E1BD568464}"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98722" name="Rectangle 1026"/>
          <p:cNvSpPr>
            <a:spLocks noGrp="1" noRot="1" noChangeAspect="1" noChangeArrowheads="1"/>
          </p:cNvSpPr>
          <p:nvPr>
            <p:ph type="sldImg"/>
          </p:nvPr>
        </p:nvSpPr>
        <p:spPr>
          <a:solidFill>
            <a:srgbClr val="FFFFFF"/>
          </a:solidFill>
          <a:ln/>
        </p:spPr>
      </p:sp>
      <p:sp>
        <p:nvSpPr>
          <p:cNvPr id="7987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14AF721-662B-134D-BB51-A6ED0D4E39A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0770" name="Rectangle 1026"/>
          <p:cNvSpPr>
            <a:spLocks noGrp="1" noRot="1" noChangeAspect="1" noChangeArrowheads="1"/>
          </p:cNvSpPr>
          <p:nvPr>
            <p:ph type="sldImg"/>
          </p:nvPr>
        </p:nvSpPr>
        <p:spPr>
          <a:solidFill>
            <a:srgbClr val="FFFFFF"/>
          </a:solidFill>
          <a:ln/>
        </p:spPr>
      </p:sp>
      <p:sp>
        <p:nvSpPr>
          <p:cNvPr id="8007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C74FF18-8135-6C4E-BDCF-9D87EDD4632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2818" name="Rectangle 1026"/>
          <p:cNvSpPr>
            <a:spLocks noGrp="1" noRot="1" noChangeAspect="1" noChangeArrowheads="1"/>
          </p:cNvSpPr>
          <p:nvPr>
            <p:ph type="sldImg"/>
          </p:nvPr>
        </p:nvSpPr>
        <p:spPr>
          <a:solidFill>
            <a:srgbClr val="FFFFFF"/>
          </a:solidFill>
          <a:ln/>
        </p:spPr>
      </p:sp>
      <p:sp>
        <p:nvSpPr>
          <p:cNvPr id="80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his return, Jesus will split the Mount of Olives in half (Zechariah 14:4), making a large east-west valley for which to channel water eastward from Temple Mount all the way to the Dead Sea.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46935788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NLT 2</a:t>
            </a:r>
            <a:r>
              <a:rPr lang="en-US" baseline="30000" dirty="0"/>
              <a:t>nd</a:t>
            </a:r>
            <a:r>
              <a:rPr lang="en-US" dirty="0"/>
              <a:t> ed</a:t>
            </a:r>
          </a:p>
          <a:p>
            <a:endParaRPr lang="en-US" dirty="0"/>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a:t>The Millennial River from the Temple appears in Ezekiel 47:1-10, but also in Joel 3:17 and Zechariah 14:8. Ezekiel notes only the water flowing eastward, but Zechariah 14:8 adds that westward water will also reach the Mediterranean.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23449385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NLT 2</a:t>
            </a:r>
            <a:r>
              <a:rPr lang="en-US" baseline="30000" dirty="0"/>
              <a:t>nd</a:t>
            </a:r>
            <a:r>
              <a:rPr lang="en-US" dirty="0"/>
              <a:t> ed</a:t>
            </a:r>
          </a:p>
          <a:p>
            <a:endParaRPr lang="en-US" dirty="0"/>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a:t>The Millennial River from the Temple appears in Ezekiel 47:1-10, but also in Joel 3:17 and Zechariah 14:8.</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407160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1" name="Rectangle 2"/>
          <p:cNvSpPr>
            <a:spLocks noGrp="1" noRot="1" noChangeAspect="1" noChangeArrowheads="1"/>
          </p:cNvSpPr>
          <p:nvPr>
            <p:ph type="sldImg"/>
          </p:nvPr>
        </p:nvSpPr>
        <p:spPr>
          <a:solidFill>
            <a:srgbClr val="FFFFFF"/>
          </a:solidFill>
          <a:ln/>
        </p:spPr>
      </p:sp>
      <p:sp>
        <p:nvSpPr>
          <p:cNvPr id="80896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Israel grows crops next to the Dead Sea today. How? </a:t>
            </a:r>
          </a:p>
          <a:p>
            <a:r>
              <a:rPr lang="en-US" dirty="0">
                <a:latin typeface="Times New Roman" charset="0"/>
                <a:ea typeface="ＭＳ Ｐゴシック" charset="0"/>
                <a:cs typeface="ＭＳ Ｐゴシック" charset="0"/>
              </a:rPr>
              <a:t>• An underground oasis!</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153</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a:ea typeface="ＭＳ Ｐゴシック" pitchFamily="-112" charset="-128"/>
                <a:cs typeface="Arial"/>
              </a:rPr>
              <a:t>Repentance will bring restoration in a nation: Repentance in the USA is bringing about his blessing</a:t>
            </a:r>
            <a:r>
              <a:rPr kumimoji="1" lang="en-SG" sz="1200" kern="1200" dirty="0">
                <a:solidFill>
                  <a:schemeClr val="tx1"/>
                </a:solidFill>
                <a:effectLst/>
                <a:latin typeface="Arial"/>
                <a:ea typeface="ＭＳ Ｐゴシック" pitchFamily="-112" charset="-128"/>
                <a:cs typeface="Arial"/>
              </a:rPr>
              <a:t>.</a:t>
            </a:r>
          </a:p>
          <a:p>
            <a:r>
              <a:rPr kumimoji="1" lang="en-US" sz="1200" kern="1200" dirty="0">
                <a:solidFill>
                  <a:schemeClr val="tx1"/>
                </a:solidFill>
                <a:effectLst/>
                <a:latin typeface="Arial"/>
                <a:ea typeface="ＭＳ Ｐゴシック" pitchFamily="-112" charset="-128"/>
                <a:cs typeface="Arial"/>
              </a:rPr>
              <a:t>In April 2016, Antonin Scalia, the most conservative Supreme Court justice, died suddenly, and his body was pronounced dead by a coroner who never actually saw the body, then the body was cremated within hours. This set the stage for a huge showdown on whether the Court would shift to the Left for the next generation.</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 breaking point came in 2016 when the USA had a candidate (Hillary Clinton) running for office under FBI investigation who destroyed 30,000 government documents.</a:t>
            </a:r>
          </a:p>
          <a:p>
            <a:r>
              <a:rPr lang="en-US" dirty="0">
                <a:latin typeface="Arial"/>
                <a:cs typeface="Arial"/>
              </a:rPr>
              <a:t>God brought American Christians to this breaking point. Franklin Graham devoted the year to 50 prayer vigils—one on the steps of each capital of each state in the USA.</a:t>
            </a:r>
          </a:p>
          <a:p>
            <a:r>
              <a:rPr lang="en-US" dirty="0">
                <a:latin typeface="Arial"/>
                <a:cs typeface="Arial"/>
              </a:rPr>
              <a:t>Election night in Nov 2016 showed a huge lead for Clinton until a massive prayer effort nationwide surged at about 8-9 PM, when it totally shifted. </a:t>
            </a:r>
          </a:p>
          <a:p>
            <a:r>
              <a:rPr lang="en-US" dirty="0">
                <a:latin typeface="Arial"/>
                <a:cs typeface="Arial"/>
              </a:rPr>
              <a:t>The result? From 2008-2016, over 1000 liberal elected officials were removed from office, culminating in the first Republican president, House and Senate in nearly 100 years in 2016. Only 17 of the 50 state governors were liberal in 2016. </a:t>
            </a:r>
          </a:p>
          <a:p>
            <a:endParaRPr lang="en-US" dirty="0">
              <a:latin typeface="Arial"/>
              <a:cs typeface="Arial"/>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b="0" kern="1200" dirty="0">
                <a:solidFill>
                  <a:schemeClr val="tx1"/>
                </a:solidFill>
                <a:effectLst/>
                <a:latin typeface="Arial" panose="020B0604020202020204" pitchFamily="34" charset="0"/>
                <a:ea typeface="ＭＳ Ｐゴシック" pitchFamily="-112" charset="-128"/>
                <a:cs typeface="Arial" panose="020B0604020202020204" pitchFamily="34" charset="0"/>
              </a:rPr>
              <a:t>The culmination came on 7 April 2017 when Neil Gorsuch was confirmed to the Court, restoring the 5-4 Constitutional edge. This was by far the most enduring act President Trump had in his 4-year term of office from 2016-2020.</a:t>
            </a:r>
            <a:r>
              <a:rPr lang="en-SG" b="0" dirty="0">
                <a:effectLst/>
                <a:latin typeface="Arial" panose="020B0604020202020204" pitchFamily="34" charset="0"/>
                <a:cs typeface="Arial" panose="020B0604020202020204" pitchFamily="34" charset="0"/>
              </a:rPr>
              <a:t> He later went on to appoint two more Justices in this four-year term.</a:t>
            </a:r>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xfrm>
            <a:off x="8702578" y="6581001"/>
            <a:ext cx="44142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8B0E3E-4C19-1E4E-BB60-77CA9253717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kumimoji="1" lang="en-US" sz="1200" b="0" kern="1200" dirty="0">
                <a:solidFill>
                  <a:schemeClr val="tx1"/>
                </a:solidFill>
                <a:effectLst/>
                <a:latin typeface="Arial" panose="020B0604020202020204" pitchFamily="34" charset="0"/>
                <a:ea typeface="ＭＳ Ｐゴシック" pitchFamily="-112" charset="-128"/>
                <a:cs typeface="Arial" panose="020B0604020202020204" pitchFamily="34" charset="0"/>
              </a:rPr>
              <a:t>Repentance will bring restoration in a church: God wants our church to really trust him</a:t>
            </a:r>
            <a:r>
              <a:rPr kumimoji="1" lang="en-SG" sz="1200" b="0"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p>
          <a:p>
            <a:pPr eaLnBrk="1" hangingPunct="1"/>
            <a:r>
              <a:rPr lang="en-SG" b="0" dirty="0">
                <a:latin typeface="Arial" panose="020B0604020202020204" pitchFamily="34" charset="0"/>
                <a:ea typeface="ＭＳ Ｐゴシック" charset="0"/>
                <a:cs typeface="Arial" panose="020B0604020202020204" pitchFamily="34" charset="0"/>
              </a:rPr>
              <a:t>We still don’t see our need for him as we don’t see our need to pray.</a:t>
            </a:r>
          </a:p>
          <a:p>
            <a:pPr eaLnBrk="1" hangingPunct="1"/>
            <a:r>
              <a:rPr lang="en-SG" b="0" dirty="0">
                <a:latin typeface="Arial" panose="020B0604020202020204" pitchFamily="34" charset="0"/>
                <a:ea typeface="ＭＳ Ｐゴシック" charset="0"/>
                <a:cs typeface="Arial" panose="020B0604020202020204" pitchFamily="34" charset="0"/>
              </a:rPr>
              <a:t>We also need to be involved in his work: missions, teaching, accountability groups, finances, etc. </a:t>
            </a:r>
          </a:p>
          <a:p>
            <a:pPr eaLnBrk="1" hangingPunct="1"/>
            <a:endParaRPr lang="en-US" b="0" dirty="0">
              <a:latin typeface="Arial" panose="020B0604020202020204" pitchFamily="34" charset="0"/>
              <a:ea typeface="ＭＳ Ｐゴシック" charset="0"/>
              <a:cs typeface="Arial" panose="020B0604020202020204" pitchFamily="34" charset="0"/>
            </a:endParaRPr>
          </a:p>
          <a:p>
            <a:pPr eaLnBrk="1" hangingPunct="1"/>
            <a:r>
              <a:rPr lang="en-US" b="0" dirty="0">
                <a:latin typeface="Arial" panose="020B0604020202020204" pitchFamily="34" charset="0"/>
                <a:ea typeface="ＭＳ Ｐゴシック" charset="0"/>
                <a:cs typeface="Arial" panose="020B0604020202020204" pitchFamily="34" charset="0"/>
              </a:rPr>
              <a:t>——————————</a:t>
            </a:r>
          </a:p>
          <a:p>
            <a:pPr eaLnBrk="1" hangingPunct="1"/>
            <a:r>
              <a:rPr lang="en-US" b="0" dirty="0">
                <a:latin typeface="Arial" panose="020B0604020202020204" pitchFamily="34" charset="0"/>
                <a:ea typeface="ＭＳ Ｐゴシック" charset="0"/>
                <a:cs typeface="Arial" panose="020B0604020202020204" pitchFamily="34" charset="0"/>
              </a:rPr>
              <a:t>BE-05-Deut-82</a:t>
            </a:r>
          </a:p>
          <a:p>
            <a:pPr eaLnBrk="1" hangingPunct="1"/>
            <a:r>
              <a:rPr lang="en-US" b="0" dirty="0">
                <a:latin typeface="Arial" panose="020B0604020202020204" pitchFamily="34" charset="0"/>
                <a:ea typeface="ＭＳ Ｐゴシック" charset="0"/>
                <a:cs typeface="ＭＳ Ｐゴシック" charset="0"/>
              </a:rPr>
              <a:t>OP-05-Deut-71</a:t>
            </a:r>
          </a:p>
          <a:p>
            <a:pPr eaLnBrk="1" hangingPunct="1"/>
            <a:r>
              <a:rPr lang="en-US" b="0" dirty="0">
                <a:latin typeface="Arial" panose="020B0604020202020204" pitchFamily="34" charset="0"/>
                <a:ea typeface="ＭＳ Ｐゴシック" charset="0"/>
                <a:cs typeface="ＭＳ Ｐゴシック" charset="0"/>
              </a:rPr>
              <a:t>OS-05-Deut-237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OS-29-Joel-159</a:t>
            </a:r>
          </a:p>
          <a:p>
            <a:pPr eaLnBrk="1" hangingPunct="1"/>
            <a:endParaRPr lang="en-US" b="0" dirty="0">
              <a:latin typeface="Arial" panose="020B0604020202020204" pitchFamily="34" charset="0"/>
              <a:ea typeface="ＭＳ Ｐゴシック" charset="0"/>
              <a:cs typeface="ＭＳ Ｐゴシック" charset="0"/>
            </a:endParaRPr>
          </a:p>
          <a:p>
            <a:pPr eaLnBrk="1" hangingPunct="1"/>
            <a:endParaRPr lang="en-US" b="0"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b="1" dirty="0">
                <a:latin typeface="Arial" panose="020B0604020202020204" pitchFamily="34" charset="0"/>
                <a:cs typeface="Arial" panose="020B0604020202020204" pitchFamily="34" charset="0"/>
              </a:rPr>
              <a:t>لذا عد إلى سؤالنا الأصلي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latin typeface="Arial" panose="020B0604020202020204" pitchFamily="34" charset="0"/>
                <a:cs typeface="Arial" panose="020B0604020202020204" pitchFamily="34" charset="0"/>
              </a:rPr>
              <a:t>God makes things difficult, so we refocus on him, and this change of mind renews our lives.</a:t>
            </a:r>
          </a:p>
          <a:p>
            <a:endParaRPr lang="en-US" dirty="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b="1" dirty="0">
                <a:latin typeface="Arial" panose="020B0604020202020204" pitchFamily="34" charset="0"/>
                <a:cs typeface="Arial" panose="020B0604020202020204" pitchFamily="34" charset="0"/>
              </a:rPr>
              <a:t>لذا عد إلى سؤالنا الأصلي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t>أوقات الصعوبة هي أوقات رائعة لتغيير وجهات نظرنا. </a:t>
            </a:r>
            <a:endParaRPr lang="en-US" dirty="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b="1" dirty="0">
                <a:latin typeface="Arial" panose="020B0604020202020204" pitchFamily="34" charset="0"/>
                <a:cs typeface="Arial" panose="020B0604020202020204" pitchFamily="34" charset="0"/>
              </a:rPr>
              <a:t>تغيير أفكارنا عن الله يقودنا الى تغيير مستقبلنا.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a:ea typeface="ＭＳ Ｐゴシック" pitchFamily="-112" charset="-128"/>
                <a:cs typeface="Arial"/>
              </a:rPr>
              <a:t>The book </a:t>
            </a:r>
            <a:r>
              <a:rPr kumimoji="1" lang="en-US" sz="1200" i="1" kern="1200" dirty="0">
                <a:solidFill>
                  <a:schemeClr val="tx1"/>
                </a:solidFill>
                <a:effectLst/>
                <a:latin typeface="Arial"/>
                <a:ea typeface="ＭＳ Ｐゴシック" pitchFamily="-112" charset="-128"/>
                <a:cs typeface="Arial"/>
              </a:rPr>
              <a:t>Celebration of Discipline</a:t>
            </a:r>
            <a:r>
              <a:rPr kumimoji="1" lang="en-US" sz="1200" kern="1200" dirty="0">
                <a:solidFill>
                  <a:schemeClr val="tx1"/>
                </a:solidFill>
                <a:effectLst/>
                <a:latin typeface="Arial"/>
                <a:ea typeface="ＭＳ Ｐゴシック" pitchFamily="-112" charset="-128"/>
                <a:cs typeface="Arial"/>
              </a:rPr>
              <a:t> shows the value of the spiritual disciplines</a:t>
            </a:r>
            <a:r>
              <a:rPr kumimoji="1" lang="en-SG" sz="1200" kern="1200" dirty="0">
                <a:solidFill>
                  <a:schemeClr val="tx1"/>
                </a:solidFill>
                <a:effectLst/>
                <a:latin typeface="Arial"/>
                <a:ea typeface="ＭＳ Ｐゴシック" pitchFamily="-112" charset="-128"/>
                <a:cs typeface="Arial"/>
              </a:rPr>
              <a:t>.</a:t>
            </a:r>
            <a:endParaRPr lang="en-US" dirty="0">
              <a:latin typeface="Arial"/>
              <a:cs typeface="Arial"/>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OP Arabic OT Preaching</a:t>
            </a:r>
          </a:p>
        </p:txBody>
      </p:sp>
    </p:spTree>
    <p:extLst>
      <p:ext uri="{BB962C8B-B14F-4D97-AF65-F5344CB8AC3E}">
        <p14:creationId xmlns:p14="http://schemas.microsoft.com/office/powerpoint/2010/main" val="11884575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authors wrote this small prophecy called Joel? </a:t>
            </a:r>
          </a:p>
          <a:p>
            <a:r>
              <a:rPr lang="en-US" dirty="0"/>
              <a:t>• Some scholars argue that chapters 1 and chapters 2–3 supposedly have a different writing style, thus indicating two or more authors.</a:t>
            </a:r>
          </a:p>
          <a:p>
            <a:r>
              <a:rPr lang="en-US" dirty="0"/>
              <a:t>• Others add that the content also differs, which is true in that it speaks of both judgment and blessing. But this does not mean that two or more authors penned it. The same Joel could speak positively and negatively, as we do today.</a:t>
            </a:r>
          </a:p>
          <a:p>
            <a:endParaRPr lang="en-US" dirty="0"/>
          </a:p>
        </p:txBody>
      </p:sp>
      <p:sp>
        <p:nvSpPr>
          <p:cNvPr id="4" name="Slide Number Placeholder 3"/>
          <p:cNvSpPr>
            <a:spLocks noGrp="1"/>
          </p:cNvSpPr>
          <p:nvPr>
            <p:ph type="sldNum" sz="quarter" idx="5"/>
          </p:nvPr>
        </p:nvSpPr>
        <p:spPr/>
        <p:txBody>
          <a:bodyPr/>
          <a:lstStyle/>
          <a:p>
            <a:pPr>
              <a:defRPr/>
            </a:pPr>
            <a:fld id="{93DA688C-5BD7-C344-B3B7-D1D16C19A52A}" type="slidenum">
              <a:rPr lang="en-US" smtClean="0"/>
              <a:pPr>
                <a:defRPr/>
              </a:pPr>
              <a:t>173</a:t>
            </a:fld>
            <a:endParaRPr lang="en-US"/>
          </a:p>
        </p:txBody>
      </p:sp>
    </p:spTree>
    <p:extLst>
      <p:ext uri="{BB962C8B-B14F-4D97-AF65-F5344CB8AC3E}">
        <p14:creationId xmlns:p14="http://schemas.microsoft.com/office/powerpoint/2010/main" val="202411353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20CD464-A748-9E43-AD5D-DBE7B6AE7DA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latin typeface="Times New Roman" charset="0"/>
                <a:ea typeface="ＭＳ Ｐゴシック" charset="0"/>
                <a:cs typeface="ＭＳ Ｐゴシック" charset="0"/>
              </a:rPr>
              <a:t>The Day of the LORD theme appears in every prophetic writing except Jonah. It has a dual emphasis where judgment is followed by blessing. In the near fulfillment, it warns of the judgment of Israel in the Assyrian captivity or of Judah in the Babylonian exile. </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dirty="0">
              <a:latin typeface="Times New Roman" charset="0"/>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a:latin typeface="Times New Roman" charset="0"/>
                <a:ea typeface="ＭＳ Ｐゴシック" charset="0"/>
                <a:cs typeface="ＭＳ Ｐゴシック" charset="0"/>
              </a:rPr>
              <a:t>But the ultimate referent is the the judgment of the whole earth for a short period, followed by a long era of blessing. Daniel 9:27 identifies this judgment as lasting seven years. Daniel also divides that period into two segments lasting 3.5 years </a:t>
            </a:r>
            <a:r>
              <a:rPr lang="en-US" sz="1200" kern="0" dirty="0">
                <a:effectLst>
                  <a:glow rad="228600">
                    <a:schemeClr val="accent4">
                      <a:satMod val="175000"/>
                      <a:alpha val="96000"/>
                    </a:schemeClr>
                  </a:glow>
                  <a:outerShdw blurRad="38100" dist="38100" dir="2700000" algn="tl">
                    <a:srgbClr val="000000">
                      <a:alpha val="43137"/>
                    </a:srgbClr>
                  </a:outerShdw>
                </a:effectLst>
              </a:rPr>
              <a:t>(Dan 7:25; 12:7; Rev. 12:14) which Revelation calls “42 </a:t>
            </a:r>
            <a:r>
              <a:rPr lang="en-US" sz="1200" kern="0" dirty="0">
                <a:solidFill>
                  <a:srgbClr val="FFFF00"/>
                </a:solidFill>
                <a:effectLst>
                  <a:glow rad="228600">
                    <a:schemeClr val="accent4">
                      <a:satMod val="175000"/>
                      <a:alpha val="96000"/>
                    </a:schemeClr>
                  </a:glow>
                  <a:outerShdw blurRad="38100" dist="38100" dir="2700000" algn="tl">
                    <a:srgbClr val="000000">
                      <a:alpha val="43137"/>
                    </a:srgbClr>
                  </a:outerShdw>
                </a:effectLst>
              </a:rPr>
              <a:t>months</a:t>
            </a:r>
            <a:r>
              <a:rPr lang="en-US" sz="1200" kern="0" dirty="0">
                <a:effectLst>
                  <a:glow rad="228600">
                    <a:schemeClr val="accent4">
                      <a:satMod val="175000"/>
                      <a:alpha val="96000"/>
                    </a:schemeClr>
                  </a:glow>
                  <a:outerShdw blurRad="38100" dist="38100" dir="2700000" algn="tl">
                    <a:srgbClr val="000000">
                      <a:alpha val="43137"/>
                    </a:srgbClr>
                  </a:outerShdw>
                </a:effectLst>
              </a:rPr>
              <a:t>” (Rev 13:5) or “1260 </a:t>
            </a:r>
            <a:r>
              <a:rPr lang="en-US" sz="1200" kern="0" dirty="0">
                <a:solidFill>
                  <a:srgbClr val="FFFF00"/>
                </a:solidFill>
                <a:effectLst>
                  <a:glow rad="228600">
                    <a:schemeClr val="accent4">
                      <a:satMod val="175000"/>
                      <a:alpha val="96000"/>
                    </a:schemeClr>
                  </a:glow>
                  <a:outerShdw blurRad="38100" dist="38100" dir="2700000" algn="tl">
                    <a:srgbClr val="000000">
                      <a:alpha val="43137"/>
                    </a:srgbClr>
                  </a:outerShdw>
                </a:effectLst>
              </a:rPr>
              <a:t>days</a:t>
            </a:r>
            <a:r>
              <a:rPr lang="en-US" sz="1200" kern="0" dirty="0">
                <a:effectLst>
                  <a:glow rad="228600">
                    <a:schemeClr val="accent4">
                      <a:satMod val="175000"/>
                      <a:alpha val="96000"/>
                    </a:schemeClr>
                  </a:glow>
                  <a:outerShdw blurRad="38100" dist="38100" dir="2700000" algn="tl">
                    <a:srgbClr val="000000">
                      <a:alpha val="43137"/>
                    </a:srgbClr>
                  </a:outerShdw>
                </a:effectLst>
              </a:rPr>
              <a:t>” (Rev 12:6)</a:t>
            </a:r>
            <a:r>
              <a:rPr lang="en-US" dirty="0">
                <a:latin typeface="Times New Roman" charset="0"/>
                <a:ea typeface="ＭＳ Ｐゴシック" charset="0"/>
                <a:cs typeface="ＭＳ Ｐゴシック" charset="0"/>
              </a:rPr>
              <a:t>.</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The NT builds upon this common OT teaching regarding the blessing period. When we get to Rev 20:1-6, we see that the blessing of the kingdom era will last 1000 years.</a:t>
            </a:r>
          </a:p>
          <a:p>
            <a:r>
              <a:rPr lang="en-US" dirty="0">
                <a:latin typeface="Times New Roman" charset="0"/>
                <a:ea typeface="ＭＳ Ｐゴシック" charset="0"/>
                <a:cs typeface="ＭＳ Ｐゴシック" charset="0"/>
              </a:rPr>
              <a:t>————————————</a:t>
            </a:r>
          </a:p>
          <a:p>
            <a:r>
              <a:rPr lang="en-US" dirty="0">
                <a:latin typeface="Times New Roman" charset="0"/>
                <a:ea typeface="ＭＳ Ｐゴシック" charset="0"/>
                <a:cs typeface="ＭＳ Ｐゴシック" charset="0"/>
              </a:rPr>
              <a:t>OS-29-Joel-90, 176</a:t>
            </a:r>
          </a:p>
          <a:p>
            <a:r>
              <a:rPr lang="en-US" dirty="0">
                <a:latin typeface="Times New Roman" charset="0"/>
                <a:ea typeface="ＭＳ Ｐゴシック" charset="0"/>
                <a:cs typeface="ＭＳ Ｐゴシック" charset="0"/>
              </a:rPr>
              <a:t>OS-36-Zephaniah-132</a:t>
            </a:r>
          </a:p>
        </p:txBody>
      </p:sp>
    </p:spTree>
    <p:extLst>
      <p:ext uri="{BB962C8B-B14F-4D97-AF65-F5344CB8AC3E}">
        <p14:creationId xmlns:p14="http://schemas.microsoft.com/office/powerpoint/2010/main" val="4229506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t>أوقات الصعوبة هي أوقات رائعة لتغيير وجهات نظرنا. </a:t>
            </a:r>
            <a:endParaRPr lang="en-US" dirty="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OS is OT Survey</a:t>
            </a:r>
            <a:r>
              <a:rPr lang="en-US" b="1" baseline="0" dirty="0">
                <a:latin typeface="Arial" panose="020B0604020202020204" pitchFamily="34" charset="0"/>
                <a:ea typeface="ＭＳ Ｐゴシック" charset="0"/>
                <a:cs typeface="ＭＳ Ｐゴシック" charset="0"/>
              </a:rPr>
              <a:t> (</a:t>
            </a:r>
            <a:r>
              <a:rPr lang="en-US" b="1" baseline="0" dirty="0" err="1">
                <a:latin typeface="Arial" panose="020B0604020202020204" pitchFamily="34" charset="0"/>
                <a:ea typeface="ＭＳ Ｐゴシック" charset="0"/>
                <a:cs typeface="ＭＳ Ｐゴシック" charset="0"/>
              </a:rPr>
              <a:t>os</a:t>
            </a:r>
            <a:r>
              <a:rPr lang="en-US" b="1" baseline="0" dirty="0">
                <a:latin typeface="Arial" panose="020B0604020202020204" pitchFamily="34" charset="0"/>
                <a:ea typeface="ＭＳ Ｐゴシック" charset="0"/>
                <a:cs typeface="ＭＳ Ｐゴシック" charset="0"/>
              </a:rPr>
              <a:t>)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050258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b="1" dirty="0">
                <a:latin typeface="Arial" panose="020B0604020202020204" pitchFamily="34" charset="0"/>
                <a:cs typeface="Arial" panose="020B0604020202020204" pitchFamily="34" charset="0"/>
              </a:rPr>
              <a:t>تغيير أفكارنا عن الله يقودنا الى تغيير مستقبلنا.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325E1D-E49F-7747-A79C-CAC8D6308096}" type="slidenum">
              <a:rPr kumimoji="0" lang="en-US" sz="1200" b="0" i="0" u="none" strike="noStrike" kern="1200" cap="none" spc="0" normalizeH="0" baseline="0" noProof="0">
                <a:ln>
                  <a:noFill/>
                </a:ln>
                <a:solidFill>
                  <a:prstClr val="black"/>
                </a:solidFill>
                <a:effectLst/>
                <a:uLnTx/>
                <a:uFillTx/>
                <a:latin typeface="Times New Roman" charset="0"/>
                <a:ea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Times New Roman" charset="0"/>
              <a:ea typeface="Osaka" charset="0"/>
            </a:endParaRPr>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B73C010-2D26-5649-ADE3-69E75CD5359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eaLnBrk="1" hangingPunct="1"/>
            <a:r>
              <a:rPr lang="ar-JO" dirty="0">
                <a:latin typeface="Times New Roman" charset="0"/>
                <a:cs typeface="Geneva" charset="0"/>
              </a:rPr>
              <a:t>ومع ذلك قد تكون هناك فجوات بين القمم. هذه لم ترى من قبل الأنبياء الذين عرفوا أنهم تحدثوا عن المستقبل فقط، لكنهم لم يعرفوا إلى أي مدى تشير نبوءاتهم. بشكل عام وجد هناك خمس فترات زمنية، تخللت عصر النبي نفسه.</a:t>
            </a:r>
            <a:endParaRPr lang="en-US" dirty="0">
              <a:latin typeface="Times New Roman" charset="0"/>
              <a:cs typeface="Geneva" charset="0"/>
            </a:endParaRPr>
          </a:p>
          <a:p>
            <a:pPr algn="r" eaLnBrk="1" hangingPunct="1"/>
            <a:endParaRPr lang="en-US" dirty="0">
              <a:latin typeface="Times New Roman" charset="0"/>
              <a:cs typeface="Geneva" charset="0"/>
            </a:endParaRPr>
          </a:p>
          <a:p>
            <a:pPr eaLnBrk="1" hangingPunct="1"/>
            <a:r>
              <a:rPr lang="en-US" dirty="0">
                <a:latin typeface="Times New Roman" charset="0"/>
                <a:cs typeface="Geneva" charset="0"/>
              </a:rPr>
              <a:t>The prophets often looked to the future, </a:t>
            </a:r>
            <a:r>
              <a:rPr lang="en-US" baseline="0" dirty="0">
                <a:latin typeface="Times New Roman" charset="0"/>
                <a:cs typeface="Geneva" charset="0"/>
              </a:rPr>
              <a:t>but did not know how far their prophecies referred. It is like a person standing on mountain looking into the distance and seeing what appears to be the same mountain. However, the person standing at these same mountains from the side can clearly see significant gaps between the peaks. Such is the viewpoint that we have thousands of years later. Generally there existed five time periods, including the prophet’s own era.</a:t>
            </a:r>
          </a:p>
          <a:p>
            <a:pPr eaLnBrk="1" hangingPunct="1"/>
            <a:r>
              <a:rPr lang="en-US" baseline="0" dirty="0">
                <a:latin typeface="Times New Roman" charset="0"/>
                <a:cs typeface="Geneva" charset="0"/>
              </a:rPr>
              <a:t>____________</a:t>
            </a:r>
          </a:p>
          <a:p>
            <a:pPr eaLnBrk="1" hangingPunct="1"/>
            <a:r>
              <a:rPr lang="en-US" baseline="0" dirty="0">
                <a:latin typeface="Times New Roman" charset="0"/>
                <a:cs typeface="Geneva" charset="0"/>
              </a:rPr>
              <a:t>Common Slides English-151</a:t>
            </a:r>
          </a:p>
          <a:p>
            <a:pPr eaLnBrk="1" hangingPunct="1"/>
            <a:r>
              <a:rPr lang="en-US" baseline="0" dirty="0">
                <a:latin typeface="Times New Roman" charset="0"/>
                <a:cs typeface="Geneva" charset="0"/>
              </a:rPr>
              <a:t>BE-31-Obadiah-64</a:t>
            </a:r>
          </a:p>
          <a:p>
            <a:pPr eaLnBrk="1" hangingPunct="1"/>
            <a:r>
              <a:rPr lang="en-US" baseline="0" dirty="0">
                <a:latin typeface="Times New Roman" charset="0"/>
                <a:cs typeface="Geneva" charset="0"/>
              </a:rPr>
              <a:t>OS-OT_Book_Overviews-782_pp42a_and_347a-613</a:t>
            </a:r>
          </a:p>
          <a:p>
            <a:pPr eaLnBrk="1" hangingPunct="1"/>
            <a:r>
              <a:rPr lang="en-US" baseline="0" dirty="0">
                <a:latin typeface="Times New Roman" charset="0"/>
                <a:cs typeface="Geneva" charset="0"/>
              </a:rPr>
              <a:t>OS-23-Prophets_Introduction-19</a:t>
            </a:r>
          </a:p>
          <a:p>
            <a:pPr eaLnBrk="1" hangingPunct="1"/>
            <a:r>
              <a:rPr lang="en-US" baseline="0" dirty="0">
                <a:latin typeface="Times New Roman" charset="0"/>
                <a:cs typeface="Geneva" charset="0"/>
              </a:rPr>
              <a:t>OS-31-Obadiah-13</a:t>
            </a:r>
          </a:p>
          <a:p>
            <a:pPr algn="r" eaLnBrk="1" hangingPunct="1"/>
            <a:endParaRPr lang="en-US" dirty="0">
              <a:latin typeface="Times New Roman" charset="0"/>
              <a:cs typeface="Geneva"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325E1D-E49F-7747-A79C-CAC8D6308096}" type="slidenum">
              <a:rPr kumimoji="0" lang="en-US" sz="1200" b="0" i="0" u="none" strike="noStrike" kern="1200" cap="none" spc="0" normalizeH="0" baseline="0" noProof="0">
                <a:ln>
                  <a:noFill/>
                </a:ln>
                <a:solidFill>
                  <a:prstClr val="black"/>
                </a:solidFill>
                <a:effectLst/>
                <a:uLnTx/>
                <a:uFillTx/>
                <a:latin typeface="Times New Roman" charset="0"/>
                <a:ea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Times New Roman" charset="0"/>
              <a:ea typeface="Osaka" charset="0"/>
            </a:endParaRPr>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76F4C9-88F0-244C-A92C-9EC1AE94DF4D}" type="slidenum">
              <a:rPr lang="en-US" sz="1200">
                <a:solidFill>
                  <a:prstClr val="black"/>
                </a:solidFill>
                <a:latin typeface="Times New Roman" charset="0"/>
              </a:rPr>
              <a:pPr/>
              <a:t>26</a:t>
            </a:fld>
            <a:endParaRPr lang="en-US" sz="1200">
              <a:solidFill>
                <a:prstClr val="black"/>
              </a:solidFill>
              <a:latin typeface="Times New Roman" charset="0"/>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b="1" dirty="0">
                <a:solidFill>
                  <a:schemeClr val="tx1"/>
                </a:solidFill>
                <a:latin typeface="Arial" panose="020B0604020202020204" pitchFamily="34" charset="0"/>
                <a:cs typeface="Arial" panose="020B0604020202020204" pitchFamily="34" charset="0"/>
              </a:rPr>
              <a:t>WHOLE ARTICLE BROKEN INTO PARTS IN FOLLOWING SLIDES:</a:t>
            </a:r>
          </a:p>
          <a:p>
            <a:endParaRPr lang="en-SG" b="1" dirty="0">
              <a:solidFill>
                <a:schemeClr val="tx1"/>
              </a:solidFill>
              <a:latin typeface="Arial" panose="020B0604020202020204" pitchFamily="34" charset="0"/>
              <a:cs typeface="Arial" panose="020B0604020202020204" pitchFamily="34" charset="0"/>
            </a:endParaRPr>
          </a:p>
          <a:p>
            <a:r>
              <a:rPr lang="en-SG" b="1" dirty="0">
                <a:solidFill>
                  <a:schemeClr val="tx1"/>
                </a:solidFill>
                <a:latin typeface="Arial" panose="020B0604020202020204" pitchFamily="34" charset="0"/>
                <a:cs typeface="Arial" panose="020B0604020202020204" pitchFamily="34" charset="0"/>
              </a:rPr>
              <a:t>In 1937, aboard slowly-moving trains, the Army National Guard </a:t>
            </a:r>
            <a:r>
              <a:rPr lang="en-SG" b="1"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used flamethrowers</a:t>
            </a:r>
            <a:r>
              <a:rPr lang="en-SG" b="1" dirty="0">
                <a:solidFill>
                  <a:schemeClr val="tx1"/>
                </a:solidFill>
                <a:latin typeface="Arial" panose="020B0604020202020204" pitchFamily="34" charset="0"/>
                <a:cs typeface="Arial" panose="020B0604020202020204" pitchFamily="34" charset="0"/>
              </a:rPr>
              <a:t> in an attempt to quell a relentless plague of locusts crossing through Colorado.</a:t>
            </a:r>
          </a:p>
          <a:p>
            <a:r>
              <a:rPr lang="en-SG" b="1" dirty="0">
                <a:solidFill>
                  <a:schemeClr val="tx1"/>
                </a:solidFill>
                <a:latin typeface="Arial" panose="020B0604020202020204" pitchFamily="34" charset="0"/>
                <a:cs typeface="Arial" panose="020B0604020202020204" pitchFamily="34" charset="0"/>
              </a:rPr>
              <a:t>But the flamethrowers failed. And so did explosives. The locusts easily endured, devouring farmland.</a:t>
            </a:r>
          </a:p>
          <a:p>
            <a:r>
              <a:rPr lang="en-SG" b="1" dirty="0">
                <a:solidFill>
                  <a:schemeClr val="tx1"/>
                </a:solidFill>
                <a:latin typeface="Arial" panose="020B0604020202020204" pitchFamily="34" charset="0"/>
                <a:cs typeface="Arial" panose="020B0604020202020204" pitchFamily="34" charset="0"/>
              </a:rPr>
              <a:t>Over 80 years later, great locust swarms still can't be contained. Last week, the </a:t>
            </a:r>
            <a:r>
              <a:rPr lang="en-SG" b="1"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U.N. announced</a:t>
            </a:r>
            <a:r>
              <a:rPr lang="en-SG" b="1" dirty="0">
                <a:solidFill>
                  <a:schemeClr val="tx1"/>
                </a:solidFill>
                <a:latin typeface="Arial" panose="020B0604020202020204" pitchFamily="34" charset="0"/>
                <a:cs typeface="Arial" panose="020B0604020202020204" pitchFamily="34" charset="0"/>
              </a:rPr>
              <a:t> that desert locusts — the most devastating type — descended upon East Africa, and over the coming months the insects may increase their populations by a whopping 500-fold. "Kenya has not faced a locust threat of this magnitude in 70 years," the U.N. said. </a:t>
            </a:r>
          </a:p>
          <a:p>
            <a:r>
              <a:rPr lang="en-SG" b="1" dirty="0">
                <a:solidFill>
                  <a:schemeClr val="tx1"/>
                </a:solidFill>
                <a:latin typeface="Arial" panose="020B0604020202020204" pitchFamily="34" charset="0"/>
                <a:cs typeface="Arial" panose="020B0604020202020204" pitchFamily="34" charset="0"/>
              </a:rPr>
              <a:t>A single swarm of locusts, which are voracious grasshopper species that can spread over </a:t>
            </a:r>
            <a:r>
              <a:rPr lang="en-SG" b="1"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460-square miles of land</a:t>
            </a:r>
            <a:r>
              <a:rPr lang="en-SG" b="1" dirty="0">
                <a:solidFill>
                  <a:schemeClr val="tx1"/>
                </a:solidFill>
                <a:latin typeface="Arial" panose="020B0604020202020204" pitchFamily="34" charset="0"/>
                <a:cs typeface="Arial" panose="020B0604020202020204" pitchFamily="34" charset="0"/>
              </a:rPr>
              <a:t>, have been a scourge — at least through the eyes of humans — for thousands of years. In more modern times, the British </a:t>
            </a:r>
            <a:r>
              <a:rPr lang="en-SG" b="1" dirty="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formed an anti-locust unit</a:t>
            </a:r>
            <a:r>
              <a:rPr lang="en-SG" b="1" dirty="0">
                <a:solidFill>
                  <a:schemeClr val="tx1"/>
                </a:solidFill>
                <a:latin typeface="Arial" panose="020B0604020202020204" pitchFamily="34" charset="0"/>
                <a:cs typeface="Arial" panose="020B0604020202020204" pitchFamily="34" charset="0"/>
              </a:rPr>
              <a:t> at the height of World War II to combat the pests </a:t>
            </a:r>
            <a:r>
              <a:rPr lang="en-SG" b="1" dirty="0">
                <a:solidFill>
                  <a:schemeClr val="tx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in Africa</a:t>
            </a:r>
            <a:r>
              <a:rPr lang="en-SG" b="1" dirty="0">
                <a:solidFill>
                  <a:schemeClr val="tx1"/>
                </a:solidFill>
                <a:latin typeface="Arial" panose="020B0604020202020204" pitchFamily="34" charset="0"/>
                <a:cs typeface="Arial" panose="020B0604020202020204" pitchFamily="34" charset="0"/>
              </a:rPr>
              <a:t> and the Middle East, and a New York Times reporter </a:t>
            </a:r>
            <a:r>
              <a:rPr lang="en-SG" b="1" dirty="0">
                <a:solidFill>
                  <a:schemeClr val="tx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pondered</a:t>
            </a:r>
            <a:r>
              <a:rPr lang="en-SG" b="1" dirty="0">
                <a:solidFill>
                  <a:schemeClr val="tx1"/>
                </a:solidFill>
                <a:latin typeface="Arial" panose="020B0604020202020204" pitchFamily="34" charset="0"/>
                <a:cs typeface="Arial" panose="020B0604020202020204" pitchFamily="34" charset="0"/>
              </a:rPr>
              <a:t>, in 1976, if "swarms that darken the sky" and "denude the land of crops" could be eliminated by progressing technology. Still today, the locust affliction continues.</a:t>
            </a:r>
          </a:p>
          <a:p>
            <a:r>
              <a:rPr lang="en-SG" b="1" dirty="0">
                <a:solidFill>
                  <a:schemeClr val="tx1"/>
                </a:solidFill>
                <a:latin typeface="Arial" panose="020B0604020202020204" pitchFamily="34" charset="0"/>
                <a:cs typeface="Arial" panose="020B0604020202020204" pitchFamily="34" charset="0"/>
              </a:rPr>
              <a:t>"It's not surprising to me that we still don’t have a grip on this," said Iain </a:t>
            </a:r>
            <a:r>
              <a:rPr lang="en-SG" b="1" dirty="0" err="1">
                <a:solidFill>
                  <a:schemeClr val="tx1"/>
                </a:solidFill>
                <a:latin typeface="Arial" panose="020B0604020202020204" pitchFamily="34" charset="0"/>
                <a:cs typeface="Arial" panose="020B0604020202020204" pitchFamily="34" charset="0"/>
              </a:rPr>
              <a:t>Couzin</a:t>
            </a:r>
            <a:r>
              <a:rPr lang="en-SG" b="1" dirty="0">
                <a:solidFill>
                  <a:schemeClr val="tx1"/>
                </a:solidFill>
                <a:latin typeface="Arial" panose="020B0604020202020204" pitchFamily="34" charset="0"/>
                <a:cs typeface="Arial" panose="020B0604020202020204" pitchFamily="34" charset="0"/>
              </a:rPr>
              <a:t>, the director of the Max Planck Institute of Animal </a:t>
            </a:r>
            <a:r>
              <a:rPr lang="en-SG" b="1" dirty="0" err="1">
                <a:solidFill>
                  <a:schemeClr val="tx1"/>
                </a:solidFill>
                <a:latin typeface="Arial" panose="020B0604020202020204" pitchFamily="34" charset="0"/>
                <a:cs typeface="Arial" panose="020B0604020202020204" pitchFamily="34" charset="0"/>
              </a:rPr>
              <a:t>Behavior</a:t>
            </a:r>
            <a:r>
              <a:rPr lang="en-SG" b="1" dirty="0">
                <a:solidFill>
                  <a:schemeClr val="tx1"/>
                </a:solidFill>
                <a:latin typeface="Arial" panose="020B0604020202020204" pitchFamily="34" charset="0"/>
                <a:cs typeface="Arial" panose="020B0604020202020204" pitchFamily="34" charset="0"/>
              </a:rPr>
              <a:t> who researches locust swarms. </a:t>
            </a:r>
          </a:p>
          <a:p>
            <a:r>
              <a:rPr lang="en-SG" b="1" dirty="0">
                <a:solidFill>
                  <a:schemeClr val="tx1"/>
                </a:solidFill>
                <a:latin typeface="Arial" panose="020B0604020202020204" pitchFamily="34" charset="0"/>
                <a:cs typeface="Arial" panose="020B0604020202020204" pitchFamily="34" charset="0"/>
              </a:rPr>
              <a:t>Today, the best humanity can do is try and predict where the swarms will form before a massive population outbreak can occur and ultimately consume vast tracts of crops, which are often rural people's sustenance. "You need to catch it early," said Rick </a:t>
            </a:r>
            <a:r>
              <a:rPr lang="en-SG" b="1" dirty="0" err="1">
                <a:solidFill>
                  <a:schemeClr val="tx1"/>
                </a:solidFill>
                <a:latin typeface="Arial" panose="020B0604020202020204" pitchFamily="34" charset="0"/>
                <a:cs typeface="Arial" panose="020B0604020202020204" pitchFamily="34" charset="0"/>
              </a:rPr>
              <a:t>Overson</a:t>
            </a:r>
            <a:r>
              <a:rPr lang="en-SG" b="1" dirty="0">
                <a:solidFill>
                  <a:schemeClr val="tx1"/>
                </a:solidFill>
                <a:latin typeface="Arial" panose="020B0604020202020204" pitchFamily="34" charset="0"/>
                <a:cs typeface="Arial" panose="020B0604020202020204" pitchFamily="34" charset="0"/>
              </a:rPr>
              <a:t>, the research coordinator at Arizona State University's Global Locust Initiative.</a:t>
            </a:r>
          </a:p>
          <a:p>
            <a:r>
              <a:rPr lang="en-SG" b="1" dirty="0">
                <a:solidFill>
                  <a:schemeClr val="tx1"/>
                </a:solidFill>
                <a:latin typeface="Arial" panose="020B0604020202020204" pitchFamily="34" charset="0"/>
                <a:cs typeface="Arial" panose="020B0604020202020204" pitchFamily="34" charset="0"/>
              </a:rPr>
              <a:t>Locust swarms in Kenya on Jan. 24. </a:t>
            </a:r>
          </a:p>
          <a:p>
            <a:r>
              <a:rPr lang="en-SG" b="1" dirty="0">
                <a:solidFill>
                  <a:schemeClr val="tx1"/>
                </a:solidFill>
                <a:latin typeface="Arial" panose="020B0604020202020204" pitchFamily="34" charset="0"/>
                <a:cs typeface="Arial" panose="020B0604020202020204" pitchFamily="34" charset="0"/>
              </a:rPr>
              <a:t>Image: Ben Curtis / AP / Shutterstock </a:t>
            </a:r>
          </a:p>
          <a:p>
            <a:r>
              <a:rPr lang="en-SG" b="1" dirty="0">
                <a:solidFill>
                  <a:schemeClr val="tx1"/>
                </a:solidFill>
                <a:latin typeface="Arial" panose="020B0604020202020204" pitchFamily="34" charset="0"/>
                <a:cs typeface="Arial" panose="020B0604020202020204" pitchFamily="34" charset="0"/>
              </a:rPr>
              <a:t>Desert locust movements and prediction released on Jan. 28, 2020. </a:t>
            </a:r>
          </a:p>
          <a:p>
            <a:r>
              <a:rPr lang="en-SG" b="1" dirty="0">
                <a:solidFill>
                  <a:schemeClr val="tx1"/>
                </a:solidFill>
                <a:latin typeface="Arial" panose="020B0604020202020204" pitchFamily="34" charset="0"/>
                <a:cs typeface="Arial" panose="020B0604020202020204" pitchFamily="34" charset="0"/>
              </a:rPr>
              <a:t>Image: UN </a:t>
            </a:r>
            <a:r>
              <a:rPr lang="en-SG" b="1" dirty="0" err="1">
                <a:solidFill>
                  <a:schemeClr val="tx1"/>
                </a:solidFill>
                <a:latin typeface="Arial" panose="020B0604020202020204" pitchFamily="34" charset="0"/>
                <a:cs typeface="Arial" panose="020B0604020202020204" pitchFamily="34" charset="0"/>
              </a:rPr>
              <a:t>Fao</a:t>
            </a:r>
            <a:r>
              <a:rPr lang="en-SG" b="1" dirty="0">
                <a:solidFill>
                  <a:schemeClr val="tx1"/>
                </a:solidFill>
                <a:latin typeface="Arial" panose="020B0604020202020204" pitchFamily="34" charset="0"/>
                <a:cs typeface="Arial" panose="020B0604020202020204" pitchFamily="34" charset="0"/>
              </a:rPr>
              <a:t> </a:t>
            </a:r>
          </a:p>
          <a:p>
            <a:r>
              <a:rPr lang="en-SG" b="1" dirty="0">
                <a:solidFill>
                  <a:schemeClr val="tx1"/>
                </a:solidFill>
                <a:latin typeface="Arial" panose="020B0604020202020204" pitchFamily="34" charset="0"/>
                <a:cs typeface="Arial" panose="020B0604020202020204" pitchFamily="34" charset="0"/>
              </a:rPr>
              <a:t>Once locusts grow wings as mature adults, there's no turning back. "They’re powerful fliers," said </a:t>
            </a:r>
            <a:r>
              <a:rPr lang="en-SG" b="1" dirty="0" err="1">
                <a:solidFill>
                  <a:schemeClr val="tx1"/>
                </a:solidFill>
                <a:latin typeface="Arial" panose="020B0604020202020204" pitchFamily="34" charset="0"/>
                <a:cs typeface="Arial" panose="020B0604020202020204" pitchFamily="34" charset="0"/>
              </a:rPr>
              <a:t>Overson</a:t>
            </a:r>
            <a:r>
              <a:rPr lang="en-SG" b="1" dirty="0">
                <a:solidFill>
                  <a:schemeClr val="tx1"/>
                </a:solidFill>
                <a:latin typeface="Arial" panose="020B0604020202020204" pitchFamily="34" charset="0"/>
                <a:cs typeface="Arial" panose="020B0604020202020204" pitchFamily="34" charset="0"/>
              </a:rPr>
              <a:t>. "They can be in one country and move to another by the end of the week." And "during plagues" of the desert locust, the U.N. notes swarms can "affect 20 percent of the Earth's land, more than 65 of the world's poorest countries, and potentially damage the livelihood of one-tenth of the world's population."</a:t>
            </a:r>
          </a:p>
          <a:p>
            <a:r>
              <a:rPr lang="en-SG" b="1" dirty="0">
                <a:solidFill>
                  <a:schemeClr val="tx1"/>
                </a:solidFill>
                <a:latin typeface="Arial" panose="020B0604020202020204" pitchFamily="34" charset="0"/>
                <a:cs typeface="Arial" panose="020B0604020202020204" pitchFamily="34" charset="0"/>
              </a:rPr>
              <a:t>After an outbreak occurs or the swarming begins, the blunt strategy is often to drop millions of </a:t>
            </a:r>
            <a:r>
              <a:rPr lang="en-SG" b="1" dirty="0" err="1">
                <a:solidFill>
                  <a:schemeClr val="tx1"/>
                </a:solidFill>
                <a:latin typeface="Arial" panose="020B0604020202020204" pitchFamily="34" charset="0"/>
                <a:cs typeface="Arial" panose="020B0604020202020204" pitchFamily="34" charset="0"/>
              </a:rPr>
              <a:t>liters</a:t>
            </a:r>
            <a:r>
              <a:rPr lang="en-SG" b="1" dirty="0">
                <a:solidFill>
                  <a:schemeClr val="tx1"/>
                </a:solidFill>
                <a:latin typeface="Arial" panose="020B0604020202020204" pitchFamily="34" charset="0"/>
                <a:cs typeface="Arial" panose="020B0604020202020204" pitchFamily="34" charset="0"/>
              </a:rPr>
              <a:t> of chemical pesticides on the insects, which is bad for the environment and human health, </a:t>
            </a:r>
            <a:r>
              <a:rPr lang="en-SG" b="1" dirty="0" err="1">
                <a:solidFill>
                  <a:schemeClr val="tx1"/>
                </a:solidFill>
                <a:latin typeface="Arial" panose="020B0604020202020204" pitchFamily="34" charset="0"/>
                <a:cs typeface="Arial" panose="020B0604020202020204" pitchFamily="34" charset="0"/>
              </a:rPr>
              <a:t>Overson</a:t>
            </a:r>
            <a:r>
              <a:rPr lang="en-SG" b="1" dirty="0">
                <a:solidFill>
                  <a:schemeClr val="tx1"/>
                </a:solidFill>
                <a:latin typeface="Arial" panose="020B0604020202020204" pitchFamily="34" charset="0"/>
                <a:cs typeface="Arial" panose="020B0604020202020204" pitchFamily="34" charset="0"/>
              </a:rPr>
              <a:t> explained. </a:t>
            </a:r>
          </a:p>
          <a:p>
            <a:r>
              <a:rPr lang="en-SG" b="1" dirty="0">
                <a:solidFill>
                  <a:schemeClr val="tx1"/>
                </a:solidFill>
                <a:latin typeface="Arial" panose="020B0604020202020204" pitchFamily="34" charset="0"/>
                <a:cs typeface="Arial" panose="020B0604020202020204" pitchFamily="34" charset="0"/>
              </a:rPr>
              <a:t>But identifying exactly where the locusts start to swarm can be enormously daunting, especially when it comes to desert locusts in Africa and </a:t>
            </a:r>
            <a:r>
              <a:rPr lang="en-SG" b="1" dirty="0" err="1">
                <a:solidFill>
                  <a:schemeClr val="tx1"/>
                </a:solidFill>
                <a:latin typeface="Arial" panose="020B0604020202020204" pitchFamily="34" charset="0"/>
                <a:cs typeface="Arial" panose="020B0604020202020204" pitchFamily="34" charset="0"/>
              </a:rPr>
              <a:t>neighboring</a:t>
            </a:r>
            <a:r>
              <a:rPr lang="en-SG" b="1" dirty="0">
                <a:solidFill>
                  <a:schemeClr val="tx1"/>
                </a:solidFill>
                <a:latin typeface="Arial" panose="020B0604020202020204" pitchFamily="34" charset="0"/>
                <a:cs typeface="Arial" panose="020B0604020202020204" pitchFamily="34" charset="0"/>
              </a:rPr>
              <a:t> areas, which naturally inhabit </a:t>
            </a:r>
            <a:r>
              <a:rPr lang="en-SG" b="1"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remote, mostly-uninhabited regions</a:t>
            </a:r>
            <a:r>
              <a:rPr lang="en-SG" b="1" dirty="0">
                <a:solidFill>
                  <a:schemeClr val="tx1"/>
                </a:solidFill>
                <a:latin typeface="Arial" panose="020B0604020202020204" pitchFamily="34" charset="0"/>
                <a:cs typeface="Arial" panose="020B0604020202020204" pitchFamily="34" charset="0"/>
              </a:rPr>
              <a:t> some 16 million square </a:t>
            </a:r>
            <a:r>
              <a:rPr lang="en-SG" b="1" dirty="0" err="1">
                <a:solidFill>
                  <a:schemeClr val="tx1"/>
                </a:solidFill>
                <a:latin typeface="Arial" panose="020B0604020202020204" pitchFamily="34" charset="0"/>
                <a:cs typeface="Arial" panose="020B0604020202020204" pitchFamily="34" charset="0"/>
              </a:rPr>
              <a:t>kilometers</a:t>
            </a:r>
            <a:r>
              <a:rPr lang="en-SG" b="1" dirty="0">
                <a:solidFill>
                  <a:schemeClr val="tx1"/>
                </a:solidFill>
                <a:latin typeface="Arial" panose="020B0604020202020204" pitchFamily="34" charset="0"/>
                <a:cs typeface="Arial" panose="020B0604020202020204" pitchFamily="34" charset="0"/>
              </a:rPr>
              <a:t>, or over 6 million square miles, in size. The creatures usually live solitary lives, but, when the right environmental conditions align (like after a good rainy season), the creatures become intensely attracted to each other, change </a:t>
            </a:r>
            <a:r>
              <a:rPr lang="en-SG" b="1" dirty="0" err="1">
                <a:solidFill>
                  <a:schemeClr val="tx1"/>
                </a:solidFill>
                <a:latin typeface="Arial" panose="020B0604020202020204" pitchFamily="34" charset="0"/>
                <a:cs typeface="Arial" panose="020B0604020202020204" pitchFamily="34" charset="0"/>
              </a:rPr>
              <a:t>color</a:t>
            </a:r>
            <a:r>
              <a:rPr lang="en-SG" b="1" dirty="0">
                <a:solidFill>
                  <a:schemeClr val="tx1"/>
                </a:solidFill>
                <a:latin typeface="Arial" panose="020B0604020202020204" pitchFamily="34" charset="0"/>
                <a:cs typeface="Arial" panose="020B0604020202020204" pitchFamily="34" charset="0"/>
              </a:rPr>
              <a:t>, and often grow longer wings and become more muscular. They transform into a formidable swarm. </a:t>
            </a:r>
          </a:p>
          <a:p>
            <a:r>
              <a:rPr lang="en-SG" b="1" dirty="0">
                <a:solidFill>
                  <a:schemeClr val="tx1"/>
                </a:solidFill>
                <a:latin typeface="Arial" panose="020B0604020202020204" pitchFamily="34" charset="0"/>
                <a:cs typeface="Arial" panose="020B0604020202020204" pitchFamily="34" charset="0"/>
              </a:rPr>
              <a:t>"Locusts are highly cannibalistic" "We’re not going to solve this problem as a human society anytime soon," </a:t>
            </a:r>
            <a:r>
              <a:rPr lang="en-SG" b="1" dirty="0" err="1">
                <a:solidFill>
                  <a:schemeClr val="tx1"/>
                </a:solidFill>
                <a:latin typeface="Arial" panose="020B0604020202020204" pitchFamily="34" charset="0"/>
                <a:cs typeface="Arial" panose="020B0604020202020204" pitchFamily="34" charset="0"/>
              </a:rPr>
              <a:t>Overson</a:t>
            </a:r>
            <a:r>
              <a:rPr lang="en-SG" b="1" dirty="0">
                <a:solidFill>
                  <a:schemeClr val="tx1"/>
                </a:solidFill>
                <a:latin typeface="Arial" panose="020B0604020202020204" pitchFamily="34" charset="0"/>
                <a:cs typeface="Arial" panose="020B0604020202020204" pitchFamily="34" charset="0"/>
              </a:rPr>
              <a:t> said. </a:t>
            </a:r>
          </a:p>
          <a:p>
            <a:r>
              <a:rPr lang="en-SG" b="1" dirty="0">
                <a:solidFill>
                  <a:schemeClr val="tx1"/>
                </a:solidFill>
                <a:latin typeface="Arial" panose="020B0604020202020204" pitchFamily="34" charset="0"/>
                <a:cs typeface="Arial" panose="020B0604020202020204" pitchFamily="34" charset="0"/>
              </a:rPr>
              <a:t>Critically, humanity shouldn't </a:t>
            </a:r>
            <a:r>
              <a:rPr lang="en-SG" b="1" dirty="0" err="1">
                <a:solidFill>
                  <a:schemeClr val="tx1"/>
                </a:solidFill>
                <a:latin typeface="Arial" panose="020B0604020202020204" pitchFamily="34" charset="0"/>
                <a:cs typeface="Arial" panose="020B0604020202020204" pitchFamily="34" charset="0"/>
              </a:rPr>
              <a:t>endeavor</a:t>
            </a:r>
            <a:r>
              <a:rPr lang="en-SG" b="1" dirty="0">
                <a:solidFill>
                  <a:schemeClr val="tx1"/>
                </a:solidFill>
                <a:latin typeface="Arial" panose="020B0604020202020204" pitchFamily="34" charset="0"/>
                <a:cs typeface="Arial" panose="020B0604020202020204" pitchFamily="34" charset="0"/>
              </a:rPr>
              <a:t> to completely wipe out locust swarms, just because their populations can explode. After all, locust swarms are wild, natural phenomena. Attempting to eliminate the insects, even if that were possible, could have unforeseen, cascading environmental consequences. "It's one of the wonders of the natural world," said </a:t>
            </a:r>
            <a:r>
              <a:rPr lang="en-SG" b="1" dirty="0" err="1">
                <a:solidFill>
                  <a:schemeClr val="tx1"/>
                </a:solidFill>
                <a:latin typeface="Arial" panose="020B0604020202020204" pitchFamily="34" charset="0"/>
                <a:cs typeface="Arial" panose="020B0604020202020204" pitchFamily="34" charset="0"/>
              </a:rPr>
              <a:t>Couzin</a:t>
            </a:r>
            <a:r>
              <a:rPr lang="en-SG" b="1" dirty="0">
                <a:solidFill>
                  <a:schemeClr val="tx1"/>
                </a:solidFill>
                <a:latin typeface="Arial" panose="020B0604020202020204" pitchFamily="34" charset="0"/>
                <a:cs typeface="Arial" panose="020B0604020202020204" pitchFamily="34" charset="0"/>
              </a:rPr>
              <a:t>."We don't want to stop them. We just want to manage them."</a:t>
            </a:r>
          </a:p>
          <a:p>
            <a:r>
              <a:rPr lang="en-SG" b="1" dirty="0">
                <a:solidFill>
                  <a:schemeClr val="tx1"/>
                </a:solidFill>
                <a:latin typeface="Arial" panose="020B0604020202020204" pitchFamily="34" charset="0"/>
                <a:cs typeface="Arial" panose="020B0604020202020204" pitchFamily="34" charset="0"/>
              </a:rPr>
              <a:t>Locust swarms have similarities to wildfires, explained </a:t>
            </a:r>
            <a:r>
              <a:rPr lang="en-SG" b="1" dirty="0" err="1">
                <a:solidFill>
                  <a:schemeClr val="tx1"/>
                </a:solidFill>
                <a:latin typeface="Arial" panose="020B0604020202020204" pitchFamily="34" charset="0"/>
                <a:cs typeface="Arial" panose="020B0604020202020204" pitchFamily="34" charset="0"/>
              </a:rPr>
              <a:t>Overson</a:t>
            </a:r>
            <a:r>
              <a:rPr lang="en-SG" b="1" dirty="0">
                <a:solidFill>
                  <a:schemeClr val="tx1"/>
                </a:solidFill>
                <a:latin typeface="Arial" panose="020B0604020202020204" pitchFamily="34" charset="0"/>
                <a:cs typeface="Arial" panose="020B0604020202020204" pitchFamily="34" charset="0"/>
              </a:rPr>
              <a:t>. Sure, no one wants their house to burn down. But wide-scale </a:t>
            </a:r>
            <a:r>
              <a:rPr lang="en-SG" b="1" dirty="0">
                <a:solidFill>
                  <a:schemeClr val="tx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suppression of wildfire</a:t>
            </a:r>
            <a:r>
              <a:rPr lang="en-SG" b="1" dirty="0">
                <a:solidFill>
                  <a:schemeClr val="tx1"/>
                </a:solidFill>
                <a:latin typeface="Arial" panose="020B0604020202020204" pitchFamily="34" charset="0"/>
                <a:cs typeface="Arial" panose="020B0604020202020204" pitchFamily="34" charset="0"/>
              </a:rPr>
              <a:t>, a natural phenomenon, has resulted in vastly overgrown forests, </a:t>
            </a:r>
            <a:r>
              <a:rPr lang="en-SG" b="1" dirty="0">
                <a:solidFill>
                  <a:schemeClr val="tx1"/>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contributing to explosive infernos</a:t>
            </a:r>
            <a:r>
              <a:rPr lang="en-SG" b="1" dirty="0">
                <a:solidFill>
                  <a:schemeClr val="tx1"/>
                </a:solidFill>
                <a:latin typeface="Arial" panose="020B0604020202020204" pitchFamily="34" charset="0"/>
                <a:cs typeface="Arial" panose="020B0604020202020204" pitchFamily="34" charset="0"/>
              </a:rPr>
              <a:t> in the Western U.S. What might killing billions of locusts do? It's best not to find out.</a:t>
            </a:r>
          </a:p>
          <a:p>
            <a:r>
              <a:rPr lang="en-SG" b="1" dirty="0">
                <a:solidFill>
                  <a:schemeClr val="tx1"/>
                </a:solidFill>
                <a:latin typeface="Arial" panose="020B0604020202020204" pitchFamily="34" charset="0"/>
                <a:cs typeface="Arial" panose="020B0604020202020204" pitchFamily="34" charset="0"/>
              </a:rPr>
              <a:t>To fend off some super-swarms from devouring human food, the primary mission today is prediction. The Food and Agricultural Organization of the United Nations currently strives to forecast the swarms. Where will the locusts strike? Locust populations can explode after the right rains, at the right times, or after mild winters, explained </a:t>
            </a:r>
            <a:r>
              <a:rPr lang="en-SG" b="1" dirty="0" err="1">
                <a:solidFill>
                  <a:schemeClr val="tx1"/>
                </a:solidFill>
                <a:latin typeface="Arial" panose="020B0604020202020204" pitchFamily="34" charset="0"/>
                <a:cs typeface="Arial" panose="020B0604020202020204" pitchFamily="34" charset="0"/>
              </a:rPr>
              <a:t>Overson</a:t>
            </a:r>
            <a:r>
              <a:rPr lang="en-SG" b="1" dirty="0">
                <a:solidFill>
                  <a:schemeClr val="tx1"/>
                </a:solidFill>
                <a:latin typeface="Arial" panose="020B0604020202020204" pitchFamily="34" charset="0"/>
                <a:cs typeface="Arial" panose="020B0604020202020204" pitchFamily="34" charset="0"/>
              </a:rPr>
              <a:t>. </a:t>
            </a:r>
          </a:p>
          <a:p>
            <a:r>
              <a:rPr lang="en-SG" b="1" dirty="0">
                <a:solidFill>
                  <a:schemeClr val="tx1"/>
                </a:solidFill>
                <a:latin typeface="Arial" panose="020B0604020202020204" pitchFamily="34" charset="0"/>
                <a:cs typeface="Arial" panose="020B0604020202020204" pitchFamily="34" charset="0"/>
              </a:rPr>
              <a:t>But, there's a slew of other things to better account for stressed </a:t>
            </a:r>
            <a:r>
              <a:rPr lang="en-SG" b="1" dirty="0" err="1">
                <a:solidFill>
                  <a:schemeClr val="tx1"/>
                </a:solidFill>
                <a:latin typeface="Arial" panose="020B0604020202020204" pitchFamily="34" charset="0"/>
                <a:cs typeface="Arial" panose="020B0604020202020204" pitchFamily="34" charset="0"/>
              </a:rPr>
              <a:t>Couzin</a:t>
            </a:r>
            <a:r>
              <a:rPr lang="en-SG" b="1" dirty="0">
                <a:solidFill>
                  <a:schemeClr val="tx1"/>
                </a:solidFill>
                <a:latin typeface="Arial" panose="020B0604020202020204" pitchFamily="34" charset="0"/>
                <a:cs typeface="Arial" panose="020B0604020202020204" pitchFamily="34" charset="0"/>
              </a:rPr>
              <a:t>. "We’re at the tip of the iceberg of what we need to know" for better predictions, he said, like how billions of insects will react to changing weather, what there is to eat hundreds of miles ahead — and how much locusts will eat each other. </a:t>
            </a:r>
          </a:p>
          <a:p>
            <a:r>
              <a:rPr lang="en-SG" b="1" dirty="0">
                <a:solidFill>
                  <a:schemeClr val="tx1"/>
                </a:solidFill>
                <a:latin typeface="Arial" panose="020B0604020202020204" pitchFamily="34" charset="0"/>
                <a:cs typeface="Arial" panose="020B0604020202020204" pitchFamily="34" charset="0"/>
              </a:rPr>
              <a:t>The green "recession area" is where locusts naturally live, before swarming. </a:t>
            </a:r>
          </a:p>
          <a:p>
            <a:r>
              <a:rPr lang="en-SG" b="1" dirty="0">
                <a:solidFill>
                  <a:schemeClr val="tx1"/>
                </a:solidFill>
                <a:latin typeface="Arial" panose="020B0604020202020204" pitchFamily="34" charset="0"/>
                <a:cs typeface="Arial" panose="020B0604020202020204" pitchFamily="34" charset="0"/>
              </a:rPr>
              <a:t>Image: </a:t>
            </a:r>
            <a:r>
              <a:rPr lang="en-SG" b="1" dirty="0" err="1">
                <a:solidFill>
                  <a:schemeClr val="tx1"/>
                </a:solidFill>
                <a:latin typeface="Arial" panose="020B0604020202020204" pitchFamily="34" charset="0"/>
                <a:cs typeface="Arial" panose="020B0604020202020204" pitchFamily="34" charset="0"/>
              </a:rPr>
              <a:t>nasa</a:t>
            </a:r>
            <a:r>
              <a:rPr lang="en-SG" b="1" dirty="0">
                <a:solidFill>
                  <a:schemeClr val="tx1"/>
                </a:solidFill>
                <a:latin typeface="Arial" panose="020B0604020202020204" pitchFamily="34" charset="0"/>
                <a:cs typeface="Arial" panose="020B0604020202020204" pitchFamily="34" charset="0"/>
              </a:rPr>
              <a:t> </a:t>
            </a:r>
          </a:p>
          <a:p>
            <a:r>
              <a:rPr lang="en-SG" b="1" dirty="0">
                <a:solidFill>
                  <a:schemeClr val="tx1"/>
                </a:solidFill>
                <a:latin typeface="Arial" panose="020B0604020202020204" pitchFamily="34" charset="0"/>
                <a:cs typeface="Arial" panose="020B0604020202020204" pitchFamily="34" charset="0"/>
              </a:rPr>
              <a:t>A Kenyan farmer picks up a desert locust in Jan. 2020. </a:t>
            </a:r>
          </a:p>
          <a:p>
            <a:r>
              <a:rPr lang="en-SG" b="1" dirty="0">
                <a:solidFill>
                  <a:schemeClr val="tx1"/>
                </a:solidFill>
                <a:latin typeface="Arial" panose="020B0604020202020204" pitchFamily="34" charset="0"/>
                <a:cs typeface="Arial" panose="020B0604020202020204" pitchFamily="34" charset="0"/>
              </a:rPr>
              <a:t>Image: DAI KUROKAWA / EPA-EFE / Shutterstock </a:t>
            </a:r>
          </a:p>
          <a:p>
            <a:r>
              <a:rPr lang="en-SG" b="1" dirty="0">
                <a:solidFill>
                  <a:schemeClr val="tx1"/>
                </a:solidFill>
                <a:latin typeface="Arial" panose="020B0604020202020204" pitchFamily="34" charset="0"/>
                <a:cs typeface="Arial" panose="020B0604020202020204" pitchFamily="34" charset="0"/>
              </a:rPr>
              <a:t>"Locusts are highly cannibalistic," explained </a:t>
            </a:r>
            <a:r>
              <a:rPr lang="en-SG" b="1" dirty="0" err="1">
                <a:solidFill>
                  <a:schemeClr val="tx1"/>
                </a:solidFill>
                <a:latin typeface="Arial" panose="020B0604020202020204" pitchFamily="34" charset="0"/>
                <a:cs typeface="Arial" panose="020B0604020202020204" pitchFamily="34" charset="0"/>
              </a:rPr>
              <a:t>Couzin</a:t>
            </a:r>
            <a:r>
              <a:rPr lang="en-SG" b="1" dirty="0">
                <a:solidFill>
                  <a:schemeClr val="tx1"/>
                </a:solidFill>
                <a:latin typeface="Arial" panose="020B0604020202020204" pitchFamily="34" charset="0"/>
                <a:cs typeface="Arial" panose="020B0604020202020204" pitchFamily="34" charset="0"/>
              </a:rPr>
              <a:t>, noting that they start cannibalizing when swarming begins and food starts to vanish. "As soon as resources are limited they turn on each other."</a:t>
            </a:r>
          </a:p>
          <a:p>
            <a:r>
              <a:rPr lang="en-SG" b="1" dirty="0">
                <a:solidFill>
                  <a:schemeClr val="tx1"/>
                </a:solidFill>
                <a:latin typeface="Arial" panose="020B0604020202020204" pitchFamily="34" charset="0"/>
                <a:cs typeface="Arial" panose="020B0604020202020204" pitchFamily="34" charset="0"/>
              </a:rPr>
              <a:t>Though locust swarms impact about one in 10 people on Earth, there's a glaring lack of funding for swarm research. In part, this is because the swarms exist in boom and bust cycles, so there might be less research interest in the years, or sometimes decades, between outbreaks. What's more, </a:t>
            </a:r>
            <a:r>
              <a:rPr lang="en-SG" b="1" dirty="0" err="1">
                <a:solidFill>
                  <a:schemeClr val="tx1"/>
                </a:solidFill>
                <a:latin typeface="Arial" panose="020B0604020202020204" pitchFamily="34" charset="0"/>
                <a:cs typeface="Arial" panose="020B0604020202020204" pitchFamily="34" charset="0"/>
              </a:rPr>
              <a:t>Couzin</a:t>
            </a:r>
            <a:r>
              <a:rPr lang="en-SG" b="1" dirty="0">
                <a:solidFill>
                  <a:schemeClr val="tx1"/>
                </a:solidFill>
                <a:latin typeface="Arial" panose="020B0604020202020204" pitchFamily="34" charset="0"/>
                <a:cs typeface="Arial" panose="020B0604020202020204" pitchFamily="34" charset="0"/>
              </a:rPr>
              <a:t> pointed out that locust swarms usually aren't descending upon the rich world. "It's affecting poor people," he said, so there's a lack of interest from wealthier nations. </a:t>
            </a:r>
          </a:p>
          <a:p>
            <a:r>
              <a:rPr lang="en-SG" b="1" dirty="0">
                <a:solidFill>
                  <a:schemeClr val="tx1"/>
                </a:solidFill>
                <a:latin typeface="Arial" panose="020B0604020202020204" pitchFamily="34" charset="0"/>
                <a:cs typeface="Arial" panose="020B0604020202020204" pitchFamily="34" charset="0"/>
              </a:rPr>
              <a:t>Humanity, though, isn't a completely hapless observer as clouds of locusts come swarming from the horizon. It's quite likely civilization is giving these swarms a boost, both </a:t>
            </a:r>
            <a:r>
              <a:rPr lang="en-SG" b="1" dirty="0" err="1">
                <a:solidFill>
                  <a:schemeClr val="tx1"/>
                </a:solidFill>
                <a:latin typeface="Arial" panose="020B0604020202020204" pitchFamily="34" charset="0"/>
                <a:cs typeface="Arial" panose="020B0604020202020204" pitchFamily="34" charset="0"/>
              </a:rPr>
              <a:t>Couzin</a:t>
            </a:r>
            <a:r>
              <a:rPr lang="en-SG" b="1" dirty="0">
                <a:solidFill>
                  <a:schemeClr val="tx1"/>
                </a:solidFill>
                <a:latin typeface="Arial" panose="020B0604020202020204" pitchFamily="34" charset="0"/>
                <a:cs typeface="Arial" panose="020B0604020202020204" pitchFamily="34" charset="0"/>
              </a:rPr>
              <a:t> and </a:t>
            </a:r>
            <a:r>
              <a:rPr lang="en-SG" b="1" dirty="0" err="1">
                <a:solidFill>
                  <a:schemeClr val="tx1"/>
                </a:solidFill>
                <a:latin typeface="Arial" panose="020B0604020202020204" pitchFamily="34" charset="0"/>
                <a:cs typeface="Arial" panose="020B0604020202020204" pitchFamily="34" charset="0"/>
              </a:rPr>
              <a:t>Overson</a:t>
            </a:r>
            <a:r>
              <a:rPr lang="en-SG" b="1" dirty="0">
                <a:solidFill>
                  <a:schemeClr val="tx1"/>
                </a:solidFill>
                <a:latin typeface="Arial" panose="020B0604020202020204" pitchFamily="34" charset="0"/>
                <a:cs typeface="Arial" panose="020B0604020202020204" pitchFamily="34" charset="0"/>
              </a:rPr>
              <a:t> agreed. </a:t>
            </a:r>
          </a:p>
          <a:p>
            <a:r>
              <a:rPr lang="en-SG" b="1" dirty="0">
                <a:solidFill>
                  <a:schemeClr val="tx1"/>
                </a:solidFill>
                <a:latin typeface="Arial" panose="020B0604020202020204" pitchFamily="34" charset="0"/>
                <a:cs typeface="Arial" panose="020B0604020202020204" pitchFamily="34" charset="0"/>
              </a:rPr>
              <a:t>"We’re trying to change the dogma that humans are passive victims of locust swarms," said </a:t>
            </a:r>
            <a:r>
              <a:rPr lang="en-SG" b="1" dirty="0" err="1">
                <a:solidFill>
                  <a:schemeClr val="tx1"/>
                </a:solidFill>
                <a:latin typeface="Arial" panose="020B0604020202020204" pitchFamily="34" charset="0"/>
                <a:cs typeface="Arial" panose="020B0604020202020204" pitchFamily="34" charset="0"/>
              </a:rPr>
              <a:t>Overson</a:t>
            </a:r>
            <a:r>
              <a:rPr lang="en-SG" b="1" dirty="0">
                <a:solidFill>
                  <a:schemeClr val="tx1"/>
                </a:solidFill>
                <a:latin typeface="Arial" panose="020B0604020202020204" pitchFamily="34" charset="0"/>
                <a:cs typeface="Arial" panose="020B0604020202020204" pitchFamily="34" charset="0"/>
              </a:rPr>
              <a:t>.</a:t>
            </a:r>
          </a:p>
          <a:p>
            <a:r>
              <a:rPr lang="en-SG" b="1" dirty="0">
                <a:solidFill>
                  <a:schemeClr val="tx1"/>
                </a:solidFill>
                <a:effectLst/>
                <a:latin typeface="Arial" panose="020B0604020202020204" pitchFamily="34" charset="0"/>
                <a:cs typeface="Arial" panose="020B0604020202020204" pitchFamily="34" charset="0"/>
              </a:rPr>
              <a:t>SEE ALSO: </a:t>
            </a:r>
            <a:r>
              <a:rPr lang="en-SG" b="1" dirty="0">
                <a:solidFill>
                  <a:schemeClr val="tx1"/>
                </a:solidFill>
                <a:effectLst/>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Why Australia won't escape its vicious fire spiral</a:t>
            </a:r>
            <a:endParaRPr lang="en-SG" b="1" dirty="0">
              <a:solidFill>
                <a:schemeClr val="tx1"/>
              </a:solidFill>
              <a:effectLst/>
              <a:latin typeface="Arial" panose="020B0604020202020204" pitchFamily="34" charset="0"/>
              <a:cs typeface="Arial" panose="020B0604020202020204" pitchFamily="34" charset="0"/>
            </a:endParaRPr>
          </a:p>
          <a:p>
            <a:r>
              <a:rPr lang="en-SG" b="1" dirty="0">
                <a:solidFill>
                  <a:schemeClr val="tx1"/>
                </a:solidFill>
                <a:latin typeface="Arial" panose="020B0604020202020204" pitchFamily="34" charset="0"/>
                <a:cs typeface="Arial" panose="020B0604020202020204" pitchFamily="34" charset="0"/>
              </a:rPr>
              <a:t>We irrigate vast tracts of land, providing locusts with the carbohydrate-rich foods they (and we) love. </a:t>
            </a:r>
            <a:r>
              <a:rPr lang="en-SG" b="1" dirty="0">
                <a:solidFill>
                  <a:schemeClr val="tx1"/>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Climate change</a:t>
            </a:r>
            <a:r>
              <a:rPr lang="en-SG" b="1" dirty="0">
                <a:solidFill>
                  <a:schemeClr val="tx1"/>
                </a:solidFill>
                <a:latin typeface="Arial" panose="020B0604020202020204" pitchFamily="34" charset="0"/>
                <a:cs typeface="Arial" panose="020B0604020202020204" pitchFamily="34" charset="0"/>
              </a:rPr>
              <a:t> might make swarms more extreme, as rainfall events </a:t>
            </a:r>
            <a:r>
              <a:rPr lang="en-SG" b="1" dirty="0">
                <a:solidFill>
                  <a:schemeClr val="tx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become more intense</a:t>
            </a:r>
            <a:r>
              <a:rPr lang="en-SG" b="1" dirty="0">
                <a:solidFill>
                  <a:schemeClr val="tx1"/>
                </a:solidFill>
                <a:latin typeface="Arial" panose="020B0604020202020204" pitchFamily="34" charset="0"/>
                <a:cs typeface="Arial" panose="020B0604020202020204" pitchFamily="34" charset="0"/>
              </a:rPr>
              <a:t> on a warming planet, perhaps giving rise to swarms feeding on plentiful growth following deluges. These questions demand more research. </a:t>
            </a:r>
          </a:p>
          <a:p>
            <a:r>
              <a:rPr lang="en-SG" b="1" dirty="0">
                <a:solidFill>
                  <a:schemeClr val="tx1"/>
                </a:solidFill>
                <a:latin typeface="Arial" panose="020B0604020202020204" pitchFamily="34" charset="0"/>
                <a:cs typeface="Arial" panose="020B0604020202020204" pitchFamily="34" charset="0"/>
              </a:rPr>
              <a:t>In the coming months, locusts in East Africa will devour plants and croplands before their food runs out and they fade away — until the next swarm. It's what they're destined to do. </a:t>
            </a:r>
          </a:p>
          <a:p>
            <a:r>
              <a:rPr lang="en-SG" b="1" dirty="0">
                <a:solidFill>
                  <a:schemeClr val="tx1"/>
                </a:solidFill>
                <a:latin typeface="Arial" panose="020B0604020202020204" pitchFamily="34" charset="0"/>
                <a:cs typeface="Arial" panose="020B0604020202020204" pitchFamily="34" charset="0"/>
              </a:rPr>
              <a:t>"It's quite extraordinary," said </a:t>
            </a:r>
            <a:r>
              <a:rPr lang="en-SG" b="1" dirty="0" err="1">
                <a:solidFill>
                  <a:schemeClr val="tx1"/>
                </a:solidFill>
                <a:latin typeface="Arial" panose="020B0604020202020204" pitchFamily="34" charset="0"/>
                <a:cs typeface="Arial" panose="020B0604020202020204" pitchFamily="34" charset="0"/>
              </a:rPr>
              <a:t>Couzin</a:t>
            </a:r>
            <a:r>
              <a:rPr lang="en-SG" b="1" dirty="0">
                <a:solidFill>
                  <a:schemeClr val="tx1"/>
                </a:solidFill>
                <a:latin typeface="Arial" panose="020B0604020202020204" pitchFamily="34" charset="0"/>
                <a:cs typeface="Arial" panose="020B0604020202020204" pitchFamily="34" charset="0"/>
              </a:rPr>
              <a:t>. "The locusts have found this trick to survive in booms and busts."</a:t>
            </a:r>
          </a:p>
          <a:p>
            <a:r>
              <a:rPr lang="en-SG" b="1" dirty="0">
                <a:solidFill>
                  <a:schemeClr val="tx1"/>
                </a:solidFill>
                <a:latin typeface="Arial" panose="020B0604020202020204" pitchFamily="34" charset="0"/>
                <a:cs typeface="Arial" panose="020B0604020202020204" pitchFamily="34" charset="0"/>
              </a:rPr>
              <a:t>"It works well for them," he added. "Unfortunately, it doesn't work well for us."</a:t>
            </a:r>
          </a:p>
          <a:p>
            <a:endParaRPr lang="en-US" b="1" dirty="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SG" b="1" dirty="0">
                <a:solidFill>
                  <a:schemeClr val="tx1"/>
                </a:solidFill>
                <a:latin typeface="Arial" panose="020B0604020202020204" pitchFamily="34" charset="0"/>
                <a:cs typeface="Arial" panose="020B0604020202020204" pitchFamily="34" charset="0"/>
              </a:rPr>
              <a:t>Why today's biblical locust swarms can't be stopped</a:t>
            </a:r>
          </a:p>
          <a:p>
            <a:r>
              <a:rPr lang="en-SG" b="1" dirty="0">
                <a:solidFill>
                  <a:schemeClr val="tx1"/>
                </a:solidFill>
                <a:latin typeface="Arial" panose="020B0604020202020204" pitchFamily="34" charset="0"/>
                <a:cs typeface="Arial" panose="020B0604020202020204" pitchFamily="34" charset="0"/>
              </a:rPr>
              <a:t>By </a:t>
            </a:r>
            <a:r>
              <a:rPr lang="en-SG" b="1" dirty="0">
                <a:solidFill>
                  <a:schemeClr val="tx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Mark Kaufman</a:t>
            </a:r>
            <a:r>
              <a:rPr lang="en-SG" b="1" dirty="0">
                <a:solidFill>
                  <a:schemeClr val="tx1"/>
                </a:solidFill>
                <a:latin typeface="Arial" panose="020B0604020202020204" pitchFamily="34" charset="0"/>
                <a:cs typeface="Arial" panose="020B0604020202020204" pitchFamily="34" charset="0"/>
              </a:rPr>
              <a:t> Jan 28, 2020</a:t>
            </a:r>
          </a:p>
          <a:p>
            <a:r>
              <a:rPr lang="en-US" b="1" dirty="0">
                <a:solidFill>
                  <a:schemeClr val="tx1"/>
                </a:solidFill>
                <a:latin typeface="Arial" panose="020B0604020202020204" pitchFamily="34" charset="0"/>
                <a:cs typeface="Arial" panose="020B0604020202020204" pitchFamily="34" charset="0"/>
              </a:rPr>
              <a:t>https://</a:t>
            </a:r>
            <a:r>
              <a:rPr lang="en-US" b="1" dirty="0" err="1">
                <a:solidFill>
                  <a:schemeClr val="tx1"/>
                </a:solidFill>
                <a:latin typeface="Arial" panose="020B0604020202020204" pitchFamily="34" charset="0"/>
                <a:cs typeface="Arial" panose="020B0604020202020204" pitchFamily="34" charset="0"/>
              </a:rPr>
              <a:t>mashable.com</a:t>
            </a:r>
            <a:r>
              <a:rPr lang="en-US" b="1" dirty="0">
                <a:solidFill>
                  <a:schemeClr val="tx1"/>
                </a:solidFill>
                <a:latin typeface="Arial" panose="020B0604020202020204" pitchFamily="34" charset="0"/>
                <a:cs typeface="Arial" panose="020B0604020202020204" pitchFamily="34" charset="0"/>
              </a:rPr>
              <a:t>/article/locust-swarm-</a:t>
            </a:r>
            <a:r>
              <a:rPr lang="en-US" b="1" dirty="0" err="1">
                <a:solidFill>
                  <a:schemeClr val="tx1"/>
                </a:solidFill>
                <a:latin typeface="Arial" panose="020B0604020202020204" pitchFamily="34" charset="0"/>
                <a:cs typeface="Arial" panose="020B0604020202020204" pitchFamily="34" charset="0"/>
              </a:rPr>
              <a:t>africa</a:t>
            </a:r>
            <a:r>
              <a:rPr lang="en-US" b="1" dirty="0">
                <a:solidFill>
                  <a:schemeClr val="tx1"/>
                </a:solidFill>
                <a:latin typeface="Arial" panose="020B0604020202020204" pitchFamily="34" charset="0"/>
                <a:cs typeface="Arial" panose="020B0604020202020204" pitchFamily="34" charset="0"/>
              </a:rPr>
              <a:t>-explained/</a:t>
            </a:r>
          </a:p>
          <a:p>
            <a:r>
              <a:rPr lang="en-US" b="1" dirty="0">
                <a:solidFill>
                  <a:schemeClr val="tx1"/>
                </a:solidFill>
                <a:latin typeface="Arial" panose="020B0604020202020204" pitchFamily="34" charset="0"/>
                <a:cs typeface="Arial" panose="020B0604020202020204" pitchFamily="34" charset="0"/>
              </a:rPr>
              <a:t>Accessed 17 March 2020</a:t>
            </a:r>
          </a:p>
          <a:p>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22230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b="1" dirty="0">
                <a:solidFill>
                  <a:schemeClr val="tx1"/>
                </a:solidFill>
                <a:latin typeface="Arial" panose="020B0604020202020204" pitchFamily="34" charset="0"/>
                <a:cs typeface="Arial" panose="020B0604020202020204" pitchFamily="34" charset="0"/>
              </a:rPr>
              <a:t>In 1937, aboard slowly-moving trains, the Army National Guard </a:t>
            </a:r>
            <a:r>
              <a:rPr lang="en-SG" b="1"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used flamethrowers</a:t>
            </a:r>
            <a:r>
              <a:rPr lang="en-SG" b="1" dirty="0">
                <a:solidFill>
                  <a:schemeClr val="tx1"/>
                </a:solidFill>
                <a:latin typeface="Arial" panose="020B0604020202020204" pitchFamily="34" charset="0"/>
                <a:cs typeface="Arial" panose="020B0604020202020204" pitchFamily="34" charset="0"/>
              </a:rPr>
              <a:t> in an attempt to quell a relentless plague of locusts crossing through Colorado.</a:t>
            </a:r>
          </a:p>
          <a:p>
            <a:r>
              <a:rPr lang="en-SG" b="1" dirty="0">
                <a:solidFill>
                  <a:schemeClr val="tx1"/>
                </a:solidFill>
                <a:latin typeface="Arial" panose="020B0604020202020204" pitchFamily="34" charset="0"/>
                <a:cs typeface="Arial" panose="020B0604020202020204" pitchFamily="34" charset="0"/>
              </a:rPr>
              <a:t>But the flamethrowers failed. And so did explosives. The locusts easily endured, devouring farmland.</a:t>
            </a:r>
          </a:p>
          <a:p>
            <a:r>
              <a:rPr lang="en-SG" b="1" dirty="0">
                <a:solidFill>
                  <a:schemeClr val="tx1"/>
                </a:solidFill>
                <a:latin typeface="Arial" panose="020B0604020202020204" pitchFamily="34" charset="0"/>
                <a:cs typeface="Arial" panose="020B0604020202020204" pitchFamily="34" charset="0"/>
              </a:rPr>
              <a:t>Over 80 years later, great locust swarms still can't be contained. Last week, the </a:t>
            </a:r>
            <a:r>
              <a:rPr lang="en-SG" b="1"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U.N. announced</a:t>
            </a:r>
            <a:r>
              <a:rPr lang="en-SG" b="1" dirty="0">
                <a:solidFill>
                  <a:schemeClr val="tx1"/>
                </a:solidFill>
                <a:latin typeface="Arial" panose="020B0604020202020204" pitchFamily="34" charset="0"/>
                <a:cs typeface="Arial" panose="020B0604020202020204" pitchFamily="34" charset="0"/>
              </a:rPr>
              <a:t> that desert locusts — the most devastating type — descended upon East Africa, and over the coming months the insects may increase their populations by a whopping 500-fold. "Kenya has not faced a locust threat of this magnitude in 70 years," the U.N. said. </a:t>
            </a:r>
          </a:p>
          <a:p>
            <a:endParaRPr lang="en-US" b="1" dirty="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SG" b="1" dirty="0">
                <a:solidFill>
                  <a:schemeClr val="tx1"/>
                </a:solidFill>
                <a:latin typeface="Arial" panose="020B0604020202020204" pitchFamily="34" charset="0"/>
                <a:cs typeface="Arial" panose="020B0604020202020204" pitchFamily="34" charset="0"/>
              </a:rPr>
              <a:t>Why today's biblical locust swarms can't be stopped</a:t>
            </a:r>
          </a:p>
          <a:p>
            <a:r>
              <a:rPr lang="en-SG" b="1" dirty="0">
                <a:solidFill>
                  <a:schemeClr val="tx1"/>
                </a:solidFill>
                <a:latin typeface="Arial" panose="020B0604020202020204" pitchFamily="34" charset="0"/>
                <a:cs typeface="Arial" panose="020B0604020202020204" pitchFamily="34" charset="0"/>
              </a:rPr>
              <a:t>By </a:t>
            </a:r>
            <a:r>
              <a:rPr lang="en-SG" b="1"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Mark Kaufman</a:t>
            </a:r>
            <a:r>
              <a:rPr lang="en-SG" b="1" dirty="0">
                <a:solidFill>
                  <a:schemeClr val="tx1"/>
                </a:solidFill>
                <a:latin typeface="Arial" panose="020B0604020202020204" pitchFamily="34" charset="0"/>
                <a:cs typeface="Arial" panose="020B0604020202020204" pitchFamily="34" charset="0"/>
              </a:rPr>
              <a:t> Jan 28, 2020</a:t>
            </a:r>
          </a:p>
          <a:p>
            <a:r>
              <a:rPr lang="en-US" b="1" dirty="0">
                <a:solidFill>
                  <a:schemeClr val="tx1"/>
                </a:solidFill>
                <a:latin typeface="Arial" panose="020B0604020202020204" pitchFamily="34" charset="0"/>
                <a:cs typeface="Arial" panose="020B0604020202020204" pitchFamily="34" charset="0"/>
              </a:rPr>
              <a:t>https://</a:t>
            </a:r>
            <a:r>
              <a:rPr lang="en-US" b="1" dirty="0" err="1">
                <a:solidFill>
                  <a:schemeClr val="tx1"/>
                </a:solidFill>
                <a:latin typeface="Arial" panose="020B0604020202020204" pitchFamily="34" charset="0"/>
                <a:cs typeface="Arial" panose="020B0604020202020204" pitchFamily="34" charset="0"/>
              </a:rPr>
              <a:t>mashable.com</a:t>
            </a:r>
            <a:r>
              <a:rPr lang="en-US" b="1" dirty="0">
                <a:solidFill>
                  <a:schemeClr val="tx1"/>
                </a:solidFill>
                <a:latin typeface="Arial" panose="020B0604020202020204" pitchFamily="34" charset="0"/>
                <a:cs typeface="Arial" panose="020B0604020202020204" pitchFamily="34" charset="0"/>
              </a:rPr>
              <a:t>/article/locust-swarm-</a:t>
            </a:r>
            <a:r>
              <a:rPr lang="en-US" b="1" dirty="0" err="1">
                <a:solidFill>
                  <a:schemeClr val="tx1"/>
                </a:solidFill>
                <a:latin typeface="Arial" panose="020B0604020202020204" pitchFamily="34" charset="0"/>
                <a:cs typeface="Arial" panose="020B0604020202020204" pitchFamily="34" charset="0"/>
              </a:rPr>
              <a:t>africa</a:t>
            </a:r>
            <a:r>
              <a:rPr lang="en-US" b="1" dirty="0">
                <a:solidFill>
                  <a:schemeClr val="tx1"/>
                </a:solidFill>
                <a:latin typeface="Arial" panose="020B0604020202020204" pitchFamily="34" charset="0"/>
                <a:cs typeface="Arial" panose="020B0604020202020204" pitchFamily="34" charset="0"/>
              </a:rPr>
              <a:t>-explained/</a:t>
            </a:r>
          </a:p>
          <a:p>
            <a:r>
              <a:rPr lang="en-US" b="1" dirty="0">
                <a:solidFill>
                  <a:schemeClr val="tx1"/>
                </a:solidFill>
                <a:latin typeface="Arial" panose="020B0604020202020204" pitchFamily="34" charset="0"/>
                <a:cs typeface="Arial" panose="020B0604020202020204" pitchFamily="34" charset="0"/>
              </a:rPr>
              <a:t>Accessed 17 March 2020</a:t>
            </a:r>
          </a:p>
          <a:p>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9704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b="1" dirty="0">
                <a:solidFill>
                  <a:schemeClr val="tx1"/>
                </a:solidFill>
                <a:latin typeface="Arial" panose="020B0604020202020204" pitchFamily="34" charset="0"/>
                <a:cs typeface="Arial" panose="020B0604020202020204" pitchFamily="34" charset="0"/>
              </a:rPr>
              <a:t>A single swarm of locusts, which are voracious grasshopper species that can spread over </a:t>
            </a:r>
            <a:r>
              <a:rPr lang="en-SG" b="1"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460-square miles of land</a:t>
            </a:r>
            <a:r>
              <a:rPr lang="en-SG" b="1" dirty="0">
                <a:solidFill>
                  <a:schemeClr val="tx1"/>
                </a:solidFill>
                <a:latin typeface="Arial" panose="020B0604020202020204" pitchFamily="34" charset="0"/>
                <a:cs typeface="Arial" panose="020B0604020202020204" pitchFamily="34" charset="0"/>
              </a:rPr>
              <a:t>, have been a scourge — at least through the eyes of humans — for thousands of years. In more modern times, the British </a:t>
            </a:r>
            <a:r>
              <a:rPr lang="en-SG" b="1"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formed an anti-locust unit</a:t>
            </a:r>
            <a:r>
              <a:rPr lang="en-SG" b="1" dirty="0">
                <a:solidFill>
                  <a:schemeClr val="tx1"/>
                </a:solidFill>
                <a:latin typeface="Arial" panose="020B0604020202020204" pitchFamily="34" charset="0"/>
                <a:cs typeface="Arial" panose="020B0604020202020204" pitchFamily="34" charset="0"/>
              </a:rPr>
              <a:t> at the height of World War II to combat the pests </a:t>
            </a:r>
            <a:r>
              <a:rPr lang="en-SG" b="1"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in Africa</a:t>
            </a:r>
            <a:r>
              <a:rPr lang="en-SG" b="1" dirty="0">
                <a:solidFill>
                  <a:schemeClr val="tx1"/>
                </a:solidFill>
                <a:latin typeface="Arial" panose="020B0604020202020204" pitchFamily="34" charset="0"/>
                <a:cs typeface="Arial" panose="020B0604020202020204" pitchFamily="34" charset="0"/>
              </a:rPr>
              <a:t> and the Middle East, and a New York Times reporter </a:t>
            </a:r>
            <a:r>
              <a:rPr lang="en-SG" b="1" dirty="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pondered</a:t>
            </a:r>
            <a:r>
              <a:rPr lang="en-SG" b="1" dirty="0">
                <a:solidFill>
                  <a:schemeClr val="tx1"/>
                </a:solidFill>
                <a:latin typeface="Arial" panose="020B0604020202020204" pitchFamily="34" charset="0"/>
                <a:cs typeface="Arial" panose="020B0604020202020204" pitchFamily="34" charset="0"/>
              </a:rPr>
              <a:t>, in 1976, if "swarms that darken the sky" and "denude the land of crops" could be eliminated by progressing technology. Still today, the locust affliction continues.</a:t>
            </a:r>
          </a:p>
          <a:p>
            <a:r>
              <a:rPr lang="en-SG" b="1" dirty="0">
                <a:solidFill>
                  <a:schemeClr val="tx1"/>
                </a:solidFill>
                <a:latin typeface="Arial" panose="020B0604020202020204" pitchFamily="34" charset="0"/>
                <a:cs typeface="Arial" panose="020B0604020202020204" pitchFamily="34" charset="0"/>
              </a:rPr>
              <a:t>"It's not surprising to me that we still don’t have a grip on this," said Iain </a:t>
            </a:r>
            <a:r>
              <a:rPr lang="en-SG" b="1" dirty="0" err="1">
                <a:solidFill>
                  <a:schemeClr val="tx1"/>
                </a:solidFill>
                <a:latin typeface="Arial" panose="020B0604020202020204" pitchFamily="34" charset="0"/>
                <a:cs typeface="Arial" panose="020B0604020202020204" pitchFamily="34" charset="0"/>
              </a:rPr>
              <a:t>Couzin</a:t>
            </a:r>
            <a:r>
              <a:rPr lang="en-SG" b="1" dirty="0">
                <a:solidFill>
                  <a:schemeClr val="tx1"/>
                </a:solidFill>
                <a:latin typeface="Arial" panose="020B0604020202020204" pitchFamily="34" charset="0"/>
                <a:cs typeface="Arial" panose="020B0604020202020204" pitchFamily="34" charset="0"/>
              </a:rPr>
              <a:t>, the director of the Max Planck Institute of Animal </a:t>
            </a:r>
            <a:r>
              <a:rPr lang="en-SG" b="1" dirty="0" err="1">
                <a:solidFill>
                  <a:schemeClr val="tx1"/>
                </a:solidFill>
                <a:latin typeface="Arial" panose="020B0604020202020204" pitchFamily="34" charset="0"/>
                <a:cs typeface="Arial" panose="020B0604020202020204" pitchFamily="34" charset="0"/>
              </a:rPr>
              <a:t>Behavior</a:t>
            </a:r>
            <a:r>
              <a:rPr lang="en-SG" b="1" dirty="0">
                <a:solidFill>
                  <a:schemeClr val="tx1"/>
                </a:solidFill>
                <a:latin typeface="Arial" panose="020B0604020202020204" pitchFamily="34" charset="0"/>
                <a:cs typeface="Arial" panose="020B0604020202020204" pitchFamily="34" charset="0"/>
              </a:rPr>
              <a:t> who researches locust swarms. </a:t>
            </a:r>
          </a:p>
          <a:p>
            <a:r>
              <a:rPr lang="en-SG" b="1" dirty="0">
                <a:solidFill>
                  <a:schemeClr val="tx1"/>
                </a:solidFill>
                <a:latin typeface="Arial" panose="020B0604020202020204" pitchFamily="34" charset="0"/>
                <a:cs typeface="Arial" panose="020B0604020202020204" pitchFamily="34" charset="0"/>
              </a:rPr>
              <a:t>Today, the best humanity can do is try and predict where the swarms will form before a massive population outbreak can occur and ultimately consume vast tracts of crops, which are often rural people's sustenance. "You need to catch it early," said Rick </a:t>
            </a:r>
            <a:r>
              <a:rPr lang="en-SG" b="1" dirty="0" err="1">
                <a:solidFill>
                  <a:schemeClr val="tx1"/>
                </a:solidFill>
                <a:latin typeface="Arial" panose="020B0604020202020204" pitchFamily="34" charset="0"/>
                <a:cs typeface="Arial" panose="020B0604020202020204" pitchFamily="34" charset="0"/>
              </a:rPr>
              <a:t>Overson</a:t>
            </a:r>
            <a:r>
              <a:rPr lang="en-SG" b="1" dirty="0">
                <a:solidFill>
                  <a:schemeClr val="tx1"/>
                </a:solidFill>
                <a:latin typeface="Arial" panose="020B0604020202020204" pitchFamily="34" charset="0"/>
                <a:cs typeface="Arial" panose="020B0604020202020204" pitchFamily="34" charset="0"/>
              </a:rPr>
              <a:t>, the research coordinator at Arizona State University's Global Locust Initiative.</a:t>
            </a:r>
          </a:p>
          <a:p>
            <a:r>
              <a:rPr lang="en-SG" b="1" dirty="0">
                <a:solidFill>
                  <a:schemeClr val="tx1"/>
                </a:solidFill>
                <a:latin typeface="Arial" panose="020B0604020202020204" pitchFamily="34" charset="0"/>
                <a:cs typeface="Arial" panose="020B0604020202020204" pitchFamily="34" charset="0"/>
              </a:rPr>
              <a:t>Locust swarms in Kenya on Jan. 24. </a:t>
            </a:r>
          </a:p>
          <a:p>
            <a:r>
              <a:rPr lang="en-SG" b="1" dirty="0">
                <a:solidFill>
                  <a:schemeClr val="tx1"/>
                </a:solidFill>
                <a:latin typeface="Arial" panose="020B0604020202020204" pitchFamily="34" charset="0"/>
                <a:cs typeface="Arial" panose="020B0604020202020204" pitchFamily="34" charset="0"/>
              </a:rPr>
              <a:t>Image: Ben Curtis / AP / Shutterstock </a:t>
            </a:r>
          </a:p>
          <a:p>
            <a:endParaRPr lang="en-US" b="1" dirty="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SG" b="1" dirty="0">
                <a:solidFill>
                  <a:schemeClr val="tx1"/>
                </a:solidFill>
                <a:latin typeface="Arial" panose="020B0604020202020204" pitchFamily="34" charset="0"/>
                <a:cs typeface="Arial" panose="020B0604020202020204" pitchFamily="34" charset="0"/>
              </a:rPr>
              <a:t>Why today's biblical locust swarms can't be stopped</a:t>
            </a:r>
          </a:p>
          <a:p>
            <a:r>
              <a:rPr lang="en-SG" b="1" dirty="0">
                <a:solidFill>
                  <a:schemeClr val="tx1"/>
                </a:solidFill>
                <a:latin typeface="Arial" panose="020B0604020202020204" pitchFamily="34" charset="0"/>
                <a:cs typeface="Arial" panose="020B0604020202020204" pitchFamily="34" charset="0"/>
              </a:rPr>
              <a:t>By </a:t>
            </a:r>
            <a:r>
              <a:rPr lang="en-SG" b="1" dirty="0">
                <a:solidFill>
                  <a:schemeClr val="tx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Mark Kaufman</a:t>
            </a:r>
            <a:r>
              <a:rPr lang="en-SG" b="1" dirty="0">
                <a:solidFill>
                  <a:schemeClr val="tx1"/>
                </a:solidFill>
                <a:latin typeface="Arial" panose="020B0604020202020204" pitchFamily="34" charset="0"/>
                <a:cs typeface="Arial" panose="020B0604020202020204" pitchFamily="34" charset="0"/>
              </a:rPr>
              <a:t> Jan 28, 2020</a:t>
            </a:r>
          </a:p>
          <a:p>
            <a:r>
              <a:rPr lang="en-US" b="1" dirty="0">
                <a:solidFill>
                  <a:schemeClr val="tx1"/>
                </a:solidFill>
                <a:latin typeface="Arial" panose="020B0604020202020204" pitchFamily="34" charset="0"/>
                <a:cs typeface="Arial" panose="020B0604020202020204" pitchFamily="34" charset="0"/>
              </a:rPr>
              <a:t>https://</a:t>
            </a:r>
            <a:r>
              <a:rPr lang="en-US" b="1" dirty="0" err="1">
                <a:solidFill>
                  <a:schemeClr val="tx1"/>
                </a:solidFill>
                <a:latin typeface="Arial" panose="020B0604020202020204" pitchFamily="34" charset="0"/>
                <a:cs typeface="Arial" panose="020B0604020202020204" pitchFamily="34" charset="0"/>
              </a:rPr>
              <a:t>mashable.com</a:t>
            </a:r>
            <a:r>
              <a:rPr lang="en-US" b="1" dirty="0">
                <a:solidFill>
                  <a:schemeClr val="tx1"/>
                </a:solidFill>
                <a:latin typeface="Arial" panose="020B0604020202020204" pitchFamily="34" charset="0"/>
                <a:cs typeface="Arial" panose="020B0604020202020204" pitchFamily="34" charset="0"/>
              </a:rPr>
              <a:t>/article/locust-swarm-</a:t>
            </a:r>
            <a:r>
              <a:rPr lang="en-US" b="1" dirty="0" err="1">
                <a:solidFill>
                  <a:schemeClr val="tx1"/>
                </a:solidFill>
                <a:latin typeface="Arial" panose="020B0604020202020204" pitchFamily="34" charset="0"/>
                <a:cs typeface="Arial" panose="020B0604020202020204" pitchFamily="34" charset="0"/>
              </a:rPr>
              <a:t>africa</a:t>
            </a:r>
            <a:r>
              <a:rPr lang="en-US" b="1" dirty="0">
                <a:solidFill>
                  <a:schemeClr val="tx1"/>
                </a:solidFill>
                <a:latin typeface="Arial" panose="020B0604020202020204" pitchFamily="34" charset="0"/>
                <a:cs typeface="Arial" panose="020B0604020202020204" pitchFamily="34" charset="0"/>
              </a:rPr>
              <a:t>-explained/</a:t>
            </a:r>
          </a:p>
          <a:p>
            <a:r>
              <a:rPr lang="en-US" b="1" dirty="0">
                <a:solidFill>
                  <a:schemeClr val="tx1"/>
                </a:solidFill>
                <a:latin typeface="Arial" panose="020B0604020202020204" pitchFamily="34" charset="0"/>
                <a:cs typeface="Arial" panose="020B0604020202020204" pitchFamily="34" charset="0"/>
              </a:rPr>
              <a:t>Accessed 17 March 2020</a:t>
            </a:r>
          </a:p>
          <a:p>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06708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b="1" dirty="0">
                <a:solidFill>
                  <a:schemeClr val="tx1"/>
                </a:solidFill>
                <a:latin typeface="Arial" panose="020B0604020202020204" pitchFamily="34" charset="0"/>
                <a:cs typeface="Arial" panose="020B0604020202020204" pitchFamily="34" charset="0"/>
              </a:rPr>
              <a:t>Once locusts grow wings as mature adults, there's no turning back. "They’re powerful fliers," said </a:t>
            </a:r>
            <a:r>
              <a:rPr lang="en-SG" b="1" dirty="0" err="1">
                <a:solidFill>
                  <a:schemeClr val="tx1"/>
                </a:solidFill>
                <a:latin typeface="Arial" panose="020B0604020202020204" pitchFamily="34" charset="0"/>
                <a:cs typeface="Arial" panose="020B0604020202020204" pitchFamily="34" charset="0"/>
              </a:rPr>
              <a:t>Overson</a:t>
            </a:r>
            <a:r>
              <a:rPr lang="en-SG" b="1" dirty="0">
                <a:solidFill>
                  <a:schemeClr val="tx1"/>
                </a:solidFill>
                <a:latin typeface="Arial" panose="020B0604020202020204" pitchFamily="34" charset="0"/>
                <a:cs typeface="Arial" panose="020B0604020202020204" pitchFamily="34" charset="0"/>
              </a:rPr>
              <a:t>. "They can be in one country and move to another by the end of the week." And "during plagues" of the desert locust, the U.N. notes swarms can "affect 20 percent of the Earth's land, more than 65 of the world's poorest countries, and potentially damage the livelihood of one-tenth of the world's population."</a:t>
            </a:r>
          </a:p>
          <a:p>
            <a:r>
              <a:rPr lang="en-SG" b="1" dirty="0">
                <a:solidFill>
                  <a:schemeClr val="tx1"/>
                </a:solidFill>
                <a:latin typeface="Arial" panose="020B0604020202020204" pitchFamily="34" charset="0"/>
                <a:cs typeface="Arial" panose="020B0604020202020204" pitchFamily="34" charset="0"/>
              </a:rPr>
              <a:t>After an outbreak occurs or the swarming begins, the blunt strategy is often to drop millions of </a:t>
            </a:r>
            <a:r>
              <a:rPr lang="en-SG" b="1" dirty="0" err="1">
                <a:solidFill>
                  <a:schemeClr val="tx1"/>
                </a:solidFill>
                <a:latin typeface="Arial" panose="020B0604020202020204" pitchFamily="34" charset="0"/>
                <a:cs typeface="Arial" panose="020B0604020202020204" pitchFamily="34" charset="0"/>
              </a:rPr>
              <a:t>liters</a:t>
            </a:r>
            <a:r>
              <a:rPr lang="en-SG" b="1" dirty="0">
                <a:solidFill>
                  <a:schemeClr val="tx1"/>
                </a:solidFill>
                <a:latin typeface="Arial" panose="020B0604020202020204" pitchFamily="34" charset="0"/>
                <a:cs typeface="Arial" panose="020B0604020202020204" pitchFamily="34" charset="0"/>
              </a:rPr>
              <a:t> of chemical pesticides on the insects, which is bad for the environment and human health, </a:t>
            </a:r>
            <a:r>
              <a:rPr lang="en-SG" b="1" dirty="0" err="1">
                <a:solidFill>
                  <a:schemeClr val="tx1"/>
                </a:solidFill>
                <a:latin typeface="Arial" panose="020B0604020202020204" pitchFamily="34" charset="0"/>
                <a:cs typeface="Arial" panose="020B0604020202020204" pitchFamily="34" charset="0"/>
              </a:rPr>
              <a:t>Overson</a:t>
            </a:r>
            <a:r>
              <a:rPr lang="en-SG" b="1" dirty="0">
                <a:solidFill>
                  <a:schemeClr val="tx1"/>
                </a:solidFill>
                <a:latin typeface="Arial" panose="020B0604020202020204" pitchFamily="34" charset="0"/>
                <a:cs typeface="Arial" panose="020B0604020202020204" pitchFamily="34" charset="0"/>
              </a:rPr>
              <a:t> explained. </a:t>
            </a:r>
          </a:p>
          <a:p>
            <a:r>
              <a:rPr lang="en-SG" b="1" dirty="0">
                <a:solidFill>
                  <a:schemeClr val="tx1"/>
                </a:solidFill>
                <a:latin typeface="Arial" panose="020B0604020202020204" pitchFamily="34" charset="0"/>
                <a:cs typeface="Arial" panose="020B0604020202020204" pitchFamily="34" charset="0"/>
              </a:rPr>
              <a:t>But identifying exactly where the locusts start to swarm can be enormously daunting, especially when it comes to desert locusts in Africa and </a:t>
            </a:r>
            <a:r>
              <a:rPr lang="en-SG" b="1" dirty="0" err="1">
                <a:solidFill>
                  <a:schemeClr val="tx1"/>
                </a:solidFill>
                <a:latin typeface="Arial" panose="020B0604020202020204" pitchFamily="34" charset="0"/>
                <a:cs typeface="Arial" panose="020B0604020202020204" pitchFamily="34" charset="0"/>
              </a:rPr>
              <a:t>neighboring</a:t>
            </a:r>
            <a:r>
              <a:rPr lang="en-SG" b="1" dirty="0">
                <a:solidFill>
                  <a:schemeClr val="tx1"/>
                </a:solidFill>
                <a:latin typeface="Arial" panose="020B0604020202020204" pitchFamily="34" charset="0"/>
                <a:cs typeface="Arial" panose="020B0604020202020204" pitchFamily="34" charset="0"/>
              </a:rPr>
              <a:t> areas, which naturally inhabit </a:t>
            </a:r>
            <a:r>
              <a:rPr lang="en-SG" b="1"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remote, mostly-uninhabited regions</a:t>
            </a:r>
            <a:r>
              <a:rPr lang="en-SG" b="1" dirty="0">
                <a:solidFill>
                  <a:schemeClr val="tx1"/>
                </a:solidFill>
                <a:latin typeface="Arial" panose="020B0604020202020204" pitchFamily="34" charset="0"/>
                <a:cs typeface="Arial" panose="020B0604020202020204" pitchFamily="34" charset="0"/>
              </a:rPr>
              <a:t> some 16 million square </a:t>
            </a:r>
            <a:r>
              <a:rPr lang="en-SG" b="1" dirty="0" err="1">
                <a:solidFill>
                  <a:schemeClr val="tx1"/>
                </a:solidFill>
                <a:latin typeface="Arial" panose="020B0604020202020204" pitchFamily="34" charset="0"/>
                <a:cs typeface="Arial" panose="020B0604020202020204" pitchFamily="34" charset="0"/>
              </a:rPr>
              <a:t>kilometers</a:t>
            </a:r>
            <a:r>
              <a:rPr lang="en-SG" b="1" dirty="0">
                <a:solidFill>
                  <a:schemeClr val="tx1"/>
                </a:solidFill>
                <a:latin typeface="Arial" panose="020B0604020202020204" pitchFamily="34" charset="0"/>
                <a:cs typeface="Arial" panose="020B0604020202020204" pitchFamily="34" charset="0"/>
              </a:rPr>
              <a:t>, or over 6 million square miles, in size. The creatures usually live solitary lives, but, when the right environmental conditions align (like after a good rainy season), the creatures become intensely attracted to each other, change </a:t>
            </a:r>
            <a:r>
              <a:rPr lang="en-SG" b="1" dirty="0" err="1">
                <a:solidFill>
                  <a:schemeClr val="tx1"/>
                </a:solidFill>
                <a:latin typeface="Arial" panose="020B0604020202020204" pitchFamily="34" charset="0"/>
                <a:cs typeface="Arial" panose="020B0604020202020204" pitchFamily="34" charset="0"/>
              </a:rPr>
              <a:t>color</a:t>
            </a:r>
            <a:r>
              <a:rPr lang="en-SG" b="1" dirty="0">
                <a:solidFill>
                  <a:schemeClr val="tx1"/>
                </a:solidFill>
                <a:latin typeface="Arial" panose="020B0604020202020204" pitchFamily="34" charset="0"/>
                <a:cs typeface="Arial" panose="020B0604020202020204" pitchFamily="34" charset="0"/>
              </a:rPr>
              <a:t>, and often grow longer wings and become more muscular. They transform into a formidable swarm. </a:t>
            </a:r>
          </a:p>
          <a:p>
            <a:r>
              <a:rPr lang="en-SG" b="1" dirty="0">
                <a:solidFill>
                  <a:schemeClr val="tx1"/>
                </a:solidFill>
                <a:latin typeface="Arial" panose="020B0604020202020204" pitchFamily="34" charset="0"/>
                <a:cs typeface="Arial" panose="020B0604020202020204" pitchFamily="34" charset="0"/>
              </a:rPr>
              <a:t>"Locusts are highly cannibalistic" "We’re not going to solve this problem as a human society anytime soon," </a:t>
            </a:r>
            <a:r>
              <a:rPr lang="en-SG" b="1" dirty="0" err="1">
                <a:solidFill>
                  <a:schemeClr val="tx1"/>
                </a:solidFill>
                <a:latin typeface="Arial" panose="020B0604020202020204" pitchFamily="34" charset="0"/>
                <a:cs typeface="Arial" panose="020B0604020202020204" pitchFamily="34" charset="0"/>
              </a:rPr>
              <a:t>Overson</a:t>
            </a:r>
            <a:r>
              <a:rPr lang="en-SG" b="1" dirty="0">
                <a:solidFill>
                  <a:schemeClr val="tx1"/>
                </a:solidFill>
                <a:latin typeface="Arial" panose="020B0604020202020204" pitchFamily="34" charset="0"/>
                <a:cs typeface="Arial" panose="020B0604020202020204" pitchFamily="34" charset="0"/>
              </a:rPr>
              <a:t> said. </a:t>
            </a:r>
          </a:p>
          <a:p>
            <a:r>
              <a:rPr lang="en-SG" b="1" dirty="0">
                <a:solidFill>
                  <a:schemeClr val="tx1"/>
                </a:solidFill>
                <a:latin typeface="Arial" panose="020B0604020202020204" pitchFamily="34" charset="0"/>
                <a:cs typeface="Arial" panose="020B0604020202020204" pitchFamily="34" charset="0"/>
              </a:rPr>
              <a:t>Critically, humanity shouldn't </a:t>
            </a:r>
            <a:r>
              <a:rPr lang="en-SG" b="1" dirty="0" err="1">
                <a:solidFill>
                  <a:schemeClr val="tx1"/>
                </a:solidFill>
                <a:latin typeface="Arial" panose="020B0604020202020204" pitchFamily="34" charset="0"/>
                <a:cs typeface="Arial" panose="020B0604020202020204" pitchFamily="34" charset="0"/>
              </a:rPr>
              <a:t>endeavor</a:t>
            </a:r>
            <a:r>
              <a:rPr lang="en-SG" b="1" dirty="0">
                <a:solidFill>
                  <a:schemeClr val="tx1"/>
                </a:solidFill>
                <a:latin typeface="Arial" panose="020B0604020202020204" pitchFamily="34" charset="0"/>
                <a:cs typeface="Arial" panose="020B0604020202020204" pitchFamily="34" charset="0"/>
              </a:rPr>
              <a:t> to completely wipe out locust swarms, just because their populations can explode. After all, locust swarms are wild, natural phenomena. Attempting to eliminate the insects, even if that were possible, could have unforeseen, cascading environmental consequences. "It's one of the wonders of the natural world," said </a:t>
            </a:r>
            <a:r>
              <a:rPr lang="en-SG" b="1" dirty="0" err="1">
                <a:solidFill>
                  <a:schemeClr val="tx1"/>
                </a:solidFill>
                <a:latin typeface="Arial" panose="020B0604020202020204" pitchFamily="34" charset="0"/>
                <a:cs typeface="Arial" panose="020B0604020202020204" pitchFamily="34" charset="0"/>
              </a:rPr>
              <a:t>Couzin</a:t>
            </a:r>
            <a:r>
              <a:rPr lang="en-SG" b="1" dirty="0">
                <a:solidFill>
                  <a:schemeClr val="tx1"/>
                </a:solidFill>
                <a:latin typeface="Arial" panose="020B0604020202020204" pitchFamily="34" charset="0"/>
                <a:cs typeface="Arial" panose="020B0604020202020204" pitchFamily="34" charset="0"/>
              </a:rPr>
              <a:t>."We don't want to stop them. We just want to manage them."</a:t>
            </a:r>
          </a:p>
          <a:p>
            <a:endParaRPr lang="en-US" b="1" dirty="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SG" b="1" dirty="0">
                <a:solidFill>
                  <a:schemeClr val="tx1"/>
                </a:solidFill>
                <a:latin typeface="Arial" panose="020B0604020202020204" pitchFamily="34" charset="0"/>
                <a:cs typeface="Arial" panose="020B0604020202020204" pitchFamily="34" charset="0"/>
              </a:rPr>
              <a:t>Why today's biblical locust swarms can't be stopped</a:t>
            </a:r>
          </a:p>
          <a:p>
            <a:r>
              <a:rPr lang="en-SG" b="1" dirty="0">
                <a:solidFill>
                  <a:schemeClr val="tx1"/>
                </a:solidFill>
                <a:latin typeface="Arial" panose="020B0604020202020204" pitchFamily="34" charset="0"/>
                <a:cs typeface="Arial" panose="020B0604020202020204" pitchFamily="34" charset="0"/>
              </a:rPr>
              <a:t>By </a:t>
            </a:r>
            <a:r>
              <a:rPr lang="en-SG" b="1"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Mark Kaufman</a:t>
            </a:r>
            <a:r>
              <a:rPr lang="en-SG" b="1" dirty="0">
                <a:solidFill>
                  <a:schemeClr val="tx1"/>
                </a:solidFill>
                <a:latin typeface="Arial" panose="020B0604020202020204" pitchFamily="34" charset="0"/>
                <a:cs typeface="Arial" panose="020B0604020202020204" pitchFamily="34" charset="0"/>
              </a:rPr>
              <a:t> Jan 28, 2020</a:t>
            </a:r>
          </a:p>
          <a:p>
            <a:r>
              <a:rPr lang="en-US" b="1" dirty="0">
                <a:solidFill>
                  <a:schemeClr val="tx1"/>
                </a:solidFill>
                <a:latin typeface="Arial" panose="020B0604020202020204" pitchFamily="34" charset="0"/>
                <a:cs typeface="Arial" panose="020B0604020202020204" pitchFamily="34" charset="0"/>
              </a:rPr>
              <a:t>https://</a:t>
            </a:r>
            <a:r>
              <a:rPr lang="en-US" b="1" dirty="0" err="1">
                <a:solidFill>
                  <a:schemeClr val="tx1"/>
                </a:solidFill>
                <a:latin typeface="Arial" panose="020B0604020202020204" pitchFamily="34" charset="0"/>
                <a:cs typeface="Arial" panose="020B0604020202020204" pitchFamily="34" charset="0"/>
              </a:rPr>
              <a:t>mashable.com</a:t>
            </a:r>
            <a:r>
              <a:rPr lang="en-US" b="1" dirty="0">
                <a:solidFill>
                  <a:schemeClr val="tx1"/>
                </a:solidFill>
                <a:latin typeface="Arial" panose="020B0604020202020204" pitchFamily="34" charset="0"/>
                <a:cs typeface="Arial" panose="020B0604020202020204" pitchFamily="34" charset="0"/>
              </a:rPr>
              <a:t>/article/locust-swarm-</a:t>
            </a:r>
            <a:r>
              <a:rPr lang="en-US" b="1" dirty="0" err="1">
                <a:solidFill>
                  <a:schemeClr val="tx1"/>
                </a:solidFill>
                <a:latin typeface="Arial" panose="020B0604020202020204" pitchFamily="34" charset="0"/>
                <a:cs typeface="Arial" panose="020B0604020202020204" pitchFamily="34" charset="0"/>
              </a:rPr>
              <a:t>africa</a:t>
            </a:r>
            <a:r>
              <a:rPr lang="en-US" b="1" dirty="0">
                <a:solidFill>
                  <a:schemeClr val="tx1"/>
                </a:solidFill>
                <a:latin typeface="Arial" panose="020B0604020202020204" pitchFamily="34" charset="0"/>
                <a:cs typeface="Arial" panose="020B0604020202020204" pitchFamily="34" charset="0"/>
              </a:rPr>
              <a:t>-explained/</a:t>
            </a:r>
          </a:p>
          <a:p>
            <a:r>
              <a:rPr lang="en-US" b="1" dirty="0">
                <a:solidFill>
                  <a:schemeClr val="tx1"/>
                </a:solidFill>
                <a:latin typeface="Arial" panose="020B0604020202020204" pitchFamily="34" charset="0"/>
                <a:cs typeface="Arial" panose="020B0604020202020204" pitchFamily="34" charset="0"/>
              </a:rPr>
              <a:t>Accessed 17 March 2020</a:t>
            </a:r>
          </a:p>
          <a:p>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1699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b="1" dirty="0">
                <a:solidFill>
                  <a:schemeClr val="tx1"/>
                </a:solidFill>
                <a:latin typeface="Arial" panose="020B0604020202020204" pitchFamily="34" charset="0"/>
                <a:cs typeface="Arial" panose="020B0604020202020204" pitchFamily="34" charset="0"/>
              </a:rPr>
              <a:t>Locust swarms have similarities to wildfires, explained </a:t>
            </a:r>
            <a:r>
              <a:rPr lang="en-SG" b="1" dirty="0" err="1">
                <a:solidFill>
                  <a:schemeClr val="tx1"/>
                </a:solidFill>
                <a:latin typeface="Arial" panose="020B0604020202020204" pitchFamily="34" charset="0"/>
                <a:cs typeface="Arial" panose="020B0604020202020204" pitchFamily="34" charset="0"/>
              </a:rPr>
              <a:t>Overson</a:t>
            </a:r>
            <a:r>
              <a:rPr lang="en-SG" b="1" dirty="0">
                <a:solidFill>
                  <a:schemeClr val="tx1"/>
                </a:solidFill>
                <a:latin typeface="Arial" panose="020B0604020202020204" pitchFamily="34" charset="0"/>
                <a:cs typeface="Arial" panose="020B0604020202020204" pitchFamily="34" charset="0"/>
              </a:rPr>
              <a:t>. Sure, no one wants their house to burn down. But wide-scale </a:t>
            </a:r>
            <a:r>
              <a:rPr lang="en-SG" b="1"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suppression of wildfire</a:t>
            </a:r>
            <a:r>
              <a:rPr lang="en-SG" b="1" dirty="0">
                <a:solidFill>
                  <a:schemeClr val="tx1"/>
                </a:solidFill>
                <a:latin typeface="Arial" panose="020B0604020202020204" pitchFamily="34" charset="0"/>
                <a:cs typeface="Arial" panose="020B0604020202020204" pitchFamily="34" charset="0"/>
              </a:rPr>
              <a:t>, a natural phenomenon, has resulted in vastly overgrown forests, </a:t>
            </a:r>
            <a:r>
              <a:rPr lang="en-SG" b="1"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contributing to explosive infernos</a:t>
            </a:r>
            <a:r>
              <a:rPr lang="en-SG" b="1" dirty="0">
                <a:solidFill>
                  <a:schemeClr val="tx1"/>
                </a:solidFill>
                <a:latin typeface="Arial" panose="020B0604020202020204" pitchFamily="34" charset="0"/>
                <a:cs typeface="Arial" panose="020B0604020202020204" pitchFamily="34" charset="0"/>
              </a:rPr>
              <a:t> in the Western U.S. What might killing billions of locusts do? It's best not to find out.</a:t>
            </a:r>
          </a:p>
          <a:p>
            <a:r>
              <a:rPr lang="en-SG" b="1" dirty="0">
                <a:solidFill>
                  <a:schemeClr val="tx1"/>
                </a:solidFill>
                <a:latin typeface="Arial" panose="020B0604020202020204" pitchFamily="34" charset="0"/>
                <a:cs typeface="Arial" panose="020B0604020202020204" pitchFamily="34" charset="0"/>
              </a:rPr>
              <a:t>To fend off some super-swarms from devouring human food, the primary mission today is prediction. The Food and Agricultural Organization of the United Nations currently strives to forecast the swarms. Where will the locusts strike? Locust populations can explode after the right rains, at the right times, or after mild winters, explained </a:t>
            </a:r>
            <a:r>
              <a:rPr lang="en-SG" b="1" dirty="0" err="1">
                <a:solidFill>
                  <a:schemeClr val="tx1"/>
                </a:solidFill>
                <a:latin typeface="Arial" panose="020B0604020202020204" pitchFamily="34" charset="0"/>
                <a:cs typeface="Arial" panose="020B0604020202020204" pitchFamily="34" charset="0"/>
              </a:rPr>
              <a:t>Overson</a:t>
            </a:r>
            <a:r>
              <a:rPr lang="en-SG" b="1" dirty="0">
                <a:solidFill>
                  <a:schemeClr val="tx1"/>
                </a:solidFill>
                <a:latin typeface="Arial" panose="020B0604020202020204" pitchFamily="34" charset="0"/>
                <a:cs typeface="Arial" panose="020B0604020202020204" pitchFamily="34" charset="0"/>
              </a:rPr>
              <a:t>. </a:t>
            </a:r>
          </a:p>
          <a:p>
            <a:r>
              <a:rPr lang="en-SG" b="1" dirty="0">
                <a:solidFill>
                  <a:schemeClr val="tx1"/>
                </a:solidFill>
                <a:latin typeface="Arial" panose="020B0604020202020204" pitchFamily="34" charset="0"/>
                <a:cs typeface="Arial" panose="020B0604020202020204" pitchFamily="34" charset="0"/>
              </a:rPr>
              <a:t>But, there's a slew of other things to better account for stressed </a:t>
            </a:r>
            <a:r>
              <a:rPr lang="en-SG" b="1" dirty="0" err="1">
                <a:solidFill>
                  <a:schemeClr val="tx1"/>
                </a:solidFill>
                <a:latin typeface="Arial" panose="020B0604020202020204" pitchFamily="34" charset="0"/>
                <a:cs typeface="Arial" panose="020B0604020202020204" pitchFamily="34" charset="0"/>
              </a:rPr>
              <a:t>Couzin</a:t>
            </a:r>
            <a:r>
              <a:rPr lang="en-SG" b="1" dirty="0">
                <a:solidFill>
                  <a:schemeClr val="tx1"/>
                </a:solidFill>
                <a:latin typeface="Arial" panose="020B0604020202020204" pitchFamily="34" charset="0"/>
                <a:cs typeface="Arial" panose="020B0604020202020204" pitchFamily="34" charset="0"/>
              </a:rPr>
              <a:t>. "We’re at the tip of the iceberg of what we need to know" for better predictions, he said, like how billions of insects will react to changing weather, what there is to eat hundreds of miles ahead — and how much locusts will eat each other. </a:t>
            </a:r>
          </a:p>
          <a:p>
            <a:r>
              <a:rPr lang="en-SG" b="1" dirty="0">
                <a:solidFill>
                  <a:schemeClr val="tx1"/>
                </a:solidFill>
                <a:latin typeface="Arial" panose="020B0604020202020204" pitchFamily="34" charset="0"/>
                <a:cs typeface="Arial" panose="020B0604020202020204" pitchFamily="34" charset="0"/>
              </a:rPr>
              <a:t>The green "recession area" is where locusts naturally live, before swarming. </a:t>
            </a:r>
          </a:p>
          <a:p>
            <a:r>
              <a:rPr lang="en-SG" b="1" dirty="0">
                <a:solidFill>
                  <a:schemeClr val="tx1"/>
                </a:solidFill>
                <a:latin typeface="Arial" panose="020B0604020202020204" pitchFamily="34" charset="0"/>
                <a:cs typeface="Arial" panose="020B0604020202020204" pitchFamily="34" charset="0"/>
              </a:rPr>
              <a:t>Image: </a:t>
            </a:r>
            <a:r>
              <a:rPr lang="en-SG" b="1" dirty="0" err="1">
                <a:solidFill>
                  <a:schemeClr val="tx1"/>
                </a:solidFill>
                <a:latin typeface="Arial" panose="020B0604020202020204" pitchFamily="34" charset="0"/>
                <a:cs typeface="Arial" panose="020B0604020202020204" pitchFamily="34" charset="0"/>
              </a:rPr>
              <a:t>nasa</a:t>
            </a:r>
            <a:r>
              <a:rPr lang="en-SG" b="1" dirty="0">
                <a:solidFill>
                  <a:schemeClr val="tx1"/>
                </a:solidFill>
                <a:latin typeface="Arial" panose="020B0604020202020204" pitchFamily="34" charset="0"/>
                <a:cs typeface="Arial" panose="020B0604020202020204" pitchFamily="34" charset="0"/>
              </a:rPr>
              <a:t> </a:t>
            </a:r>
          </a:p>
          <a:p>
            <a:endParaRPr lang="en-US" b="1" dirty="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SG" b="1" dirty="0">
                <a:solidFill>
                  <a:schemeClr val="tx1"/>
                </a:solidFill>
                <a:latin typeface="Arial" panose="020B0604020202020204" pitchFamily="34" charset="0"/>
                <a:cs typeface="Arial" panose="020B0604020202020204" pitchFamily="34" charset="0"/>
              </a:rPr>
              <a:t>Why today's biblical locust swarms can't be stopped</a:t>
            </a:r>
          </a:p>
          <a:p>
            <a:r>
              <a:rPr lang="en-SG" b="1" dirty="0">
                <a:solidFill>
                  <a:schemeClr val="tx1"/>
                </a:solidFill>
                <a:latin typeface="Arial" panose="020B0604020202020204" pitchFamily="34" charset="0"/>
                <a:cs typeface="Arial" panose="020B0604020202020204" pitchFamily="34" charset="0"/>
              </a:rPr>
              <a:t>By </a:t>
            </a:r>
            <a:r>
              <a:rPr lang="en-SG" b="1"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Mark Kaufman</a:t>
            </a:r>
            <a:r>
              <a:rPr lang="en-SG" b="1" dirty="0">
                <a:solidFill>
                  <a:schemeClr val="tx1"/>
                </a:solidFill>
                <a:latin typeface="Arial" panose="020B0604020202020204" pitchFamily="34" charset="0"/>
                <a:cs typeface="Arial" panose="020B0604020202020204" pitchFamily="34" charset="0"/>
              </a:rPr>
              <a:t> Jan 28, 2020</a:t>
            </a:r>
          </a:p>
          <a:p>
            <a:r>
              <a:rPr lang="en-US" b="1" dirty="0">
                <a:solidFill>
                  <a:schemeClr val="tx1"/>
                </a:solidFill>
                <a:latin typeface="Arial" panose="020B0604020202020204" pitchFamily="34" charset="0"/>
                <a:cs typeface="Arial" panose="020B0604020202020204" pitchFamily="34" charset="0"/>
              </a:rPr>
              <a:t>https://</a:t>
            </a:r>
            <a:r>
              <a:rPr lang="en-US" b="1" dirty="0" err="1">
                <a:solidFill>
                  <a:schemeClr val="tx1"/>
                </a:solidFill>
                <a:latin typeface="Arial" panose="020B0604020202020204" pitchFamily="34" charset="0"/>
                <a:cs typeface="Arial" panose="020B0604020202020204" pitchFamily="34" charset="0"/>
              </a:rPr>
              <a:t>mashable.com</a:t>
            </a:r>
            <a:r>
              <a:rPr lang="en-US" b="1" dirty="0">
                <a:solidFill>
                  <a:schemeClr val="tx1"/>
                </a:solidFill>
                <a:latin typeface="Arial" panose="020B0604020202020204" pitchFamily="34" charset="0"/>
                <a:cs typeface="Arial" panose="020B0604020202020204" pitchFamily="34" charset="0"/>
              </a:rPr>
              <a:t>/article/locust-swarm-</a:t>
            </a:r>
            <a:r>
              <a:rPr lang="en-US" b="1" dirty="0" err="1">
                <a:solidFill>
                  <a:schemeClr val="tx1"/>
                </a:solidFill>
                <a:latin typeface="Arial" panose="020B0604020202020204" pitchFamily="34" charset="0"/>
                <a:cs typeface="Arial" panose="020B0604020202020204" pitchFamily="34" charset="0"/>
              </a:rPr>
              <a:t>africa</a:t>
            </a:r>
            <a:r>
              <a:rPr lang="en-US" b="1" dirty="0">
                <a:solidFill>
                  <a:schemeClr val="tx1"/>
                </a:solidFill>
                <a:latin typeface="Arial" panose="020B0604020202020204" pitchFamily="34" charset="0"/>
                <a:cs typeface="Arial" panose="020B0604020202020204" pitchFamily="34" charset="0"/>
              </a:rPr>
              <a:t>-explained/</a:t>
            </a:r>
          </a:p>
          <a:p>
            <a:r>
              <a:rPr lang="en-US" b="1" dirty="0">
                <a:solidFill>
                  <a:schemeClr val="tx1"/>
                </a:solidFill>
                <a:latin typeface="Arial" panose="020B0604020202020204" pitchFamily="34" charset="0"/>
                <a:cs typeface="Arial" panose="020B0604020202020204" pitchFamily="34" charset="0"/>
              </a:rPr>
              <a:t>Accessed 17 March 2020</a:t>
            </a:r>
          </a:p>
          <a:p>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63274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b="1" dirty="0">
                <a:solidFill>
                  <a:schemeClr val="tx1"/>
                </a:solidFill>
                <a:latin typeface="Arial" panose="020B0604020202020204" pitchFamily="34" charset="0"/>
                <a:cs typeface="Arial" panose="020B0604020202020204" pitchFamily="34" charset="0"/>
              </a:rPr>
              <a:t>Though locust swarms impact about one in 10 people on Earth, there's a glaring lack of funding for swarm research. In part, this is because the swarms exist in boom and bust cycles, so there might be less research interest in the years, or sometimes decades, between outbreaks. What's more, </a:t>
            </a:r>
            <a:r>
              <a:rPr lang="en-SG" b="1" dirty="0" err="1">
                <a:solidFill>
                  <a:schemeClr val="tx1"/>
                </a:solidFill>
                <a:latin typeface="Arial" panose="020B0604020202020204" pitchFamily="34" charset="0"/>
                <a:cs typeface="Arial" panose="020B0604020202020204" pitchFamily="34" charset="0"/>
              </a:rPr>
              <a:t>Couzin</a:t>
            </a:r>
            <a:r>
              <a:rPr lang="en-SG" b="1" dirty="0">
                <a:solidFill>
                  <a:schemeClr val="tx1"/>
                </a:solidFill>
                <a:latin typeface="Arial" panose="020B0604020202020204" pitchFamily="34" charset="0"/>
                <a:cs typeface="Arial" panose="020B0604020202020204" pitchFamily="34" charset="0"/>
              </a:rPr>
              <a:t> pointed out that locust swarms usually aren't descending upon the rich world. "It's affecting poor people," he said, so there's a lack of interest from wealthier nations. </a:t>
            </a:r>
          </a:p>
          <a:p>
            <a:r>
              <a:rPr lang="en-SG" b="1" dirty="0">
                <a:solidFill>
                  <a:schemeClr val="tx1"/>
                </a:solidFill>
                <a:latin typeface="Arial" panose="020B0604020202020204" pitchFamily="34" charset="0"/>
                <a:cs typeface="Arial" panose="020B0604020202020204" pitchFamily="34" charset="0"/>
              </a:rPr>
              <a:t>Humanity, though, isn't a completely hapless observer as clouds of locusts come swarming from the horizon. It's quite likely civilization is giving these swarms a boost, both </a:t>
            </a:r>
            <a:r>
              <a:rPr lang="en-SG" b="1" dirty="0" err="1">
                <a:solidFill>
                  <a:schemeClr val="tx1"/>
                </a:solidFill>
                <a:latin typeface="Arial" panose="020B0604020202020204" pitchFamily="34" charset="0"/>
                <a:cs typeface="Arial" panose="020B0604020202020204" pitchFamily="34" charset="0"/>
              </a:rPr>
              <a:t>Couzin</a:t>
            </a:r>
            <a:r>
              <a:rPr lang="en-SG" b="1" dirty="0">
                <a:solidFill>
                  <a:schemeClr val="tx1"/>
                </a:solidFill>
                <a:latin typeface="Arial" panose="020B0604020202020204" pitchFamily="34" charset="0"/>
                <a:cs typeface="Arial" panose="020B0604020202020204" pitchFamily="34" charset="0"/>
              </a:rPr>
              <a:t> and </a:t>
            </a:r>
            <a:r>
              <a:rPr lang="en-SG" b="1" dirty="0" err="1">
                <a:solidFill>
                  <a:schemeClr val="tx1"/>
                </a:solidFill>
                <a:latin typeface="Arial" panose="020B0604020202020204" pitchFamily="34" charset="0"/>
                <a:cs typeface="Arial" panose="020B0604020202020204" pitchFamily="34" charset="0"/>
              </a:rPr>
              <a:t>Overson</a:t>
            </a:r>
            <a:r>
              <a:rPr lang="en-SG" b="1" dirty="0">
                <a:solidFill>
                  <a:schemeClr val="tx1"/>
                </a:solidFill>
                <a:latin typeface="Arial" panose="020B0604020202020204" pitchFamily="34" charset="0"/>
                <a:cs typeface="Arial" panose="020B0604020202020204" pitchFamily="34" charset="0"/>
              </a:rPr>
              <a:t> agreed. </a:t>
            </a:r>
          </a:p>
          <a:p>
            <a:r>
              <a:rPr lang="en-SG" b="1" dirty="0">
                <a:solidFill>
                  <a:schemeClr val="tx1"/>
                </a:solidFill>
                <a:latin typeface="Arial" panose="020B0604020202020204" pitchFamily="34" charset="0"/>
                <a:cs typeface="Arial" panose="020B0604020202020204" pitchFamily="34" charset="0"/>
              </a:rPr>
              <a:t>"We’re trying to change the dogma that humans are passive victims of locust swarms," said </a:t>
            </a:r>
            <a:r>
              <a:rPr lang="en-SG" b="1" dirty="0" err="1">
                <a:solidFill>
                  <a:schemeClr val="tx1"/>
                </a:solidFill>
                <a:latin typeface="Arial" panose="020B0604020202020204" pitchFamily="34" charset="0"/>
                <a:cs typeface="Arial" panose="020B0604020202020204" pitchFamily="34" charset="0"/>
              </a:rPr>
              <a:t>Overson</a:t>
            </a:r>
            <a:r>
              <a:rPr lang="en-SG" b="1" dirty="0">
                <a:solidFill>
                  <a:schemeClr val="tx1"/>
                </a:solidFill>
                <a:latin typeface="Arial" panose="020B0604020202020204" pitchFamily="34" charset="0"/>
                <a:cs typeface="Arial" panose="020B0604020202020204" pitchFamily="34" charset="0"/>
              </a:rPr>
              <a:t>.</a:t>
            </a:r>
          </a:p>
          <a:p>
            <a:r>
              <a:rPr lang="en-SG" b="1" dirty="0">
                <a:solidFill>
                  <a:schemeClr val="tx1"/>
                </a:solidFill>
                <a:effectLst/>
                <a:latin typeface="Arial" panose="020B0604020202020204" pitchFamily="34" charset="0"/>
                <a:cs typeface="Arial" panose="020B0604020202020204" pitchFamily="34" charset="0"/>
              </a:rPr>
              <a:t>SEE ALSO: </a:t>
            </a:r>
            <a:r>
              <a:rPr lang="en-SG" b="1" dirty="0">
                <a:solidFill>
                  <a:schemeClr val="tx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Why Australia won't escape its vicious fire spiral</a:t>
            </a:r>
            <a:endParaRPr lang="en-SG" b="1" dirty="0">
              <a:solidFill>
                <a:schemeClr val="tx1"/>
              </a:solidFill>
              <a:effectLst/>
              <a:latin typeface="Arial" panose="020B0604020202020204" pitchFamily="34" charset="0"/>
              <a:cs typeface="Arial" panose="020B0604020202020204" pitchFamily="34" charset="0"/>
            </a:endParaRPr>
          </a:p>
          <a:p>
            <a:r>
              <a:rPr lang="en-SG" b="1" dirty="0">
                <a:solidFill>
                  <a:schemeClr val="tx1"/>
                </a:solidFill>
                <a:latin typeface="Arial" panose="020B0604020202020204" pitchFamily="34" charset="0"/>
                <a:cs typeface="Arial" panose="020B0604020202020204" pitchFamily="34" charset="0"/>
              </a:rPr>
              <a:t>We irrigate vast tracts of land, providing locusts with the carbohydrate-rich foods they (and we) love. </a:t>
            </a:r>
            <a:r>
              <a:rPr lang="en-SG" b="1"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Climate change</a:t>
            </a:r>
            <a:r>
              <a:rPr lang="en-SG" b="1" dirty="0">
                <a:solidFill>
                  <a:schemeClr val="tx1"/>
                </a:solidFill>
                <a:latin typeface="Arial" panose="020B0604020202020204" pitchFamily="34" charset="0"/>
                <a:cs typeface="Arial" panose="020B0604020202020204" pitchFamily="34" charset="0"/>
              </a:rPr>
              <a:t> might make swarms more extreme, as rainfall events </a:t>
            </a:r>
            <a:r>
              <a:rPr lang="en-SG" b="1"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become more intense</a:t>
            </a:r>
            <a:r>
              <a:rPr lang="en-SG" b="1" dirty="0">
                <a:solidFill>
                  <a:schemeClr val="tx1"/>
                </a:solidFill>
                <a:latin typeface="Arial" panose="020B0604020202020204" pitchFamily="34" charset="0"/>
                <a:cs typeface="Arial" panose="020B0604020202020204" pitchFamily="34" charset="0"/>
              </a:rPr>
              <a:t> on a warming planet, perhaps giving rise to swarms feeding on plentiful growth following deluges. These questions demand more research. </a:t>
            </a:r>
          </a:p>
          <a:p>
            <a:r>
              <a:rPr lang="en-SG" b="1" dirty="0">
                <a:solidFill>
                  <a:schemeClr val="tx1"/>
                </a:solidFill>
                <a:latin typeface="Arial" panose="020B0604020202020204" pitchFamily="34" charset="0"/>
                <a:cs typeface="Arial" panose="020B0604020202020204" pitchFamily="34" charset="0"/>
              </a:rPr>
              <a:t>In the coming months, locusts in East Africa will devour plants and croplands before their food runs out and they fade away — until the next swarm. It's what they're destined to do. </a:t>
            </a:r>
          </a:p>
          <a:p>
            <a:r>
              <a:rPr lang="en-SG" b="1" dirty="0">
                <a:solidFill>
                  <a:schemeClr val="tx1"/>
                </a:solidFill>
                <a:latin typeface="Arial" panose="020B0604020202020204" pitchFamily="34" charset="0"/>
                <a:cs typeface="Arial" panose="020B0604020202020204" pitchFamily="34" charset="0"/>
              </a:rPr>
              <a:t>"It's quite extraordinary," said </a:t>
            </a:r>
            <a:r>
              <a:rPr lang="en-SG" b="1" dirty="0" err="1">
                <a:solidFill>
                  <a:schemeClr val="tx1"/>
                </a:solidFill>
                <a:latin typeface="Arial" panose="020B0604020202020204" pitchFamily="34" charset="0"/>
                <a:cs typeface="Arial" panose="020B0604020202020204" pitchFamily="34" charset="0"/>
              </a:rPr>
              <a:t>Couzin</a:t>
            </a:r>
            <a:r>
              <a:rPr lang="en-SG" b="1" dirty="0">
                <a:solidFill>
                  <a:schemeClr val="tx1"/>
                </a:solidFill>
                <a:latin typeface="Arial" panose="020B0604020202020204" pitchFamily="34" charset="0"/>
                <a:cs typeface="Arial" panose="020B0604020202020204" pitchFamily="34" charset="0"/>
              </a:rPr>
              <a:t>. "The locusts have found this trick to survive in booms and busts."</a:t>
            </a:r>
          </a:p>
          <a:p>
            <a:r>
              <a:rPr lang="en-SG" b="1" dirty="0">
                <a:solidFill>
                  <a:schemeClr val="tx1"/>
                </a:solidFill>
                <a:latin typeface="Arial" panose="020B0604020202020204" pitchFamily="34" charset="0"/>
                <a:cs typeface="Arial" panose="020B0604020202020204" pitchFamily="34" charset="0"/>
              </a:rPr>
              <a:t>"It works well for them," he added. "Unfortunately, it doesn't work well for us."</a:t>
            </a:r>
          </a:p>
          <a:p>
            <a:endParaRPr lang="en-US" b="1" dirty="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SG" b="1" dirty="0">
                <a:solidFill>
                  <a:schemeClr val="tx1"/>
                </a:solidFill>
                <a:latin typeface="Arial" panose="020B0604020202020204" pitchFamily="34" charset="0"/>
                <a:cs typeface="Arial" panose="020B0604020202020204" pitchFamily="34" charset="0"/>
              </a:rPr>
              <a:t>Why today's biblical locust swarms can't be stopped</a:t>
            </a:r>
          </a:p>
          <a:p>
            <a:r>
              <a:rPr lang="en-SG" b="1" dirty="0">
                <a:solidFill>
                  <a:schemeClr val="tx1"/>
                </a:solidFill>
                <a:latin typeface="Arial" panose="020B0604020202020204" pitchFamily="34" charset="0"/>
                <a:cs typeface="Arial" panose="020B0604020202020204" pitchFamily="34" charset="0"/>
              </a:rPr>
              <a:t>By </a:t>
            </a:r>
            <a:r>
              <a:rPr lang="en-SG" b="1" dirty="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Mark Kaufman</a:t>
            </a:r>
            <a:r>
              <a:rPr lang="en-SG" b="1" dirty="0">
                <a:solidFill>
                  <a:schemeClr val="tx1"/>
                </a:solidFill>
                <a:latin typeface="Arial" panose="020B0604020202020204" pitchFamily="34" charset="0"/>
                <a:cs typeface="Arial" panose="020B0604020202020204" pitchFamily="34" charset="0"/>
              </a:rPr>
              <a:t> Jan 28, 2020</a:t>
            </a:r>
          </a:p>
          <a:p>
            <a:r>
              <a:rPr lang="en-US" b="1" dirty="0">
                <a:solidFill>
                  <a:schemeClr val="tx1"/>
                </a:solidFill>
                <a:latin typeface="Arial" panose="020B0604020202020204" pitchFamily="34" charset="0"/>
                <a:cs typeface="Arial" panose="020B0604020202020204" pitchFamily="34" charset="0"/>
              </a:rPr>
              <a:t>https://</a:t>
            </a:r>
            <a:r>
              <a:rPr lang="en-US" b="1" dirty="0" err="1">
                <a:solidFill>
                  <a:schemeClr val="tx1"/>
                </a:solidFill>
                <a:latin typeface="Arial" panose="020B0604020202020204" pitchFamily="34" charset="0"/>
                <a:cs typeface="Arial" panose="020B0604020202020204" pitchFamily="34" charset="0"/>
              </a:rPr>
              <a:t>mashable.com</a:t>
            </a:r>
            <a:r>
              <a:rPr lang="en-US" b="1" dirty="0">
                <a:solidFill>
                  <a:schemeClr val="tx1"/>
                </a:solidFill>
                <a:latin typeface="Arial" panose="020B0604020202020204" pitchFamily="34" charset="0"/>
                <a:cs typeface="Arial" panose="020B0604020202020204" pitchFamily="34" charset="0"/>
              </a:rPr>
              <a:t>/article/locust-swarm-</a:t>
            </a:r>
            <a:r>
              <a:rPr lang="en-US" b="1" dirty="0" err="1">
                <a:solidFill>
                  <a:schemeClr val="tx1"/>
                </a:solidFill>
                <a:latin typeface="Arial" panose="020B0604020202020204" pitchFamily="34" charset="0"/>
                <a:cs typeface="Arial" panose="020B0604020202020204" pitchFamily="34" charset="0"/>
              </a:rPr>
              <a:t>africa</a:t>
            </a:r>
            <a:r>
              <a:rPr lang="en-US" b="1" dirty="0">
                <a:solidFill>
                  <a:schemeClr val="tx1"/>
                </a:solidFill>
                <a:latin typeface="Arial" panose="020B0604020202020204" pitchFamily="34" charset="0"/>
                <a:cs typeface="Arial" panose="020B0604020202020204" pitchFamily="34" charset="0"/>
              </a:rPr>
              <a:t>-explained/</a:t>
            </a:r>
          </a:p>
          <a:p>
            <a:r>
              <a:rPr lang="en-US" b="1" dirty="0">
                <a:solidFill>
                  <a:schemeClr val="tx1"/>
                </a:solidFill>
                <a:latin typeface="Arial" panose="020B0604020202020204" pitchFamily="34" charset="0"/>
                <a:cs typeface="Arial" panose="020B0604020202020204" pitchFamily="34" charset="0"/>
              </a:rPr>
              <a:t>Accessed 17 March 2020</a:t>
            </a:r>
          </a:p>
          <a:p>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0041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65228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b="1"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just asking questions</a:t>
            </a:r>
            <a:r>
              <a:rPr lang="en-SG" b="1" dirty="0">
                <a:solidFill>
                  <a:schemeClr val="tx1"/>
                </a:solidFill>
                <a:latin typeface="Arial" panose="020B0604020202020204" pitchFamily="34" charset="0"/>
                <a:cs typeface="Arial" panose="020B0604020202020204" pitchFamily="34" charset="0"/>
              </a:rPr>
              <a:t> Mar. 14, 2020 </a:t>
            </a:r>
          </a:p>
          <a:p>
            <a:r>
              <a:rPr lang="en-SG" b="1" dirty="0">
                <a:solidFill>
                  <a:schemeClr val="tx1"/>
                </a:solidFill>
                <a:latin typeface="Arial" panose="020B0604020202020204" pitchFamily="34" charset="0"/>
                <a:cs typeface="Arial" panose="020B0604020202020204" pitchFamily="34" charset="0"/>
              </a:rPr>
              <a:t>So There’s a Locust Plague Too?</a:t>
            </a:r>
          </a:p>
          <a:p>
            <a:r>
              <a:rPr lang="en-SG" b="1" dirty="0">
                <a:solidFill>
                  <a:schemeClr val="tx1"/>
                </a:solidFill>
                <a:latin typeface="Arial" panose="020B0604020202020204" pitchFamily="34" charset="0"/>
                <a:cs typeface="Arial" panose="020B0604020202020204" pitchFamily="34" charset="0"/>
              </a:rPr>
              <a:t>By </a:t>
            </a:r>
            <a:r>
              <a:rPr lang="en-SG" b="1"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Matt Stieb</a:t>
            </a:r>
            <a:r>
              <a:rPr lang="en-SG" b="1" dirty="0">
                <a:solidFill>
                  <a:schemeClr val="tx1"/>
                </a:solidFill>
                <a:latin typeface="Arial" panose="020B0604020202020204" pitchFamily="34" charset="0"/>
                <a:cs typeface="Arial" panose="020B0604020202020204" pitchFamily="34" charset="0"/>
              </a:rPr>
              <a:t> </a:t>
            </a:r>
          </a:p>
          <a:p>
            <a:r>
              <a:rPr lang="en-SG" b="1" dirty="0">
                <a:solidFill>
                  <a:schemeClr val="tx1"/>
                </a:solidFill>
                <a:latin typeface="Arial" panose="020B0604020202020204" pitchFamily="34" charset="0"/>
                <a:cs typeface="Arial" panose="020B0604020202020204" pitchFamily="34" charset="0"/>
              </a:rPr>
              <a:t>A volunteer sprays pesticide in eastern Kenya — which is suffering from its worst locust outbreak in 70 years. Photo: Tony </a:t>
            </a:r>
            <a:r>
              <a:rPr lang="en-SG" b="1" dirty="0" err="1">
                <a:solidFill>
                  <a:schemeClr val="tx1"/>
                </a:solidFill>
                <a:latin typeface="Arial" panose="020B0604020202020204" pitchFamily="34" charset="0"/>
                <a:cs typeface="Arial" panose="020B0604020202020204" pitchFamily="34" charset="0"/>
              </a:rPr>
              <a:t>Karumba</a:t>
            </a:r>
            <a:r>
              <a:rPr lang="en-SG" b="1" dirty="0">
                <a:solidFill>
                  <a:schemeClr val="tx1"/>
                </a:solidFill>
                <a:latin typeface="Arial" panose="020B0604020202020204" pitchFamily="34" charset="0"/>
                <a:cs typeface="Arial" panose="020B0604020202020204" pitchFamily="34" charset="0"/>
              </a:rPr>
              <a:t>/AFP via Getty Images </a:t>
            </a:r>
          </a:p>
          <a:p>
            <a:r>
              <a:rPr lang="en-SG" b="1" dirty="0">
                <a:solidFill>
                  <a:schemeClr val="tx1"/>
                </a:solidFill>
                <a:latin typeface="Arial" panose="020B0604020202020204" pitchFamily="34" charset="0"/>
                <a:cs typeface="Arial" panose="020B0604020202020204" pitchFamily="34" charset="0"/>
              </a:rPr>
              <a:t>It’d be easy to quip biblically about the simultaneous breakout of pandemic and plague if not for the vast human toll that the intercontinental crises are exacting. As the </a:t>
            </a:r>
            <a:r>
              <a:rPr lang="en-SG" b="1"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coronavirus</a:t>
            </a:r>
            <a:r>
              <a:rPr lang="en-SG" b="1" dirty="0">
                <a:solidFill>
                  <a:schemeClr val="tx1"/>
                </a:solidFill>
                <a:latin typeface="Arial" panose="020B0604020202020204" pitchFamily="34" charset="0"/>
                <a:cs typeface="Arial" panose="020B0604020202020204" pitchFamily="34" charset="0"/>
              </a:rPr>
              <a:t> continues to spread on six continents, a desert locust outbreak has inundated East Africa with hundreds of billions of bugs, causing food shortages in Kenya, Somalia, and Ethiopia. “It was like an umbrella had covered the sky,” Joseph </a:t>
            </a:r>
            <a:r>
              <a:rPr lang="en-SG" b="1" dirty="0" err="1">
                <a:solidFill>
                  <a:schemeClr val="tx1"/>
                </a:solidFill>
                <a:latin typeface="Arial" panose="020B0604020202020204" pitchFamily="34" charset="0"/>
                <a:cs typeface="Arial" panose="020B0604020202020204" pitchFamily="34" charset="0"/>
              </a:rPr>
              <a:t>Katone</a:t>
            </a:r>
            <a:r>
              <a:rPr lang="en-SG" b="1" dirty="0">
                <a:solidFill>
                  <a:schemeClr val="tx1"/>
                </a:solidFill>
                <a:latin typeface="Arial" panose="020B0604020202020204" pitchFamily="34" charset="0"/>
                <a:cs typeface="Arial" panose="020B0604020202020204" pitchFamily="34" charset="0"/>
              </a:rPr>
              <a:t> </a:t>
            </a:r>
            <a:r>
              <a:rPr lang="en-SG" b="1" dirty="0" err="1">
                <a:solidFill>
                  <a:schemeClr val="tx1"/>
                </a:solidFill>
                <a:latin typeface="Arial" panose="020B0604020202020204" pitchFamily="34" charset="0"/>
                <a:cs typeface="Arial" panose="020B0604020202020204" pitchFamily="34" charset="0"/>
              </a:rPr>
              <a:t>Leparole</a:t>
            </a:r>
            <a:r>
              <a:rPr lang="en-SG" b="1" dirty="0">
                <a:solidFill>
                  <a:schemeClr val="tx1"/>
                </a:solidFill>
                <a:latin typeface="Arial" panose="020B0604020202020204" pitchFamily="34" charset="0"/>
                <a:cs typeface="Arial" panose="020B0604020202020204" pitchFamily="34" charset="0"/>
              </a:rPr>
              <a:t>, a 68-year-old living in central Kenya, </a:t>
            </a:r>
            <a:r>
              <a:rPr lang="en-SG" b="1" dirty="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told</a:t>
            </a:r>
            <a:r>
              <a:rPr lang="en-SG" b="1" dirty="0">
                <a:solidFill>
                  <a:schemeClr val="tx1"/>
                </a:solidFill>
                <a:latin typeface="Arial" panose="020B0604020202020204" pitchFamily="34" charset="0"/>
                <a:cs typeface="Arial" panose="020B0604020202020204" pitchFamily="34" charset="0"/>
              </a:rPr>
              <a:t> the New York Times.</a:t>
            </a:r>
          </a:p>
          <a:p>
            <a:r>
              <a:rPr lang="en-SG" b="1" dirty="0">
                <a:solidFill>
                  <a:schemeClr val="tx1"/>
                </a:solidFill>
                <a:latin typeface="Arial" panose="020B0604020202020204" pitchFamily="34" charset="0"/>
                <a:cs typeface="Arial" panose="020B0604020202020204" pitchFamily="34" charset="0"/>
              </a:rPr>
              <a:t>In our age of overlapping crises, it shouldn’t be a surprise that climate change can be identified as a factor in the upsurge, the technical term used for such a natural disaster that is just below plague. It began in 2018, when a pair of cyclones came in from the Indian Ocean and hit the “empty quarter” of the Arabian peninsula — the vast desert region near the borders of Saudi Arabia, Yemen, and Oman. In a speech before the African Union in February, U.N. general secretary António Guterres explained the unfortunate cycle: “Warmer seas mean more cyclones, generating the perfect breeding ground for locusts.”</a:t>
            </a:r>
          </a:p>
          <a:p>
            <a:r>
              <a:rPr lang="en-SG" b="1" dirty="0">
                <a:solidFill>
                  <a:schemeClr val="tx1"/>
                </a:solidFill>
                <a:latin typeface="Arial" panose="020B0604020202020204" pitchFamily="34" charset="0"/>
                <a:cs typeface="Arial" panose="020B0604020202020204" pitchFamily="34" charset="0"/>
              </a:rPr>
              <a:t>“When you have rains associated with cyclones, they’re much stronger than normal,” said Keith </a:t>
            </a:r>
            <a:r>
              <a:rPr lang="en-SG" b="1" dirty="0" err="1">
                <a:solidFill>
                  <a:schemeClr val="tx1"/>
                </a:solidFill>
                <a:latin typeface="Arial" panose="020B0604020202020204" pitchFamily="34" charset="0"/>
                <a:cs typeface="Arial" panose="020B0604020202020204" pitchFamily="34" charset="0"/>
              </a:rPr>
              <a:t>Cressman</a:t>
            </a:r>
            <a:r>
              <a:rPr lang="en-SG" b="1" dirty="0">
                <a:solidFill>
                  <a:schemeClr val="tx1"/>
                </a:solidFill>
                <a:latin typeface="Arial" panose="020B0604020202020204" pitchFamily="34" charset="0"/>
                <a:cs typeface="Arial" panose="020B0604020202020204" pitchFamily="34" charset="0"/>
              </a:rPr>
              <a:t>, the senior locust-forecasting officer at the United Nations’ Food and Agriculture Organization. “When those rains fall in desert areas with sandy soil, that will flood the soil. Once those floods recede, the soil retains so much moisture that it allows desert locust females to lay their eggs probably for a period of around six months.”</a:t>
            </a:r>
          </a:p>
          <a:p>
            <a:r>
              <a:rPr lang="en-SG" b="1" dirty="0">
                <a:solidFill>
                  <a:schemeClr val="tx1"/>
                </a:solidFill>
                <a:latin typeface="Arial" panose="020B0604020202020204" pitchFamily="34" charset="0"/>
                <a:cs typeface="Arial" panose="020B0604020202020204" pitchFamily="34" charset="0"/>
              </a:rPr>
              <a:t>From these ideal conditions, the bugs moved south into Yemen (already in a food crisis, Yemenis turned to them as a </a:t>
            </a:r>
            <a:r>
              <a:rPr lang="en-SG" b="1" dirty="0">
                <a:solidFill>
                  <a:schemeClr val="tx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protein source</a:t>
            </a:r>
            <a:r>
              <a:rPr lang="en-SG" b="1" dirty="0">
                <a:solidFill>
                  <a:schemeClr val="tx1"/>
                </a:solidFill>
                <a:latin typeface="Arial" panose="020B0604020202020204" pitchFamily="34" charset="0"/>
                <a:cs typeface="Arial" panose="020B0604020202020204" pitchFamily="34" charset="0"/>
              </a:rPr>
              <a:t>) and into the Horn of Africa. The spread was rapid: A single locust can travel up to 90 miles in a day and eat its own weight in plant matter, of which there was a bounty, thanks to the excessive rains. They also turned north, across the Persian Gulf into Iran, and into India and Pakistan last summer. National emergencies have been declared in Pakistan, Jordan, and Somalia to help mobilize a response: The only </a:t>
            </a:r>
            <a:r>
              <a:rPr lang="en-SG" b="1" dirty="0">
                <a:solidFill>
                  <a:schemeClr val="tx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effective</a:t>
            </a:r>
            <a:r>
              <a:rPr lang="en-SG" b="1" dirty="0">
                <a:solidFill>
                  <a:schemeClr val="tx1"/>
                </a:solidFill>
                <a:latin typeface="Arial" panose="020B0604020202020204" pitchFamily="34" charset="0"/>
                <a:cs typeface="Arial" panose="020B0604020202020204" pitchFamily="34" charset="0"/>
              </a:rPr>
              <a:t> control operation once a swarm is in motion is to spray pesticide directly on the bugs from the air.</a:t>
            </a:r>
          </a:p>
          <a:p>
            <a:r>
              <a:rPr lang="en-SG" b="1" dirty="0">
                <a:solidFill>
                  <a:schemeClr val="tx1"/>
                </a:solidFill>
                <a:latin typeface="Arial" panose="020B0604020202020204" pitchFamily="34" charset="0"/>
                <a:cs typeface="Arial" panose="020B0604020202020204" pitchFamily="34" charset="0"/>
              </a:rPr>
              <a:t>To help understand the crisis, Intelligencer spoke with the FAO’s </a:t>
            </a:r>
            <a:r>
              <a:rPr lang="en-SG" b="1" dirty="0" err="1">
                <a:solidFill>
                  <a:schemeClr val="tx1"/>
                </a:solidFill>
                <a:latin typeface="Arial" panose="020B0604020202020204" pitchFamily="34" charset="0"/>
                <a:cs typeface="Arial" panose="020B0604020202020204" pitchFamily="34" charset="0"/>
              </a:rPr>
              <a:t>Cressman</a:t>
            </a:r>
            <a:r>
              <a:rPr lang="en-SG" b="1" dirty="0">
                <a:solidFill>
                  <a:schemeClr val="tx1"/>
                </a:solidFill>
                <a:latin typeface="Arial" panose="020B0604020202020204" pitchFamily="34" charset="0"/>
                <a:cs typeface="Arial" panose="020B0604020202020204" pitchFamily="34" charset="0"/>
              </a:rPr>
              <a:t> about some of the bugs’ idiosyncrasies and what to expect in the coming months.</a:t>
            </a:r>
          </a:p>
          <a:p>
            <a:r>
              <a:rPr lang="en-SG" b="1" dirty="0">
                <a:solidFill>
                  <a:schemeClr val="tx1"/>
                </a:solidFill>
                <a:latin typeface="Arial" panose="020B0604020202020204" pitchFamily="34" charset="0"/>
                <a:cs typeface="Arial" panose="020B0604020202020204" pitchFamily="34" charset="0"/>
              </a:rPr>
              <a:t>Today Only! Save 60% on unlimited access to Intelligencer and everything else New York</a:t>
            </a:r>
          </a:p>
          <a:p>
            <a:r>
              <a:rPr lang="en-SG" b="1" dirty="0">
                <a:solidFill>
                  <a:schemeClr val="tx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LEARN MORE »</a:t>
            </a:r>
            <a:r>
              <a:rPr lang="en-SG" b="1" dirty="0">
                <a:solidFill>
                  <a:schemeClr val="tx1"/>
                </a:solidFill>
                <a:latin typeface="Arial" panose="020B0604020202020204" pitchFamily="34" charset="0"/>
                <a:cs typeface="Arial" panose="020B0604020202020204" pitchFamily="34" charset="0"/>
              </a:rPr>
              <a:t> The FAO projects that the number of locusts could grow 400 times by June if not treated. Could you break that down?</a:t>
            </a:r>
          </a:p>
          <a:p>
            <a:r>
              <a:rPr lang="en-SG" b="1" dirty="0">
                <a:solidFill>
                  <a:schemeClr val="tx1"/>
                </a:solidFill>
                <a:latin typeface="Arial" panose="020B0604020202020204" pitchFamily="34" charset="0"/>
                <a:cs typeface="Arial" panose="020B0604020202020204" pitchFamily="34" charset="0"/>
              </a:rPr>
              <a:t>The life cycle of a locust is about three months, so after three months the adults are ready to lay eggs again. With each three-month generation, there’s a 20-fold increase in locust numbers. Locust females lay around 300 or more eggs — more than 90 percent of them die or the resulting hoppers don’t make it to adulthood. Out of all that breeding, for every single female locust there’s about 20 locusts in the new generation that make it. It’s an exponential increase, so after three months you have 20 times, after six months you have 20 squared, so that’s 400 times. After nine months, you’d have 20 cubed, which is 8,000 times. When you get that type of exponential breeding, then those locust numbers rapidly increase, and that’s how swarms form, basically.</a:t>
            </a:r>
          </a:p>
          <a:p>
            <a:r>
              <a:rPr lang="en-SG" b="1" dirty="0">
                <a:solidFill>
                  <a:schemeClr val="tx1"/>
                </a:solidFill>
                <a:latin typeface="Arial" panose="020B0604020202020204" pitchFamily="34" charset="0"/>
                <a:cs typeface="Arial" panose="020B0604020202020204" pitchFamily="34" charset="0"/>
              </a:rPr>
              <a:t>So with these new generations, countries in East Africa that have already been inundated could face even more locusts?</a:t>
            </a:r>
          </a:p>
          <a:p>
            <a:r>
              <a:rPr lang="en-SG" b="1" dirty="0">
                <a:solidFill>
                  <a:schemeClr val="tx1"/>
                </a:solidFill>
                <a:latin typeface="Arial" panose="020B0604020202020204" pitchFamily="34" charset="0"/>
                <a:cs typeface="Arial" panose="020B0604020202020204" pitchFamily="34" charset="0"/>
              </a:rPr>
              <a:t>Absolutely. There’s a generation in progress now and breeding in Ethiopia, Somalia, and in Kenya. Conditions will probably remain </a:t>
            </a:r>
            <a:r>
              <a:rPr lang="en-SG" b="1" dirty="0" err="1">
                <a:solidFill>
                  <a:schemeClr val="tx1"/>
                </a:solidFill>
                <a:latin typeface="Arial" panose="020B0604020202020204" pitchFamily="34" charset="0"/>
                <a:cs typeface="Arial" panose="020B0604020202020204" pitchFamily="34" charset="0"/>
              </a:rPr>
              <a:t>favorable</a:t>
            </a:r>
            <a:r>
              <a:rPr lang="en-SG" b="1" dirty="0">
                <a:solidFill>
                  <a:schemeClr val="tx1"/>
                </a:solidFill>
                <a:latin typeface="Arial" panose="020B0604020202020204" pitchFamily="34" charset="0"/>
                <a:cs typeface="Arial" panose="020B0604020202020204" pitchFamily="34" charset="0"/>
              </a:rPr>
              <a:t> there because of a </a:t>
            </a:r>
            <a:r>
              <a:rPr lang="en-SG" b="1" dirty="0">
                <a:solidFill>
                  <a:schemeClr val="tx1"/>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cyclone</a:t>
            </a:r>
            <a:r>
              <a:rPr lang="en-SG" b="1" dirty="0">
                <a:solidFill>
                  <a:schemeClr val="tx1"/>
                </a:solidFill>
                <a:latin typeface="Arial" panose="020B0604020202020204" pitchFamily="34" charset="0"/>
                <a:cs typeface="Arial" panose="020B0604020202020204" pitchFamily="34" charset="0"/>
              </a:rPr>
              <a:t> in </a:t>
            </a:r>
            <a:r>
              <a:rPr lang="en-SG" b="1" dirty="0" err="1">
                <a:solidFill>
                  <a:schemeClr val="tx1"/>
                </a:solidFill>
                <a:latin typeface="Arial" panose="020B0604020202020204" pitchFamily="34" charset="0"/>
                <a:cs typeface="Arial" panose="020B0604020202020204" pitchFamily="34" charset="0"/>
              </a:rPr>
              <a:t>northeastern</a:t>
            </a:r>
            <a:r>
              <a:rPr lang="en-SG" b="1" dirty="0">
                <a:solidFill>
                  <a:schemeClr val="tx1"/>
                </a:solidFill>
                <a:latin typeface="Arial" panose="020B0604020202020204" pitchFamily="34" charset="0"/>
                <a:cs typeface="Arial" panose="020B0604020202020204" pitchFamily="34" charset="0"/>
              </a:rPr>
              <a:t> Somalia in December. Conditions are probably </a:t>
            </a:r>
            <a:r>
              <a:rPr lang="en-SG" b="1" dirty="0" err="1">
                <a:solidFill>
                  <a:schemeClr val="tx1"/>
                </a:solidFill>
                <a:latin typeface="Arial" panose="020B0604020202020204" pitchFamily="34" charset="0"/>
                <a:cs typeface="Arial" panose="020B0604020202020204" pitchFamily="34" charset="0"/>
              </a:rPr>
              <a:t>favorable</a:t>
            </a:r>
            <a:r>
              <a:rPr lang="en-SG" b="1" dirty="0">
                <a:solidFill>
                  <a:schemeClr val="tx1"/>
                </a:solidFill>
                <a:latin typeface="Arial" panose="020B0604020202020204" pitchFamily="34" charset="0"/>
                <a:cs typeface="Arial" panose="020B0604020202020204" pitchFamily="34" charset="0"/>
              </a:rPr>
              <a:t> in those three countries until June, so that will allow another generation to occur before then.</a:t>
            </a:r>
          </a:p>
          <a:p>
            <a:r>
              <a:rPr lang="en-SG" b="1" dirty="0">
                <a:solidFill>
                  <a:schemeClr val="tx1"/>
                </a:solidFill>
                <a:latin typeface="Arial" panose="020B0604020202020204" pitchFamily="34" charset="0"/>
                <a:cs typeface="Arial" panose="020B0604020202020204" pitchFamily="34" charset="0"/>
              </a:rPr>
              <a:t>How are the outbreaks in Pakistan, Iran, and China connected to those in East Africa?</a:t>
            </a:r>
          </a:p>
          <a:p>
            <a:r>
              <a:rPr lang="en-SG" b="1" dirty="0">
                <a:solidFill>
                  <a:schemeClr val="tx1"/>
                </a:solidFill>
                <a:latin typeface="Arial" panose="020B0604020202020204" pitchFamily="34" charset="0"/>
                <a:cs typeface="Arial" panose="020B0604020202020204" pitchFamily="34" charset="0"/>
              </a:rPr>
              <a:t>For China, it’s a completely different species — apples and oranges. But the one in Iran and Pakistan, yes. What’s going on now in Pakistan is old swarms leftover from last summer that have been slowly maturing and now they’re ready to lay eggs, not in the deserts on the border of India and Pakistan but in the desert closer to Iran and Afghanistan.</a:t>
            </a:r>
          </a:p>
          <a:p>
            <a:r>
              <a:rPr lang="en-SG" b="1" dirty="0">
                <a:solidFill>
                  <a:schemeClr val="tx1"/>
                </a:solidFill>
                <a:latin typeface="Arial" panose="020B0604020202020204" pitchFamily="34" charset="0"/>
                <a:cs typeface="Arial" panose="020B0604020202020204" pitchFamily="34" charset="0"/>
              </a:rPr>
              <a:t>There’s an </a:t>
            </a:r>
            <a:r>
              <a:rPr lang="en-SG" b="1" dirty="0">
                <a:solidFill>
                  <a:schemeClr val="tx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FAO map</a:t>
            </a:r>
            <a:r>
              <a:rPr lang="en-SG" b="1" dirty="0">
                <a:solidFill>
                  <a:schemeClr val="tx1"/>
                </a:solidFill>
                <a:latin typeface="Arial" panose="020B0604020202020204" pitchFamily="34" charset="0"/>
                <a:cs typeface="Arial" panose="020B0604020202020204" pitchFamily="34" charset="0"/>
              </a:rPr>
              <a:t> that shows them traveling directionally from the horn of Africa over Arabian sea. Can they travel over water?</a:t>
            </a:r>
          </a:p>
          <a:p>
            <a:r>
              <a:rPr lang="en-SG" b="1" dirty="0">
                <a:solidFill>
                  <a:schemeClr val="tx1"/>
                </a:solidFill>
                <a:latin typeface="Arial" panose="020B0604020202020204" pitchFamily="34" charset="0"/>
                <a:cs typeface="Arial" panose="020B0604020202020204" pitchFamily="34" charset="0"/>
              </a:rPr>
              <a:t>No problem. In the late ’80s, they went from West Africa to the Caribbean. They crossed the Atlantic in about ten days.</a:t>
            </a:r>
          </a:p>
          <a:p>
            <a:r>
              <a:rPr lang="en-SG" b="1" dirty="0">
                <a:solidFill>
                  <a:schemeClr val="tx1"/>
                </a:solidFill>
                <a:latin typeface="Arial" panose="020B0604020202020204" pitchFamily="34" charset="0"/>
                <a:cs typeface="Arial" panose="020B0604020202020204" pitchFamily="34" charset="0"/>
              </a:rPr>
              <a:t>Photo: United Nations </a:t>
            </a:r>
          </a:p>
          <a:p>
            <a:r>
              <a:rPr lang="en-SG" b="1" dirty="0">
                <a:solidFill>
                  <a:schemeClr val="tx1"/>
                </a:solidFill>
                <a:latin typeface="Arial" panose="020B0604020202020204" pitchFamily="34" charset="0"/>
                <a:cs typeface="Arial" panose="020B0604020202020204" pitchFamily="34" charset="0"/>
              </a:rPr>
              <a:t>How does that work if there’s no food?</a:t>
            </a:r>
          </a:p>
          <a:p>
            <a:r>
              <a:rPr lang="en-SG" b="1" dirty="0">
                <a:solidFill>
                  <a:schemeClr val="tx1"/>
                </a:solidFill>
                <a:latin typeface="Arial" panose="020B0604020202020204" pitchFamily="34" charset="0"/>
                <a:cs typeface="Arial" panose="020B0604020202020204" pitchFamily="34" charset="0"/>
              </a:rPr>
              <a:t>They eat a lot before or after! The way it worked crossing the Atlantic was, they had enough fuel in the tanks but still needed to rest sometimes, so they’d rest onboard ships, and then they’d take off again. If there weren’t any ships, they’d land on the surface of the ocean, and then a second swarm would come and land on top of the first swarm and rest, and the second swarm would take off and continue flying and the first swarm would drown.</a:t>
            </a:r>
          </a:p>
          <a:p>
            <a:r>
              <a:rPr lang="en-SG" b="1" dirty="0">
                <a:solidFill>
                  <a:schemeClr val="tx1"/>
                </a:solidFill>
                <a:latin typeface="Arial" panose="020B0604020202020204" pitchFamily="34" charset="0"/>
                <a:cs typeface="Arial" panose="020B0604020202020204" pitchFamily="34" charset="0"/>
              </a:rPr>
              <a:t>My impression was that they choose to go where food is. Do they have choice as a unit where they’re going or is it randomized by wind?</a:t>
            </a:r>
          </a:p>
          <a:p>
            <a:r>
              <a:rPr lang="en-SG" b="1" dirty="0">
                <a:solidFill>
                  <a:schemeClr val="tx1"/>
                </a:solidFill>
                <a:latin typeface="Arial" panose="020B0604020202020204" pitchFamily="34" charset="0"/>
                <a:cs typeface="Arial" panose="020B0604020202020204" pitchFamily="34" charset="0"/>
              </a:rPr>
              <a:t>They seem to decide whether they want to take off or fly with the prevailing wind or not, in which case they’ll sit on the ground. They can somehow sense winds when they come from different directions, but they can’t fly like birds against the wind. So they are a victim of the wind, but still they do control motion to an extent.</a:t>
            </a:r>
          </a:p>
          <a:p>
            <a:r>
              <a:rPr lang="en-SG" b="1" dirty="0">
                <a:solidFill>
                  <a:schemeClr val="tx1"/>
                </a:solidFill>
                <a:latin typeface="Arial" panose="020B0604020202020204" pitchFamily="34" charset="0"/>
                <a:cs typeface="Arial" panose="020B0604020202020204" pitchFamily="34" charset="0"/>
              </a:rPr>
              <a:t>Without human intervention, how does a locust outbreak end?</a:t>
            </a:r>
          </a:p>
          <a:p>
            <a:r>
              <a:rPr lang="en-SG" b="1" dirty="0">
                <a:solidFill>
                  <a:schemeClr val="tx1"/>
                </a:solidFill>
                <a:latin typeface="Arial" panose="020B0604020202020204" pitchFamily="34" charset="0"/>
                <a:cs typeface="Arial" panose="020B0604020202020204" pitchFamily="34" charset="0"/>
              </a:rPr>
              <a:t>There would have to be a failure of the seasonal rains — that’s usually how mother nature helps to bring these things under control. Sometimes the winds will push locusts into areas they just don’t want to be in. For instance, if they got pushed further into the Democratic Republic of the Congo or into cold areas where they would die, or areas that are very tropical where they would pick up a lot of pathogens and die. They’re very susceptible to funguses. Like those guys that got pushed across the Atlantic ocean in the ’80s, they died immediately when they landed.</a:t>
            </a:r>
          </a:p>
          <a:p>
            <a:r>
              <a:rPr lang="en-SG" b="1" dirty="0">
                <a:solidFill>
                  <a:schemeClr val="tx1"/>
                </a:solidFill>
                <a:latin typeface="Arial" panose="020B0604020202020204" pitchFamily="34" charset="0"/>
                <a:cs typeface="Arial" panose="020B0604020202020204" pitchFamily="34" charset="0"/>
              </a:rPr>
              <a:t>What happens in a country like Iran where there’s a simultaneous outbreak of locusts and the coronavirus.</a:t>
            </a:r>
          </a:p>
          <a:p>
            <a:r>
              <a:rPr lang="en-SG" b="1" dirty="0">
                <a:solidFill>
                  <a:schemeClr val="tx1"/>
                </a:solidFill>
                <a:latin typeface="Arial" panose="020B0604020202020204" pitchFamily="34" charset="0"/>
                <a:cs typeface="Arial" panose="020B0604020202020204" pitchFamily="34" charset="0"/>
              </a:rPr>
              <a:t>Fortunately, different parts of the government are responding, so the Ministry of Agriculture is dealing with locusts and the Ministry of Health has to deal with the coronavirus. The resources and manpower are in completely different sectors of the economy. But any additional challenges that a country faces, they can have impacts on the control operations, and they might not be as effective as hoped.</a:t>
            </a:r>
          </a:p>
          <a:p>
            <a:r>
              <a:rPr lang="en-SG" b="1" dirty="0">
                <a:solidFill>
                  <a:schemeClr val="tx1"/>
                </a:solidFill>
                <a:latin typeface="Arial" panose="020B0604020202020204" pitchFamily="34" charset="0"/>
                <a:cs typeface="Arial" panose="020B0604020202020204" pitchFamily="34" charset="0"/>
              </a:rPr>
              <a:t>What about states in open conflict or with major security issues, like Yemen or Somalia?</a:t>
            </a:r>
          </a:p>
          <a:p>
            <a:r>
              <a:rPr lang="en-SG" b="1" dirty="0">
                <a:solidFill>
                  <a:schemeClr val="tx1"/>
                </a:solidFill>
                <a:latin typeface="Arial" panose="020B0604020202020204" pitchFamily="34" charset="0"/>
                <a:cs typeface="Arial" panose="020B0604020202020204" pitchFamily="34" charset="0"/>
              </a:rPr>
              <a:t>Yemen is very critical because it’s a frontline country for desert locusts. Desert locusts are there every year, and there’s a number of different breeding areas along the coast in the wintertime in the interior. It’s a country that has a really spectacular habitat for desert locusts, and when it rains, those locusts take advantage of it.</a:t>
            </a:r>
          </a:p>
          <a:p>
            <a:r>
              <a:rPr lang="en-SG" b="1" dirty="0">
                <a:solidFill>
                  <a:schemeClr val="tx1"/>
                </a:solidFill>
                <a:latin typeface="Arial" panose="020B0604020202020204" pitchFamily="34" charset="0"/>
                <a:cs typeface="Arial" panose="020B0604020202020204" pitchFamily="34" charset="0"/>
              </a:rPr>
              <a:t>That’s probably one of the reasons why the locust infestation shifted from the empty corridor in 2019 across to the Horn of Africa in the summer, because they stopped off in Yemen for a generation of breeding in the spring. Because of the conflict, there’s very little that can be done. It’s just not safe for the national locust teams to to operate throughout the country to undertake the survey for control operations. There are a few limited areas they can work in, but it simply isn’t enough.</a:t>
            </a:r>
          </a:p>
          <a:p>
            <a:r>
              <a:rPr lang="en-SG" b="1" dirty="0">
                <a:solidFill>
                  <a:schemeClr val="tx1"/>
                </a:solidFill>
                <a:latin typeface="Arial" panose="020B0604020202020204" pitchFamily="34" charset="0"/>
                <a:cs typeface="Arial" panose="020B0604020202020204" pitchFamily="34" charset="0"/>
              </a:rPr>
              <a:t>Fortunately, in Somalia, the key locust breeding areas are in the north of the country, which is a region that’s much easier to operate in. It’s much safer, so national teams can get in there and do the survey and control operations. However, in the south and central parts of the country, it is much more challenging. Those parts of the country don’t see locusts often, maybe once every few decades, so they also have very little capacity.</a:t>
            </a:r>
          </a:p>
          <a:p>
            <a:r>
              <a:rPr lang="en-SG" b="1" dirty="0">
                <a:solidFill>
                  <a:schemeClr val="tx1"/>
                </a:solidFill>
                <a:latin typeface="Arial" panose="020B0604020202020204" pitchFamily="34" charset="0"/>
                <a:cs typeface="Arial" panose="020B0604020202020204" pitchFamily="34" charset="0"/>
              </a:rPr>
              <a:t>What about in South Sudan, where there is already a food shortage?</a:t>
            </a:r>
          </a:p>
          <a:p>
            <a:r>
              <a:rPr lang="en-SG" b="1" dirty="0">
                <a:solidFill>
                  <a:schemeClr val="tx1"/>
                </a:solidFill>
                <a:latin typeface="Arial" panose="020B0604020202020204" pitchFamily="34" charset="0"/>
                <a:cs typeface="Arial" panose="020B0604020202020204" pitchFamily="34" charset="0"/>
              </a:rPr>
              <a:t>The good news is, it’s not really their typical habitat. It’s not dry enough, and they don’t have so much sandy soil. It’s more of a clay soil, and there’s much more vegetation cover, so this makes it hard for the females to find bare, empty places to lay their eggs. And we’ve seen this with those locusts that got into </a:t>
            </a:r>
            <a:r>
              <a:rPr lang="en-SG" b="1" dirty="0" err="1">
                <a:solidFill>
                  <a:schemeClr val="tx1"/>
                </a:solidFill>
                <a:latin typeface="Arial" panose="020B0604020202020204" pitchFamily="34" charset="0"/>
                <a:cs typeface="Arial" panose="020B0604020202020204" pitchFamily="34" charset="0"/>
              </a:rPr>
              <a:t>northeastern</a:t>
            </a:r>
            <a:r>
              <a:rPr lang="en-SG" b="1" dirty="0">
                <a:solidFill>
                  <a:schemeClr val="tx1"/>
                </a:solidFill>
                <a:latin typeface="Arial" panose="020B0604020202020204" pitchFamily="34" charset="0"/>
                <a:cs typeface="Arial" panose="020B0604020202020204" pitchFamily="34" charset="0"/>
              </a:rPr>
              <a:t> Uganda and the southeast of South Sudan: They flew around, and the females became so desperate that they just kind of dropped their eggs on top of the soil, which means that they immediately dry out and die. Desert locusts don’t do this very often. These guys are masters of survival. They’re professionals, so this means that those females are really desperate. So probably South Sudan is much more of a transit zone. Later on in the spring, a new generation of swarms will likely form in northern Kenya. Once it </a:t>
            </a:r>
            <a:r>
              <a:rPr lang="en-SG" b="1" dirty="0" err="1">
                <a:solidFill>
                  <a:schemeClr val="tx1"/>
                </a:solidFill>
                <a:latin typeface="Arial" panose="020B0604020202020204" pitchFamily="34" charset="0"/>
                <a:cs typeface="Arial" panose="020B0604020202020204" pitchFamily="34" charset="0"/>
              </a:rPr>
              <a:t>drys</a:t>
            </a:r>
            <a:r>
              <a:rPr lang="en-SG" b="1" dirty="0">
                <a:solidFill>
                  <a:schemeClr val="tx1"/>
                </a:solidFill>
                <a:latin typeface="Arial" panose="020B0604020202020204" pitchFamily="34" charset="0"/>
                <a:cs typeface="Arial" panose="020B0604020202020204" pitchFamily="34" charset="0"/>
              </a:rPr>
              <a:t> out there, they will be moving back into Somalia, back into Ethiopia, and probably into north Sudan to get really into the Sahara and the deserts they prefer.</a:t>
            </a:r>
          </a:p>
          <a:p>
            <a:r>
              <a:rPr lang="en-SG" b="1" dirty="0">
                <a:solidFill>
                  <a:schemeClr val="tx1"/>
                </a:solidFill>
                <a:latin typeface="Arial" panose="020B0604020202020204" pitchFamily="34" charset="0"/>
                <a:cs typeface="Arial" panose="020B0604020202020204" pitchFamily="34" charset="0"/>
              </a:rPr>
              <a:t>What’s the most effective form of prevention and treatment if an outbreak is already in motion?</a:t>
            </a:r>
          </a:p>
          <a:p>
            <a:r>
              <a:rPr lang="en-SG" b="1" dirty="0">
                <a:solidFill>
                  <a:schemeClr val="tx1"/>
                </a:solidFill>
                <a:latin typeface="Arial" panose="020B0604020202020204" pitchFamily="34" charset="0"/>
                <a:cs typeface="Arial" panose="020B0604020202020204" pitchFamily="34" charset="0"/>
              </a:rPr>
              <a:t>When you have these cyclones, it comes back to climate change: We’re starting to see more patterns of severe weather, which means unusually heavy rainfall, </a:t>
            </a:r>
            <a:r>
              <a:rPr lang="en-SG" b="1" dirty="0" err="1">
                <a:solidFill>
                  <a:schemeClr val="tx1"/>
                </a:solidFill>
                <a:latin typeface="Arial" panose="020B0604020202020204" pitchFamily="34" charset="0"/>
                <a:cs typeface="Arial" panose="020B0604020202020204" pitchFamily="34" charset="0"/>
              </a:rPr>
              <a:t>cyclones,t</a:t>
            </a:r>
            <a:r>
              <a:rPr lang="en-SG" b="1" dirty="0">
                <a:solidFill>
                  <a:schemeClr val="tx1"/>
                </a:solidFill>
                <a:latin typeface="Arial" panose="020B0604020202020204" pitchFamily="34" charset="0"/>
                <a:cs typeface="Arial" panose="020B0604020202020204" pitchFamily="34" charset="0"/>
              </a:rPr>
              <a:t> </a:t>
            </a:r>
            <a:r>
              <a:rPr lang="en-SG" b="1" dirty="0" err="1">
                <a:solidFill>
                  <a:schemeClr val="tx1"/>
                </a:solidFill>
                <a:latin typeface="Arial" panose="020B0604020202020204" pitchFamily="34" charset="0"/>
                <a:cs typeface="Arial" panose="020B0604020202020204" pitchFamily="34" charset="0"/>
              </a:rPr>
              <a:t>hese</a:t>
            </a:r>
            <a:r>
              <a:rPr lang="en-SG" b="1" dirty="0">
                <a:solidFill>
                  <a:schemeClr val="tx1"/>
                </a:solidFill>
                <a:latin typeface="Arial" panose="020B0604020202020204" pitchFamily="34" charset="0"/>
                <a:cs typeface="Arial" panose="020B0604020202020204" pitchFamily="34" charset="0"/>
              </a:rPr>
              <a:t> things. You can’t prevent them really. So we’re going to have to develop better mechanisms to respond to them better. Basically it means that countries are going to have to be very well prepared. To visit a wildfire metaphor, you need to have a lot of good fire stations with well trained crews and fire trucks — it’s the same with desert locusts. You need to have a good national locust program that’s well-equipped, well-trained, well-funded so that they can respond to these situations. But it’s probably too idealist to think these nations are always going to have sufficient resources. At one point, it will probably overwhelm capacities — that’s what’s happened now in Kenya, Somalia, and Ethiopia. Then the international community has to step in.</a:t>
            </a:r>
          </a:p>
          <a:p>
            <a:r>
              <a:rPr lang="en-SG" b="1" dirty="0">
                <a:solidFill>
                  <a:schemeClr val="tx1"/>
                </a:solidFill>
                <a:latin typeface="Arial" panose="020B0604020202020204" pitchFamily="34" charset="0"/>
                <a:cs typeface="Arial" panose="020B0604020202020204" pitchFamily="34" charset="0"/>
              </a:rPr>
              <a:t>The U.N. is calling for $138 million to mitigate the crisis. What does the allocation of that money look like?</a:t>
            </a:r>
          </a:p>
          <a:p>
            <a:r>
              <a:rPr lang="en-SG" b="1" dirty="0">
                <a:solidFill>
                  <a:schemeClr val="tx1"/>
                </a:solidFill>
                <a:latin typeface="Arial" panose="020B0604020202020204" pitchFamily="34" charset="0"/>
                <a:cs typeface="Arial" panose="020B0604020202020204" pitchFamily="34" charset="0"/>
              </a:rPr>
              <a:t>Roughly, it’s about half for control operations — that’s upscaling the aerial control operations and getting in more aircraft, more ground logistical teams, supplemented by ground control like vehicles, sprayers, pesticide. The other half is basically to protect the livelihoods or to help those who have already been damaged to help them to recover. This can be seed packages to farmers if their initial crop has been lost. For pastures, it would be animal feed, because there’s a lot of pastoralists in the Horn of Africa who rely on pastures for their grazing animals.</a:t>
            </a:r>
          </a:p>
          <a:p>
            <a:r>
              <a:rPr lang="en-SG" b="1" dirty="0">
                <a:solidFill>
                  <a:schemeClr val="tx1"/>
                </a:solidFill>
                <a:latin typeface="Arial" panose="020B0604020202020204" pitchFamily="34" charset="0"/>
                <a:cs typeface="Arial" panose="020B0604020202020204" pitchFamily="34" charset="0"/>
              </a:rPr>
              <a:t>What are the most concerning and the most hopeful aspects about the upsurge as it stands today?</a:t>
            </a:r>
          </a:p>
          <a:p>
            <a:r>
              <a:rPr lang="en-SG" b="1" dirty="0">
                <a:solidFill>
                  <a:schemeClr val="tx1"/>
                </a:solidFill>
                <a:latin typeface="Arial" panose="020B0604020202020204" pitchFamily="34" charset="0"/>
                <a:cs typeface="Arial" panose="020B0604020202020204" pitchFamily="34" charset="0"/>
              </a:rPr>
              <a:t>The greatest concern is where it’s occurring, in the Horn of Africa — which is already extremely vulnerable to any slight disruption to food security and livelihood, simply because they’ve had a series of droughts in the past. Now they’ve got floods and heavy rains, and on top of that, locusts. No. 2 is that the swarms are in countries that either do not have very robust national programs or don’t have them at all. Kenya has seen locusts twice in the last 70 years — don’t expect it to have a strong locust program compared to a country that has to deal with locusts every year that’s much better.</a:t>
            </a:r>
          </a:p>
          <a:p>
            <a:r>
              <a:rPr lang="en-SG" b="1" dirty="0">
                <a:solidFill>
                  <a:schemeClr val="tx1"/>
                </a:solidFill>
                <a:latin typeface="Arial" panose="020B0604020202020204" pitchFamily="34" charset="0"/>
                <a:cs typeface="Arial" panose="020B0604020202020204" pitchFamily="34" charset="0"/>
              </a:rPr>
              <a:t>Maybe the silver lining here is that they’re not going to stay in the Horn of Africa forever. Desert locusts are migratory in nature. When they move, they’ll move back north and into those countries where they are normally present — like Sudan, Eritrea, Saudi Arabia, Oman, Iran, Pakistan, India, and Egypt — and those countries have much stronger national programs to address them.</a:t>
            </a:r>
          </a:p>
          <a:p>
            <a:r>
              <a:rPr lang="en-SG" b="1" dirty="0">
                <a:solidFill>
                  <a:schemeClr val="tx1"/>
                </a:solidFill>
                <a:latin typeface="Arial" panose="020B0604020202020204" pitchFamily="34" charset="0"/>
                <a:cs typeface="Arial" panose="020B0604020202020204" pitchFamily="34" charset="0"/>
              </a:rPr>
              <a:t>Sign Up for the Intelligencer Newsletter</a:t>
            </a:r>
          </a:p>
          <a:p>
            <a:endParaRPr lang="en-SG" b="1" dirty="0">
              <a:solidFill>
                <a:schemeClr val="tx1"/>
              </a:solidFill>
              <a:latin typeface="Arial" panose="020B0604020202020204" pitchFamily="34" charset="0"/>
              <a:cs typeface="Arial" panose="020B0604020202020204" pitchFamily="34" charset="0"/>
            </a:endParaRPr>
          </a:p>
          <a:p>
            <a:r>
              <a:rPr lang="en-SG" b="1" dirty="0">
                <a:solidFill>
                  <a:schemeClr val="tx1"/>
                </a:solidFill>
                <a:latin typeface="Arial" panose="020B0604020202020204" pitchFamily="34" charset="0"/>
                <a:cs typeface="Arial" panose="020B0604020202020204" pitchFamily="34" charset="0"/>
              </a:rPr>
              <a:t>intelligencer is a </a:t>
            </a:r>
            <a:r>
              <a:rPr lang="en-SG" b="1" dirty="0">
                <a:solidFill>
                  <a:schemeClr val="tx1"/>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Vox Media Network</a:t>
            </a:r>
            <a:r>
              <a:rPr lang="en-SG" b="1" dirty="0">
                <a:solidFill>
                  <a:schemeClr val="tx1"/>
                </a:solidFill>
                <a:latin typeface="Arial" panose="020B0604020202020204" pitchFamily="34" charset="0"/>
                <a:cs typeface="Arial" panose="020B0604020202020204" pitchFamily="34" charset="0"/>
              </a:rPr>
              <a:t>. © 2020 Vox Media, Inc. All rights reserved. </a:t>
            </a:r>
          </a:p>
          <a:p>
            <a:r>
              <a:rPr lang="en-SG" b="1" dirty="0">
                <a:solidFill>
                  <a:schemeClr val="tx1"/>
                </a:solidFill>
                <a:latin typeface="Arial" panose="020B0604020202020204" pitchFamily="34" charset="0"/>
                <a:cs typeface="Arial" panose="020B0604020202020204" pitchFamily="34" charset="0"/>
              </a:rPr>
              <a:t>https://</a:t>
            </a:r>
            <a:r>
              <a:rPr lang="en-SG" b="1" dirty="0" err="1">
                <a:solidFill>
                  <a:schemeClr val="tx1"/>
                </a:solidFill>
                <a:latin typeface="Arial" panose="020B0604020202020204" pitchFamily="34" charset="0"/>
                <a:cs typeface="Arial" panose="020B0604020202020204" pitchFamily="34" charset="0"/>
              </a:rPr>
              <a:t>nymag.com</a:t>
            </a:r>
            <a:r>
              <a:rPr lang="en-SG" b="1" dirty="0">
                <a:solidFill>
                  <a:schemeClr val="tx1"/>
                </a:solidFill>
                <a:latin typeface="Arial" panose="020B0604020202020204" pitchFamily="34" charset="0"/>
                <a:cs typeface="Arial" panose="020B0604020202020204" pitchFamily="34" charset="0"/>
              </a:rPr>
              <a:t>/intelligencer/2020/03/a-u-n-locust-forecaster-explains-the-crisis-in-east-</a:t>
            </a:r>
            <a:r>
              <a:rPr lang="en-SG" b="1" dirty="0" err="1">
                <a:solidFill>
                  <a:schemeClr val="tx1"/>
                </a:solidFill>
                <a:latin typeface="Arial" panose="020B0604020202020204" pitchFamily="34" charset="0"/>
                <a:cs typeface="Arial" panose="020B0604020202020204" pitchFamily="34" charset="0"/>
              </a:rPr>
              <a:t>africa.html</a:t>
            </a:r>
            <a:endParaRPr lang="en-SG" b="1" dirty="0">
              <a:solidFill>
                <a:schemeClr val="tx1"/>
              </a:solidFill>
              <a:latin typeface="Arial" panose="020B0604020202020204" pitchFamily="34" charset="0"/>
              <a:cs typeface="Arial" panose="020B0604020202020204" pitchFamily="34" charset="0"/>
            </a:endParaRPr>
          </a:p>
          <a:p>
            <a:r>
              <a:rPr lang="en-SG" b="1" dirty="0">
                <a:solidFill>
                  <a:schemeClr val="tx1"/>
                </a:solidFill>
                <a:latin typeface="Arial" panose="020B0604020202020204" pitchFamily="34" charset="0"/>
                <a:cs typeface="Arial" panose="020B0604020202020204" pitchFamily="34" charset="0"/>
              </a:rPr>
              <a:t>Accessed 17 March 2020</a:t>
            </a:r>
          </a:p>
          <a:p>
            <a:endParaRPr lang="en-SG"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31351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SG"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4909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Be disciplined or you will be disciplined.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This is true because any good leader disciplines those he cares about, and ultimately, God is the best disciplinarian</a:t>
            </a:r>
            <a:r>
              <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Which better describes your life now? Disciplining yourself or being disciplined by God?</a:t>
            </a:r>
            <a:r>
              <a:rPr lang="en-SG" b="1" dirty="0">
                <a:effectLst/>
                <a:latin typeface="Arial" panose="020B0604020202020204" pitchFamily="34" charset="0"/>
                <a:cs typeface="Arial" panose="020B0604020202020204" pitchFamily="34" charset="0"/>
              </a:rPr>
              <a:t> </a:t>
            </a: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If your experiences are sweet, thank God. Maybe you are disciplining yourself so God doesn’t have to get your attention</a:t>
            </a:r>
            <a:r>
              <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a:t>
            </a:r>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But if your experiences are sour, thank God also. Maybe this is just what you need for God to get your attention. Are you listening?</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Are</a:t>
            </a:r>
            <a:r>
              <a:rPr lang="en-US" b="1" baseline="0" dirty="0">
                <a:latin typeface="Arial" panose="020B0604020202020204" pitchFamily="34" charset="0"/>
                <a:cs typeface="Arial" panose="020B0604020202020204" pitchFamily="34" charset="0"/>
              </a:rPr>
              <a:t> you really listening to what God is trying to tell you in your life?</a:t>
            </a:r>
          </a:p>
          <a:p>
            <a:r>
              <a:rPr lang="en-US" b="1" baseline="0" dirty="0">
                <a:latin typeface="Arial" panose="020B0604020202020204" pitchFamily="34" charset="0"/>
                <a:cs typeface="Arial" panose="020B0604020202020204" pitchFamily="34" charset="0"/>
              </a:rPr>
              <a:t>Maybe he is trying to discipline you.</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What should we do when we are </a:t>
            </a:r>
            <a:r>
              <a:rPr kumimoji="1" lang="en-US" sz="1200" b="1" u="sng" kern="1200" dirty="0">
                <a:solidFill>
                  <a:schemeClr val="tx1"/>
                </a:solidFill>
                <a:effectLst/>
                <a:latin typeface="Arial" panose="020B0604020202020204" pitchFamily="34" charset="0"/>
                <a:ea typeface="ＭＳ Ｐゴシック" pitchFamily="-112" charset="-128"/>
                <a:cs typeface="Arial" panose="020B0604020202020204" pitchFamily="34" charset="0"/>
              </a:rPr>
              <a:t>disciplined</a:t>
            </a:r>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a:t>
            </a: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Do you catch my double meaning here?</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BC0D7DE-F090-A340-BA13-54A71799DA07}"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805BA123-C20A-E24A-ACB2-51730CA2AEF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07522" name="Rectangle 2"/>
          <p:cNvSpPr>
            <a:spLocks noGrp="1" noRot="1" noChangeAspect="1" noChangeArrowheads="1"/>
          </p:cNvSpPr>
          <p:nvPr>
            <p:ph type="sldImg"/>
          </p:nvPr>
        </p:nvSpPr>
        <p:spPr>
          <a:solidFill>
            <a:srgbClr val="FFFFFF"/>
          </a:solidFill>
          <a:ln/>
        </p:spPr>
      </p:sp>
      <p:sp>
        <p:nvSpPr>
          <p:cNvPr id="107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cs typeface="Arial" panose="020B0604020202020204" pitchFamily="34" charset="0"/>
            </a:endParaRPr>
          </a:p>
          <a:p>
            <a:pPr eaLnBrk="1" hangingPunct="1"/>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Although I cannot be dogmatic about dating Joel, the best option is that Joel prophesied after the Babylonians took 10,000 people of Judah captive in 597 BC.</a:t>
            </a:r>
            <a:r>
              <a:rPr lang="en-SG" b="1" dirty="0">
                <a:effectLst/>
                <a:latin typeface="Arial" panose="020B0604020202020204" pitchFamily="34" charset="0"/>
                <a:cs typeface="Arial" panose="020B0604020202020204" pitchFamily="34" charset="0"/>
              </a:rPr>
              <a:t> </a:t>
            </a:r>
          </a:p>
          <a:p>
            <a:pPr eaLnBrk="1" hangingPunct="1"/>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However, he doesn’t mention the fall of Jerusalem in 586 BC. Therefore, he seemed to have ministered during this 11-year period just after a locust invasion and drought</a:t>
            </a:r>
            <a:r>
              <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t>Ar</a:t>
            </a:r>
          </a:p>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47</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b="1" dirty="0">
              <a:latin typeface="Arial" panose="020B0604020202020204" pitchFamily="34" charset="0"/>
              <a:ea typeface="ＭＳ Ｐゴシック" charset="0"/>
              <a:cs typeface="Arial" panose="020B0604020202020204" pitchFamily="34" charset="0"/>
            </a:endParaRPr>
          </a:p>
          <a:p>
            <a:pPr eaLnBrk="1" hangingPunct="1"/>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Joel also mentions selling people to Greeks, which also happened only after about 600 BC when Greece became strong</a:t>
            </a:r>
            <a:r>
              <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48</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A420C8-59A6-2240-A66D-E6A3C7A600A5}"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51586" name="Rectangle 2"/>
          <p:cNvSpPr>
            <a:spLocks noGrp="1" noRot="1" noChangeAspect="1" noChangeArrowheads="1" noTextEdit="1"/>
          </p:cNvSpPr>
          <p:nvPr>
            <p:ph type="sldImg"/>
          </p:nvPr>
        </p:nvSpPr>
        <p:spPr>
          <a:ln/>
        </p:spPr>
      </p:sp>
      <p:sp>
        <p:nvSpPr>
          <p:cNvPr id="4515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cs typeface="ＭＳ Ｐゴシック" charset="0"/>
              </a:rPr>
              <a:t>OS-12-2Kings-219</a:t>
            </a:r>
          </a:p>
          <a:p>
            <a:r>
              <a:rPr lang="en-US" dirty="0">
                <a:cs typeface="ＭＳ Ｐゴシック" charset="0"/>
              </a:rPr>
              <a:t>OS-14-2Chron-282</a:t>
            </a:r>
          </a:p>
          <a:p>
            <a:r>
              <a:rPr lang="en-US" dirty="0">
                <a:cs typeface="ＭＳ Ｐゴシック" charset="0"/>
              </a:rPr>
              <a:t>OS-24-Jeremiah-37, 212, 236</a:t>
            </a:r>
          </a:p>
          <a:p>
            <a:r>
              <a:rPr lang="en-US" dirty="0">
                <a:cs typeface="ＭＳ Ｐゴシック" charset="0"/>
              </a:rPr>
              <a:t>OS-27-Daniel-105</a:t>
            </a:r>
          </a:p>
          <a:p>
            <a:endParaRPr lang="en-US" dirty="0">
              <a:cs typeface="ＭＳ Ｐゴシック" charset="0"/>
            </a:endParaRPr>
          </a:p>
          <a:p>
            <a:endParaRPr lang="en-US" dirty="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God's instrument of discipline was this pagan Babylonian</a:t>
            </a:r>
            <a:r>
              <a:rPr lang="en-US" b="1" baseline="0" dirty="0">
                <a:latin typeface="Arial" panose="020B0604020202020204" pitchFamily="34" charset="0"/>
                <a:cs typeface="Arial" panose="020B0604020202020204" pitchFamily="34" charset="0"/>
              </a:rPr>
              <a:t> king.</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684044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Today we’ll see what to do about present difficulties, and then how these will all turn out in the end. </a:t>
            </a: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First, what should we do when we are disciplined</a:t>
            </a:r>
            <a:r>
              <a:rPr kumimoji="1" lang="en-SG" sz="1200" kern="1200">
                <a:solidFill>
                  <a:schemeClr val="tx1"/>
                </a:solidFill>
                <a:effectLst/>
                <a:latin typeface="Times New Roman" pitchFamily="-112" charset="0"/>
                <a:ea typeface="ＭＳ Ｐゴシック" pitchFamily="-112" charset="-128"/>
                <a:cs typeface="ＭＳ Ｐゴシック" pitchFamily="-112" charset="-128"/>
              </a:rPr>
              <a:t>?</a:t>
            </a:r>
            <a:endParaRPr lang="en-US">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Times of difficulty are great times to change our perspective</a:t>
            </a:r>
            <a:r>
              <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1607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88556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93DA688C-5BD7-C344-B3B7-D1D16C19A52A}" type="slidenum">
              <a:rPr lang="en-US"/>
              <a:pPr>
                <a:defRPr/>
              </a:pPr>
              <a:t>55</a:t>
            </a:fld>
            <a:endParaRPr lang="en-US"/>
          </a:p>
        </p:txBody>
      </p:sp>
    </p:spTree>
    <p:extLst>
      <p:ext uri="{BB962C8B-B14F-4D97-AF65-F5344CB8AC3E}">
        <p14:creationId xmlns:p14="http://schemas.microsoft.com/office/powerpoint/2010/main" val="28358357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C7FF00E0-797B-214A-86F3-293E1474D880}"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56</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2590755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76783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39214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0F4576D-F20A-5847-9B08-E7003D406CC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 Mali: mature gregarious adults copulating (Tamesna, 11/03) http://www.fao.org/NEWS/GLOBAL/LOCUSTS/outbreakpix03.htm</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xfrm>
            <a:off x="6604000" y="8774113"/>
            <a:ext cx="254000" cy="3698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0961008-B160-744C-9829-F5B036D039D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xfrm>
            <a:off x="914400" y="4343400"/>
            <a:ext cx="57472263" cy="7064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Lst>
        </p:spPr>
        <p:txBody>
          <a:bodyPr/>
          <a:lstStyle/>
          <a:p>
            <a:pPr eaLnBrk="1" hangingPunct="1">
              <a:lnSpc>
                <a:spcPct val="90000"/>
              </a:lnSpc>
              <a:spcBef>
                <a:spcPct val="20000"/>
              </a:spcBef>
              <a:buFont typeface="Wingdings" charset="0"/>
              <a:buNone/>
            </a:pPr>
            <a:endParaRPr lang="en-US" altLang="zh-CN" sz="3100" b="1" dirty="0">
              <a:solidFill>
                <a:srgbClr val="FFFF00"/>
              </a:solidFill>
              <a:latin typeface="Arial" panose="020B0604020202020204" pitchFamily="34" charset="0"/>
              <a:ea typeface="宋体" charset="0"/>
              <a:cs typeface="Arial" panose="020B0604020202020204" pitchFamily="34" charset="0"/>
            </a:endParaRPr>
          </a:p>
          <a:p>
            <a:pPr eaLnBrk="1" hangingPunct="1">
              <a:lnSpc>
                <a:spcPct val="90000"/>
              </a:lnSpc>
              <a:spcBef>
                <a:spcPct val="20000"/>
              </a:spcBef>
              <a:buFont typeface="Wingdings" charset="0"/>
              <a:buNone/>
            </a:pPr>
            <a:r>
              <a:rPr lang="en-US" altLang="zh-CN" sz="3100" b="1" dirty="0">
                <a:solidFill>
                  <a:srgbClr val="FFFF00"/>
                </a:solidFill>
                <a:latin typeface="Arial" panose="020B0604020202020204" pitchFamily="34" charset="0"/>
                <a:ea typeface="宋体" charset="0"/>
                <a:cs typeface="Arial" panose="020B0604020202020204" pitchFamily="34" charset="0"/>
              </a:rPr>
              <a:t>The curses of prophets</a:t>
            </a:r>
            <a:r>
              <a:rPr lang="en-US" altLang="zh-CN" sz="3100" b="1" baseline="0" dirty="0">
                <a:solidFill>
                  <a:srgbClr val="FFFF00"/>
                </a:solidFill>
                <a:latin typeface="Arial" panose="020B0604020202020204" pitchFamily="34" charset="0"/>
                <a:ea typeface="宋体" charset="0"/>
                <a:cs typeface="Arial" panose="020B0604020202020204" pitchFamily="34" charset="0"/>
              </a:rPr>
              <a:t> like Joel are based on God's warnings to Israel hundreds of years earlier in Deut 28.</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93DA688C-5BD7-C344-B3B7-D1D16C19A52A}" type="slidenum">
              <a:rPr lang="en-US"/>
              <a:pPr>
                <a:defRPr/>
              </a:pPr>
              <a:t>76</a:t>
            </a:fld>
            <a:endParaRPr lang="en-US"/>
          </a:p>
        </p:txBody>
      </p:sp>
    </p:spTree>
    <p:extLst>
      <p:ext uri="{BB962C8B-B14F-4D97-AF65-F5344CB8AC3E}">
        <p14:creationId xmlns:p14="http://schemas.microsoft.com/office/powerpoint/2010/main" val="42351386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09690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a:ln/>
        </p:spPr>
      </p:sp>
      <p:sp>
        <p:nvSpPr>
          <p:cNvPr id="17920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Desert leaping locust</a:t>
            </a:r>
          </a:p>
        </p:txBody>
      </p:sp>
      <p:sp>
        <p:nvSpPr>
          <p:cNvPr id="17920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8812C28D-353D-8949-B0E1-531EEDA1C77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D3891CF-781F-DC46-A087-A4072C5FCA8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C7FB486-CC4B-9C4E-A077-30332DD4255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20CD464-A748-9E43-AD5D-DBE7B6AE7DA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latin typeface="Times New Roman" charset="0"/>
                <a:ea typeface="ＭＳ Ｐゴシック" charset="0"/>
                <a:cs typeface="ＭＳ Ｐゴシック" charset="0"/>
              </a:rPr>
              <a:t>The Day of the LORD theme appears in every prophetic writing except Jonah. It has a dual emphasis where judgment is followed by blessing. In the near fulfillment, it warns of the judgment of Israel in the Assyrian captivity or of Judah in the Babylonian exile. </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dirty="0">
              <a:latin typeface="Times New Roman" charset="0"/>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a:latin typeface="Times New Roman" charset="0"/>
                <a:ea typeface="ＭＳ Ｐゴシック" charset="0"/>
                <a:cs typeface="ＭＳ Ｐゴシック" charset="0"/>
              </a:rPr>
              <a:t>But the ultimate referent is the the judgment of the whole earth for a short period, followed by a long era of blessing. Daniel 9:27 identifies this judgment as lasting seven years. Daniel also divides that period into two segments lasting 3.5 years </a:t>
            </a:r>
            <a:r>
              <a:rPr lang="en-US" sz="1200" kern="0" dirty="0">
                <a:effectLst>
                  <a:glow rad="228600">
                    <a:schemeClr val="accent4">
                      <a:satMod val="175000"/>
                      <a:alpha val="96000"/>
                    </a:schemeClr>
                  </a:glow>
                  <a:outerShdw blurRad="38100" dist="38100" dir="2700000" algn="tl">
                    <a:srgbClr val="000000">
                      <a:alpha val="43137"/>
                    </a:srgbClr>
                  </a:outerShdw>
                </a:effectLst>
              </a:rPr>
              <a:t>(Dan 7:25; 12:7; Rev. 12:14) which Revelation calls “42 </a:t>
            </a:r>
            <a:r>
              <a:rPr lang="en-US" sz="1200" kern="0" dirty="0">
                <a:solidFill>
                  <a:srgbClr val="FFFF00"/>
                </a:solidFill>
                <a:effectLst>
                  <a:glow rad="228600">
                    <a:schemeClr val="accent4">
                      <a:satMod val="175000"/>
                      <a:alpha val="96000"/>
                    </a:schemeClr>
                  </a:glow>
                  <a:outerShdw blurRad="38100" dist="38100" dir="2700000" algn="tl">
                    <a:srgbClr val="000000">
                      <a:alpha val="43137"/>
                    </a:srgbClr>
                  </a:outerShdw>
                </a:effectLst>
              </a:rPr>
              <a:t>months</a:t>
            </a:r>
            <a:r>
              <a:rPr lang="en-US" sz="1200" kern="0" dirty="0">
                <a:effectLst>
                  <a:glow rad="228600">
                    <a:schemeClr val="accent4">
                      <a:satMod val="175000"/>
                      <a:alpha val="96000"/>
                    </a:schemeClr>
                  </a:glow>
                  <a:outerShdw blurRad="38100" dist="38100" dir="2700000" algn="tl">
                    <a:srgbClr val="000000">
                      <a:alpha val="43137"/>
                    </a:srgbClr>
                  </a:outerShdw>
                </a:effectLst>
              </a:rPr>
              <a:t>” (Rev 13:5) or “1260 </a:t>
            </a:r>
            <a:r>
              <a:rPr lang="en-US" sz="1200" kern="0" dirty="0">
                <a:solidFill>
                  <a:srgbClr val="FFFF00"/>
                </a:solidFill>
                <a:effectLst>
                  <a:glow rad="228600">
                    <a:schemeClr val="accent4">
                      <a:satMod val="175000"/>
                      <a:alpha val="96000"/>
                    </a:schemeClr>
                  </a:glow>
                  <a:outerShdw blurRad="38100" dist="38100" dir="2700000" algn="tl">
                    <a:srgbClr val="000000">
                      <a:alpha val="43137"/>
                    </a:srgbClr>
                  </a:outerShdw>
                </a:effectLst>
              </a:rPr>
              <a:t>days</a:t>
            </a:r>
            <a:r>
              <a:rPr lang="en-US" sz="1200" kern="0" dirty="0">
                <a:effectLst>
                  <a:glow rad="228600">
                    <a:schemeClr val="accent4">
                      <a:satMod val="175000"/>
                      <a:alpha val="96000"/>
                    </a:schemeClr>
                  </a:glow>
                  <a:outerShdw blurRad="38100" dist="38100" dir="2700000" algn="tl">
                    <a:srgbClr val="000000">
                      <a:alpha val="43137"/>
                    </a:srgbClr>
                  </a:outerShdw>
                </a:effectLst>
              </a:rPr>
              <a:t>” (Rev 12:6)</a:t>
            </a:r>
            <a:r>
              <a:rPr lang="en-US" dirty="0">
                <a:latin typeface="Times New Roman" charset="0"/>
                <a:ea typeface="ＭＳ Ｐゴシック" charset="0"/>
                <a:cs typeface="ＭＳ Ｐゴシック" charset="0"/>
              </a:rPr>
              <a:t>.</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The NT builds upon this common OT teaching regarding the blessing period. When we get to Rev 20:1-6, we see that the blessing of the kingdom era will last 1000 years.</a:t>
            </a:r>
          </a:p>
          <a:p>
            <a:r>
              <a:rPr lang="en-US" dirty="0">
                <a:latin typeface="Times New Roman" charset="0"/>
                <a:ea typeface="ＭＳ Ｐゴシック" charset="0"/>
                <a:cs typeface="ＭＳ Ｐゴシック" charset="0"/>
              </a:rPr>
              <a:t>————————————</a:t>
            </a:r>
          </a:p>
          <a:p>
            <a:r>
              <a:rPr lang="en-US">
                <a:latin typeface="Times New Roman" charset="0"/>
                <a:ea typeface="ＭＳ Ｐゴシック" charset="0"/>
                <a:cs typeface="ＭＳ Ｐゴシック" charset="0"/>
              </a:rPr>
              <a:t>OS-29-Joel-86</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OS-36-Zephaniah-132</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58470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tab pos="723900" algn="l"/>
                <a:tab pos="1447800" algn="l"/>
                <a:tab pos="2171700" algn="l"/>
                <a:tab pos="2895600" algn="l"/>
              </a:tabLst>
              <a:defRPr/>
            </a:pPr>
            <a:fld id="{220253F4-00D7-744B-B6D6-3B19A72E4AE0}" type="slidenum">
              <a:rPr kumimoji="0" lang="en-GB"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tab pos="723900" algn="l"/>
                  <a:tab pos="1447800" algn="l"/>
                  <a:tab pos="2171700" algn="l"/>
                  <a:tab pos="2895600" algn="l"/>
                </a:tabLst>
                <a:defRPr/>
              </a:pPr>
              <a:t>91</a:t>
            </a:fld>
            <a:endParaRPr kumimoji="0" lang="en-GB"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A872F07-622B-024D-81AA-96FB5CD0EA54}"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91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God’s disciplining us should motivate us to seek the Lord</a:t>
            </a:r>
            <a:r>
              <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The moral height of the USA was in the 1950s. The USA rebuilt its former enemies Japan and Germany, adopted “In God We Trust” as the national motto, and began to see many turn to Christ under Billy Graham as well send out missionaries to the nations</a:t>
            </a:r>
            <a:r>
              <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endParaRPr lang="en-US" b="1" dirty="0">
              <a:solidFill>
                <a:schemeClr val="tx1"/>
              </a:solidFill>
              <a:latin typeface="Arial" panose="020B0604020202020204" pitchFamily="34" charset="0"/>
              <a:cs typeface="Arial" panose="020B0604020202020204" pitchFamily="34" charset="0"/>
            </a:endParaRPr>
          </a:p>
          <a:p>
            <a:endParaRPr lang="en-US" b="1" dirty="0">
              <a:solidFill>
                <a:schemeClr val="tx1"/>
              </a:solidFill>
              <a:latin typeface="Arial" panose="020B0604020202020204" pitchFamily="34" charset="0"/>
              <a:cs typeface="Arial" panose="020B0604020202020204" pitchFamily="34" charset="0"/>
            </a:endParaRPr>
          </a:p>
          <a:p>
            <a:r>
              <a:rPr lang="en-US" b="1" dirty="0">
                <a:solidFill>
                  <a:schemeClr val="tx1"/>
                </a:solidFill>
                <a:latin typeface="Arial" panose="020B0604020202020204" pitchFamily="34" charset="0"/>
                <a:cs typeface="Arial" panose="020B0604020202020204" pitchFamily="34" charset="0"/>
                <a:hlinkClick r:id="rId3"/>
              </a:rPr>
              <a:t>Home</a:t>
            </a:r>
            <a:r>
              <a:rPr lang="en-US" b="1" dirty="0">
                <a:solidFill>
                  <a:schemeClr val="tx1"/>
                </a:solidFill>
                <a:latin typeface="Arial" panose="020B0604020202020204" pitchFamily="34" charset="0"/>
                <a:cs typeface="Arial" panose="020B0604020202020204" pitchFamily="34" charset="0"/>
              </a:rPr>
              <a:t> &gt; </a:t>
            </a:r>
            <a:r>
              <a:rPr lang="en-US" b="1" dirty="0">
                <a:solidFill>
                  <a:schemeClr val="tx1"/>
                </a:solidFill>
                <a:latin typeface="Arial" panose="020B0604020202020204" pitchFamily="34" charset="0"/>
                <a:cs typeface="Arial" panose="020B0604020202020204" pitchFamily="34" charset="0"/>
                <a:hlinkClick r:id="rId4"/>
              </a:rPr>
              <a:t>2015 </a:t>
            </a:r>
            <a:r>
              <a:rPr lang="en-US" b="1" dirty="0">
                <a:solidFill>
                  <a:schemeClr val="tx1"/>
                </a:solidFill>
                <a:latin typeface="Arial" panose="020B0604020202020204" pitchFamily="34" charset="0"/>
                <a:cs typeface="Arial" panose="020B0604020202020204" pitchFamily="34" charset="0"/>
              </a:rPr>
              <a:t>&gt; </a:t>
            </a:r>
            <a:r>
              <a:rPr lang="en-US" b="1" dirty="0">
                <a:solidFill>
                  <a:schemeClr val="tx1"/>
                </a:solidFill>
                <a:latin typeface="Arial" panose="020B0604020202020204" pitchFamily="34" charset="0"/>
                <a:cs typeface="Arial" panose="020B0604020202020204" pitchFamily="34" charset="0"/>
                <a:hlinkClick r:id="rId5"/>
              </a:rPr>
              <a:t>July</a:t>
            </a:r>
            <a:endParaRPr lang="en-US" b="1" dirty="0">
              <a:solidFill>
                <a:schemeClr val="tx1"/>
              </a:solidFill>
              <a:latin typeface="Arial" panose="020B0604020202020204" pitchFamily="34" charset="0"/>
              <a:cs typeface="Arial" panose="020B0604020202020204" pitchFamily="34" charset="0"/>
            </a:endParaRPr>
          </a:p>
          <a:p>
            <a:r>
              <a:rPr lang="en-US" b="1" dirty="0">
                <a:solidFill>
                  <a:schemeClr val="tx1"/>
                </a:solidFill>
                <a:latin typeface="Arial" panose="020B0604020202020204" pitchFamily="34" charset="0"/>
                <a:cs typeface="Arial" panose="020B0604020202020204" pitchFamily="34" charset="0"/>
              </a:rPr>
              <a:t>Jul 3, 2015</a:t>
            </a:r>
          </a:p>
          <a:p>
            <a:r>
              <a:rPr lang="en-US" b="1" dirty="0">
                <a:solidFill>
                  <a:schemeClr val="tx1"/>
                </a:solidFill>
                <a:latin typeface="Arial" panose="020B0604020202020204" pitchFamily="34" charset="0"/>
                <a:cs typeface="Arial" panose="020B0604020202020204" pitchFamily="34" charset="0"/>
              </a:rPr>
              <a:t>God and Country: Americans' Views of God's 'Relationship' with the U.S</a:t>
            </a:r>
          </a:p>
          <a:p>
            <a:r>
              <a:rPr lang="en-US" b="1" dirty="0">
                <a:solidFill>
                  <a:schemeClr val="tx1"/>
                </a:solidFill>
                <a:latin typeface="Arial" panose="020B0604020202020204" pitchFamily="34" charset="0"/>
                <a:cs typeface="Arial" panose="020B0604020202020204" pitchFamily="34" charset="0"/>
              </a:rPr>
              <a:t>What do Americans think about the United States and God? Fascinating new data. |</a:t>
            </a:r>
          </a:p>
          <a:p>
            <a:r>
              <a:rPr lang="en-US" b="1" dirty="0">
                <a:solidFill>
                  <a:schemeClr val="tx1"/>
                </a:solidFill>
                <a:latin typeface="Arial" panose="020B0604020202020204" pitchFamily="34" charset="0"/>
                <a:cs typeface="Arial" panose="020B0604020202020204" pitchFamily="34" charset="0"/>
              </a:rPr>
              <a:t>Ed Stetzer</a:t>
            </a:r>
          </a:p>
          <a:p>
            <a:r>
              <a:rPr lang="en-US" b="1" dirty="0">
                <a:solidFill>
                  <a:schemeClr val="tx1"/>
                </a:solidFill>
                <a:latin typeface="Arial" panose="020B0604020202020204" pitchFamily="34" charset="0"/>
                <a:cs typeface="Arial" panose="020B0604020202020204" pitchFamily="34" charset="0"/>
              </a:rPr>
              <a:t>http://</a:t>
            </a:r>
            <a:r>
              <a:rPr lang="en-US" b="1" dirty="0" err="1">
                <a:solidFill>
                  <a:schemeClr val="tx1"/>
                </a:solidFill>
                <a:latin typeface="Arial" panose="020B0604020202020204" pitchFamily="34" charset="0"/>
                <a:cs typeface="Arial" panose="020B0604020202020204" pitchFamily="34" charset="0"/>
              </a:rPr>
              <a:t>www.christianitytoday.com</a:t>
            </a:r>
            <a:r>
              <a:rPr lang="en-US" b="1" dirty="0">
                <a:solidFill>
                  <a:schemeClr val="tx1"/>
                </a:solidFill>
                <a:latin typeface="Arial" panose="020B0604020202020204" pitchFamily="34" charset="0"/>
                <a:cs typeface="Arial" panose="020B0604020202020204" pitchFamily="34" charset="0"/>
              </a:rPr>
              <a:t>/</a:t>
            </a:r>
            <a:r>
              <a:rPr lang="en-US" b="1" dirty="0" err="1">
                <a:solidFill>
                  <a:schemeClr val="tx1"/>
                </a:solidFill>
                <a:latin typeface="Arial" panose="020B0604020202020204" pitchFamily="34" charset="0"/>
                <a:cs typeface="Arial" panose="020B0604020202020204" pitchFamily="34" charset="0"/>
              </a:rPr>
              <a:t>edstetzer</a:t>
            </a:r>
            <a:r>
              <a:rPr lang="en-US" b="1" dirty="0">
                <a:solidFill>
                  <a:schemeClr val="tx1"/>
                </a:solidFill>
                <a:latin typeface="Arial" panose="020B0604020202020204" pitchFamily="34" charset="0"/>
                <a:cs typeface="Arial" panose="020B0604020202020204" pitchFamily="34" charset="0"/>
              </a:rPr>
              <a:t>/2015/july/god-and-country-new-research-on-</a:t>
            </a:r>
            <a:r>
              <a:rPr lang="en-US" b="1" dirty="0" err="1">
                <a:solidFill>
                  <a:schemeClr val="tx1"/>
                </a:solidFill>
                <a:latin typeface="Arial" panose="020B0604020202020204" pitchFamily="34" charset="0"/>
                <a:cs typeface="Arial" panose="020B0604020202020204" pitchFamily="34" charset="0"/>
              </a:rPr>
              <a:t>americans</a:t>
            </a:r>
            <a:r>
              <a:rPr lang="en-US" b="1" dirty="0">
                <a:solidFill>
                  <a:schemeClr val="tx1"/>
                </a:solidFill>
                <a:latin typeface="Arial" panose="020B0604020202020204" pitchFamily="34" charset="0"/>
                <a:cs typeface="Arial" panose="020B0604020202020204" pitchFamily="34" charset="0"/>
              </a:rPr>
              <a:t>-views-of-</a:t>
            </a:r>
            <a:r>
              <a:rPr lang="en-US" b="1" dirty="0" err="1">
                <a:solidFill>
                  <a:schemeClr val="tx1"/>
                </a:solidFill>
                <a:latin typeface="Arial" panose="020B0604020202020204" pitchFamily="34" charset="0"/>
                <a:cs typeface="Arial" panose="020B0604020202020204" pitchFamily="34" charset="0"/>
              </a:rPr>
              <a:t>country.html</a:t>
            </a:r>
            <a:endParaRPr lang="en-US" b="1" dirty="0">
              <a:solidFill>
                <a:schemeClr val="tx1"/>
              </a:solidFill>
              <a:latin typeface="Arial" panose="020B0604020202020204" pitchFamily="34" charset="0"/>
              <a:cs typeface="Arial" panose="020B0604020202020204" pitchFamily="34" charset="0"/>
            </a:endParaRPr>
          </a:p>
          <a:p>
            <a:r>
              <a:rPr lang="en-US" b="1" dirty="0">
                <a:solidFill>
                  <a:schemeClr val="tx1"/>
                </a:solidFill>
                <a:latin typeface="Arial" panose="020B0604020202020204" pitchFamily="34" charset="0"/>
                <a:cs typeface="Arial" panose="020B0604020202020204" pitchFamily="34" charset="0"/>
              </a:rPr>
              <a:t>Accessed 9 April 2017</a:t>
            </a:r>
          </a:p>
          <a:p>
            <a:r>
              <a:rPr lang="en-US" b="1" dirty="0">
                <a:solidFill>
                  <a:schemeClr val="tx1"/>
                </a:solidFill>
                <a:latin typeface="Arial" panose="020B0604020202020204" pitchFamily="34" charset="0"/>
                <a:cs typeface="Arial" panose="020B0604020202020204" pitchFamily="34" charset="0"/>
              </a:rPr>
              <a:t>Happy Fourth of July weekend folks, my American readers!</a:t>
            </a:r>
          </a:p>
          <a:p>
            <a:r>
              <a:rPr lang="en-US" b="1" dirty="0">
                <a:solidFill>
                  <a:schemeClr val="tx1"/>
                </a:solidFill>
                <a:latin typeface="Arial" panose="020B0604020202020204" pitchFamily="34" charset="0"/>
                <a:cs typeface="Arial" panose="020B0604020202020204" pitchFamily="34" charset="0"/>
              </a:rPr>
              <a:t>Two hundred thirty-nine years ago tomorrow, Congress adopted the Declaration of Independence, nearly a month before it would eventually be signed. I hope you're having a fun weekend, getting to enjoy some time with family and friends.</a:t>
            </a:r>
          </a:p>
          <a:p>
            <a:r>
              <a:rPr lang="en-US" b="1" dirty="0">
                <a:solidFill>
                  <a:schemeClr val="tx1"/>
                </a:solidFill>
                <a:latin typeface="Arial" panose="020B0604020202020204" pitchFamily="34" charset="0"/>
                <a:cs typeface="Arial" panose="020B0604020202020204" pitchFamily="34" charset="0"/>
              </a:rPr>
              <a:t>As </a:t>
            </a:r>
            <a:r>
              <a:rPr lang="en-US" b="1" dirty="0">
                <a:solidFill>
                  <a:schemeClr val="tx1"/>
                </a:solidFill>
                <a:latin typeface="Arial" panose="020B0604020202020204" pitchFamily="34" charset="0"/>
                <a:cs typeface="Arial" panose="020B0604020202020204" pitchFamily="34" charset="0"/>
                <a:hlinkClick r:id="rId6"/>
              </a:rPr>
              <a:t>I explained in a post last year</a:t>
            </a:r>
            <a:r>
              <a:rPr lang="en-US" b="1" dirty="0">
                <a:solidFill>
                  <a:schemeClr val="tx1"/>
                </a:solidFill>
                <a:latin typeface="Arial" panose="020B0604020202020204" pitchFamily="34" charset="0"/>
                <a:cs typeface="Arial" panose="020B0604020202020204" pitchFamily="34" charset="0"/>
              </a:rPr>
              <a:t>:</a:t>
            </a:r>
          </a:p>
          <a:p>
            <a:r>
              <a:rPr lang="en-US" b="1" dirty="0">
                <a:solidFill>
                  <a:schemeClr val="tx1"/>
                </a:solidFill>
                <a:latin typeface="Arial" panose="020B0604020202020204" pitchFamily="34" charset="0"/>
                <a:cs typeface="Arial" panose="020B0604020202020204" pitchFamily="34" charset="0"/>
              </a:rPr>
              <a:t>Christians are, in a sense, dual citizens-- of the Kingdom and of the nation where they live. I live in a country that is not without fault, but I am proud to be a citizen of that nation. I teach my children to be proud of their nation-- not unaware of its challenges-- and patriotic citizens.</a:t>
            </a:r>
          </a:p>
          <a:p>
            <a:r>
              <a:rPr lang="en-US" b="1" dirty="0">
                <a:solidFill>
                  <a:schemeClr val="tx1"/>
                </a:solidFill>
                <a:latin typeface="Arial" panose="020B0604020202020204" pitchFamily="34" charset="0"/>
                <a:cs typeface="Arial" panose="020B0604020202020204" pitchFamily="34" charset="0"/>
              </a:rPr>
              <a:t>Just this week, </a:t>
            </a:r>
            <a:r>
              <a:rPr lang="en-US" b="1" dirty="0">
                <a:solidFill>
                  <a:schemeClr val="tx1"/>
                </a:solidFill>
                <a:latin typeface="Arial" panose="020B0604020202020204" pitchFamily="34" charset="0"/>
                <a:cs typeface="Arial" panose="020B0604020202020204" pitchFamily="34" charset="0"/>
                <a:hlinkClick r:id="rId7"/>
              </a:rPr>
              <a:t>LifeWay Research</a:t>
            </a:r>
            <a:r>
              <a:rPr lang="en-US" b="1" dirty="0">
                <a:solidFill>
                  <a:schemeClr val="tx1"/>
                </a:solidFill>
                <a:latin typeface="Arial" panose="020B0604020202020204" pitchFamily="34" charset="0"/>
                <a:cs typeface="Arial" panose="020B0604020202020204" pitchFamily="34" charset="0"/>
              </a:rPr>
              <a:t> released </a:t>
            </a:r>
            <a:r>
              <a:rPr lang="en-US" b="1" dirty="0">
                <a:solidFill>
                  <a:schemeClr val="tx1"/>
                </a:solidFill>
                <a:latin typeface="Arial" panose="020B0604020202020204" pitchFamily="34" charset="0"/>
                <a:cs typeface="Arial" panose="020B0604020202020204" pitchFamily="34" charset="0"/>
                <a:hlinkClick r:id="rId8"/>
              </a:rPr>
              <a:t>some new data on how Americans view their country</a:t>
            </a:r>
            <a:r>
              <a:rPr lang="en-US" b="1" dirty="0">
                <a:solidFill>
                  <a:schemeClr val="tx1"/>
                </a:solidFill>
                <a:latin typeface="Arial" panose="020B0604020202020204" pitchFamily="34" charset="0"/>
                <a:cs typeface="Arial" panose="020B0604020202020204" pitchFamily="34" charset="0"/>
              </a:rPr>
              <a:t> and how God relates with it. Here's an excerpt from our report:</a:t>
            </a:r>
          </a:p>
          <a:p>
            <a:r>
              <a:rPr lang="en-US" b="1" dirty="0">
                <a:solidFill>
                  <a:schemeClr val="tx1"/>
                </a:solidFill>
                <a:latin typeface="Arial" panose="020B0604020202020204" pitchFamily="34" charset="0"/>
                <a:cs typeface="Arial" panose="020B0604020202020204" pitchFamily="34" charset="0"/>
              </a:rPr>
              <a:t>In a nation founded on religious liberty, most Americans believe God has a special relationship with the United States, and they’re optimistic the best is yet to come.</a:t>
            </a:r>
          </a:p>
          <a:p>
            <a:r>
              <a:rPr lang="en-US" b="1" dirty="0">
                <a:solidFill>
                  <a:schemeClr val="tx1"/>
                </a:solidFill>
                <a:latin typeface="Arial" panose="020B0604020202020204" pitchFamily="34" charset="0"/>
                <a:cs typeface="Arial" panose="020B0604020202020204" pitchFamily="34" charset="0"/>
              </a:rPr>
              <a:t>Despite headlines lamenting the global decline of the United States since the Cold War, 54 percent of Americans believe the nation is on the upswing, according to a September survey by LifeWay Research. Only 4 in 10 think “America’s best days are behind us.”</a:t>
            </a:r>
          </a:p>
          <a:p>
            <a:r>
              <a:rPr lang="en-US" b="1" dirty="0">
                <a:solidFill>
                  <a:schemeClr val="tx1"/>
                </a:solidFill>
                <a:latin typeface="Arial" panose="020B0604020202020204" pitchFamily="34" charset="0"/>
                <a:cs typeface="Arial" panose="020B0604020202020204" pitchFamily="34" charset="0"/>
              </a:rPr>
              <a:t>And though the U.S. Constitution makes no mention of God, 53 percent of Americans say they believe God and the nation have a special relationship, a concept stretching back to Pilgrim days. Even a third of atheists, agnostics, and those with no religious preference believe America has a special relationship with God.</a:t>
            </a:r>
          </a:p>
          <a:p>
            <a:r>
              <a:rPr lang="en-US" b="1" dirty="0">
                <a:solidFill>
                  <a:schemeClr val="tx1"/>
                </a:solidFill>
                <a:latin typeface="Arial" panose="020B0604020202020204" pitchFamily="34" charset="0"/>
                <a:cs typeface="Arial" panose="020B0604020202020204" pitchFamily="34" charset="0"/>
              </a:rPr>
              <a:t>“‘God Bless America’ is more than a song or a prayer for many Americans,” said Ed Stetzer, executive director of LifeWay Research. “It is a belief that God has blessed America beyond what is typical for nations throughout history. I am sure that would spawn many theological conversations, but it’s important to note most Americans think God has a special relationship with their country.”</a:t>
            </a:r>
          </a:p>
          <a:p>
            <a:r>
              <a:rPr lang="en-US" b="1" dirty="0">
                <a:solidFill>
                  <a:schemeClr val="tx1"/>
                </a:solidFill>
                <a:latin typeface="Arial" panose="020B0604020202020204" pitchFamily="34" charset="0"/>
                <a:cs typeface="Arial" panose="020B0604020202020204" pitchFamily="34" charset="0"/>
              </a:rPr>
              <a:t>Christianity Today reported on the data, and added additional research, in their article, "</a:t>
            </a:r>
            <a:r>
              <a:rPr lang="en-US" b="1" dirty="0">
                <a:solidFill>
                  <a:schemeClr val="tx1"/>
                </a:solidFill>
                <a:latin typeface="Arial" panose="020B0604020202020204" pitchFamily="34" charset="0"/>
                <a:cs typeface="Arial" panose="020B0604020202020204" pitchFamily="34" charset="0"/>
                <a:hlinkClick r:id="rId9"/>
              </a:rPr>
              <a:t>God and America: It's Complicated</a:t>
            </a:r>
            <a:r>
              <a:rPr lang="en-US" b="1" dirty="0">
                <a:solidFill>
                  <a:schemeClr val="tx1"/>
                </a:solidFill>
                <a:latin typeface="Arial" panose="020B0604020202020204" pitchFamily="34" charset="0"/>
                <a:cs typeface="Arial" panose="020B0604020202020204" pitchFamily="34" charset="0"/>
              </a:rPr>
              <a:t>," explaining, "A third of Americans say the United States is a Christian nation. But more than half say the country has a special relationship with the Almighty."</a:t>
            </a:r>
          </a:p>
          <a:p>
            <a:r>
              <a:rPr lang="en-US" b="1" dirty="0">
                <a:solidFill>
                  <a:schemeClr val="tx1"/>
                </a:solidFill>
                <a:latin typeface="Arial" panose="020B0604020202020204" pitchFamily="34" charset="0"/>
                <a:cs typeface="Arial" panose="020B0604020202020204" pitchFamily="34" charset="0"/>
              </a:rPr>
              <a:t>Christianity Today also included a link to my post providing </a:t>
            </a:r>
            <a:r>
              <a:rPr lang="en-US" b="1" dirty="0">
                <a:solidFill>
                  <a:schemeClr val="tx1"/>
                </a:solidFill>
                <a:latin typeface="Arial" panose="020B0604020202020204" pitchFamily="34" charset="0"/>
                <a:cs typeface="Arial" panose="020B0604020202020204" pitchFamily="34" charset="0"/>
                <a:hlinkClick r:id="rId6"/>
              </a:rPr>
              <a:t>cautions about combining patriotism and worship</a:t>
            </a:r>
            <a:r>
              <a:rPr lang="en-US" b="1" dirty="0">
                <a:solidFill>
                  <a:schemeClr val="tx1"/>
                </a:solidFill>
                <a:latin typeface="Arial" panose="020B0604020202020204" pitchFamily="34" charset="0"/>
                <a:cs typeface="Arial" panose="020B0604020202020204" pitchFamily="34" charset="0"/>
              </a:rPr>
              <a:t>, where I explained the importance of patriotism (and not just in the U.S.), but also cautioned, "If your church service was driven more by America than by Jesus, I think you need a change."</a:t>
            </a:r>
          </a:p>
          <a:p>
            <a:r>
              <a:rPr lang="en-US" b="1" dirty="0">
                <a:solidFill>
                  <a:schemeClr val="tx1"/>
                </a:solidFill>
                <a:latin typeface="Arial" panose="020B0604020202020204" pitchFamily="34" charset="0"/>
                <a:cs typeface="Arial" panose="020B0604020202020204" pitchFamily="34" charset="0"/>
              </a:rPr>
              <a:t>Here are a couple of the graphs depicting the major findings:</a:t>
            </a:r>
          </a:p>
          <a:p>
            <a:r>
              <a:rPr lang="en-US" b="1" dirty="0">
                <a:solidFill>
                  <a:schemeClr val="tx1"/>
                </a:solidFill>
                <a:latin typeface="Arial" panose="020B0604020202020204" pitchFamily="34" charset="0"/>
                <a:cs typeface="Arial" panose="020B0604020202020204" pitchFamily="34" charset="0"/>
              </a:rPr>
              <a:t>One of the most interesting parts of the survey was the gender divide among the views:</a:t>
            </a:r>
          </a:p>
          <a:p>
            <a:r>
              <a:rPr lang="en-US" b="1" dirty="0">
                <a:solidFill>
                  <a:schemeClr val="tx1"/>
                </a:solidFill>
                <a:latin typeface="Arial" panose="020B0604020202020204" pitchFamily="34" charset="0"/>
                <a:cs typeface="Arial" panose="020B0604020202020204" pitchFamily="34" charset="0"/>
              </a:rPr>
              <a:t>Women are significantly more likely than men to believe God has a special relationship with the United States. While 49 percent of men have that view, the number rises to 58 percent for women.</a:t>
            </a:r>
          </a:p>
          <a:p>
            <a:r>
              <a:rPr lang="en-US" b="1" dirty="0">
                <a:solidFill>
                  <a:schemeClr val="tx1"/>
                </a:solidFill>
                <a:latin typeface="Arial" panose="020B0604020202020204" pitchFamily="34" charset="0"/>
                <a:cs typeface="Arial" panose="020B0604020202020204" pitchFamily="34" charset="0"/>
              </a:rPr>
              <a:t>LifeWay Research also found differences by age, race, geography, education, and religious preference.</a:t>
            </a:r>
          </a:p>
          <a:p>
            <a:r>
              <a:rPr lang="en-US" b="1" dirty="0">
                <a:solidFill>
                  <a:schemeClr val="tx1"/>
                </a:solidFill>
                <a:latin typeface="Arial" panose="020B0604020202020204" pitchFamily="34" charset="0"/>
                <a:cs typeface="Arial" panose="020B0604020202020204" pitchFamily="34" charset="0"/>
              </a:rPr>
              <a:t>Nearly two-thirds (63 percent) of Americans 45-54 years old think God has a special relationship with the United States, a belief shared by 48 percent of those 18-44.</a:t>
            </a:r>
          </a:p>
          <a:p>
            <a:r>
              <a:rPr lang="en-US" b="1" dirty="0">
                <a:solidFill>
                  <a:schemeClr val="tx1"/>
                </a:solidFill>
                <a:latin typeface="Arial" panose="020B0604020202020204" pitchFamily="34" charset="0"/>
                <a:cs typeface="Arial" panose="020B0604020202020204" pitchFamily="34" charset="0"/>
              </a:rPr>
              <a:t>Belief in a special relationship is also high among:</a:t>
            </a:r>
          </a:p>
          <a:p>
            <a:r>
              <a:rPr lang="en-US" b="1" dirty="0">
                <a:solidFill>
                  <a:schemeClr val="tx1"/>
                </a:solidFill>
                <a:latin typeface="Arial" panose="020B0604020202020204" pitchFamily="34" charset="0"/>
                <a:cs typeface="Arial" panose="020B0604020202020204" pitchFamily="34" charset="0"/>
              </a:rPr>
              <a:t>African-Americans, at 62 percent, compared to whites at 51 percent. Southerners, at 59 percent, compared to 49 percent of Midwesterners and 50 percent of Westerners. Those with a high school degree or less, at 66 percent. For those with some college, the rate drops to 51 percent. It drops further to 40 percent of those with a bachelor’s degree and 29 percent of those with a graduate degree. Evangelical Christians are the most likely to believe in a special relationship, with 67 percent agreeing. Among evangelicals 45 and older, the share soars to 71 percent.</a:t>
            </a:r>
          </a:p>
          <a:p>
            <a:r>
              <a:rPr lang="en-US" b="1" dirty="0">
                <a:solidFill>
                  <a:schemeClr val="tx1"/>
                </a:solidFill>
                <a:latin typeface="Arial" panose="020B0604020202020204" pitchFamily="34" charset="0"/>
                <a:cs typeface="Arial" panose="020B0604020202020204" pitchFamily="34" charset="0"/>
              </a:rPr>
              <a:t>“Americans, particularly those in more religious segments or geography, are most likely to believe in this special relationship,” Stetzer said. “But, considering the history of the nation, from Manifest Destiny to Ronald Reagan’s ‘City on a Hill’ speech, it’s not surprising this long-held theme continues today.”</a:t>
            </a:r>
          </a:p>
          <a:p>
            <a:r>
              <a:rPr lang="en-US" b="1" dirty="0">
                <a:solidFill>
                  <a:schemeClr val="tx1"/>
                </a:solidFill>
                <a:latin typeface="Arial" panose="020B0604020202020204" pitchFamily="34" charset="0"/>
                <a:cs typeface="Arial" panose="020B0604020202020204" pitchFamily="34" charset="0"/>
              </a:rPr>
              <a:t>A lot of this, of course, is rooted in our sense of American exceptionalism. Here's a bit on that from our report, including a thought from me:</a:t>
            </a:r>
          </a:p>
          <a:p>
            <a:r>
              <a:rPr lang="en-US" b="1" dirty="0">
                <a:solidFill>
                  <a:schemeClr val="tx1"/>
                </a:solidFill>
                <a:latin typeface="Arial" panose="020B0604020202020204" pitchFamily="34" charset="0"/>
                <a:cs typeface="Arial" panose="020B0604020202020204" pitchFamily="34" charset="0"/>
              </a:rPr>
              <a:t>Both ends of the political spectrum—from </a:t>
            </a:r>
            <a:r>
              <a:rPr lang="en-US" b="1" dirty="0">
                <a:solidFill>
                  <a:schemeClr val="tx1"/>
                </a:solidFill>
                <a:latin typeface="Arial" panose="020B0604020202020204" pitchFamily="34" charset="0"/>
                <a:cs typeface="Arial" panose="020B0604020202020204" pitchFamily="34" charset="0"/>
                <a:hlinkClick r:id="rId10"/>
              </a:rPr>
              <a:t>President Obama</a:t>
            </a:r>
            <a:r>
              <a:rPr lang="en-US" b="1" dirty="0">
                <a:solidFill>
                  <a:schemeClr val="tx1"/>
                </a:solidFill>
                <a:latin typeface="Arial" panose="020B0604020202020204" pitchFamily="34" charset="0"/>
                <a:cs typeface="Arial" panose="020B0604020202020204" pitchFamily="34" charset="0"/>
              </a:rPr>
              <a:t> to the </a:t>
            </a:r>
            <a:r>
              <a:rPr lang="en-US" b="1" dirty="0">
                <a:solidFill>
                  <a:schemeClr val="tx1"/>
                </a:solidFill>
                <a:latin typeface="Arial" panose="020B0604020202020204" pitchFamily="34" charset="0"/>
                <a:cs typeface="Arial" panose="020B0604020202020204" pitchFamily="34" charset="0"/>
                <a:hlinkClick r:id="rId11"/>
              </a:rPr>
              <a:t>Republican Party platform</a:t>
            </a:r>
            <a:r>
              <a:rPr lang="en-US" b="1" dirty="0">
                <a:solidFill>
                  <a:schemeClr val="tx1"/>
                </a:solidFill>
                <a:latin typeface="Arial" panose="020B0604020202020204" pitchFamily="34" charset="0"/>
                <a:cs typeface="Arial" panose="020B0604020202020204" pitchFamily="34" charset="0"/>
              </a:rPr>
              <a:t>—have touted </a:t>
            </a:r>
            <a:r>
              <a:rPr lang="en-US" b="1" dirty="0">
                <a:solidFill>
                  <a:schemeClr val="tx1"/>
                </a:solidFill>
                <a:latin typeface="Arial" panose="020B0604020202020204" pitchFamily="34" charset="0"/>
                <a:cs typeface="Arial" panose="020B0604020202020204" pitchFamily="34" charset="0"/>
                <a:hlinkClick r:id="rId12"/>
              </a:rPr>
              <a:t>American exceptionalism</a:t>
            </a:r>
            <a:r>
              <a:rPr lang="en-US" b="1" dirty="0">
                <a:solidFill>
                  <a:schemeClr val="tx1"/>
                </a:solidFill>
                <a:latin typeface="Arial" panose="020B0604020202020204" pitchFamily="34" charset="0"/>
                <a:cs typeface="Arial" panose="020B0604020202020204" pitchFamily="34" charset="0"/>
              </a:rPr>
              <a:t>, the belief that the United States plays a unique role in human history. For some, the concept includes the idea of a special relationship with God, although beliefs about the nature of the relationship vary.</a:t>
            </a:r>
          </a:p>
          <a:p>
            <a:r>
              <a:rPr lang="en-US" b="1" dirty="0">
                <a:solidFill>
                  <a:schemeClr val="tx1"/>
                </a:solidFill>
                <a:latin typeface="Arial" panose="020B0604020202020204" pitchFamily="34" charset="0"/>
                <a:cs typeface="Arial" panose="020B0604020202020204" pitchFamily="34" charset="0"/>
              </a:rPr>
              <a:t>“Some Christians view America as an archetype of biblical Israel, chosen and uniquely blessed by God,” Stetzer said. “That’s why Christians sometimes speak of God ‘healing our land,’ when most theologians say this American ‘land’ is not in the same category as the ‘land’ of biblical Israel.”</a:t>
            </a:r>
          </a:p>
          <a:p>
            <a:r>
              <a:rPr lang="en-US" b="1" dirty="0">
                <a:solidFill>
                  <a:schemeClr val="tx1"/>
                </a:solidFill>
                <a:latin typeface="Arial" panose="020B0604020202020204" pitchFamily="34" charset="0"/>
                <a:cs typeface="Arial" panose="020B0604020202020204" pitchFamily="34" charset="0"/>
              </a:rPr>
              <a:t>What do you think? Is America exceptional? Does God have a special relationship with the United States? Comment below.</a:t>
            </a:r>
          </a:p>
          <a:p>
            <a:r>
              <a:rPr lang="en-US" b="1" dirty="0">
                <a:solidFill>
                  <a:schemeClr val="tx1"/>
                </a:solidFill>
                <a:latin typeface="Arial" panose="020B0604020202020204" pitchFamily="34" charset="0"/>
                <a:cs typeface="Arial" panose="020B0604020202020204" pitchFamily="34" charset="0"/>
                <a:hlinkClick r:id="rId13"/>
              </a:rPr>
              <a:t>Click here to see the full research report.</a:t>
            </a:r>
            <a:endParaRPr lang="en-US" b="1" dirty="0">
              <a:solidFill>
                <a:schemeClr val="tx1"/>
              </a:solidFill>
              <a:latin typeface="Arial" panose="020B0604020202020204" pitchFamily="34" charset="0"/>
              <a:cs typeface="Arial" panose="020B0604020202020204" pitchFamily="34" charset="0"/>
            </a:endParaRPr>
          </a:p>
          <a:p>
            <a:r>
              <a:rPr lang="en-US" b="1" dirty="0">
                <a:solidFill>
                  <a:schemeClr val="tx1"/>
                </a:solidFill>
                <a:latin typeface="Arial" panose="020B0604020202020204" pitchFamily="34" charset="0"/>
                <a:cs typeface="Arial" panose="020B0604020202020204" pitchFamily="34" charset="0"/>
              </a:rPr>
              <a:t>Support our work. Subscribe to CT and </a:t>
            </a:r>
            <a:r>
              <a:rPr lang="en-US" b="1" dirty="0">
                <a:solidFill>
                  <a:schemeClr val="tx1"/>
                </a:solidFill>
                <a:latin typeface="Arial" panose="020B0604020202020204" pitchFamily="34" charset="0"/>
                <a:cs typeface="Arial" panose="020B0604020202020204" pitchFamily="34" charset="0"/>
                <a:hlinkClick r:id="rId14"/>
              </a:rPr>
              <a:t>get one year free.</a:t>
            </a:r>
            <a:endParaRPr lang="en-US" b="1" dirty="0">
              <a:solidFill>
                <a:schemeClr val="tx1"/>
              </a:solidFill>
              <a:latin typeface="Arial" panose="020B0604020202020204" pitchFamily="34" charset="0"/>
              <a:cs typeface="Arial" panose="020B0604020202020204" pitchFamily="34" charset="0"/>
            </a:endParaRPr>
          </a:p>
          <a:p>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3977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But the 1960s became a turning point: corporations wanting to prolong the Vietnam War to make more money off it, making it illegal to pray and read the Bible in schools, chaos in the many riots, and assassinations of key leaders like John F Kenney and Martin Luther King. </a:t>
            </a: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The last straw was America turning its back on Israel in recent years, even sponsoring a conference against Israel in January 2017 a week before the change of power in Washington.</a:t>
            </a:r>
          </a:p>
        </p:txBody>
      </p:sp>
    </p:spTree>
    <p:extLst>
      <p:ext uri="{BB962C8B-B14F-4D97-AF65-F5344CB8AC3E}">
        <p14:creationId xmlns:p14="http://schemas.microsoft.com/office/powerpoint/2010/main" val="298588227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As a result, the USA has been in horrible disarray: 78 million abortions, half of births to unwed mothers, 110 million people with STDs, disrespect around the world, involved in the longest war in US history in Afghanistan and Iraq, </a:t>
            </a:r>
            <a:r>
              <a:rPr kumimoji="1" lang="en-US" sz="1200" b="1" kern="1200" dirty="0" err="1">
                <a:solidFill>
                  <a:schemeClr val="tx1"/>
                </a:solidFill>
                <a:effectLst/>
                <a:latin typeface="Arial" panose="020B0604020202020204" pitchFamily="34" charset="0"/>
                <a:ea typeface="ＭＳ Ｐゴシック" pitchFamily="-112" charset="-128"/>
                <a:cs typeface="Arial" panose="020B0604020202020204" pitchFamily="34" charset="0"/>
              </a:rPr>
              <a:t>etc</a:t>
            </a:r>
            <a:r>
              <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endPar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The USA has been under the disciplining hand of God in order that the country might turn back to him.</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6616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496703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Some of us could share our stories.</a:t>
            </a:r>
          </a:p>
          <a:p>
            <a:r>
              <a:rPr lang="en-US" b="1" dirty="0">
                <a:latin typeface="Arial" panose="020B0604020202020204" pitchFamily="34" charset="0"/>
                <a:cs typeface="Arial" panose="020B0604020202020204" pitchFamily="34" charset="0"/>
              </a:rPr>
              <a:t>Some have played with sin until we finally got disgusted with ourselves.</a:t>
            </a:r>
          </a:p>
          <a:p>
            <a:r>
              <a:rPr lang="en-US" b="1" dirty="0">
                <a:latin typeface="Arial" panose="020B0604020202020204" pitchFamily="34" charset="0"/>
                <a:cs typeface="Arial" panose="020B0604020202020204" pitchFamily="34" charset="0"/>
              </a:rPr>
              <a:t>Others of us have become complacent so that we hardly give God a thought until Sunday.</a:t>
            </a:r>
          </a:p>
          <a:p>
            <a:endParaRPr lang="en-US" dirty="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The result? We lack love, joy, peace, patience, kindness, goodness, faithfulness, gentleness and self-control. How could we expect the fruit of the Spirit without being controlled by the Spirit?</a:t>
            </a:r>
          </a:p>
          <a:p>
            <a:r>
              <a:rPr lang="en-US" b="1" dirty="0">
                <a:latin typeface="Arial" panose="020B0604020202020204" pitchFamily="34" charset="0"/>
                <a:cs typeface="Arial" panose="020B0604020202020204" pitchFamily="34" charset="0"/>
              </a:rPr>
              <a:t>God is calling us to repentance—a change of mind in whom we trust.  He also wants to see in us the fruits of repentance—a change of actions that reveal we really did change our mind. </a:t>
            </a: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t>أوقات الصعوبة هي أوقات رائعة لتغيير وجهات نظرنا. </a:t>
            </a:r>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b="1" dirty="0">
                <a:latin typeface="Arial" panose="020B0604020202020204" pitchFamily="34" charset="0"/>
                <a:cs typeface="Arial" panose="020B0604020202020204" pitchFamily="34" charset="0"/>
              </a:rPr>
              <a:t>تغيير أفكارنا عن الله يقودنا الى تغيير مستقبلنا.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Israel’s repentance will bring forgiveness and blessing (2:18-27)</a:t>
            </a:r>
            <a:r>
              <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104</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In the day of the LORD, God will send the indwelling of the Spirit upon all Jews and celestial signs [when the Jewish nation repents at the return of Christ] (Joel 2:28-32).</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05408399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God notes these phenomena in the skies which were NOT at Pentecost in Acts 2. This clues us in that only the first part of the prophecy was fulfilled then in the outpouring of the Spirit. The rest will be fulfilled when Christ returns and the “terrible day of the LORD arrives.”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8195747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“Another reason for this gift of tongues was to let the people know that the Gospel was for the whole world. God wants to speak to every person in his or her own language and give the saving message of salvation in Jesus Christ. The emphasis in the Book of Acts is on worldwide evangelization, ‘unto the uttermost part of the earth’ (Acts 1:8). ‘The Spirit of Christ is the spirit of missions,’ said Henry Martyn, ‘and the nearer we get to Him, the more intensely missionary we must become’” (Wiersbe, BEC).</a:t>
            </a:r>
          </a:p>
          <a:p>
            <a:endParaRPr lang="en-US" dirty="0"/>
          </a:p>
        </p:txBody>
      </p:sp>
    </p:spTree>
    <p:extLst>
      <p:ext uri="{BB962C8B-B14F-4D97-AF65-F5344CB8AC3E}">
        <p14:creationId xmlns:p14="http://schemas.microsoft.com/office/powerpoint/2010/main" val="606136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16053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When God restores Israel as a nation He will judge the nations for abusing Judah (3:1-16).</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93DA688C-5BD7-C344-B3B7-D1D16C19A52A}" type="slidenum">
              <a:rPr lang="en-US"/>
              <a:pPr>
                <a:defRPr/>
              </a:pPr>
              <a:t>122</a:t>
            </a:fld>
            <a:endParaRPr lang="en-US"/>
          </a:p>
        </p:txBody>
      </p:sp>
    </p:spTree>
    <p:extLst>
      <p:ext uri="{BB962C8B-B14F-4D97-AF65-F5344CB8AC3E}">
        <p14:creationId xmlns:p14="http://schemas.microsoft.com/office/powerpoint/2010/main" val="206572274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dirty="0">
                <a:latin typeface="Arial" panose="020B0604020202020204" pitchFamily="34" charset="0"/>
                <a:cs typeface="Arial" panose="020B0604020202020204" pitchFamily="34" charset="0"/>
              </a:rPr>
              <a:t>This verse teaches that, at the return of Christ when the prosperity of Israel is restored and the nations judged (</a:t>
            </a:r>
            <a:r>
              <a:rPr lang="ar-SA" b="0" dirty="0" err="1">
                <a:latin typeface="Arial" panose="020B0604020202020204" pitchFamily="34" charset="0"/>
                <a:cs typeface="Arial" panose="020B0604020202020204" pitchFamily="34" charset="0"/>
              </a:rPr>
              <a:t>يوئيل</a:t>
            </a:r>
            <a:r>
              <a:rPr lang="en-US" b="0" dirty="0">
                <a:latin typeface="Arial" panose="020B0604020202020204" pitchFamily="34" charset="0"/>
                <a:cs typeface="Arial" panose="020B0604020202020204" pitchFamily="34" charset="0"/>
              </a:rPr>
              <a:t> 3:1-2a), Gentile armies will be judged for three crimes:</a:t>
            </a:r>
          </a:p>
          <a:p>
            <a:pPr marL="228600" indent="-228600">
              <a:buAutoNum type="arabicParenBoth"/>
            </a:pPr>
            <a:r>
              <a:rPr lang="en-US" b="0" dirty="0">
                <a:latin typeface="Arial" panose="020B0604020202020204" pitchFamily="34" charset="0"/>
                <a:cs typeface="Arial" panose="020B0604020202020204" pitchFamily="34" charset="0"/>
              </a:rPr>
              <a:t>Harming Israel</a:t>
            </a:r>
          </a:p>
          <a:p>
            <a:pPr marL="228600" indent="-228600">
              <a:buAutoNum type="arabicParenBoth"/>
            </a:pPr>
            <a:r>
              <a:rPr lang="en-US" b="0" dirty="0">
                <a:latin typeface="Arial" panose="020B0604020202020204" pitchFamily="34" charset="0"/>
                <a:cs typeface="Arial" panose="020B0604020202020204" pitchFamily="34" charset="0"/>
              </a:rPr>
              <a:t>Scattering Jews among the nations, and</a:t>
            </a:r>
          </a:p>
          <a:p>
            <a:pPr marL="228600" indent="-228600">
              <a:buAutoNum type="arabicParenBoth"/>
            </a:pPr>
            <a:r>
              <a:rPr lang="en-US" b="0" dirty="0">
                <a:latin typeface="Arial" panose="020B0604020202020204" pitchFamily="34" charset="0"/>
                <a:cs typeface="Arial" panose="020B0604020202020204" pitchFamily="34" charset="0"/>
              </a:rPr>
              <a:t>Dividing Israel into various parts.</a:t>
            </a:r>
          </a:p>
          <a:p>
            <a:pPr marL="228600" indent="-228600">
              <a:buAutoNum type="arabicParenBoth"/>
            </a:pPr>
            <a:endParaRPr lang="en-US" b="0" dirty="0">
              <a:latin typeface="Arial" panose="020B0604020202020204" pitchFamily="34" charset="0"/>
              <a:cs typeface="Arial" panose="020B0604020202020204" pitchFamily="34" charset="0"/>
            </a:endParaRPr>
          </a:p>
          <a:p>
            <a:pPr marL="0" indent="0">
              <a:buNone/>
            </a:pPr>
            <a:r>
              <a:rPr lang="en-US" b="0" dirty="0">
                <a:latin typeface="Arial" panose="020B0604020202020204" pitchFamily="34" charset="0"/>
                <a:cs typeface="Arial" panose="020B0604020202020204" pitchFamily="34" charset="0"/>
              </a:rPr>
              <a:t>The 2020 peace accords between Israel and Bahrain and between Israel and UAE were accomplished on the condition that Israel keep the land divided among Israel and the Palestinians. </a:t>
            </a:r>
          </a:p>
        </p:txBody>
      </p:sp>
    </p:spTree>
    <p:extLst>
      <p:ext uri="{BB962C8B-B14F-4D97-AF65-F5344CB8AC3E}">
        <p14:creationId xmlns:p14="http://schemas.microsoft.com/office/powerpoint/2010/main" val="290286186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Notice how the word "Israel" does not even appear on this UN Map test.</a:t>
            </a:r>
          </a:p>
        </p:txBody>
      </p:sp>
    </p:spTree>
    <p:extLst>
      <p:ext uri="{BB962C8B-B14F-4D97-AF65-F5344CB8AC3E}">
        <p14:creationId xmlns:p14="http://schemas.microsoft.com/office/powerpoint/2010/main" val="378027636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A8FCB9-98D6-4342-B05E-D989F975D45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22914" name="Rectangle 2"/>
          <p:cNvSpPr>
            <a:spLocks noGrp="1" noRot="1" noChangeAspect="1" noChangeArrowheads="1"/>
          </p:cNvSpPr>
          <p:nvPr>
            <p:ph type="sldImg"/>
          </p:nvPr>
        </p:nvSpPr>
        <p:spPr>
          <a:xfrm>
            <a:off x="1130300" y="674688"/>
            <a:ext cx="4597400" cy="3448050"/>
          </a:xfrm>
          <a:solidFill>
            <a:srgbClr val="FFFFFF"/>
          </a:solidFill>
          <a:ln/>
        </p:spPr>
      </p:sp>
      <p:sp>
        <p:nvSpPr>
          <p:cNvPr id="42291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OS-12-2Sam-79</a:t>
            </a:r>
          </a:p>
          <a:p>
            <a:r>
              <a:rPr lang="en-US" dirty="0"/>
              <a:t>OS-29-Joel-122</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OS-10-2Sam-79</a:t>
            </a:r>
          </a:p>
          <a:p>
            <a:r>
              <a:rPr lang="en-US" dirty="0"/>
              <a:t>OS-29-Joel-123</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BE9E0-2496-5846-B874-2AB31239707C}"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82022808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129</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130</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131</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3.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4.xml"/><Relationship Id="rId4" Type="http://schemas.openxmlformats.org/officeDocument/2006/relationships/image" Target="../media/image3.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5.xml"/><Relationship Id="rId4" Type="http://schemas.openxmlformats.org/officeDocument/2006/relationships/image" Target="../media/image3.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6.xml"/><Relationship Id="rId4" Type="http://schemas.openxmlformats.org/officeDocument/2006/relationships/image" Target="../media/image3.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9.xml"/><Relationship Id="rId4" Type="http://schemas.openxmlformats.org/officeDocument/2006/relationships/image" Target="../media/image3.png"/></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2" Type="http://schemas.openxmlformats.org/officeDocument/2006/relationships/slideMaster" Target="../slideMasters/slideMaster22.xml"/><Relationship Id="rId1" Type="http://schemas.openxmlformats.org/officeDocument/2006/relationships/themeOverride" Target="../theme/themeOverride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p>
        </p:txBody>
      </p:sp>
      <p:sp>
        <p:nvSpPr>
          <p:cNvPr id="9" name="Rectangle 1029"/>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p>
        </p:txBody>
      </p:sp>
      <p:sp>
        <p:nvSpPr>
          <p:cNvPr id="10" name="Rectangle 1030"/>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F82B1550-47EC-F74F-A2F4-95555EB1B22B}" type="slidenum">
              <a:rPr lang="en-US" smtClean="0"/>
              <a:pPr>
                <a:defRPr/>
              </a:pPr>
              <a:t>‹#›</a:t>
            </a:fld>
            <a:endParaRPr lang="en-US" dirty="0"/>
          </a:p>
        </p:txBody>
      </p:sp>
    </p:spTree>
    <p:extLst>
      <p:ext uri="{BB962C8B-B14F-4D97-AF65-F5344CB8AC3E}">
        <p14:creationId xmlns:p14="http://schemas.microsoft.com/office/powerpoint/2010/main" val="467683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CDE4A3-239E-0C4C-B609-85D03477CB08}" type="slidenum">
              <a:rPr lang="en-US" smtClean="0"/>
              <a:pPr>
                <a:defRPr/>
              </a:pPr>
              <a:t>‹#›</a:t>
            </a:fld>
            <a:endParaRPr lang="en-US" dirty="0"/>
          </a:p>
        </p:txBody>
      </p:sp>
    </p:spTree>
    <p:extLst>
      <p:ext uri="{BB962C8B-B14F-4D97-AF65-F5344CB8AC3E}">
        <p14:creationId xmlns:p14="http://schemas.microsoft.com/office/powerpoint/2010/main" val="30379290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7179764"/>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0472570"/>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5628139"/>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8817349"/>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7872442"/>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6402465"/>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7542585"/>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397770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89375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26601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CF250FB-3AC6-FD4C-8354-971B6CC6EA2E}" type="slidenum">
              <a:rPr lang="en-US" smtClean="0"/>
              <a:pPr>
                <a:defRPr/>
              </a:pPr>
              <a:t>‹#›</a:t>
            </a:fld>
            <a:endParaRPr lang="en-US" dirty="0"/>
          </a:p>
        </p:txBody>
      </p:sp>
    </p:spTree>
    <p:extLst>
      <p:ext uri="{BB962C8B-B14F-4D97-AF65-F5344CB8AC3E}">
        <p14:creationId xmlns:p14="http://schemas.microsoft.com/office/powerpoint/2010/main" val="230823257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6162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698822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206986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367396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8075830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8127007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175621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28681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 name="Oval 8"/>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eaLnBrk="1" hangingPunct="1"/>
              <a:endParaRPr lang="en-US" sz="2400">
                <a:solidFill>
                  <a:srgbClr val="EAEAEA"/>
                </a:solidFill>
                <a:latin typeface="Times New Roman"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eaLnBrk="1" hangingPunct="1"/>
              <a:endParaRPr lang="en-US" sz="2400">
                <a:solidFill>
                  <a:srgbClr val="EAEAEA"/>
                </a:solidFill>
                <a:latin typeface="Times New Roman"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eaLnBrk="1" hangingPunct="1"/>
              <a:endParaRPr lang="en-US" sz="2400">
                <a:solidFill>
                  <a:srgbClr val="EAEAEA"/>
                </a:solidFill>
                <a:latin typeface="Times New Roman" charset="0"/>
              </a:endParaRPr>
            </a:p>
          </p:txBody>
        </p:sp>
      </p:grpSp>
      <p:sp>
        <p:nvSpPr>
          <p:cNvPr id="64537"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4538"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3D4E98DA-A23A-494B-AF02-82EC01C9514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52652269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41736C5-7B15-4245-B461-CEEFC0A69EE4}"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865839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2850" y="1766888"/>
            <a:ext cx="3808413" cy="41132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EEF0B3C-2126-9140-9E33-2190F67FC998}" type="slidenum">
              <a:rPr lang="en-US" smtClean="0"/>
              <a:pPr>
                <a:defRPr/>
              </a:pPr>
              <a:t>‹#›</a:t>
            </a:fld>
            <a:endParaRPr lang="en-US" dirty="0"/>
          </a:p>
        </p:txBody>
      </p:sp>
    </p:spTree>
    <p:extLst>
      <p:ext uri="{BB962C8B-B14F-4D97-AF65-F5344CB8AC3E}">
        <p14:creationId xmlns:p14="http://schemas.microsoft.com/office/powerpoint/2010/main" val="21944325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9C41DE38-5351-6448-8BF8-6CB8115DC03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88781347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5373D7DD-C45C-CE49-821D-3DB255012E6B}"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8611326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B8F6225E-B555-5349-93DC-8C25B31A5B29}"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42764841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FFCCD79D-8E60-AC4B-B999-6D6131A2841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98589275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DD3F5F99-70E6-AB4D-A05A-9A44204AB0CA}"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7917886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0E6FFC6E-3105-EF44-958C-2EB10CF92C80}"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82298236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D7ADD440-5A43-CD44-9439-8C9208D42105}"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3492244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BC193BE9-48F8-2240-998C-1525308AD1FE}"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07879212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B3CB8A0-40E0-EA40-9855-504D3D50F5FF}"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08917941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solidFill>
                <a:srgbClr val="482400"/>
              </a:solidFill>
            </a:endParaRPr>
          </a:p>
        </p:txBody>
      </p:sp>
      <p:sp>
        <p:nvSpPr>
          <p:cNvPr id="9" name="Rectangle 1029"/>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solidFill>
                <a:srgbClr val="482400"/>
              </a:solidFill>
            </a:endParaRPr>
          </a:p>
        </p:txBody>
      </p:sp>
      <p:sp>
        <p:nvSpPr>
          <p:cNvPr id="10" name="Rectangle 1030"/>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F82B1550-47EC-F74F-A2F4-95555EB1B22B}"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970270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022850" y="1766888"/>
            <a:ext cx="3808413" cy="19796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022850" y="3898900"/>
            <a:ext cx="3808413"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65CC7F8-C091-B149-9E08-DBEA299A3081}" type="slidenum">
              <a:rPr lang="en-US" smtClean="0"/>
              <a:pPr>
                <a:defRPr/>
              </a:pPr>
              <a:t>‹#›</a:t>
            </a:fld>
            <a:endParaRPr lang="en-US" dirty="0"/>
          </a:p>
        </p:txBody>
      </p:sp>
    </p:spTree>
    <p:extLst>
      <p:ext uri="{BB962C8B-B14F-4D97-AF65-F5344CB8AC3E}">
        <p14:creationId xmlns:p14="http://schemas.microsoft.com/office/powerpoint/2010/main" val="27290838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B4772A8-EAAA-9648-A65C-5DD49143300A}"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409156698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E6F145-A191-FA45-9AB2-FF36BA978A8C}"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11683904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2850" y="1766888"/>
            <a:ext cx="3808413" cy="4113212"/>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7D98946-6AEE-A548-9FE7-D22BD4D4531D}"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322496355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5807A63-3D70-1446-B5E0-67ACE9BAF29B}"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400878809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06457EC-6676-3D45-9685-F7503DB56A28}"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880412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FC09E4-051F-C247-90D8-6B97ABC03D15}"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50955795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46EC96B-713C-A241-A722-A88C34401C43}"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102505726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D72C093-206E-5243-8F52-75AD26588244}"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315483351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CDE4A3-239E-0C4C-B609-85D03477CB08}"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36834192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CF250FB-3AC6-FD4C-8354-971B6CC6EA2E}"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029135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grpSp>
      <p:sp>
        <p:nvSpPr>
          <p:cNvPr id="634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634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b="1" i="0">
                <a:latin typeface="Arial" panose="020B0604020202020204" pitchFamily="34" charset="0"/>
              </a:defRPr>
            </a:lvl1pPr>
          </a:lstStyle>
          <a:p>
            <a:r>
              <a:rPr lang="en-US" dirty="0"/>
              <a:t>Click to edit Master subtitle style</a:t>
            </a:r>
          </a:p>
        </p:txBody>
      </p:sp>
      <p:sp>
        <p:nvSpPr>
          <p:cNvPr id="44" name="Rectangle 44"/>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CF5953D-4CBE-7042-8ED3-2889C9499FF5}" type="slidenum">
              <a:rPr lang="en-US" smtClean="0"/>
              <a:pPr>
                <a:defRPr/>
              </a:pPr>
              <a:t>‹#›</a:t>
            </a:fld>
            <a:endParaRPr lang="en-US" dirty="0"/>
          </a:p>
        </p:txBody>
      </p:sp>
    </p:spTree>
    <p:extLst>
      <p:ext uri="{BB962C8B-B14F-4D97-AF65-F5344CB8AC3E}">
        <p14:creationId xmlns:p14="http://schemas.microsoft.com/office/powerpoint/2010/main" val="37535110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2850" y="1766888"/>
            <a:ext cx="3808413" cy="41132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EEF0B3C-2126-9140-9E33-2190F67FC998}"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66901367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022850" y="1766888"/>
            <a:ext cx="3808413" cy="19796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022850" y="3898900"/>
            <a:ext cx="3808413"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65CC7F8-C091-B149-9E08-DBEA299A3081}"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74322098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solidFill>
                <a:srgbClr val="482400"/>
              </a:solidFill>
            </a:endParaRPr>
          </a:p>
        </p:txBody>
      </p:sp>
      <p:sp>
        <p:nvSpPr>
          <p:cNvPr id="9" name="Rectangle 1029"/>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solidFill>
                <a:srgbClr val="482400"/>
              </a:solidFill>
            </a:endParaRPr>
          </a:p>
        </p:txBody>
      </p:sp>
      <p:sp>
        <p:nvSpPr>
          <p:cNvPr id="10" name="Rectangle 1030"/>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F82B1550-47EC-F74F-A2F4-95555EB1B22B}"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41013852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B4772A8-EAAA-9648-A65C-5DD49143300A}"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73139443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E6F145-A191-FA45-9AB2-FF36BA978A8C}"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148898462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2850" y="1766888"/>
            <a:ext cx="3808413" cy="4113212"/>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7D98946-6AEE-A548-9FE7-D22BD4D4531D}"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173259727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5807A63-3D70-1446-B5E0-67ACE9BAF29B}"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418105203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06457EC-6676-3D45-9685-F7503DB56A28}"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407569035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FC09E4-051F-C247-90D8-6B97ABC03D15}"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36457505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46EC96B-713C-A241-A722-A88C34401C43}"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94942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08A345F-345D-354F-B62B-59A85A943192}" type="slidenum">
              <a:rPr lang="en-US" smtClean="0"/>
              <a:pPr>
                <a:defRPr/>
              </a:pPr>
              <a:t>‹#›</a:t>
            </a:fld>
            <a:endParaRPr lang="en-US" dirty="0"/>
          </a:p>
        </p:txBody>
      </p:sp>
    </p:spTree>
    <p:extLst>
      <p:ext uri="{BB962C8B-B14F-4D97-AF65-F5344CB8AC3E}">
        <p14:creationId xmlns:p14="http://schemas.microsoft.com/office/powerpoint/2010/main" val="407234600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D72C093-206E-5243-8F52-75AD26588244}"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91712020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CDE4A3-239E-0C4C-B609-85D03477CB08}"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3760866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CF250FB-3AC6-FD4C-8354-971B6CC6EA2E}"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30560143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2850" y="1766888"/>
            <a:ext cx="3808413" cy="41132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EEF0B3C-2126-9140-9E33-2190F67FC998}"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418682125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022850" y="1766888"/>
            <a:ext cx="3808413" cy="19796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022850" y="3898900"/>
            <a:ext cx="3808413"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65CC7F8-C091-B149-9E08-DBEA299A3081}"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36970164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solidFill>
                <a:srgbClr val="482400"/>
              </a:solidFill>
            </a:endParaRPr>
          </a:p>
        </p:txBody>
      </p:sp>
      <p:sp>
        <p:nvSpPr>
          <p:cNvPr id="9" name="Rectangle 1029"/>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solidFill>
                <a:srgbClr val="482400"/>
              </a:solidFill>
            </a:endParaRPr>
          </a:p>
        </p:txBody>
      </p:sp>
      <p:sp>
        <p:nvSpPr>
          <p:cNvPr id="10" name="Rectangle 1030"/>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F82B1550-47EC-F74F-A2F4-95555EB1B22B}"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86655323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B4772A8-EAAA-9648-A65C-5DD49143300A}"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304376495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E6F145-A191-FA45-9AB2-FF36BA978A8C}"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130335598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2850" y="1766888"/>
            <a:ext cx="3808413" cy="4113212"/>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7D98946-6AEE-A548-9FE7-D22BD4D4531D}"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63060125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5807A63-3D70-1446-B5E0-67ACE9BAF29B}"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867579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F1B416-17FC-A94B-B814-0174A93AE8D6}" type="slidenum">
              <a:rPr lang="en-US" smtClean="0"/>
              <a:pPr>
                <a:defRPr/>
              </a:pPr>
              <a:t>‹#›</a:t>
            </a:fld>
            <a:endParaRPr lang="en-US" dirty="0"/>
          </a:p>
        </p:txBody>
      </p:sp>
    </p:spTree>
    <p:extLst>
      <p:ext uri="{BB962C8B-B14F-4D97-AF65-F5344CB8AC3E}">
        <p14:creationId xmlns:p14="http://schemas.microsoft.com/office/powerpoint/2010/main" val="41529473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06457EC-6676-3D45-9685-F7503DB56A28}"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351366465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FC09E4-051F-C247-90D8-6B97ABC03D15}"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57861109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46EC96B-713C-A241-A722-A88C34401C43}"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349043471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D72C093-206E-5243-8F52-75AD26588244}"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50300904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CDE4A3-239E-0C4C-B609-85D03477CB08}"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156061768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CF250FB-3AC6-FD4C-8354-971B6CC6EA2E}"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5111852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2850" y="1766888"/>
            <a:ext cx="3808413" cy="41132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EEF0B3C-2126-9140-9E33-2190F67FC998}"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34532582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022850" y="1766888"/>
            <a:ext cx="3808413" cy="19796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022850" y="3898900"/>
            <a:ext cx="3808413"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65CC7F8-C091-B149-9E08-DBEA299A3081}"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68389892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solidFill>
                <a:srgbClr val="482400"/>
              </a:solidFill>
            </a:endParaRPr>
          </a:p>
        </p:txBody>
      </p:sp>
      <p:sp>
        <p:nvSpPr>
          <p:cNvPr id="9" name="Rectangle 1029"/>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solidFill>
                <a:srgbClr val="482400"/>
              </a:solidFill>
            </a:endParaRPr>
          </a:p>
        </p:txBody>
      </p:sp>
      <p:sp>
        <p:nvSpPr>
          <p:cNvPr id="10" name="Rectangle 1030"/>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F82B1550-47EC-F74F-A2F4-95555EB1B22B}"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48485033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B4772A8-EAAA-9648-A65C-5DD49143300A}"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9878745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A01568C-B128-7249-A5BA-45A578ED7D14}" type="slidenum">
              <a:rPr lang="en-US" smtClean="0"/>
              <a:pPr>
                <a:defRPr/>
              </a:pPr>
              <a:t>‹#›</a:t>
            </a:fld>
            <a:endParaRPr lang="en-US" dirty="0"/>
          </a:p>
        </p:txBody>
      </p:sp>
    </p:spTree>
    <p:extLst>
      <p:ext uri="{BB962C8B-B14F-4D97-AF65-F5344CB8AC3E}">
        <p14:creationId xmlns:p14="http://schemas.microsoft.com/office/powerpoint/2010/main" val="204765627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E6F145-A191-FA45-9AB2-FF36BA978A8C}"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378500997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2850" y="1766888"/>
            <a:ext cx="3808413" cy="4113212"/>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7D98946-6AEE-A548-9FE7-D22BD4D4531D}"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75746687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5807A63-3D70-1446-B5E0-67ACE9BAF29B}"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67368401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06457EC-6676-3D45-9685-F7503DB56A28}"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90615892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FC09E4-051F-C247-90D8-6B97ABC03D15}"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198158480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46EC96B-713C-A241-A722-A88C34401C43}"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49679192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D72C093-206E-5243-8F52-75AD26588244}"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180757894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CDE4A3-239E-0C4C-B609-85D03477CB08}"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54507440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CF250FB-3AC6-FD4C-8354-971B6CC6EA2E}"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7634427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2850" y="1766888"/>
            <a:ext cx="3808413" cy="41132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EEF0B3C-2126-9140-9E33-2190F67FC998}"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879531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164C167-B3FE-4C42-BC70-00F26CB6DCE4}" type="slidenum">
              <a:rPr lang="en-US" smtClean="0"/>
              <a:pPr>
                <a:defRPr/>
              </a:pPr>
              <a:t>‹#›</a:t>
            </a:fld>
            <a:endParaRPr lang="en-US" dirty="0"/>
          </a:p>
        </p:txBody>
      </p:sp>
    </p:spTree>
    <p:extLst>
      <p:ext uri="{BB962C8B-B14F-4D97-AF65-F5344CB8AC3E}">
        <p14:creationId xmlns:p14="http://schemas.microsoft.com/office/powerpoint/2010/main" val="200731561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022850" y="1766888"/>
            <a:ext cx="3808413" cy="19796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022850" y="3898900"/>
            <a:ext cx="3808413"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65CC7F8-C091-B149-9E08-DBEA299A3081}"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314915568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66104069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11349537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530730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977266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2950447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54401404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7225250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12251742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231534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416AF08-701B-F346-A671-97C76E99C6E3}" type="slidenum">
              <a:rPr lang="en-US" smtClean="0"/>
              <a:pPr>
                <a:defRPr/>
              </a:pPr>
              <a:t>‹#›</a:t>
            </a:fld>
            <a:endParaRPr lang="en-US" dirty="0"/>
          </a:p>
        </p:txBody>
      </p:sp>
    </p:spTree>
    <p:extLst>
      <p:ext uri="{BB962C8B-B14F-4D97-AF65-F5344CB8AC3E}">
        <p14:creationId xmlns:p14="http://schemas.microsoft.com/office/powerpoint/2010/main" val="333860704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6211459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34010329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12709747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1902853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cs typeface="Arial" panose="020B0604020202020204" pitchFamily="34" charset="0"/>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dirty="0"/>
              <a:t>Click to edit Master subtitle style</a:t>
            </a:r>
          </a:p>
        </p:txBody>
      </p:sp>
    </p:spTree>
    <p:extLst>
      <p:ext uri="{BB962C8B-B14F-4D97-AF65-F5344CB8AC3E}">
        <p14:creationId xmlns:p14="http://schemas.microsoft.com/office/powerpoint/2010/main" val="3143226890"/>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87349327"/>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cs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Tree>
    <p:extLst>
      <p:ext uri="{BB962C8B-B14F-4D97-AF65-F5344CB8AC3E}">
        <p14:creationId xmlns:p14="http://schemas.microsoft.com/office/powerpoint/2010/main" val="967297207"/>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3940234"/>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7415639"/>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16128643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B4772A8-EAAA-9648-A65C-5DD49143300A}" type="slidenum">
              <a:rPr lang="en-US" smtClean="0"/>
              <a:pPr>
                <a:defRPr/>
              </a:pPr>
              <a:t>‹#›</a:t>
            </a:fld>
            <a:endParaRPr lang="en-US" dirty="0"/>
          </a:p>
        </p:txBody>
      </p:sp>
    </p:spTree>
    <p:extLst>
      <p:ext uri="{BB962C8B-B14F-4D97-AF65-F5344CB8AC3E}">
        <p14:creationId xmlns:p14="http://schemas.microsoft.com/office/powerpoint/2010/main" val="8446874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C1ED76D-8B0B-7A4D-90D1-41B4FA82BFC8}" type="slidenum">
              <a:rPr lang="en-US" smtClean="0"/>
              <a:pPr>
                <a:defRPr/>
              </a:pPr>
              <a:t>‹#›</a:t>
            </a:fld>
            <a:endParaRPr lang="en-US" dirty="0"/>
          </a:p>
        </p:txBody>
      </p:sp>
    </p:spTree>
    <p:extLst>
      <p:ext uri="{BB962C8B-B14F-4D97-AF65-F5344CB8AC3E}">
        <p14:creationId xmlns:p14="http://schemas.microsoft.com/office/powerpoint/2010/main" val="150905698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16715"/>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Tree>
    <p:extLst>
      <p:ext uri="{BB962C8B-B14F-4D97-AF65-F5344CB8AC3E}">
        <p14:creationId xmlns:p14="http://schemas.microsoft.com/office/powerpoint/2010/main" val="1439139958"/>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cs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Tree>
    <p:extLst>
      <p:ext uri="{BB962C8B-B14F-4D97-AF65-F5344CB8AC3E}">
        <p14:creationId xmlns:p14="http://schemas.microsoft.com/office/powerpoint/2010/main" val="241302499"/>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6665075"/>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7085425"/>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solidFill>
                <a:srgbClr val="482400"/>
              </a:solidFill>
            </a:endParaRPr>
          </a:p>
        </p:txBody>
      </p:sp>
      <p:sp>
        <p:nvSpPr>
          <p:cNvPr id="9" name="Rectangle 1029"/>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solidFill>
                <a:srgbClr val="482400"/>
              </a:solidFill>
            </a:endParaRPr>
          </a:p>
        </p:txBody>
      </p:sp>
      <p:sp>
        <p:nvSpPr>
          <p:cNvPr id="10" name="Rectangle 1030"/>
          <p:cNvSpPr>
            <a:spLocks noGrp="1" noChangeArrowheads="1"/>
          </p:cNvSpPr>
          <p:nvPr>
            <p:ph type="sldNum" sz="quarter" idx="12"/>
          </p:nvPr>
        </p:nvSpPr>
        <p:spPr/>
        <p:txBody>
          <a:bodyPr anchorCtr="0"/>
          <a:lstStyle>
            <a:lvl1pPr>
              <a:defRPr/>
            </a:lvl1pPr>
          </a:lstStyle>
          <a:p>
            <a:pPr>
              <a:defRPr/>
            </a:pPr>
            <a:fld id="{F82B1550-47EC-F74F-A2F4-95555EB1B22B}"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137468852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4772A8-EAAA-9648-A65C-5DD49143300A}"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110117945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E6F145-A191-FA45-9AB2-FF36BA978A8C}"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20436105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2850" y="1766888"/>
            <a:ext cx="3808413" cy="4113212"/>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D98946-6AEE-A548-9FE7-D22BD4D4531D}"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272259628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5807A63-3D70-1446-B5E0-67ACE9BAF29B}"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4208927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5A6C253-5DFD-1442-B1EF-C251AADE5E3B}" type="slidenum">
              <a:rPr lang="en-US" smtClean="0"/>
              <a:pPr>
                <a:defRPr/>
              </a:pPr>
              <a:t>‹#›</a:t>
            </a:fld>
            <a:endParaRPr lang="en-US" dirty="0"/>
          </a:p>
        </p:txBody>
      </p:sp>
    </p:spTree>
    <p:extLst>
      <p:ext uri="{BB962C8B-B14F-4D97-AF65-F5344CB8AC3E}">
        <p14:creationId xmlns:p14="http://schemas.microsoft.com/office/powerpoint/2010/main" val="35209637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06457EC-6676-3D45-9685-F7503DB56A28}"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403444559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FC09E4-051F-C247-90D8-6B97ABC03D15}"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419020813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6EC96B-713C-A241-A722-A88C34401C43}"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386245243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72C093-206E-5243-8F52-75AD26588244}"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281002467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CDE4A3-239E-0C4C-B609-85D03477CB08}"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273888478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F250FB-3AC6-FD4C-8354-971B6CC6EA2E}"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340259412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2850" y="1766888"/>
            <a:ext cx="3808413" cy="41132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F0B3C-2126-9140-9E33-2190F67FC998}"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338094211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022850" y="1766888"/>
            <a:ext cx="3808413" cy="19796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022850" y="3898900"/>
            <a:ext cx="3808413"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65CC7F8-C091-B149-9E08-DBEA299A3081}"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93166052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2/12/24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75547890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2/12/24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2404623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3F69FD4-4FC8-5345-A531-5196892D50EB}" type="slidenum">
              <a:rPr lang="en-US" smtClean="0"/>
              <a:pPr>
                <a:defRPr/>
              </a:pPr>
              <a:t>‹#›</a:t>
            </a:fld>
            <a:endParaRPr lang="en-US" dirty="0"/>
          </a:p>
        </p:txBody>
      </p:sp>
    </p:spTree>
    <p:extLst>
      <p:ext uri="{BB962C8B-B14F-4D97-AF65-F5344CB8AC3E}">
        <p14:creationId xmlns:p14="http://schemas.microsoft.com/office/powerpoint/2010/main" val="202246173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2/12/24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87943827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2/12/24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68341909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2/12/24</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4086867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2/12/24</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93436087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2/12/24</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23542663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2/12/24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14020115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2/12/24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1682907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2/12/24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24569723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2/12/24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57828339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79540859"/>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437B6F7-05C4-F74F-9DD5-ED4F19D67A78}" type="slidenum">
              <a:rPr lang="en-US" smtClean="0"/>
              <a:pPr>
                <a:defRPr/>
              </a:pPr>
              <a:t>‹#›</a:t>
            </a:fld>
            <a:endParaRPr lang="en-US" dirty="0"/>
          </a:p>
        </p:txBody>
      </p:sp>
    </p:spTree>
    <p:extLst>
      <p:ext uri="{BB962C8B-B14F-4D97-AF65-F5344CB8AC3E}">
        <p14:creationId xmlns:p14="http://schemas.microsoft.com/office/powerpoint/2010/main" val="333552217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400210"/>
      </p:ext>
    </p:extLst>
  </p:cSld>
  <p:clrMapOvr>
    <a:masterClrMapping/>
  </p:clrMapOvr>
  <p:transition spd="med">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0696904"/>
      </p:ext>
    </p:extLst>
  </p:cSld>
  <p:clrMapOvr>
    <a:masterClrMapping/>
  </p:clrMapOvr>
  <p:transition spd="med">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5347516"/>
      </p:ext>
    </p:extLst>
  </p:cSld>
  <p:clrMapOvr>
    <a:masterClrMapping/>
  </p:clrMapOvr>
  <p:transition spd="med">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6085014"/>
      </p:ext>
    </p:extLst>
  </p:cSld>
  <p:clrMapOvr>
    <a:masterClrMapping/>
  </p:clrMapOvr>
  <p:transition spd="med">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907296742"/>
      </p:ext>
    </p:extLst>
  </p:cSld>
  <p:clrMapOvr>
    <a:masterClrMapping/>
  </p:clrMapOvr>
  <p:transition spd="med">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778000"/>
      </p:ext>
    </p:extLst>
  </p:cSld>
  <p:clrMapOvr>
    <a:masterClrMapping/>
  </p:clrMapOvr>
  <p:transition spd="med">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3800822"/>
      </p:ext>
    </p:extLst>
  </p:cSld>
  <p:clrMapOvr>
    <a:masterClrMapping/>
  </p:clrMapOvr>
  <p:transition spd="med">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80903786"/>
      </p:ext>
    </p:extLst>
  </p:cSld>
  <p:clrMapOvr>
    <a:masterClrMapping/>
  </p:clrMapOvr>
  <p:transition spd="med">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2056175"/>
      </p:ext>
    </p:extLst>
  </p:cSld>
  <p:clrMapOvr>
    <a:masterClrMapping/>
  </p:clrMapOvr>
  <p:transition spd="med">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1641753"/>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CC17A64-E3D9-5C47-9A66-1E31E78FADD2}" type="slidenum">
              <a:rPr lang="en-US" smtClean="0"/>
              <a:pPr>
                <a:defRPr/>
              </a:pPr>
              <a:t>‹#›</a:t>
            </a:fld>
            <a:endParaRPr lang="en-US" dirty="0"/>
          </a:p>
        </p:txBody>
      </p:sp>
    </p:spTree>
    <p:extLst>
      <p:ext uri="{BB962C8B-B14F-4D97-AF65-F5344CB8AC3E}">
        <p14:creationId xmlns:p14="http://schemas.microsoft.com/office/powerpoint/2010/main" val="340865463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4019223861"/>
      </p:ext>
    </p:extLst>
  </p:cSld>
  <p:clrMapOvr>
    <a:masterClrMapping/>
  </p:clrMapOvr>
  <p:transition spd="med">
    <p:cu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12/02/24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3888583761"/>
      </p:ext>
    </p:extLst>
  </p:cSld>
  <p:clrMapOvr>
    <a:overrideClrMapping bg1="dk1" tx1="lt1" bg2="dk2" tx2="lt2" accent1="accent1" accent2="accent2" accent3="accent3" accent4="accent4" accent5="accent5" accent6="accent6" hlink="hlink" folHlink="folHlink"/>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12/02/24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276669643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12/02/24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983081611"/>
      </p:ext>
    </p:extLst>
  </p:cSld>
  <p:clrMapOvr>
    <a:overrideClrMapping bg1="lt1" tx1="dk1" bg2="lt2" tx2="dk2" accent1="accent1" accent2="accent2" accent3="accent3" accent4="accent4" accent5="accent5" accent6="accent6" hlink="hlink" folHlink="folHlink"/>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12/02/24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84711985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12/02/24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59844878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12/02/24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85943693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12/02/24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229098384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12/02/24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119108830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12/02/24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071409358"/>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4B571D6F-68EB-D847-8DC4-B13C48E4F320}" type="slidenum">
              <a:rPr lang="en-US" smtClean="0"/>
              <a:pPr>
                <a:defRPr/>
              </a:pPr>
              <a:t>‹#›</a:t>
            </a:fld>
            <a:endParaRPr lang="en-US" dirty="0"/>
          </a:p>
        </p:txBody>
      </p:sp>
    </p:spTree>
    <p:extLst>
      <p:ext uri="{BB962C8B-B14F-4D97-AF65-F5344CB8AC3E}">
        <p14:creationId xmlns:p14="http://schemas.microsoft.com/office/powerpoint/2010/main" val="1776262193"/>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12/02/24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160760806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12/02/24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3774976987"/>
      </p:ext>
    </p:extLst>
  </p:cSld>
  <p:clrMapOvr>
    <a:overrideClrMapping bg1="lt1" tx1="dk1" bg2="lt2" tx2="dk2" accent1="accent1" accent2="accent2" accent3="accent3" accent4="accent4" accent5="accent5" accent6="accent6" hlink="hlink" folHlink="folHlink"/>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48415 h 3264"/>
                <a:gd name="T2" fmla="*/ 0 w 1699"/>
                <a:gd name="T3" fmla="*/ 16116 h 3264"/>
                <a:gd name="T4" fmla="*/ 0 w 1699"/>
                <a:gd name="T5" fmla="*/ 2962 h 3264"/>
                <a:gd name="T6" fmla="*/ 0 w 1699"/>
                <a:gd name="T7" fmla="*/ 2962 h 3264"/>
                <a:gd name="T8" fmla="*/ 0 w 1699"/>
                <a:gd name="T9" fmla="*/ 940 h 3264"/>
                <a:gd name="T10" fmla="*/ 0 w 1699"/>
                <a:gd name="T11" fmla="*/ 2284 h 3264"/>
                <a:gd name="T12" fmla="*/ 0 w 1699"/>
                <a:gd name="T13" fmla="*/ 14704 h 3264"/>
                <a:gd name="T14" fmla="*/ 0 w 1699"/>
                <a:gd name="T15" fmla="*/ 37382 h 3264"/>
                <a:gd name="T16" fmla="*/ 0 w 1699"/>
                <a:gd name="T17" fmla="*/ 67816 h 3264"/>
                <a:gd name="T18" fmla="*/ 0 w 1699"/>
                <a:gd name="T19" fmla="*/ 108355 h 3264"/>
                <a:gd name="T20" fmla="*/ 0 w 1699"/>
                <a:gd name="T21" fmla="*/ 145577 h 3264"/>
                <a:gd name="T22" fmla="*/ 0 w 1699"/>
                <a:gd name="T23" fmla="*/ 205511 h 3264"/>
                <a:gd name="T24" fmla="*/ 0 w 1699"/>
                <a:gd name="T25" fmla="*/ 260601 h 3264"/>
                <a:gd name="T26" fmla="*/ 0 w 1699"/>
                <a:gd name="T27" fmla="*/ 281345 h 3264"/>
                <a:gd name="T28" fmla="*/ 0 w 1699"/>
                <a:gd name="T29" fmla="*/ 297778 h 3264"/>
                <a:gd name="T30" fmla="*/ 0 w 1699"/>
                <a:gd name="T31" fmla="*/ 297778 h 3264"/>
                <a:gd name="T32" fmla="*/ 0 w 1699"/>
                <a:gd name="T33" fmla="*/ 295046 h 3264"/>
                <a:gd name="T34" fmla="*/ 0 w 1699"/>
                <a:gd name="T35" fmla="*/ 299161 h 3264"/>
                <a:gd name="T36" fmla="*/ 0 w 1699"/>
                <a:gd name="T37" fmla="*/ 291629 h 3264"/>
                <a:gd name="T38" fmla="*/ 0 w 1699"/>
                <a:gd name="T39" fmla="*/ 271633 h 3264"/>
                <a:gd name="T40" fmla="*/ 0 w 1699"/>
                <a:gd name="T41" fmla="*/ 244122 h 3264"/>
                <a:gd name="T42" fmla="*/ 0 w 1699"/>
                <a:gd name="T43" fmla="*/ 205511 h 3264"/>
                <a:gd name="T44" fmla="*/ 0 w 1699"/>
                <a:gd name="T45" fmla="*/ 166967 h 3264"/>
                <a:gd name="T46" fmla="*/ 0 w 1699"/>
                <a:gd name="T47" fmla="*/ 115945 h 3264"/>
                <a:gd name="T48" fmla="*/ 0 w 1699"/>
                <a:gd name="T49" fmla="*/ 84236 h 3264"/>
                <a:gd name="T50" fmla="*/ 0 w 1699"/>
                <a:gd name="T51" fmla="*/ 48415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5 h 457"/>
                    <a:gd name="T4" fmla="*/ 187 w 2161"/>
                    <a:gd name="T5" fmla="*/ 342 h 457"/>
                    <a:gd name="T6" fmla="*/ 351 w 2161"/>
                    <a:gd name="T7" fmla="*/ 312 h 457"/>
                    <a:gd name="T8" fmla="*/ 561 w 2161"/>
                    <a:gd name="T9" fmla="*/ 290 h 457"/>
                    <a:gd name="T10" fmla="*/ 852 w 2161"/>
                    <a:gd name="T11" fmla="*/ 268 h 457"/>
                    <a:gd name="T12" fmla="*/ 1158 w 2161"/>
                    <a:gd name="T13" fmla="*/ 268 h 457"/>
                    <a:gd name="T14" fmla="*/ 1532 w 2161"/>
                    <a:gd name="T15" fmla="*/ 327 h 457"/>
                    <a:gd name="T16" fmla="*/ 1749 w 2161"/>
                    <a:gd name="T17" fmla="*/ 410 h 457"/>
                    <a:gd name="T18" fmla="*/ 1898 w 2161"/>
                    <a:gd name="T19" fmla="*/ 462 h 457"/>
                    <a:gd name="T20" fmla="*/ 2040 w 2161"/>
                    <a:gd name="T21" fmla="*/ 432 h 457"/>
                    <a:gd name="T22" fmla="*/ 2100 w 2161"/>
                    <a:gd name="T23" fmla="*/ 357 h 457"/>
                    <a:gd name="T24" fmla="*/ 2100 w 2161"/>
                    <a:gd name="T25" fmla="*/ 260 h 457"/>
                    <a:gd name="T26" fmla="*/ 1995 w 2161"/>
                    <a:gd name="T27" fmla="*/ 154 h 457"/>
                    <a:gd name="T28" fmla="*/ 1158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2" name="Freeform 7"/>
                <p:cNvSpPr>
                  <a:spLocks/>
                </p:cNvSpPr>
                <p:nvPr/>
              </p:nvSpPr>
              <p:spPr bwMode="auto">
                <a:xfrm>
                  <a:off x="1865" y="1810"/>
                  <a:ext cx="2340" cy="586"/>
                </a:xfrm>
                <a:custGeom>
                  <a:avLst/>
                  <a:gdLst>
                    <a:gd name="T0" fmla="*/ 506 w 2341"/>
                    <a:gd name="T1" fmla="*/ 450 h 585"/>
                    <a:gd name="T2" fmla="*/ 274 w 2341"/>
                    <a:gd name="T3" fmla="*/ 524 h 585"/>
                    <a:gd name="T4" fmla="*/ 72 w 2341"/>
                    <a:gd name="T5" fmla="*/ 495 h 585"/>
                    <a:gd name="T6" fmla="*/ 5 w 2341"/>
                    <a:gd name="T7" fmla="*/ 382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58 w 2341"/>
                    <a:gd name="T19" fmla="*/ 7 h 585"/>
                    <a:gd name="T20" fmla="*/ 1769 w 2341"/>
                    <a:gd name="T21" fmla="*/ 7 h 585"/>
                    <a:gd name="T22" fmla="*/ 2195 w 2341"/>
                    <a:gd name="T23" fmla="*/ 52 h 585"/>
                    <a:gd name="T24" fmla="*/ 2278 w 2341"/>
                    <a:gd name="T25" fmla="*/ 111 h 585"/>
                    <a:gd name="T26" fmla="*/ 2323 w 2341"/>
                    <a:gd name="T27" fmla="*/ 246 h 585"/>
                    <a:gd name="T28" fmla="*/ 2330 w 2341"/>
                    <a:gd name="T29" fmla="*/ 382 h 585"/>
                    <a:gd name="T30" fmla="*/ 2315 w 2341"/>
                    <a:gd name="T31" fmla="*/ 465 h 585"/>
                    <a:gd name="T32" fmla="*/ 2330 w 2341"/>
                    <a:gd name="T33" fmla="*/ 547 h 585"/>
                    <a:gd name="T34" fmla="*/ 2300 w 2341"/>
                    <a:gd name="T35" fmla="*/ 592 h 585"/>
                    <a:gd name="T36" fmla="*/ 2225 w 2341"/>
                    <a:gd name="T37" fmla="*/ 562 h 585"/>
                    <a:gd name="T38" fmla="*/ 2053 w 2341"/>
                    <a:gd name="T39" fmla="*/ 495 h 585"/>
                    <a:gd name="T40" fmla="*/ 1769 w 2341"/>
                    <a:gd name="T41" fmla="*/ 457 h 585"/>
                    <a:gd name="T42" fmla="*/ 1604 w 2341"/>
                    <a:gd name="T43" fmla="*/ 457 h 585"/>
                    <a:gd name="T44" fmla="*/ 1320 w 2341"/>
                    <a:gd name="T45" fmla="*/ 427 h 585"/>
                    <a:gd name="T46" fmla="*/ 1186 w 2341"/>
                    <a:gd name="T47" fmla="*/ 420 h 585"/>
                    <a:gd name="T48" fmla="*/ 895 w 2341"/>
                    <a:gd name="T49" fmla="*/ 435 h 585"/>
                    <a:gd name="T50" fmla="*/ 671 w 2341"/>
                    <a:gd name="T51" fmla="*/ 420 h 585"/>
                    <a:gd name="T52" fmla="*/ 506 w 2341"/>
                    <a:gd name="T53" fmla="*/ 450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 name="Freeform 9"/>
              <p:cNvSpPr>
                <a:spLocks/>
              </p:cNvSpPr>
              <p:nvPr/>
            </p:nvSpPr>
            <p:spPr bwMode="auto">
              <a:xfrm>
                <a:off x="3352" y="3074"/>
                <a:ext cx="156" cy="338"/>
              </a:xfrm>
              <a:custGeom>
                <a:avLst/>
                <a:gdLst>
                  <a:gd name="T0" fmla="*/ 81 w 157"/>
                  <a:gd name="T1" fmla="*/ 8 h 337"/>
                  <a:gd name="T2" fmla="*/ 148 w 157"/>
                  <a:gd name="T3" fmla="*/ 204 h 337"/>
                  <a:gd name="T4" fmla="*/ 133 w 157"/>
                  <a:gd name="T5" fmla="*/ 346 h 337"/>
                  <a:gd name="T6" fmla="*/ 0 w 157"/>
                  <a:gd name="T7" fmla="*/ 0 h 337"/>
                  <a:gd name="T8" fmla="*/ 81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 name="Freeform 10"/>
              <p:cNvSpPr>
                <a:spLocks/>
              </p:cNvSpPr>
              <p:nvPr/>
            </p:nvSpPr>
            <p:spPr bwMode="auto">
              <a:xfrm>
                <a:off x="3306" y="3127"/>
                <a:ext cx="809" cy="397"/>
              </a:xfrm>
              <a:custGeom>
                <a:avLst/>
                <a:gdLst>
                  <a:gd name="T0" fmla="*/ 0 w 808"/>
                  <a:gd name="T1" fmla="*/ 375 h 396"/>
                  <a:gd name="T2" fmla="*/ 105 w 808"/>
                  <a:gd name="T3" fmla="*/ 375 h 396"/>
                  <a:gd name="T4" fmla="*/ 255 w 808"/>
                  <a:gd name="T5" fmla="*/ 315 h 396"/>
                  <a:gd name="T6" fmla="*/ 480 w 808"/>
                  <a:gd name="T7" fmla="*/ 112 h 396"/>
                  <a:gd name="T8" fmla="*/ 307 w 808"/>
                  <a:gd name="T9" fmla="*/ 67 h 396"/>
                  <a:gd name="T10" fmla="*/ 232 w 808"/>
                  <a:gd name="T11" fmla="*/ 22 h 396"/>
                  <a:gd name="T12" fmla="*/ 352 w 808"/>
                  <a:gd name="T13" fmla="*/ 22 h 396"/>
                  <a:gd name="T14" fmla="*/ 533 w 808"/>
                  <a:gd name="T15" fmla="*/ 74 h 396"/>
                  <a:gd name="T16" fmla="*/ 630 w 808"/>
                  <a:gd name="T17" fmla="*/ 0 h 396"/>
                  <a:gd name="T18" fmla="*/ 690 w 808"/>
                  <a:gd name="T19" fmla="*/ 0 h 396"/>
                  <a:gd name="T20" fmla="*/ 585 w 808"/>
                  <a:gd name="T21" fmla="*/ 82 h 396"/>
                  <a:gd name="T22" fmla="*/ 810 w 808"/>
                  <a:gd name="T23" fmla="*/ 134 h 396"/>
                  <a:gd name="T24" fmla="*/ 817 w 808"/>
                  <a:gd name="T25" fmla="*/ 218 h 396"/>
                  <a:gd name="T26" fmla="*/ 525 w 808"/>
                  <a:gd name="T27" fmla="*/ 134 h 396"/>
                  <a:gd name="T28" fmla="*/ 344 w 808"/>
                  <a:gd name="T29" fmla="*/ 300 h 396"/>
                  <a:gd name="T30" fmla="*/ 277 w 808"/>
                  <a:gd name="T31" fmla="*/ 353 h 396"/>
                  <a:gd name="T32" fmla="*/ 157 w 808"/>
                  <a:gd name="T33" fmla="*/ 405 h 396"/>
                  <a:gd name="T34" fmla="*/ 0 w 808"/>
                  <a:gd name="T35" fmla="*/ 375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sp>
        <p:nvSpPr>
          <p:cNvPr id="57355"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57356"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000000"/>
              </a:solidFill>
              <a:latin typeface="Comic Sans MS"/>
            </a:endParaRPr>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000000"/>
              </a:solidFill>
              <a:latin typeface="Comic Sans MS"/>
            </a:endParaRPr>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03E195A1-0734-D440-9942-5F3F0D485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3945633"/>
      </p:ext>
    </p:extLst>
  </p:cSld>
  <p:clrMapOvr>
    <a:masterClrMapping/>
  </p:clrMapOvr>
  <p:transition>
    <p:fade thruBlk="1"/>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83DBC97D-57BC-7F4F-8DB3-F98C7552C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9195164"/>
      </p:ext>
    </p:extLst>
  </p:cSld>
  <p:clrMapOvr>
    <a:masterClrMapping/>
  </p:clrMapOvr>
  <p:transition>
    <p:fade thruBlk="1"/>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0FF3F72F-0C73-E94C-9150-4BCD3A824A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0500875"/>
      </p:ext>
    </p:extLst>
  </p:cSld>
  <p:clrMapOvr>
    <a:masterClrMapping/>
  </p:clrMapOvr>
  <p:transition>
    <p:fade thruBlk="1"/>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C168D6C0-40DA-DC4E-8659-BABBBB0F05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6531352"/>
      </p:ext>
    </p:extLst>
  </p:cSld>
  <p:clrMapOvr>
    <a:masterClrMapping/>
  </p:clrMapOvr>
  <p:transition>
    <p:fade thruBlk="1"/>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9" name="Rectangle 9"/>
          <p:cNvSpPr>
            <a:spLocks noGrp="1" noChangeArrowheads="1"/>
          </p:cNvSpPr>
          <p:nvPr>
            <p:ph type="sldNum" sz="quarter" idx="12"/>
          </p:nvPr>
        </p:nvSpPr>
        <p:spPr>
          <a:ln/>
        </p:spPr>
        <p:txBody>
          <a:bodyPr/>
          <a:lstStyle>
            <a:lvl1pPr>
              <a:defRPr/>
            </a:lvl1pPr>
          </a:lstStyle>
          <a:p>
            <a:pPr>
              <a:defRPr/>
            </a:pPr>
            <a:fld id="{EFF7BC26-C6A7-0448-8234-B4416CC727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9339250"/>
      </p:ext>
    </p:extLst>
  </p:cSld>
  <p:clrMapOvr>
    <a:masterClrMapping/>
  </p:clrMapOvr>
  <p:transition>
    <p:fade thruBlk="1"/>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5" name="Rectangle 9"/>
          <p:cNvSpPr>
            <a:spLocks noGrp="1" noChangeArrowheads="1"/>
          </p:cNvSpPr>
          <p:nvPr>
            <p:ph type="sldNum" sz="quarter" idx="12"/>
          </p:nvPr>
        </p:nvSpPr>
        <p:spPr>
          <a:ln/>
        </p:spPr>
        <p:txBody>
          <a:bodyPr/>
          <a:lstStyle>
            <a:lvl1pPr>
              <a:defRPr/>
            </a:lvl1pPr>
          </a:lstStyle>
          <a:p>
            <a:pPr>
              <a:defRPr/>
            </a:pPr>
            <a:fld id="{7EA33B5F-E911-884E-A230-0DA0298D87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1704771"/>
      </p:ext>
    </p:extLst>
  </p:cSld>
  <p:clrMapOvr>
    <a:masterClrMapping/>
  </p:clrMapOvr>
  <p:transition>
    <p:fade thruBlk="1"/>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4" name="Rectangle 9"/>
          <p:cNvSpPr>
            <a:spLocks noGrp="1" noChangeArrowheads="1"/>
          </p:cNvSpPr>
          <p:nvPr>
            <p:ph type="sldNum" sz="quarter" idx="12"/>
          </p:nvPr>
        </p:nvSpPr>
        <p:spPr>
          <a:ln/>
        </p:spPr>
        <p:txBody>
          <a:bodyPr/>
          <a:lstStyle>
            <a:lvl1pPr>
              <a:defRPr/>
            </a:lvl1pPr>
          </a:lstStyle>
          <a:p>
            <a:pPr>
              <a:defRPr/>
            </a:pPr>
            <a:fld id="{88089971-46F2-244F-AC35-AC0A45AD77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9303710"/>
      </p:ext>
    </p:extLst>
  </p:cSld>
  <p:clrMapOvr>
    <a:masterClrMapping/>
  </p:clrMapOvr>
  <p:transition>
    <p:fade thruBlk="1"/>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A0798B53-5809-F44D-B9B5-64F47F6CA8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6096870"/>
      </p:ext>
    </p:extLst>
  </p:cSld>
  <p:clrMapOvr>
    <a:masterClrMapping/>
  </p:clrMapOvr>
  <p:transition>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3A63988C-2403-5442-AD74-032FD20F2E16}" type="slidenum">
              <a:rPr lang="en-US" smtClean="0"/>
              <a:pPr>
                <a:defRPr/>
              </a:pPr>
              <a:t>‹#›</a:t>
            </a:fld>
            <a:endParaRPr lang="en-US" dirty="0"/>
          </a:p>
        </p:txBody>
      </p:sp>
    </p:spTree>
    <p:extLst>
      <p:ext uri="{BB962C8B-B14F-4D97-AF65-F5344CB8AC3E}">
        <p14:creationId xmlns:p14="http://schemas.microsoft.com/office/powerpoint/2010/main" val="362209408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38791B59-B86E-5C4C-9192-AE3548AD97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5764702"/>
      </p:ext>
    </p:extLst>
  </p:cSld>
  <p:clrMapOvr>
    <a:masterClrMapping/>
  </p:clrMapOvr>
  <p:transition>
    <p:fade thruBlk="1"/>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886D6EDA-B2EC-C143-B92D-342CC68632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0077073"/>
      </p:ext>
    </p:extLst>
  </p:cSld>
  <p:clrMapOvr>
    <a:masterClrMapping/>
  </p:clrMapOvr>
  <p:transition>
    <p:fade thruBlk="1"/>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D51B2980-890D-0846-A91C-6B49BD60ED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4453785"/>
      </p:ext>
    </p:extLst>
  </p:cSld>
  <p:clrMapOvr>
    <a:masterClrMapping/>
  </p:clrMapOvr>
  <p:transition>
    <p:fade thruBlk="1"/>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69541E14-96F2-3F4E-AFA9-609FEAC61B1D}" type="slidenum">
              <a:rPr lang="en-US"/>
              <a:pPr>
                <a:defRPr/>
              </a:pPr>
              <a:t>‹#›</a:t>
            </a:fld>
            <a:endParaRPr lang="en-US"/>
          </a:p>
        </p:txBody>
      </p:sp>
    </p:spTree>
    <p:extLst>
      <p:ext uri="{BB962C8B-B14F-4D97-AF65-F5344CB8AC3E}">
        <p14:creationId xmlns:p14="http://schemas.microsoft.com/office/powerpoint/2010/main" val="340158974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FEFA6A0F-4223-914A-ABEB-4A25B5D23A59}" type="slidenum">
              <a:rPr lang="en-US"/>
              <a:pPr>
                <a:defRPr/>
              </a:pPr>
              <a:t>‹#›</a:t>
            </a:fld>
            <a:endParaRPr lang="en-US"/>
          </a:p>
        </p:txBody>
      </p:sp>
    </p:spTree>
    <p:extLst>
      <p:ext uri="{BB962C8B-B14F-4D97-AF65-F5344CB8AC3E}">
        <p14:creationId xmlns:p14="http://schemas.microsoft.com/office/powerpoint/2010/main" val="23099223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F170787B-B102-B043-8877-BE228E1C3A2E}" type="slidenum">
              <a:rPr lang="en-US"/>
              <a:pPr>
                <a:defRPr/>
              </a:pPr>
              <a:t>‹#›</a:t>
            </a:fld>
            <a:endParaRPr lang="en-US"/>
          </a:p>
        </p:txBody>
      </p:sp>
    </p:spTree>
    <p:extLst>
      <p:ext uri="{BB962C8B-B14F-4D97-AF65-F5344CB8AC3E}">
        <p14:creationId xmlns:p14="http://schemas.microsoft.com/office/powerpoint/2010/main" val="323692716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A099B521-E56C-C644-A3E8-13116AB2BA05}" type="slidenum">
              <a:rPr lang="en-US"/>
              <a:pPr>
                <a:defRPr/>
              </a:pPr>
              <a:t>‹#›</a:t>
            </a:fld>
            <a:endParaRPr lang="en-US"/>
          </a:p>
        </p:txBody>
      </p:sp>
    </p:spTree>
    <p:extLst>
      <p:ext uri="{BB962C8B-B14F-4D97-AF65-F5344CB8AC3E}">
        <p14:creationId xmlns:p14="http://schemas.microsoft.com/office/powerpoint/2010/main" val="374217921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p>
        </p:txBody>
      </p:sp>
      <p:sp>
        <p:nvSpPr>
          <p:cNvPr id="8" name="Rectangle 24"/>
          <p:cNvSpPr>
            <a:spLocks noGrp="1" noChangeArrowheads="1"/>
          </p:cNvSpPr>
          <p:nvPr>
            <p:ph type="ftr" sz="quarter" idx="11"/>
          </p:nvPr>
        </p:nvSpPr>
        <p:spPr>
          <a:ln/>
        </p:spPr>
        <p:txBody>
          <a:bodyPr/>
          <a:lstStyle>
            <a:lvl1pPr>
              <a:defRPr/>
            </a:lvl1pPr>
          </a:lstStyle>
          <a:p>
            <a:pPr>
              <a:defRPr/>
            </a:pPr>
            <a:endParaRPr lang="en-US"/>
          </a:p>
        </p:txBody>
      </p:sp>
      <p:sp>
        <p:nvSpPr>
          <p:cNvPr id="9" name="Rectangle 25"/>
          <p:cNvSpPr>
            <a:spLocks noGrp="1" noChangeArrowheads="1"/>
          </p:cNvSpPr>
          <p:nvPr>
            <p:ph type="sldNum" sz="quarter" idx="12"/>
          </p:nvPr>
        </p:nvSpPr>
        <p:spPr>
          <a:ln/>
        </p:spPr>
        <p:txBody>
          <a:bodyPr/>
          <a:lstStyle>
            <a:lvl1pPr>
              <a:defRPr/>
            </a:lvl1pPr>
          </a:lstStyle>
          <a:p>
            <a:pPr>
              <a:defRPr/>
            </a:pPr>
            <a:fld id="{F84B039D-CE42-EF4F-8EFD-CC00F13C4C16}" type="slidenum">
              <a:rPr lang="en-US"/>
              <a:pPr>
                <a:defRPr/>
              </a:pPr>
              <a:t>‹#›</a:t>
            </a:fld>
            <a:endParaRPr lang="en-US"/>
          </a:p>
        </p:txBody>
      </p:sp>
    </p:spTree>
    <p:extLst>
      <p:ext uri="{BB962C8B-B14F-4D97-AF65-F5344CB8AC3E}">
        <p14:creationId xmlns:p14="http://schemas.microsoft.com/office/powerpoint/2010/main" val="342543085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p>
        </p:txBody>
      </p:sp>
      <p:sp>
        <p:nvSpPr>
          <p:cNvPr id="4" name="Rectangle 24"/>
          <p:cNvSpPr>
            <a:spLocks noGrp="1" noChangeArrowheads="1"/>
          </p:cNvSpPr>
          <p:nvPr>
            <p:ph type="ftr" sz="quarter" idx="11"/>
          </p:nvPr>
        </p:nvSpPr>
        <p:spPr>
          <a:ln/>
        </p:spPr>
        <p:txBody>
          <a:bodyPr/>
          <a:lstStyle>
            <a:lvl1pPr>
              <a:defRPr/>
            </a:lvl1pPr>
          </a:lstStyle>
          <a:p>
            <a:pPr>
              <a:defRPr/>
            </a:pPr>
            <a:endParaRPr lang="en-US"/>
          </a:p>
        </p:txBody>
      </p:sp>
      <p:sp>
        <p:nvSpPr>
          <p:cNvPr id="5" name="Rectangle 25"/>
          <p:cNvSpPr>
            <a:spLocks noGrp="1" noChangeArrowheads="1"/>
          </p:cNvSpPr>
          <p:nvPr>
            <p:ph type="sldNum" sz="quarter" idx="12"/>
          </p:nvPr>
        </p:nvSpPr>
        <p:spPr>
          <a:ln/>
        </p:spPr>
        <p:txBody>
          <a:bodyPr/>
          <a:lstStyle>
            <a:lvl1pPr>
              <a:defRPr/>
            </a:lvl1pPr>
          </a:lstStyle>
          <a:p>
            <a:pPr>
              <a:defRPr/>
            </a:pPr>
            <a:fld id="{46069582-741B-DC44-918E-3A58C24C8734}" type="slidenum">
              <a:rPr lang="en-US"/>
              <a:pPr>
                <a:defRPr/>
              </a:pPr>
              <a:t>‹#›</a:t>
            </a:fld>
            <a:endParaRPr lang="en-US"/>
          </a:p>
        </p:txBody>
      </p:sp>
    </p:spTree>
    <p:extLst>
      <p:ext uri="{BB962C8B-B14F-4D97-AF65-F5344CB8AC3E}">
        <p14:creationId xmlns:p14="http://schemas.microsoft.com/office/powerpoint/2010/main" val="183870536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p>
        </p:txBody>
      </p:sp>
      <p:sp>
        <p:nvSpPr>
          <p:cNvPr id="3" name="Rectangle 24"/>
          <p:cNvSpPr>
            <a:spLocks noGrp="1" noChangeArrowheads="1"/>
          </p:cNvSpPr>
          <p:nvPr>
            <p:ph type="ftr" sz="quarter" idx="11"/>
          </p:nvPr>
        </p:nvSpPr>
        <p:spPr>
          <a:ln/>
        </p:spPr>
        <p:txBody>
          <a:bodyPr/>
          <a:lstStyle>
            <a:lvl1pPr>
              <a:defRPr/>
            </a:lvl1pPr>
          </a:lstStyle>
          <a:p>
            <a:pPr>
              <a:defRPr/>
            </a:pPr>
            <a:endParaRPr lang="en-US"/>
          </a:p>
        </p:txBody>
      </p:sp>
      <p:sp>
        <p:nvSpPr>
          <p:cNvPr id="4" name="Rectangle 25"/>
          <p:cNvSpPr>
            <a:spLocks noGrp="1" noChangeArrowheads="1"/>
          </p:cNvSpPr>
          <p:nvPr>
            <p:ph type="sldNum" sz="quarter" idx="12"/>
          </p:nvPr>
        </p:nvSpPr>
        <p:spPr>
          <a:ln/>
        </p:spPr>
        <p:txBody>
          <a:bodyPr/>
          <a:lstStyle>
            <a:lvl1pPr>
              <a:defRPr/>
            </a:lvl1pPr>
          </a:lstStyle>
          <a:p>
            <a:pPr>
              <a:defRPr/>
            </a:pPr>
            <a:fld id="{68C78D4A-A346-BF44-A129-CD2C457F108E}" type="slidenum">
              <a:rPr lang="en-US"/>
              <a:pPr>
                <a:defRPr/>
              </a:pPr>
              <a:t>‹#›</a:t>
            </a:fld>
            <a:endParaRPr lang="en-US"/>
          </a:p>
        </p:txBody>
      </p:sp>
    </p:spTree>
    <p:extLst>
      <p:ext uri="{BB962C8B-B14F-4D97-AF65-F5344CB8AC3E}">
        <p14:creationId xmlns:p14="http://schemas.microsoft.com/office/powerpoint/2010/main" val="37489805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D7AA4EEE-62B1-1745-BDA8-C44DF2C1E4BA}" type="slidenum">
              <a:rPr lang="en-US" smtClean="0"/>
              <a:pPr>
                <a:defRPr/>
              </a:pPr>
              <a:t>‹#›</a:t>
            </a:fld>
            <a:endParaRPr lang="en-US" dirty="0"/>
          </a:p>
        </p:txBody>
      </p:sp>
    </p:spTree>
    <p:extLst>
      <p:ext uri="{BB962C8B-B14F-4D97-AF65-F5344CB8AC3E}">
        <p14:creationId xmlns:p14="http://schemas.microsoft.com/office/powerpoint/2010/main" val="105817793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C61B435E-725E-5841-871E-6C6E64AA0231}" type="slidenum">
              <a:rPr lang="en-US"/>
              <a:pPr>
                <a:defRPr/>
              </a:pPr>
              <a:t>‹#›</a:t>
            </a:fld>
            <a:endParaRPr lang="en-US"/>
          </a:p>
        </p:txBody>
      </p:sp>
    </p:spTree>
    <p:extLst>
      <p:ext uri="{BB962C8B-B14F-4D97-AF65-F5344CB8AC3E}">
        <p14:creationId xmlns:p14="http://schemas.microsoft.com/office/powerpoint/2010/main" val="155379912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5B2894C8-39E4-3049-B204-2962F3FBCB41}" type="slidenum">
              <a:rPr lang="en-US"/>
              <a:pPr>
                <a:defRPr/>
              </a:pPr>
              <a:t>‹#›</a:t>
            </a:fld>
            <a:endParaRPr lang="en-US"/>
          </a:p>
        </p:txBody>
      </p:sp>
    </p:spTree>
    <p:extLst>
      <p:ext uri="{BB962C8B-B14F-4D97-AF65-F5344CB8AC3E}">
        <p14:creationId xmlns:p14="http://schemas.microsoft.com/office/powerpoint/2010/main" val="405951418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CDADF35B-205A-124A-A962-64427ACFC918}" type="slidenum">
              <a:rPr lang="en-US"/>
              <a:pPr>
                <a:defRPr/>
              </a:pPr>
              <a:t>‹#›</a:t>
            </a:fld>
            <a:endParaRPr lang="en-US"/>
          </a:p>
        </p:txBody>
      </p:sp>
    </p:spTree>
    <p:extLst>
      <p:ext uri="{BB962C8B-B14F-4D97-AF65-F5344CB8AC3E}">
        <p14:creationId xmlns:p14="http://schemas.microsoft.com/office/powerpoint/2010/main" val="247296829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28DD8F24-B0BA-0D42-B404-1A2F093DD3C6}" type="slidenum">
              <a:rPr lang="en-US"/>
              <a:pPr>
                <a:defRPr/>
              </a:pPr>
              <a:t>‹#›</a:t>
            </a:fld>
            <a:endParaRPr lang="en-US"/>
          </a:p>
        </p:txBody>
      </p:sp>
    </p:spTree>
    <p:extLst>
      <p:ext uri="{BB962C8B-B14F-4D97-AF65-F5344CB8AC3E}">
        <p14:creationId xmlns:p14="http://schemas.microsoft.com/office/powerpoint/2010/main" val="204867233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97CF261-2D5D-6F48-BBD8-91807B40F52E}" type="slidenum">
              <a:rPr lang="en-US" smtClean="0"/>
              <a:pPr>
                <a:defRPr/>
              </a:pPr>
              <a:t>‹#›</a:t>
            </a:fld>
            <a:endParaRPr lang="en-US" dirty="0"/>
          </a:p>
        </p:txBody>
      </p:sp>
    </p:spTree>
    <p:extLst>
      <p:ext uri="{BB962C8B-B14F-4D97-AF65-F5344CB8AC3E}">
        <p14:creationId xmlns:p14="http://schemas.microsoft.com/office/powerpoint/2010/main" val="319519921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B9824D9-7BA5-CF42-83A1-2C4255E6D280}" type="slidenum">
              <a:rPr lang="en-US" smtClean="0"/>
              <a:pPr>
                <a:defRPr/>
              </a:pPr>
              <a:t>‹#›</a:t>
            </a:fld>
            <a:endParaRPr lang="en-US" dirty="0"/>
          </a:p>
        </p:txBody>
      </p:sp>
    </p:spTree>
    <p:extLst>
      <p:ext uri="{BB962C8B-B14F-4D97-AF65-F5344CB8AC3E}">
        <p14:creationId xmlns:p14="http://schemas.microsoft.com/office/powerpoint/2010/main" val="227841230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CF449AA-194E-6444-9D1A-CFB6DD82D980}" type="slidenum">
              <a:rPr lang="en-US" smtClean="0"/>
              <a:pPr>
                <a:defRPr/>
              </a:pPr>
              <a:t>‹#›</a:t>
            </a:fld>
            <a:endParaRPr lang="en-US" dirty="0"/>
          </a:p>
        </p:txBody>
      </p:sp>
    </p:spTree>
    <p:extLst>
      <p:ext uri="{BB962C8B-B14F-4D97-AF65-F5344CB8AC3E}">
        <p14:creationId xmlns:p14="http://schemas.microsoft.com/office/powerpoint/2010/main" val="72947700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F372176-3AF5-2945-9B0B-3C141429363B}" type="slidenum">
              <a:rPr lang="en-US" smtClean="0"/>
              <a:pPr>
                <a:defRPr/>
              </a:pPr>
              <a:t>‹#›</a:t>
            </a:fld>
            <a:endParaRPr lang="en-US" dirty="0"/>
          </a:p>
        </p:txBody>
      </p:sp>
    </p:spTree>
    <p:extLst>
      <p:ext uri="{BB962C8B-B14F-4D97-AF65-F5344CB8AC3E}">
        <p14:creationId xmlns:p14="http://schemas.microsoft.com/office/powerpoint/2010/main" val="166485603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F457A52-2488-724A-B06E-5FA37FF0A7F7}" type="slidenum">
              <a:rPr lang="en-US" smtClean="0"/>
              <a:pPr>
                <a:defRPr/>
              </a:pPr>
              <a:t>‹#›</a:t>
            </a:fld>
            <a:endParaRPr lang="en-US" dirty="0"/>
          </a:p>
        </p:txBody>
      </p:sp>
    </p:spTree>
    <p:extLst>
      <p:ext uri="{BB962C8B-B14F-4D97-AF65-F5344CB8AC3E}">
        <p14:creationId xmlns:p14="http://schemas.microsoft.com/office/powerpoint/2010/main" val="32049284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05863E7-A73B-E841-8F7C-CC97D97BF6EC}" type="slidenum">
              <a:rPr lang="en-US" smtClean="0"/>
              <a:pPr>
                <a:defRPr/>
              </a:pPr>
              <a:t>‹#›</a:t>
            </a:fld>
            <a:endParaRPr lang="en-US" dirty="0"/>
          </a:p>
        </p:txBody>
      </p:sp>
    </p:spTree>
    <p:extLst>
      <p:ext uri="{BB962C8B-B14F-4D97-AF65-F5344CB8AC3E}">
        <p14:creationId xmlns:p14="http://schemas.microsoft.com/office/powerpoint/2010/main" val="34179016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96FA62C9-8E4B-9749-9946-A8E6E86A0CD7}" type="slidenum">
              <a:rPr lang="en-US" smtClean="0"/>
              <a:pPr>
                <a:defRPr/>
              </a:pPr>
              <a:t>‹#›</a:t>
            </a:fld>
            <a:endParaRPr lang="en-US" dirty="0"/>
          </a:p>
        </p:txBody>
      </p:sp>
    </p:spTree>
    <p:extLst>
      <p:ext uri="{BB962C8B-B14F-4D97-AF65-F5344CB8AC3E}">
        <p14:creationId xmlns:p14="http://schemas.microsoft.com/office/powerpoint/2010/main" val="3097138998"/>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0390BF3-A95B-0349-8AC0-E92CDB33825E}" type="slidenum">
              <a:rPr lang="en-US" smtClean="0"/>
              <a:pPr>
                <a:defRPr/>
              </a:pPr>
              <a:t>‹#›</a:t>
            </a:fld>
            <a:endParaRPr lang="en-US" dirty="0"/>
          </a:p>
        </p:txBody>
      </p:sp>
    </p:spTree>
    <p:extLst>
      <p:ext uri="{BB962C8B-B14F-4D97-AF65-F5344CB8AC3E}">
        <p14:creationId xmlns:p14="http://schemas.microsoft.com/office/powerpoint/2010/main" val="351141915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5F02E40-401E-654A-863C-78B9834FCC2D}" type="slidenum">
              <a:rPr lang="en-US" smtClean="0"/>
              <a:pPr>
                <a:defRPr/>
              </a:pPr>
              <a:t>‹#›</a:t>
            </a:fld>
            <a:endParaRPr lang="en-US" dirty="0"/>
          </a:p>
        </p:txBody>
      </p:sp>
    </p:spTree>
    <p:extLst>
      <p:ext uri="{BB962C8B-B14F-4D97-AF65-F5344CB8AC3E}">
        <p14:creationId xmlns:p14="http://schemas.microsoft.com/office/powerpoint/2010/main" val="122269753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B8484E9-177C-C141-BE6B-02B9ABC50133}" type="slidenum">
              <a:rPr lang="en-US" smtClean="0"/>
              <a:pPr>
                <a:defRPr/>
              </a:pPr>
              <a:t>‹#›</a:t>
            </a:fld>
            <a:endParaRPr lang="en-US" dirty="0"/>
          </a:p>
        </p:txBody>
      </p:sp>
    </p:spTree>
    <p:extLst>
      <p:ext uri="{BB962C8B-B14F-4D97-AF65-F5344CB8AC3E}">
        <p14:creationId xmlns:p14="http://schemas.microsoft.com/office/powerpoint/2010/main" val="398842791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3621164-51C5-7442-A40F-530D9A44C036}" type="slidenum">
              <a:rPr lang="en-US" smtClean="0"/>
              <a:pPr>
                <a:defRPr/>
              </a:pPr>
              <a:t>‹#›</a:t>
            </a:fld>
            <a:endParaRPr lang="en-US" dirty="0"/>
          </a:p>
        </p:txBody>
      </p:sp>
    </p:spTree>
    <p:extLst>
      <p:ext uri="{BB962C8B-B14F-4D97-AF65-F5344CB8AC3E}">
        <p14:creationId xmlns:p14="http://schemas.microsoft.com/office/powerpoint/2010/main" val="95640457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SmartArt Placeholder 2"/>
          <p:cNvSpPr>
            <a:spLocks noGrp="1"/>
          </p:cNvSpPr>
          <p:nvPr>
            <p:ph type="dgm" idx="1"/>
          </p:nvPr>
        </p:nvSpPr>
        <p:spPr>
          <a:xfrm>
            <a:off x="457200" y="1600201"/>
            <a:ext cx="8229600" cy="4530725"/>
          </a:xfrm>
        </p:spPr>
        <p:txBody>
          <a:bodyPr/>
          <a:lstStyle>
            <a:lvl1pPr>
              <a:defRPr b="1" i="0">
                <a:latin typeface="Arial" panose="020B0604020202020204" pitchFamily="34" charset="0"/>
              </a:defRPr>
            </a:lvl1pPr>
          </a:lstStyle>
          <a:p>
            <a:pPr lvl="0"/>
            <a:endParaRPr lang="en-US" noProof="0" dirty="0"/>
          </a:p>
        </p:txBody>
      </p:sp>
      <p:sp>
        <p:nvSpPr>
          <p:cNvPr id="4" name="Rectangle 1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29178EF-8A55-9B44-BB41-E1EF82C38AAC}" type="slidenum">
              <a:rPr lang="en-US" smtClean="0"/>
              <a:pPr>
                <a:defRPr/>
              </a:pPr>
              <a:t>‹#›</a:t>
            </a:fld>
            <a:endParaRPr lang="en-US" dirty="0"/>
          </a:p>
        </p:txBody>
      </p:sp>
    </p:spTree>
    <p:extLst>
      <p:ext uri="{BB962C8B-B14F-4D97-AF65-F5344CB8AC3E}">
        <p14:creationId xmlns:p14="http://schemas.microsoft.com/office/powerpoint/2010/main" val="398944880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199E3E5-F83A-B24D-8630-A0B3E56A848A}" type="slidenum">
              <a:rPr lang="en-US" smtClean="0"/>
              <a:pPr>
                <a:defRPr/>
              </a:pPr>
              <a:t>‹#›</a:t>
            </a:fld>
            <a:endParaRPr lang="en-US" dirty="0"/>
          </a:p>
        </p:txBody>
      </p:sp>
    </p:spTree>
    <p:extLst>
      <p:ext uri="{BB962C8B-B14F-4D97-AF65-F5344CB8AC3E}">
        <p14:creationId xmlns:p14="http://schemas.microsoft.com/office/powerpoint/2010/main" val="377173008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C28C41F-17E1-C544-94C5-9EF1F53E384F}" type="slidenum">
              <a:rPr lang="en-US" smtClean="0"/>
              <a:pPr>
                <a:defRPr/>
              </a:pPr>
              <a:t>‹#›</a:t>
            </a:fld>
            <a:endParaRPr lang="en-US" dirty="0"/>
          </a:p>
        </p:txBody>
      </p:sp>
    </p:spTree>
    <p:extLst>
      <p:ext uri="{BB962C8B-B14F-4D97-AF65-F5344CB8AC3E}">
        <p14:creationId xmlns:p14="http://schemas.microsoft.com/office/powerpoint/2010/main" val="18349876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DD6253-EB3A-514E-AD7B-E4992E748EDF}" type="slidenum">
              <a:rPr lang="en-US" smtClean="0"/>
              <a:pPr>
                <a:defRPr/>
              </a:pPr>
              <a:t>‹#›</a:t>
            </a:fld>
            <a:endParaRPr lang="en-US" dirty="0"/>
          </a:p>
        </p:txBody>
      </p:sp>
    </p:spTree>
    <p:extLst>
      <p:ext uri="{BB962C8B-B14F-4D97-AF65-F5344CB8AC3E}">
        <p14:creationId xmlns:p14="http://schemas.microsoft.com/office/powerpoint/2010/main" val="317954826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15C2499-5721-734D-AC8B-D847E2186BDA}" type="slidenum">
              <a:rPr lang="en-US" smtClean="0"/>
              <a:pPr>
                <a:defRPr/>
              </a:pPr>
              <a:t>‹#›</a:t>
            </a:fld>
            <a:endParaRPr lang="en-US" dirty="0"/>
          </a:p>
        </p:txBody>
      </p:sp>
    </p:spTree>
    <p:extLst>
      <p:ext uri="{BB962C8B-B14F-4D97-AF65-F5344CB8AC3E}">
        <p14:creationId xmlns:p14="http://schemas.microsoft.com/office/powerpoint/2010/main" val="179601133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ACFD267-0DEB-3E40-99D4-E95A1C818504}" type="slidenum">
              <a:rPr lang="en-US" smtClean="0"/>
              <a:pPr>
                <a:defRPr/>
              </a:pPr>
              <a:t>‹#›</a:t>
            </a:fld>
            <a:endParaRPr lang="en-US" dirty="0"/>
          </a:p>
        </p:txBody>
      </p:sp>
    </p:spTree>
    <p:extLst>
      <p:ext uri="{BB962C8B-B14F-4D97-AF65-F5344CB8AC3E}">
        <p14:creationId xmlns:p14="http://schemas.microsoft.com/office/powerpoint/2010/main" val="30582584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6A139911-4B1E-4643-8110-703F32209E17}" type="slidenum">
              <a:rPr lang="en-US" smtClean="0"/>
              <a:pPr>
                <a:defRPr/>
              </a:pPr>
              <a:t>‹#›</a:t>
            </a:fld>
            <a:endParaRPr lang="en-US" dirty="0"/>
          </a:p>
        </p:txBody>
      </p:sp>
    </p:spTree>
    <p:extLst>
      <p:ext uri="{BB962C8B-B14F-4D97-AF65-F5344CB8AC3E}">
        <p14:creationId xmlns:p14="http://schemas.microsoft.com/office/powerpoint/2010/main" val="69292219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CF6B2F-DD08-5C4D-B5AF-55C2D4659845}" type="slidenum">
              <a:rPr lang="en-US" smtClean="0"/>
              <a:pPr>
                <a:defRPr/>
              </a:pPr>
              <a:t>‹#›</a:t>
            </a:fld>
            <a:endParaRPr lang="en-US" dirty="0"/>
          </a:p>
        </p:txBody>
      </p:sp>
    </p:spTree>
    <p:extLst>
      <p:ext uri="{BB962C8B-B14F-4D97-AF65-F5344CB8AC3E}">
        <p14:creationId xmlns:p14="http://schemas.microsoft.com/office/powerpoint/2010/main" val="243169047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9B4099-D14E-B34E-9944-252510220C32}" type="slidenum">
              <a:rPr lang="en-US" smtClean="0"/>
              <a:pPr>
                <a:defRPr/>
              </a:pPr>
              <a:t>‹#›</a:t>
            </a:fld>
            <a:endParaRPr lang="en-US" dirty="0"/>
          </a:p>
        </p:txBody>
      </p:sp>
    </p:spTree>
    <p:extLst>
      <p:ext uri="{BB962C8B-B14F-4D97-AF65-F5344CB8AC3E}">
        <p14:creationId xmlns:p14="http://schemas.microsoft.com/office/powerpoint/2010/main" val="46233796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2965CB5-E663-3840-A191-02935611C3DC}" type="slidenum">
              <a:rPr lang="en-US" smtClean="0"/>
              <a:pPr>
                <a:defRPr/>
              </a:pPr>
              <a:t>‹#›</a:t>
            </a:fld>
            <a:endParaRPr lang="en-US" dirty="0"/>
          </a:p>
        </p:txBody>
      </p:sp>
    </p:spTree>
    <p:extLst>
      <p:ext uri="{BB962C8B-B14F-4D97-AF65-F5344CB8AC3E}">
        <p14:creationId xmlns:p14="http://schemas.microsoft.com/office/powerpoint/2010/main" val="276255354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A090CCB-61E6-0141-92B1-4E4E65399363}" type="slidenum">
              <a:rPr lang="en-US" smtClean="0"/>
              <a:pPr>
                <a:defRPr/>
              </a:pPr>
              <a:t>‹#›</a:t>
            </a:fld>
            <a:endParaRPr lang="en-US" dirty="0"/>
          </a:p>
        </p:txBody>
      </p:sp>
    </p:spTree>
    <p:extLst>
      <p:ext uri="{BB962C8B-B14F-4D97-AF65-F5344CB8AC3E}">
        <p14:creationId xmlns:p14="http://schemas.microsoft.com/office/powerpoint/2010/main" val="215871866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E93F0-9DB4-4844-A476-5323F55B5A5E}" type="slidenum">
              <a:rPr lang="en-US" smtClean="0"/>
              <a:pPr>
                <a:defRPr/>
              </a:pPr>
              <a:t>‹#›</a:t>
            </a:fld>
            <a:endParaRPr lang="en-US" dirty="0"/>
          </a:p>
        </p:txBody>
      </p:sp>
    </p:spTree>
    <p:extLst>
      <p:ext uri="{BB962C8B-B14F-4D97-AF65-F5344CB8AC3E}">
        <p14:creationId xmlns:p14="http://schemas.microsoft.com/office/powerpoint/2010/main" val="379953775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2A5FAF4-DD6A-CB4D-B2BB-6330EB3E42B9}" type="slidenum">
              <a:rPr lang="en-US" smtClean="0"/>
              <a:pPr>
                <a:defRPr/>
              </a:pPr>
              <a:t>‹#›</a:t>
            </a:fld>
            <a:endParaRPr lang="en-US" dirty="0"/>
          </a:p>
        </p:txBody>
      </p:sp>
    </p:spTree>
    <p:extLst>
      <p:ext uri="{BB962C8B-B14F-4D97-AF65-F5344CB8AC3E}">
        <p14:creationId xmlns:p14="http://schemas.microsoft.com/office/powerpoint/2010/main" val="233308621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1"/>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11F72FF-98EE-6949-9F0E-E4C9844354A8}" type="slidenum">
              <a:rPr lang="en-US" smtClean="0"/>
              <a:pPr>
                <a:defRPr/>
              </a:pPr>
              <a:t>‹#›</a:t>
            </a:fld>
            <a:endParaRPr lang="en-US" dirty="0"/>
          </a:p>
        </p:txBody>
      </p:sp>
    </p:spTree>
    <p:extLst>
      <p:ext uri="{BB962C8B-B14F-4D97-AF65-F5344CB8AC3E}">
        <p14:creationId xmlns:p14="http://schemas.microsoft.com/office/powerpoint/2010/main" val="257072382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C0CE02C-5ECD-4440-87A1-9FAB3C027C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7417411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D364582-B312-6844-BCDA-AF2C476C763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5479620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1BC210-CEC6-A748-9933-45CB3C7E674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97616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E6F145-A191-FA45-9AB2-FF36BA978A8C}" type="slidenum">
              <a:rPr lang="en-US" smtClean="0"/>
              <a:pPr>
                <a:defRPr/>
              </a:pPr>
              <a:t>‹#›</a:t>
            </a:fld>
            <a:endParaRPr lang="en-US" dirty="0"/>
          </a:p>
        </p:txBody>
      </p:sp>
    </p:spTree>
    <p:extLst>
      <p:ext uri="{BB962C8B-B14F-4D97-AF65-F5344CB8AC3E}">
        <p14:creationId xmlns:p14="http://schemas.microsoft.com/office/powerpoint/2010/main" val="3128757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0EF6960A-C4CA-8346-B49A-BD6D6AE62B68}" type="slidenum">
              <a:rPr lang="en-US" smtClean="0"/>
              <a:pPr>
                <a:defRPr/>
              </a:pPr>
              <a:t>‹#›</a:t>
            </a:fld>
            <a:endParaRPr lang="en-US" dirty="0"/>
          </a:p>
        </p:txBody>
      </p:sp>
    </p:spTree>
    <p:extLst>
      <p:ext uri="{BB962C8B-B14F-4D97-AF65-F5344CB8AC3E}">
        <p14:creationId xmlns:p14="http://schemas.microsoft.com/office/powerpoint/2010/main" val="2230459534"/>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4120AF5-671C-884D-9390-4A42EA01495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2795000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54C3E1-BE07-E540-8DE4-81D1C78A76C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9920378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94232F1-3829-3E49-B582-9A2176742BB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0749250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76FFB45-37B5-4B45-AD48-66D2279B0B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1122213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8642635-5EBE-9844-B1E5-8C774C560CF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9722115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6AE759C-8921-B649-A67A-89431D684EC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584772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D26BA45-1C7C-8E4E-8624-6248D05B7E7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392091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F7DD29-7E0A-B145-B599-DC4F10539E2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2399092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B669B4-5BC8-7B4B-B28F-43D230B874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694949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C936EF-0F6F-CC44-8754-7505F12CF3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10296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36443946-DAA0-1046-8722-38BA67FBB801}" type="slidenum">
              <a:rPr lang="en-US" smtClean="0"/>
              <a:pPr>
                <a:defRPr/>
              </a:pPr>
              <a:t>‹#›</a:t>
            </a:fld>
            <a:endParaRPr lang="en-US" dirty="0"/>
          </a:p>
        </p:txBody>
      </p:sp>
    </p:spTree>
    <p:extLst>
      <p:ext uri="{BB962C8B-B14F-4D97-AF65-F5344CB8AC3E}">
        <p14:creationId xmlns:p14="http://schemas.microsoft.com/office/powerpoint/2010/main" val="2358757022"/>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02F7BB-E9CD-B542-95CA-427F9E9501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526076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980A55-FD46-9A4D-94B5-D2A0B73510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077050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6C2886-B518-8245-8212-26259B5107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994127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5A23C10F-C838-0542-B740-FDF7E90B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273671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929278-7F57-734F-AA1C-DFC4D9DB8E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164754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26C24A-0393-E84E-8B71-29B7D44227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384138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30DE40-3D35-A941-B796-D916263685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675008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AFEBE9-401F-184D-8F29-615E641D3F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42035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D10731-8E62-5C48-B73D-0A3F44EC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353378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B65C104E-A5F6-1842-8EA7-6235185C07F2}" type="slidenum">
              <a:rPr lang="en-US" smtClean="0"/>
              <a:pPr>
                <a:defRPr/>
              </a:pPr>
              <a:t>‹#›</a:t>
            </a:fld>
            <a:endParaRPr lang="en-US" dirty="0"/>
          </a:p>
        </p:txBody>
      </p:sp>
    </p:spTree>
    <p:extLst>
      <p:ext uri="{BB962C8B-B14F-4D97-AF65-F5344CB8AC3E}">
        <p14:creationId xmlns:p14="http://schemas.microsoft.com/office/powerpoint/2010/main" val="31745011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0EFB09BB-2F9B-4B4D-8624-1D8C26D3036A}" type="slidenum">
              <a:rPr lang="en-US" smtClean="0"/>
              <a:pPr>
                <a:defRPr/>
              </a:pPr>
              <a:t>‹#›</a:t>
            </a:fld>
            <a:endParaRPr lang="en-US" dirty="0"/>
          </a:p>
        </p:txBody>
      </p:sp>
    </p:spTree>
    <p:extLst>
      <p:ext uri="{BB962C8B-B14F-4D97-AF65-F5344CB8AC3E}">
        <p14:creationId xmlns:p14="http://schemas.microsoft.com/office/powerpoint/2010/main" val="2021383530"/>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2BB92F9D-FE9F-3A4D-B203-2BFA19424059}" type="slidenum">
              <a:rPr lang="en-US" smtClean="0"/>
              <a:pPr>
                <a:defRPr/>
              </a:pPr>
              <a:t>‹#›</a:t>
            </a:fld>
            <a:endParaRPr lang="en-US" dirty="0"/>
          </a:p>
        </p:txBody>
      </p:sp>
    </p:spTree>
    <p:extLst>
      <p:ext uri="{BB962C8B-B14F-4D97-AF65-F5344CB8AC3E}">
        <p14:creationId xmlns:p14="http://schemas.microsoft.com/office/powerpoint/2010/main" val="341255623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535F5F6A-C621-DD4F-9B27-6A0815FE2BE9}" type="slidenum">
              <a:rPr lang="en-US" smtClean="0"/>
              <a:pPr>
                <a:defRPr/>
              </a:pPr>
              <a:t>‹#›</a:t>
            </a:fld>
            <a:endParaRPr lang="en-US" dirty="0"/>
          </a:p>
        </p:txBody>
      </p:sp>
    </p:spTree>
    <p:extLst>
      <p:ext uri="{BB962C8B-B14F-4D97-AF65-F5344CB8AC3E}">
        <p14:creationId xmlns:p14="http://schemas.microsoft.com/office/powerpoint/2010/main" val="147780831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5793BB23-B4C6-5446-B804-62637E47B215}" type="slidenum">
              <a:rPr lang="en-US" smtClean="0"/>
              <a:pPr>
                <a:defRPr/>
              </a:pPr>
              <a:t>‹#›</a:t>
            </a:fld>
            <a:endParaRPr lang="en-US" dirty="0"/>
          </a:p>
        </p:txBody>
      </p:sp>
    </p:spTree>
    <p:extLst>
      <p:ext uri="{BB962C8B-B14F-4D97-AF65-F5344CB8AC3E}">
        <p14:creationId xmlns:p14="http://schemas.microsoft.com/office/powerpoint/2010/main" val="119520424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3591FFB1-636F-344B-8126-FDEBC1005308}" type="slidenum">
              <a:rPr lang="en-US" smtClean="0"/>
              <a:pPr>
                <a:defRPr/>
              </a:pPr>
              <a:t>‹#›</a:t>
            </a:fld>
            <a:endParaRPr lang="en-US" dirty="0"/>
          </a:p>
        </p:txBody>
      </p:sp>
    </p:spTree>
    <p:extLst>
      <p:ext uri="{BB962C8B-B14F-4D97-AF65-F5344CB8AC3E}">
        <p14:creationId xmlns:p14="http://schemas.microsoft.com/office/powerpoint/2010/main" val="84260108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7C8570D4-28F6-4E4E-9C19-70A7212BD28B}" type="slidenum">
              <a:rPr lang="en-US" smtClean="0"/>
              <a:pPr>
                <a:defRPr/>
              </a:pPr>
              <a:t>‹#›</a:t>
            </a:fld>
            <a:endParaRPr lang="en-US" dirty="0"/>
          </a:p>
        </p:txBody>
      </p:sp>
    </p:spTree>
    <p:extLst>
      <p:ext uri="{BB962C8B-B14F-4D97-AF65-F5344CB8AC3E}">
        <p14:creationId xmlns:p14="http://schemas.microsoft.com/office/powerpoint/2010/main" val="57445703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E43EF61E-CEAC-034A-8A04-C3FF4E898CF4}" type="slidenum">
              <a:rPr lang="en-US" smtClean="0"/>
              <a:pPr>
                <a:defRPr/>
              </a:pPr>
              <a:t>‹#›</a:t>
            </a:fld>
            <a:endParaRPr lang="en-US" dirty="0"/>
          </a:p>
        </p:txBody>
      </p:sp>
    </p:spTree>
    <p:extLst>
      <p:ext uri="{BB962C8B-B14F-4D97-AF65-F5344CB8AC3E}">
        <p14:creationId xmlns:p14="http://schemas.microsoft.com/office/powerpoint/2010/main" val="382523426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9CB2706D-8AE2-DD4A-BBEA-75C734426FFA}" type="slidenum">
              <a:rPr lang="en-US" smtClean="0"/>
              <a:pPr>
                <a:defRPr/>
              </a:pPr>
              <a:t>‹#›</a:t>
            </a:fld>
            <a:endParaRPr lang="en-US" dirty="0"/>
          </a:p>
        </p:txBody>
      </p:sp>
    </p:spTree>
    <p:extLst>
      <p:ext uri="{BB962C8B-B14F-4D97-AF65-F5344CB8AC3E}">
        <p14:creationId xmlns:p14="http://schemas.microsoft.com/office/powerpoint/2010/main" val="397792450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0A84592-6AB5-3B44-ABD8-059051F79B81}" type="slidenum">
              <a:rPr lang="en-US" smtClean="0"/>
              <a:pPr>
                <a:defRPr/>
              </a:pPr>
              <a:t>‹#›</a:t>
            </a:fld>
            <a:endParaRPr lang="en-US" dirty="0"/>
          </a:p>
        </p:txBody>
      </p:sp>
    </p:spTree>
    <p:extLst>
      <p:ext uri="{BB962C8B-B14F-4D97-AF65-F5344CB8AC3E}">
        <p14:creationId xmlns:p14="http://schemas.microsoft.com/office/powerpoint/2010/main" val="122513175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985FD52-87AC-F945-96A7-551639588D2C}" type="slidenum">
              <a:rPr lang="en-US" smtClean="0"/>
              <a:pPr>
                <a:defRPr/>
              </a:pPr>
              <a:t>‹#›</a:t>
            </a:fld>
            <a:endParaRPr lang="en-US" dirty="0"/>
          </a:p>
        </p:txBody>
      </p:sp>
    </p:spTree>
    <p:extLst>
      <p:ext uri="{BB962C8B-B14F-4D97-AF65-F5344CB8AC3E}">
        <p14:creationId xmlns:p14="http://schemas.microsoft.com/office/powerpoint/2010/main" val="417668130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BF70FB2B-10B4-5545-BA3A-45347F57E0C1}" type="slidenum">
              <a:rPr lang="en-US" smtClean="0"/>
              <a:pPr>
                <a:defRPr/>
              </a:pPr>
              <a:t>‹#›</a:t>
            </a:fld>
            <a:endParaRPr lang="en-US" dirty="0"/>
          </a:p>
        </p:txBody>
      </p:sp>
    </p:spTree>
    <p:extLst>
      <p:ext uri="{BB962C8B-B14F-4D97-AF65-F5344CB8AC3E}">
        <p14:creationId xmlns:p14="http://schemas.microsoft.com/office/powerpoint/2010/main" val="37579367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31176F80-DEF7-C34E-9849-9F4F24C23D99}" type="slidenum">
              <a:rPr lang="en-US" smtClean="0"/>
              <a:pPr>
                <a:defRPr/>
              </a:pPr>
              <a:t>‹#›</a:t>
            </a:fld>
            <a:endParaRPr lang="en-US" dirty="0"/>
          </a:p>
        </p:txBody>
      </p:sp>
    </p:spTree>
    <p:extLst>
      <p:ext uri="{BB962C8B-B14F-4D97-AF65-F5344CB8AC3E}">
        <p14:creationId xmlns:p14="http://schemas.microsoft.com/office/powerpoint/2010/main" val="1828304194"/>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44310A5C-917D-3642-8581-5DB0B751CF50}" type="slidenum">
              <a:rPr lang="en-US" smtClean="0"/>
              <a:pPr>
                <a:defRPr/>
              </a:pPr>
              <a:t>‹#›</a:t>
            </a:fld>
            <a:endParaRPr lang="en-US" dirty="0"/>
          </a:p>
        </p:txBody>
      </p:sp>
    </p:spTree>
    <p:extLst>
      <p:ext uri="{BB962C8B-B14F-4D97-AF65-F5344CB8AC3E}">
        <p14:creationId xmlns:p14="http://schemas.microsoft.com/office/powerpoint/2010/main" val="428544292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568FBCF4-0C41-D547-AC6A-D93568A01BCD}" type="slidenum">
              <a:rPr lang="en-US" smtClean="0"/>
              <a:pPr>
                <a:defRPr/>
              </a:pPr>
              <a:t>‹#›</a:t>
            </a:fld>
            <a:endParaRPr lang="en-US" dirty="0"/>
          </a:p>
        </p:txBody>
      </p:sp>
    </p:spTree>
    <p:extLst>
      <p:ext uri="{BB962C8B-B14F-4D97-AF65-F5344CB8AC3E}">
        <p14:creationId xmlns:p14="http://schemas.microsoft.com/office/powerpoint/2010/main" val="15289090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644F3C80-B5EA-6948-936B-B498DB54DE2E}" type="slidenum">
              <a:rPr lang="en-US" smtClean="0"/>
              <a:pPr>
                <a:defRPr/>
              </a:pPr>
              <a:t>‹#›</a:t>
            </a:fld>
            <a:endParaRPr lang="en-US" dirty="0"/>
          </a:p>
        </p:txBody>
      </p:sp>
    </p:spTree>
    <p:extLst>
      <p:ext uri="{BB962C8B-B14F-4D97-AF65-F5344CB8AC3E}">
        <p14:creationId xmlns:p14="http://schemas.microsoft.com/office/powerpoint/2010/main" val="66964798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4DD06805-0F30-7248-81F4-EF6A8833DBCE}" type="slidenum">
              <a:rPr lang="en-US" smtClean="0"/>
              <a:pPr>
                <a:defRPr/>
              </a:pPr>
              <a:t>‹#›</a:t>
            </a:fld>
            <a:endParaRPr lang="en-US" dirty="0"/>
          </a:p>
        </p:txBody>
      </p:sp>
    </p:spTree>
    <p:extLst>
      <p:ext uri="{BB962C8B-B14F-4D97-AF65-F5344CB8AC3E}">
        <p14:creationId xmlns:p14="http://schemas.microsoft.com/office/powerpoint/2010/main" val="380004646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AD633E85-8EDE-D946-9E3D-D0995B00C003}" type="slidenum">
              <a:rPr lang="en-US" smtClean="0"/>
              <a:pPr>
                <a:defRPr/>
              </a:pPr>
              <a:t>‹#›</a:t>
            </a:fld>
            <a:endParaRPr lang="en-US" dirty="0"/>
          </a:p>
        </p:txBody>
      </p:sp>
    </p:spTree>
    <p:extLst>
      <p:ext uri="{BB962C8B-B14F-4D97-AF65-F5344CB8AC3E}">
        <p14:creationId xmlns:p14="http://schemas.microsoft.com/office/powerpoint/2010/main" val="259865236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0F6CA432-38AF-4D4B-B02A-061608E16D7E}" type="slidenum">
              <a:rPr lang="en-US" smtClean="0"/>
              <a:pPr>
                <a:defRPr/>
              </a:pPr>
              <a:t>‹#›</a:t>
            </a:fld>
            <a:endParaRPr lang="en-US" dirty="0"/>
          </a:p>
        </p:txBody>
      </p:sp>
    </p:spTree>
    <p:extLst>
      <p:ext uri="{BB962C8B-B14F-4D97-AF65-F5344CB8AC3E}">
        <p14:creationId xmlns:p14="http://schemas.microsoft.com/office/powerpoint/2010/main" val="406405095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8D2FAC72-1137-2D44-A816-1BEDE92F87D6}" type="slidenum">
              <a:rPr lang="en-US" smtClean="0"/>
              <a:pPr>
                <a:defRPr/>
              </a:pPr>
              <a:t>‹#›</a:t>
            </a:fld>
            <a:endParaRPr lang="en-US" dirty="0"/>
          </a:p>
        </p:txBody>
      </p:sp>
    </p:spTree>
    <p:extLst>
      <p:ext uri="{BB962C8B-B14F-4D97-AF65-F5344CB8AC3E}">
        <p14:creationId xmlns:p14="http://schemas.microsoft.com/office/powerpoint/2010/main" val="345553056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2AE1E09E-F9AF-2A44-A29B-66F43122C796}" type="slidenum">
              <a:rPr lang="en-US" smtClean="0"/>
              <a:pPr>
                <a:defRPr/>
              </a:pPr>
              <a:t>‹#›</a:t>
            </a:fld>
            <a:endParaRPr lang="en-US" dirty="0"/>
          </a:p>
        </p:txBody>
      </p:sp>
    </p:spTree>
    <p:extLst>
      <p:ext uri="{BB962C8B-B14F-4D97-AF65-F5344CB8AC3E}">
        <p14:creationId xmlns:p14="http://schemas.microsoft.com/office/powerpoint/2010/main" val="118016742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45921CC7-EBCB-8741-BB28-66D0F8900927}" type="slidenum">
              <a:rPr lang="en-US" smtClean="0"/>
              <a:pPr>
                <a:defRPr/>
              </a:pPr>
              <a:t>‹#›</a:t>
            </a:fld>
            <a:endParaRPr lang="en-US" dirty="0"/>
          </a:p>
        </p:txBody>
      </p:sp>
    </p:spTree>
    <p:extLst>
      <p:ext uri="{BB962C8B-B14F-4D97-AF65-F5344CB8AC3E}">
        <p14:creationId xmlns:p14="http://schemas.microsoft.com/office/powerpoint/2010/main" val="292029559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3A09CB9F-15B0-8E47-BD5E-2F3DA283ABD6}" type="slidenum">
              <a:rPr lang="en-US" smtClean="0"/>
              <a:pPr>
                <a:defRPr/>
              </a:pPr>
              <a:t>‹#›</a:t>
            </a:fld>
            <a:endParaRPr lang="en-US" dirty="0"/>
          </a:p>
        </p:txBody>
      </p:sp>
    </p:spTree>
    <p:extLst>
      <p:ext uri="{BB962C8B-B14F-4D97-AF65-F5344CB8AC3E}">
        <p14:creationId xmlns:p14="http://schemas.microsoft.com/office/powerpoint/2010/main" val="32171805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B2448E9A-BC8B-664E-B74A-AB597E59871F}" type="slidenum">
              <a:rPr lang="en-US" smtClean="0"/>
              <a:pPr>
                <a:defRPr/>
              </a:pPr>
              <a:t>‹#›</a:t>
            </a:fld>
            <a:endParaRPr lang="en-US" dirty="0"/>
          </a:p>
        </p:txBody>
      </p:sp>
    </p:spTree>
    <p:extLst>
      <p:ext uri="{BB962C8B-B14F-4D97-AF65-F5344CB8AC3E}">
        <p14:creationId xmlns:p14="http://schemas.microsoft.com/office/powerpoint/2010/main" val="3169867655"/>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D73B74DB-78CA-984A-8FDF-A3F33EB1AC5E}" type="slidenum">
              <a:rPr lang="en-US" smtClean="0"/>
              <a:pPr>
                <a:defRPr/>
              </a:pPr>
              <a:t>‹#›</a:t>
            </a:fld>
            <a:endParaRPr lang="en-US" dirty="0"/>
          </a:p>
        </p:txBody>
      </p:sp>
    </p:spTree>
    <p:extLst>
      <p:ext uri="{BB962C8B-B14F-4D97-AF65-F5344CB8AC3E}">
        <p14:creationId xmlns:p14="http://schemas.microsoft.com/office/powerpoint/2010/main" val="39700329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272A9C82-B2B6-144B-9C0B-93DC2FFE212D}" type="slidenum">
              <a:rPr lang="en-US" smtClean="0"/>
              <a:pPr>
                <a:defRPr/>
              </a:pPr>
              <a:t>‹#›</a:t>
            </a:fld>
            <a:endParaRPr lang="en-US" dirty="0"/>
          </a:p>
        </p:txBody>
      </p:sp>
    </p:spTree>
    <p:extLst>
      <p:ext uri="{BB962C8B-B14F-4D97-AF65-F5344CB8AC3E}">
        <p14:creationId xmlns:p14="http://schemas.microsoft.com/office/powerpoint/2010/main" val="10006152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9021C7C1-085C-4345-91A7-3E9A57D8AFEA}" type="slidenum">
              <a:rPr lang="en-US" smtClean="0"/>
              <a:pPr>
                <a:defRPr/>
              </a:pPr>
              <a:t>‹#›</a:t>
            </a:fld>
            <a:endParaRPr lang="en-US" dirty="0"/>
          </a:p>
        </p:txBody>
      </p:sp>
    </p:spTree>
    <p:extLst>
      <p:ext uri="{BB962C8B-B14F-4D97-AF65-F5344CB8AC3E}">
        <p14:creationId xmlns:p14="http://schemas.microsoft.com/office/powerpoint/2010/main" val="421675957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b="1" i="0">
                <a:effectLst>
                  <a:outerShdw blurRad="38100" dist="38100" dir="2700000" algn="tl">
                    <a:srgbClr val="DDDDDD"/>
                  </a:outerShdw>
                </a:effectLst>
                <a:latin typeface="Arial" panose="020B0604020202020204" pitchFamily="34" charset="0"/>
              </a:defRPr>
            </a:lvl1pPr>
          </a:lstStyle>
          <a:p>
            <a:pPr>
              <a:defRPr/>
            </a:pPr>
            <a:fld id="{37DC8367-F823-0745-8752-4EFC7D310C05}" type="slidenum">
              <a:rPr lang="en-GB" smtClean="0"/>
              <a:pPr>
                <a:defRPr/>
              </a:pPr>
              <a:t>‹#›</a:t>
            </a:fld>
            <a:endParaRPr lang="en-GB" dirty="0"/>
          </a:p>
        </p:txBody>
      </p:sp>
    </p:spTree>
    <p:extLst>
      <p:ext uri="{BB962C8B-B14F-4D97-AF65-F5344CB8AC3E}">
        <p14:creationId xmlns:p14="http://schemas.microsoft.com/office/powerpoint/2010/main" val="173938519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53CD5960-DE58-9549-9D1E-9977B1E465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16439978"/>
      </p:ext>
    </p:extLst>
  </p:cSld>
  <p:clrMapOvr>
    <a:masterClrMapping/>
  </p:clrMapOvr>
  <p:transition spd="med">
    <p:randomBar dir="vert"/>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8E2AC4BD-ACA5-1742-B980-96D34637DAF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70132661"/>
      </p:ext>
    </p:extLst>
  </p:cSld>
  <p:clrMapOvr>
    <a:masterClrMapping/>
  </p:clrMapOvr>
  <p:transition spd="med">
    <p:randomBar dir="vert"/>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E1435CDD-509D-714C-A80F-7530A5D2713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39898657"/>
      </p:ext>
    </p:extLst>
  </p:cSld>
  <p:clrMapOvr>
    <a:masterClrMapping/>
  </p:clrMapOvr>
  <p:transition spd="med">
    <p:randomBar dir="vert"/>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9AA48C59-6889-A94B-A32E-C1872191FB5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04216804"/>
      </p:ext>
    </p:extLst>
  </p:cSld>
  <p:clrMapOvr>
    <a:masterClrMapping/>
  </p:clrMapOvr>
  <p:transition spd="med">
    <p:randomBar dir="vert"/>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2F7579BF-60A4-7F4A-8582-C0CFBFEE348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527953"/>
      </p:ext>
    </p:extLst>
  </p:cSld>
  <p:clrMapOvr>
    <a:masterClrMapping/>
  </p:clrMapOvr>
  <p:transition spd="med">
    <p:randomBar dir="vert"/>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C4FF0426-95B7-0C4E-BD70-7BCDA2379B1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34224444"/>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60A64E3A-BB37-C24E-A3D2-55143963BC12}" type="slidenum">
              <a:rPr lang="en-US" smtClean="0"/>
              <a:pPr>
                <a:defRPr/>
              </a:pPr>
              <a:t>‹#›</a:t>
            </a:fld>
            <a:endParaRPr lang="en-US" dirty="0"/>
          </a:p>
        </p:txBody>
      </p:sp>
    </p:spTree>
    <p:extLst>
      <p:ext uri="{BB962C8B-B14F-4D97-AF65-F5344CB8AC3E}">
        <p14:creationId xmlns:p14="http://schemas.microsoft.com/office/powerpoint/2010/main" val="4188232628"/>
      </p:ext>
    </p:extLst>
  </p:cSld>
  <p:clrMapOvr>
    <a:masterClrMapping/>
  </p:clrMapOvr>
  <p:transition spd="med">
    <p:randomBar dir="vert"/>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6E38683F-DEE4-5844-8D80-5DD23667B76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77141549"/>
      </p:ext>
    </p:extLst>
  </p:cSld>
  <p:clrMapOvr>
    <a:masterClrMapping/>
  </p:clrMapOvr>
  <p:transition spd="med">
    <p:randomBar dir="vert"/>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B0E2CB0F-D506-4849-8809-7B22F00A106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9661665"/>
      </p:ext>
    </p:extLst>
  </p:cSld>
  <p:clrMapOvr>
    <a:masterClrMapping/>
  </p:clrMapOvr>
  <p:transition spd="med">
    <p:randomBar dir="vert"/>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22AB7C18-1181-5A4C-A52A-C747D58A3FE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16474886"/>
      </p:ext>
    </p:extLst>
  </p:cSld>
  <p:clrMapOvr>
    <a:masterClrMapping/>
  </p:clrMapOvr>
  <p:transition spd="med">
    <p:randomBar dir="vert"/>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F8DE9536-7A89-1245-8034-B4013A423F9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64491504"/>
      </p:ext>
    </p:extLst>
  </p:cSld>
  <p:clrMapOvr>
    <a:masterClrMapping/>
  </p:clrMapOvr>
  <p:transition spd="med">
    <p:randomBar dir="vert"/>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0B79D637-9252-0645-9228-66DAD93D573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30568495"/>
      </p:ext>
    </p:extLst>
  </p:cSld>
  <p:clrMapOvr>
    <a:masterClrMapping/>
  </p:clrMapOvr>
  <p:transition spd="med">
    <p:randomBar dir="vert"/>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5ACB891B-C895-1549-93E8-4C2F5329292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11753682"/>
      </p:ext>
    </p:extLst>
  </p:cSld>
  <p:clrMapOvr>
    <a:masterClrMapping/>
  </p:clrMapOvr>
  <p:transition spd="med">
    <p:randomBar dir="vert"/>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53CD5960-DE58-9549-9D1E-9977B1E465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70620909"/>
      </p:ext>
    </p:extLst>
  </p:cSld>
  <p:clrMapOvr>
    <a:masterClrMapping/>
  </p:clrMapOvr>
  <p:transition spd="med">
    <p:randomBar dir="vert"/>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8E2AC4BD-ACA5-1742-B980-96D34637DAF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36566811"/>
      </p:ext>
    </p:extLst>
  </p:cSld>
  <p:clrMapOvr>
    <a:masterClrMapping/>
  </p:clrMapOvr>
  <p:transition spd="med">
    <p:randomBar dir="vert"/>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E1435CDD-509D-714C-A80F-7530A5D2713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58671525"/>
      </p:ext>
    </p:extLst>
  </p:cSld>
  <p:clrMapOvr>
    <a:masterClrMapping/>
  </p:clrMapOvr>
  <p:transition spd="med">
    <p:randomBar dir="vert"/>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9AA48C59-6889-A94B-A32E-C1872191FB5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47782837"/>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340E6C5C-D9B7-FA41-B3DF-BA1582A08482}" type="slidenum">
              <a:rPr lang="en-US" smtClean="0"/>
              <a:pPr>
                <a:defRPr/>
              </a:pPr>
              <a:t>‹#›</a:t>
            </a:fld>
            <a:endParaRPr lang="en-US" dirty="0"/>
          </a:p>
        </p:txBody>
      </p:sp>
    </p:spTree>
    <p:extLst>
      <p:ext uri="{BB962C8B-B14F-4D97-AF65-F5344CB8AC3E}">
        <p14:creationId xmlns:p14="http://schemas.microsoft.com/office/powerpoint/2010/main" val="1987500705"/>
      </p:ext>
    </p:extLst>
  </p:cSld>
  <p:clrMapOvr>
    <a:masterClrMapping/>
  </p:clrMapOvr>
  <p:transition spd="med">
    <p:randomBar dir="vert"/>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2F7579BF-60A4-7F4A-8582-C0CFBFEE348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83743222"/>
      </p:ext>
    </p:extLst>
  </p:cSld>
  <p:clrMapOvr>
    <a:masterClrMapping/>
  </p:clrMapOvr>
  <p:transition spd="med">
    <p:randomBar dir="vert"/>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C4FF0426-95B7-0C4E-BD70-7BCDA2379B1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09052890"/>
      </p:ext>
    </p:extLst>
  </p:cSld>
  <p:clrMapOvr>
    <a:masterClrMapping/>
  </p:clrMapOvr>
  <p:transition spd="med">
    <p:randomBar dir="vert"/>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6E38683F-DEE4-5844-8D80-5DD23667B76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74935067"/>
      </p:ext>
    </p:extLst>
  </p:cSld>
  <p:clrMapOvr>
    <a:masterClrMapping/>
  </p:clrMapOvr>
  <p:transition spd="med">
    <p:randomBar dir="vert"/>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B0E2CB0F-D506-4849-8809-7B22F00A106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38940156"/>
      </p:ext>
    </p:extLst>
  </p:cSld>
  <p:clrMapOvr>
    <a:masterClrMapping/>
  </p:clrMapOvr>
  <p:transition spd="med">
    <p:randomBar dir="vert"/>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22AB7C18-1181-5A4C-A52A-C747D58A3FE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4840203"/>
      </p:ext>
    </p:extLst>
  </p:cSld>
  <p:clrMapOvr>
    <a:masterClrMapping/>
  </p:clrMapOvr>
  <p:transition spd="med">
    <p:randomBar dir="vert"/>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F8DE9536-7A89-1245-8034-B4013A423F9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36009705"/>
      </p:ext>
    </p:extLst>
  </p:cSld>
  <p:clrMapOvr>
    <a:masterClrMapping/>
  </p:clrMapOvr>
  <p:transition spd="med">
    <p:randomBar dir="vert"/>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0B79D637-9252-0645-9228-66DAD93D573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9907193"/>
      </p:ext>
    </p:extLst>
  </p:cSld>
  <p:clrMapOvr>
    <a:masterClrMapping/>
  </p:clrMapOvr>
  <p:transition spd="med">
    <p:randomBar dir="vert"/>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5ACB891B-C895-1549-93E8-4C2F5329292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32388447"/>
      </p:ext>
    </p:extLst>
  </p:cSld>
  <p:clrMapOvr>
    <a:masterClrMapping/>
  </p:clrMapOvr>
  <p:transition spd="med">
    <p:randomBar dir="vert"/>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52FF0A5-97F9-FB43-B322-D3CF5855F754}" type="slidenum">
              <a:rPr lang="en-US"/>
              <a:pPr>
                <a:defRPr/>
              </a:pPr>
              <a:t>‹#›</a:t>
            </a:fld>
            <a:endParaRPr lang="en-US"/>
          </a:p>
        </p:txBody>
      </p:sp>
    </p:spTree>
    <p:extLst>
      <p:ext uri="{BB962C8B-B14F-4D97-AF65-F5344CB8AC3E}">
        <p14:creationId xmlns:p14="http://schemas.microsoft.com/office/powerpoint/2010/main" val="83527557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8758C7-F48D-A441-BF4C-BF90B66D57B9}" type="slidenum">
              <a:rPr lang="en-US"/>
              <a:pPr>
                <a:defRPr/>
              </a:pPr>
              <a:t>‹#›</a:t>
            </a:fld>
            <a:endParaRPr lang="en-US"/>
          </a:p>
        </p:txBody>
      </p:sp>
    </p:spTree>
    <p:extLst>
      <p:ext uri="{BB962C8B-B14F-4D97-AF65-F5344CB8AC3E}">
        <p14:creationId xmlns:p14="http://schemas.microsoft.com/office/powerpoint/2010/main" val="4530367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EFDC25C4-486B-A346-A482-322B126FC5E8}" type="slidenum">
              <a:rPr lang="en-US" smtClean="0"/>
              <a:pPr>
                <a:defRPr/>
              </a:pPr>
              <a:t>‹#›</a:t>
            </a:fld>
            <a:endParaRPr lang="en-US" dirty="0"/>
          </a:p>
        </p:txBody>
      </p:sp>
    </p:spTree>
    <p:extLst>
      <p:ext uri="{BB962C8B-B14F-4D97-AF65-F5344CB8AC3E}">
        <p14:creationId xmlns:p14="http://schemas.microsoft.com/office/powerpoint/2010/main" val="2918013652"/>
      </p:ext>
    </p:extLst>
  </p:cSld>
  <p:clrMapOvr>
    <a:masterClrMapping/>
  </p:clrMapOvr>
  <p:transition spd="med">
    <p:randomBar dir="vert"/>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0AF0702-3B84-3E4B-949A-39B17AC3AB33}" type="slidenum">
              <a:rPr lang="en-US"/>
              <a:pPr>
                <a:defRPr/>
              </a:pPr>
              <a:t>‹#›</a:t>
            </a:fld>
            <a:endParaRPr lang="en-US"/>
          </a:p>
        </p:txBody>
      </p:sp>
    </p:spTree>
    <p:extLst>
      <p:ext uri="{BB962C8B-B14F-4D97-AF65-F5344CB8AC3E}">
        <p14:creationId xmlns:p14="http://schemas.microsoft.com/office/powerpoint/2010/main" val="93875619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2D768A5-3827-E940-9D34-33D95793DFFA}" type="slidenum">
              <a:rPr lang="en-US"/>
              <a:pPr>
                <a:defRPr/>
              </a:pPr>
              <a:t>‹#›</a:t>
            </a:fld>
            <a:endParaRPr lang="en-US"/>
          </a:p>
        </p:txBody>
      </p:sp>
    </p:spTree>
    <p:extLst>
      <p:ext uri="{BB962C8B-B14F-4D97-AF65-F5344CB8AC3E}">
        <p14:creationId xmlns:p14="http://schemas.microsoft.com/office/powerpoint/2010/main" val="356655923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4E20BF8-42F6-4440-84B5-96F871B01881}" type="slidenum">
              <a:rPr lang="en-US"/>
              <a:pPr>
                <a:defRPr/>
              </a:pPr>
              <a:t>‹#›</a:t>
            </a:fld>
            <a:endParaRPr lang="en-US"/>
          </a:p>
        </p:txBody>
      </p:sp>
    </p:spTree>
    <p:extLst>
      <p:ext uri="{BB962C8B-B14F-4D97-AF65-F5344CB8AC3E}">
        <p14:creationId xmlns:p14="http://schemas.microsoft.com/office/powerpoint/2010/main" val="390847416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F697FE69-73FD-9749-967F-74F3B9AD2BA7}" type="slidenum">
              <a:rPr lang="en-US"/>
              <a:pPr>
                <a:defRPr/>
              </a:pPr>
              <a:t>‹#›</a:t>
            </a:fld>
            <a:endParaRPr lang="en-US"/>
          </a:p>
        </p:txBody>
      </p:sp>
    </p:spTree>
    <p:extLst>
      <p:ext uri="{BB962C8B-B14F-4D97-AF65-F5344CB8AC3E}">
        <p14:creationId xmlns:p14="http://schemas.microsoft.com/office/powerpoint/2010/main" val="33938715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A20D9064-C683-A247-88D4-7A5909135223}" type="slidenum">
              <a:rPr lang="en-US"/>
              <a:pPr>
                <a:defRPr/>
              </a:pPr>
              <a:t>‹#›</a:t>
            </a:fld>
            <a:endParaRPr lang="en-US"/>
          </a:p>
        </p:txBody>
      </p:sp>
    </p:spTree>
    <p:extLst>
      <p:ext uri="{BB962C8B-B14F-4D97-AF65-F5344CB8AC3E}">
        <p14:creationId xmlns:p14="http://schemas.microsoft.com/office/powerpoint/2010/main" val="28496305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3A11423-BD2C-1942-BB95-7B2AF4709650}" type="slidenum">
              <a:rPr lang="en-US"/>
              <a:pPr>
                <a:defRPr/>
              </a:pPr>
              <a:t>‹#›</a:t>
            </a:fld>
            <a:endParaRPr lang="en-US"/>
          </a:p>
        </p:txBody>
      </p:sp>
    </p:spTree>
    <p:extLst>
      <p:ext uri="{BB962C8B-B14F-4D97-AF65-F5344CB8AC3E}">
        <p14:creationId xmlns:p14="http://schemas.microsoft.com/office/powerpoint/2010/main" val="362910541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FFFDB02-9F22-684E-BCFA-309732678452}" type="slidenum">
              <a:rPr lang="en-US"/>
              <a:pPr>
                <a:defRPr/>
              </a:pPr>
              <a:t>‹#›</a:t>
            </a:fld>
            <a:endParaRPr lang="en-US"/>
          </a:p>
        </p:txBody>
      </p:sp>
    </p:spTree>
    <p:extLst>
      <p:ext uri="{BB962C8B-B14F-4D97-AF65-F5344CB8AC3E}">
        <p14:creationId xmlns:p14="http://schemas.microsoft.com/office/powerpoint/2010/main" val="259518717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C4F9360-433D-414C-A014-0268E64537A1}" type="slidenum">
              <a:rPr lang="en-US"/>
              <a:pPr>
                <a:defRPr/>
              </a:pPr>
              <a:t>‹#›</a:t>
            </a:fld>
            <a:endParaRPr lang="en-US"/>
          </a:p>
        </p:txBody>
      </p:sp>
    </p:spTree>
    <p:extLst>
      <p:ext uri="{BB962C8B-B14F-4D97-AF65-F5344CB8AC3E}">
        <p14:creationId xmlns:p14="http://schemas.microsoft.com/office/powerpoint/2010/main" val="96917625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E8C2DC6-D184-CB42-8732-16928993E7D2}" type="slidenum">
              <a:rPr lang="en-US"/>
              <a:pPr>
                <a:defRPr/>
              </a:pPr>
              <a:t>‹#›</a:t>
            </a:fld>
            <a:endParaRPr lang="en-US"/>
          </a:p>
        </p:txBody>
      </p:sp>
    </p:spTree>
    <p:extLst>
      <p:ext uri="{BB962C8B-B14F-4D97-AF65-F5344CB8AC3E}">
        <p14:creationId xmlns:p14="http://schemas.microsoft.com/office/powerpoint/2010/main" val="235279407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92B50F-2D05-D44C-9BBC-E26531307948}" type="slidenum">
              <a:rPr lang="en-US"/>
              <a:pPr>
                <a:defRPr/>
              </a:pPr>
              <a:t>‹#›</a:t>
            </a:fld>
            <a:endParaRPr lang="en-US"/>
          </a:p>
        </p:txBody>
      </p:sp>
    </p:spTree>
    <p:extLst>
      <p:ext uri="{BB962C8B-B14F-4D97-AF65-F5344CB8AC3E}">
        <p14:creationId xmlns:p14="http://schemas.microsoft.com/office/powerpoint/2010/main" val="39664349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C340A26C-2F81-FC4F-8829-709BDEC38A2A}" type="slidenum">
              <a:rPr lang="en-US" smtClean="0"/>
              <a:pPr>
                <a:defRPr/>
              </a:pPr>
              <a:t>‹#›</a:t>
            </a:fld>
            <a:endParaRPr lang="en-US" dirty="0"/>
          </a:p>
        </p:txBody>
      </p:sp>
    </p:spTree>
    <p:extLst>
      <p:ext uri="{BB962C8B-B14F-4D97-AF65-F5344CB8AC3E}">
        <p14:creationId xmlns:p14="http://schemas.microsoft.com/office/powerpoint/2010/main" val="1199052326"/>
      </p:ext>
    </p:extLst>
  </p:cSld>
  <p:clrMapOvr>
    <a:masterClrMapping/>
  </p:clrMapOvr>
  <p:transition spd="med">
    <p:randomBar dir="vert"/>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9091C3F1-8A4C-F346-847A-2EDB2FB6787F}" type="slidenum">
              <a:rPr lang="en-US"/>
              <a:pPr>
                <a:defRPr/>
              </a:pPr>
              <a:t>‹#›</a:t>
            </a:fld>
            <a:endParaRPr lang="en-US"/>
          </a:p>
        </p:txBody>
      </p:sp>
    </p:spTree>
    <p:extLst>
      <p:ext uri="{BB962C8B-B14F-4D97-AF65-F5344CB8AC3E}">
        <p14:creationId xmlns:p14="http://schemas.microsoft.com/office/powerpoint/2010/main" val="192933206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0825" cy="6850063"/>
            <a:chOff x="0" y="0"/>
            <a:chExt cx="5758" cy="4315"/>
          </a:xfrm>
        </p:grpSpPr>
        <p:grpSp>
          <p:nvGrpSpPr>
            <p:cNvPr id="5" name="Group 1027"/>
            <p:cNvGrpSpPr>
              <a:grpSpLocks/>
            </p:cNvGrpSpPr>
            <p:nvPr userDrawn="1"/>
          </p:nvGrpSpPr>
          <p:grpSpPr bwMode="auto">
            <a:xfrm>
              <a:off x="1728" y="2230"/>
              <a:ext cx="4027" cy="2085"/>
              <a:chOff x="1728" y="2230"/>
              <a:chExt cx="4027" cy="2085"/>
            </a:xfrm>
          </p:grpSpPr>
          <p:sp>
            <p:nvSpPr>
              <p:cNvPr id="8" name="Freeform 1028"/>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9" name="Freeform 1029"/>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10" name="Freeform 1030"/>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11" name="Freeform 1031"/>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2" name="Freeform 1032"/>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grpSp>
        <p:sp>
          <p:nvSpPr>
            <p:cNvPr id="6" name="Freeform 1033"/>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7" name="Freeform 1034"/>
            <p:cNvSpPr>
              <a:spLocks/>
            </p:cNvSpPr>
            <p:nvPr/>
          </p:nvSpPr>
          <p:spPr bwMode="hidden">
            <a:xfrm>
              <a:off x="0" y="0"/>
              <a:ext cx="5758" cy="1776"/>
            </a:xfrm>
            <a:custGeom>
              <a:avLst/>
              <a:gdLst>
                <a:gd name="T0" fmla="*/ 0 w 5740"/>
                <a:gd name="T1" fmla="*/ 0 h 1906"/>
                <a:gd name="T2" fmla="*/ 0 w 5740"/>
                <a:gd name="T3" fmla="*/ 129 h 1906"/>
                <a:gd name="T4" fmla="*/ 6465 w 5740"/>
                <a:gd name="T5" fmla="*/ 129 h 1906"/>
                <a:gd name="T6" fmla="*/ 64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grpSp>
      <p:sp>
        <p:nvSpPr>
          <p:cNvPr id="231435" name="Rectangle 1035"/>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231436" name="Rectangle 1036"/>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037"/>
          <p:cNvSpPr>
            <a:spLocks noGrp="1" noChangeArrowheads="1"/>
          </p:cNvSpPr>
          <p:nvPr>
            <p:ph type="dt" sz="quarter" idx="10"/>
          </p:nvPr>
        </p:nvSpPr>
        <p:spPr>
          <a:xfrm>
            <a:off x="457200" y="6248400"/>
            <a:ext cx="2133600" cy="476250"/>
          </a:xfrm>
        </p:spPr>
        <p:txBody>
          <a:bodyPr/>
          <a:lstStyle>
            <a:lvl1pPr>
              <a:defRPr b="1" i="0">
                <a:latin typeface="Arial" panose="020B0604020202020204" pitchFamily="34" charset="0"/>
              </a:defRPr>
            </a:lvl1pPr>
          </a:lstStyle>
          <a:p>
            <a:pPr>
              <a:defRPr/>
            </a:pPr>
            <a:fld id="{5CB8530E-8F8C-B54A-846F-24EA52AB6A3F}" type="datetime1">
              <a:rPr lang="en-US" smtClean="0">
                <a:solidFill>
                  <a:srgbClr val="FFFFFF"/>
                </a:solidFill>
              </a:rPr>
              <a:pPr>
                <a:defRPr/>
              </a:pPr>
              <a:t>2/12/24</a:t>
            </a:fld>
            <a:endParaRPr lang="en-US" dirty="0">
              <a:solidFill>
                <a:srgbClr val="FFFFFF"/>
              </a:solidFill>
            </a:endParaRPr>
          </a:p>
        </p:txBody>
      </p:sp>
      <p:sp>
        <p:nvSpPr>
          <p:cNvPr id="14" name="Rectangle 1038"/>
          <p:cNvSpPr>
            <a:spLocks noGrp="1" noChangeArrowheads="1"/>
          </p:cNvSpPr>
          <p:nvPr>
            <p:ph type="ftr" sz="quarter" idx="11"/>
          </p:nvPr>
        </p:nvSpPr>
        <p:spPr>
          <a:xfrm>
            <a:off x="3124200" y="6251575"/>
            <a:ext cx="2895600" cy="47625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5" name="Rectangle 1039"/>
          <p:cNvSpPr>
            <a:spLocks noGrp="1" noChangeArrowheads="1"/>
          </p:cNvSpPr>
          <p:nvPr>
            <p:ph type="sldNum" sz="quarter" idx="12"/>
          </p:nvPr>
        </p:nvSpPr>
        <p:spPr>
          <a:xfrm>
            <a:off x="6553200" y="6254750"/>
            <a:ext cx="2133600" cy="476250"/>
          </a:xfrm>
        </p:spPr>
        <p:txBody>
          <a:bodyPr/>
          <a:lstStyle>
            <a:lvl1pPr>
              <a:defRPr b="1" i="0">
                <a:latin typeface="Arial" panose="020B0604020202020204" pitchFamily="34" charset="0"/>
              </a:defRPr>
            </a:lvl1pPr>
          </a:lstStyle>
          <a:p>
            <a:pPr>
              <a:defRPr/>
            </a:pPr>
            <a:fld id="{0E37B833-7D87-664A-9FA8-A85C50856EA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0126149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FBE4FEDD-7963-5B47-A017-3A8BDBD0F414}" type="datetime1">
              <a:rPr lang="en-US" smtClean="0">
                <a:solidFill>
                  <a:srgbClr val="FFFFFF"/>
                </a:solidFill>
              </a:rPr>
              <a:pPr>
                <a:defRPr/>
              </a:pPr>
              <a:t>2/12/24</a:t>
            </a:fld>
            <a:endParaRPr lang="en-US" dirty="0">
              <a:solidFill>
                <a:srgbClr val="FFFFFF"/>
              </a:solidFill>
            </a:endParaRPr>
          </a:p>
        </p:txBody>
      </p:sp>
      <p:sp>
        <p:nvSpPr>
          <p:cNvPr id="5"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0347CC66-71DD-6742-9614-62BBDE6D110A}" type="slidenum">
              <a:rPr lang="en-US" smtClean="0">
                <a:solidFill>
                  <a:srgbClr val="FFFFFF"/>
                </a:solidFill>
              </a:rPr>
              <a:pPr>
                <a:defRPr/>
              </a:pPr>
              <a:t>‹#›</a:t>
            </a:fld>
            <a:endParaRPr lang="en-US" dirty="0">
              <a:solidFill>
                <a:srgbClr val="FFFFFF"/>
              </a:solidFill>
            </a:endParaRPr>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78480562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2CD81E2C-E512-554A-BC8F-19452F7D9A5A}" type="datetime1">
              <a:rPr lang="en-US" smtClean="0">
                <a:solidFill>
                  <a:srgbClr val="FFFFFF"/>
                </a:solidFill>
              </a:rPr>
              <a:pPr>
                <a:defRPr/>
              </a:pPr>
              <a:t>2/12/24</a:t>
            </a:fld>
            <a:endParaRPr lang="en-US" dirty="0">
              <a:solidFill>
                <a:srgbClr val="FFFFFF"/>
              </a:solidFill>
            </a:endParaRPr>
          </a:p>
        </p:txBody>
      </p:sp>
      <p:sp>
        <p:nvSpPr>
          <p:cNvPr id="5"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EC6F5AC0-1A92-0C44-8C6A-B0772D7D8183}" type="slidenum">
              <a:rPr lang="en-US" smtClean="0">
                <a:solidFill>
                  <a:srgbClr val="FFFFFF"/>
                </a:solidFill>
              </a:rPr>
              <a:pPr>
                <a:defRPr/>
              </a:pPr>
              <a:t>‹#›</a:t>
            </a:fld>
            <a:endParaRPr lang="en-US" dirty="0">
              <a:solidFill>
                <a:srgbClr val="FFFFFF"/>
              </a:solidFill>
            </a:endParaRPr>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66055485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552FF3AB-6F4E-F64B-B2A3-A8B607B7336E}" type="datetime1">
              <a:rPr lang="en-US" smtClean="0">
                <a:solidFill>
                  <a:srgbClr val="FFFFFF"/>
                </a:solidFill>
              </a:rPr>
              <a:pPr>
                <a:defRPr/>
              </a:pPr>
              <a:t>2/12/24</a:t>
            </a:fld>
            <a:endParaRPr lang="en-US" dirty="0">
              <a:solidFill>
                <a:srgbClr val="FFFFFF"/>
              </a:solidFill>
            </a:endParaRPr>
          </a:p>
        </p:txBody>
      </p:sp>
      <p:sp>
        <p:nvSpPr>
          <p:cNvPr id="6"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35C08063-3A80-624F-A3B1-27770B22F63A}" type="slidenum">
              <a:rPr lang="en-US" smtClean="0">
                <a:solidFill>
                  <a:srgbClr val="FFFFFF"/>
                </a:solidFill>
              </a:rPr>
              <a:pPr>
                <a:defRPr/>
              </a:pPr>
              <a:t>‹#›</a:t>
            </a:fld>
            <a:endParaRPr lang="en-US" dirty="0">
              <a:solidFill>
                <a:srgbClr val="FFFFFF"/>
              </a:solidFill>
            </a:endParaRPr>
          </a:p>
        </p:txBody>
      </p:sp>
      <p:sp>
        <p:nvSpPr>
          <p:cNvPr id="7"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416576929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7E764046-5CE5-8749-81E1-AEC9D4CE587D}" type="datetime1">
              <a:rPr lang="en-US" smtClean="0">
                <a:solidFill>
                  <a:srgbClr val="FFFFFF"/>
                </a:solidFill>
              </a:rPr>
              <a:pPr>
                <a:defRPr/>
              </a:pPr>
              <a:t>2/12/24</a:t>
            </a:fld>
            <a:endParaRPr lang="en-US" dirty="0">
              <a:solidFill>
                <a:srgbClr val="FFFFFF"/>
              </a:solidFill>
            </a:endParaRPr>
          </a:p>
        </p:txBody>
      </p:sp>
      <p:sp>
        <p:nvSpPr>
          <p:cNvPr id="8"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91AB700E-E0FF-6D45-ACC7-17D1D9775152}" type="slidenum">
              <a:rPr lang="en-US" smtClean="0">
                <a:solidFill>
                  <a:srgbClr val="FFFFFF"/>
                </a:solidFill>
              </a:rPr>
              <a:pPr>
                <a:defRPr/>
              </a:pPr>
              <a:t>‹#›</a:t>
            </a:fld>
            <a:endParaRPr lang="en-US" dirty="0">
              <a:solidFill>
                <a:srgbClr val="FFFFFF"/>
              </a:solidFill>
            </a:endParaRPr>
          </a:p>
        </p:txBody>
      </p:sp>
      <p:sp>
        <p:nvSpPr>
          <p:cNvPr id="9"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83361245"/>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72C7FA4F-C273-7F43-A5CF-2853583241EC}" type="datetime1">
              <a:rPr lang="en-US" smtClean="0">
                <a:solidFill>
                  <a:srgbClr val="FFFFFF"/>
                </a:solidFill>
              </a:rPr>
              <a:pPr>
                <a:defRPr/>
              </a:pPr>
              <a:t>2/12/24</a:t>
            </a:fld>
            <a:endParaRPr lang="en-US" dirty="0">
              <a:solidFill>
                <a:srgbClr val="FFFFFF"/>
              </a:solidFill>
            </a:endParaRPr>
          </a:p>
        </p:txBody>
      </p:sp>
      <p:sp>
        <p:nvSpPr>
          <p:cNvPr id="4"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5AB89C20-3DED-C54E-963F-D775AE6BB834}" type="slidenum">
              <a:rPr lang="en-US" smtClean="0">
                <a:solidFill>
                  <a:srgbClr val="FFFFFF"/>
                </a:solidFill>
              </a:rPr>
              <a:pPr>
                <a:defRPr/>
              </a:pPr>
              <a:t>‹#›</a:t>
            </a:fld>
            <a:endParaRPr lang="en-US" dirty="0">
              <a:solidFill>
                <a:srgbClr val="FFFFFF"/>
              </a:solidFill>
            </a:endParaRPr>
          </a:p>
        </p:txBody>
      </p:sp>
      <p:sp>
        <p:nvSpPr>
          <p:cNvPr id="5"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77025959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E5802068-7D8A-8E48-BE86-1D0020C7091E}" type="datetime1">
              <a:rPr lang="en-US" smtClean="0">
                <a:solidFill>
                  <a:srgbClr val="FFFFFF"/>
                </a:solidFill>
              </a:rPr>
              <a:pPr>
                <a:defRPr/>
              </a:pPr>
              <a:t>2/12/24</a:t>
            </a:fld>
            <a:endParaRPr lang="en-US" dirty="0">
              <a:solidFill>
                <a:srgbClr val="FFFFFF"/>
              </a:solidFill>
            </a:endParaRPr>
          </a:p>
        </p:txBody>
      </p:sp>
      <p:sp>
        <p:nvSpPr>
          <p:cNvPr id="3"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71C25122-1AFB-C847-820C-43A630E36A55}" type="slidenum">
              <a:rPr lang="en-US" smtClean="0">
                <a:solidFill>
                  <a:srgbClr val="FFFFFF"/>
                </a:solidFill>
              </a:rPr>
              <a:pPr>
                <a:defRPr/>
              </a:pPr>
              <a:t>‹#›</a:t>
            </a:fld>
            <a:endParaRPr lang="en-US" dirty="0">
              <a:solidFill>
                <a:srgbClr val="FFFFFF"/>
              </a:solidFill>
            </a:endParaRPr>
          </a:p>
        </p:txBody>
      </p:sp>
      <p:sp>
        <p:nvSpPr>
          <p:cNvPr id="4"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428943954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25387939-8649-E040-826D-595B4AF5BD47}" type="datetime1">
              <a:rPr lang="en-US" smtClean="0">
                <a:solidFill>
                  <a:srgbClr val="FFFFFF"/>
                </a:solidFill>
              </a:rPr>
              <a:pPr>
                <a:defRPr/>
              </a:pPr>
              <a:t>2/12/24</a:t>
            </a:fld>
            <a:endParaRPr lang="en-US" dirty="0">
              <a:solidFill>
                <a:srgbClr val="FFFFFF"/>
              </a:solidFill>
            </a:endParaRPr>
          </a:p>
        </p:txBody>
      </p:sp>
      <p:sp>
        <p:nvSpPr>
          <p:cNvPr id="6"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AD8AC723-311A-1B48-86DC-9805A2CC434E}" type="slidenum">
              <a:rPr lang="en-US" smtClean="0">
                <a:solidFill>
                  <a:srgbClr val="FFFFFF"/>
                </a:solidFill>
              </a:rPr>
              <a:pPr>
                <a:defRPr/>
              </a:pPr>
              <a:t>‹#›</a:t>
            </a:fld>
            <a:endParaRPr lang="en-US" dirty="0">
              <a:solidFill>
                <a:srgbClr val="FFFFFF"/>
              </a:solidFill>
            </a:endParaRPr>
          </a:p>
        </p:txBody>
      </p:sp>
      <p:sp>
        <p:nvSpPr>
          <p:cNvPr id="7"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78426971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37F814FD-6E48-F148-81B4-072D12A448F8}" type="datetime1">
              <a:rPr lang="en-US" smtClean="0">
                <a:solidFill>
                  <a:srgbClr val="FFFFFF"/>
                </a:solidFill>
              </a:rPr>
              <a:pPr>
                <a:defRPr/>
              </a:pPr>
              <a:t>2/12/24</a:t>
            </a:fld>
            <a:endParaRPr lang="en-US" dirty="0">
              <a:solidFill>
                <a:srgbClr val="FFFFFF"/>
              </a:solidFill>
            </a:endParaRPr>
          </a:p>
        </p:txBody>
      </p:sp>
      <p:sp>
        <p:nvSpPr>
          <p:cNvPr id="6"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1E984352-4CEC-7C4B-9AD5-68B08F2E8355}" type="slidenum">
              <a:rPr lang="en-US" smtClean="0">
                <a:solidFill>
                  <a:srgbClr val="FFFFFF"/>
                </a:solidFill>
              </a:rPr>
              <a:pPr>
                <a:defRPr/>
              </a:pPr>
              <a:t>‹#›</a:t>
            </a:fld>
            <a:endParaRPr lang="en-US" dirty="0">
              <a:solidFill>
                <a:srgbClr val="FFFFFF"/>
              </a:solidFill>
            </a:endParaRPr>
          </a:p>
        </p:txBody>
      </p:sp>
      <p:sp>
        <p:nvSpPr>
          <p:cNvPr id="7"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3747647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8" name="Footer Placeholder 7"/>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C5560CE0-B37D-D442-8C81-1A16FD221C3B}" type="slidenum">
              <a:rPr lang="en-US" smtClean="0"/>
              <a:pPr>
                <a:defRPr/>
              </a:pPr>
              <a:t>‹#›</a:t>
            </a:fld>
            <a:endParaRPr lang="en-US" dirty="0"/>
          </a:p>
        </p:txBody>
      </p:sp>
    </p:spTree>
    <p:extLst>
      <p:ext uri="{BB962C8B-B14F-4D97-AF65-F5344CB8AC3E}">
        <p14:creationId xmlns:p14="http://schemas.microsoft.com/office/powerpoint/2010/main" val="4176527918"/>
      </p:ext>
    </p:extLst>
  </p:cSld>
  <p:clrMapOvr>
    <a:masterClrMapping/>
  </p:clrMapOvr>
  <p:transition spd="med">
    <p:randomBar dir="vert"/>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EB420CB2-18DD-F94D-8DBC-E75B50E918C0}" type="datetime1">
              <a:rPr lang="en-US" smtClean="0">
                <a:solidFill>
                  <a:srgbClr val="FFFFFF"/>
                </a:solidFill>
              </a:rPr>
              <a:pPr>
                <a:defRPr/>
              </a:pPr>
              <a:t>2/12/24</a:t>
            </a:fld>
            <a:endParaRPr lang="en-US" dirty="0">
              <a:solidFill>
                <a:srgbClr val="FFFFFF"/>
              </a:solidFill>
            </a:endParaRPr>
          </a:p>
        </p:txBody>
      </p:sp>
      <p:sp>
        <p:nvSpPr>
          <p:cNvPr id="5"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AC6B202C-6A86-CF48-AC5B-66019767B2D6}" type="slidenum">
              <a:rPr lang="en-US" smtClean="0">
                <a:solidFill>
                  <a:srgbClr val="FFFFFF"/>
                </a:solidFill>
              </a:rPr>
              <a:pPr>
                <a:defRPr/>
              </a:pPr>
              <a:t>‹#›</a:t>
            </a:fld>
            <a:endParaRPr lang="en-US" dirty="0">
              <a:solidFill>
                <a:srgbClr val="FFFFFF"/>
              </a:solidFill>
            </a:endParaRPr>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61088195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96729E21-C5DE-E140-AED3-84CB99F2D27F}" type="datetime1">
              <a:rPr lang="en-US" smtClean="0">
                <a:solidFill>
                  <a:srgbClr val="FFFFFF"/>
                </a:solidFill>
              </a:rPr>
              <a:pPr>
                <a:defRPr/>
              </a:pPr>
              <a:t>2/12/24</a:t>
            </a:fld>
            <a:endParaRPr lang="en-US" dirty="0">
              <a:solidFill>
                <a:srgbClr val="FFFFFF"/>
              </a:solidFill>
            </a:endParaRPr>
          </a:p>
        </p:txBody>
      </p:sp>
      <p:sp>
        <p:nvSpPr>
          <p:cNvPr id="5"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975E8C78-3953-F549-98D2-B1E9B52FE167}" type="slidenum">
              <a:rPr lang="en-US" smtClean="0">
                <a:solidFill>
                  <a:srgbClr val="FFFFFF"/>
                </a:solidFill>
              </a:rPr>
              <a:pPr>
                <a:defRPr/>
              </a:pPr>
              <a:t>‹#›</a:t>
            </a:fld>
            <a:endParaRPr lang="en-US" dirty="0">
              <a:solidFill>
                <a:srgbClr val="FFFFFF"/>
              </a:solidFill>
            </a:endParaRPr>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19586140"/>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A14E27E-6235-7A4B-A1A8-1D574106C1E6}"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228672521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60AC5BC-5E63-E54E-BBD7-3C20DE55FFB8}"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385383490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1F172B7-6EC2-B148-8972-E5EBFEB0A3D0}"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313257987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CBF059-2637-1241-B23C-24E3BF10F79C}"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165501650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50CF311-AE43-9B43-86F5-8A7EC4BD956C}"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278159879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3472329-0A71-5D47-96EB-030773F72C8F}"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373048831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DE3E5A-0A54-4C44-8DE6-51FE32BBE000}"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345609169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01E7997-A382-944E-B2AB-E0FF8DDF1D5D}"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26404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2850" y="1766888"/>
            <a:ext cx="3808413" cy="4113212"/>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7D98946-6AEE-A548-9FE7-D22BD4D4531D}" type="slidenum">
              <a:rPr lang="en-US" smtClean="0"/>
              <a:pPr>
                <a:defRPr/>
              </a:pPr>
              <a:t>‹#›</a:t>
            </a:fld>
            <a:endParaRPr lang="en-US" dirty="0"/>
          </a:p>
        </p:txBody>
      </p:sp>
    </p:spTree>
    <p:extLst>
      <p:ext uri="{BB962C8B-B14F-4D97-AF65-F5344CB8AC3E}">
        <p14:creationId xmlns:p14="http://schemas.microsoft.com/office/powerpoint/2010/main" val="13920413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4" name="Footer Placeholder 3"/>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53CE9357-D93C-4A40-AD20-08126EC1B631}" type="slidenum">
              <a:rPr lang="en-US" smtClean="0"/>
              <a:pPr>
                <a:defRPr/>
              </a:pPr>
              <a:t>‹#›</a:t>
            </a:fld>
            <a:endParaRPr lang="en-US" dirty="0"/>
          </a:p>
        </p:txBody>
      </p:sp>
    </p:spTree>
    <p:extLst>
      <p:ext uri="{BB962C8B-B14F-4D97-AF65-F5344CB8AC3E}">
        <p14:creationId xmlns:p14="http://schemas.microsoft.com/office/powerpoint/2010/main" val="3185549983"/>
      </p:ext>
    </p:extLst>
  </p:cSld>
  <p:clrMapOvr>
    <a:masterClrMapping/>
  </p:clrMapOvr>
  <p:transition spd="med">
    <p:randomBar dir="vert"/>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193BEA-5F57-AF46-96FA-A12BEEFCCF5D}"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141348858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E37FA4B-C7DE-A84C-8FB7-4D8FE9767558}"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394588960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8BED93A-0FA7-9949-844E-CDCFADDD3788}"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291360899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2F741D8-2FD5-E345-9D67-88D6A6329D03}"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328799352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lnSpc>
                <a:spcPct val="90000"/>
              </a:lnSpc>
              <a:spcBef>
                <a:spcPct val="20000"/>
              </a:spcBef>
              <a:buFontTx/>
              <a:buChar char="•"/>
              <a:defRPr kumimoji="1" b="1"/>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a:lnSpc>
                <a:spcPct val="90000"/>
              </a:lnSpc>
              <a:spcBef>
                <a:spcPct val="20000"/>
              </a:spcBef>
              <a:buFontTx/>
              <a:buChar char="•"/>
              <a:defRPr kumimoji="1" b="1"/>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a:lnSpc>
                <a:spcPct val="90000"/>
              </a:lnSpc>
              <a:spcBef>
                <a:spcPct val="20000"/>
              </a:spcBef>
              <a:buFontTx/>
              <a:buChar char="•"/>
              <a:defRPr kumimoji="1" b="1">
                <a:latin typeface="Arial Narrow" charset="0"/>
              </a:defRPr>
            </a:lvl1pPr>
          </a:lstStyle>
          <a:p>
            <a:pPr>
              <a:defRPr/>
            </a:pPr>
            <a:fld id="{286E70CF-409E-3548-B2BC-E2E6F4A43E90}" type="slidenum">
              <a:rPr lang="en-US"/>
              <a:pPr>
                <a:defRPr/>
              </a:pPr>
              <a:t>‹#›</a:t>
            </a:fld>
            <a:endParaRPr lang="en-US"/>
          </a:p>
        </p:txBody>
      </p:sp>
    </p:spTree>
    <p:extLst>
      <p:ext uri="{BB962C8B-B14F-4D97-AF65-F5344CB8AC3E}">
        <p14:creationId xmlns:p14="http://schemas.microsoft.com/office/powerpoint/2010/main" val="103188224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E39AD503-C79B-E94B-93DA-B72D7682928B}" type="slidenum">
              <a:rPr lang="en-US"/>
              <a:pPr>
                <a:defRPr/>
              </a:pPr>
              <a:t>‹#›</a:t>
            </a:fld>
            <a:endParaRPr lang="en-US"/>
          </a:p>
        </p:txBody>
      </p:sp>
    </p:spTree>
    <p:extLst>
      <p:ext uri="{BB962C8B-B14F-4D97-AF65-F5344CB8AC3E}">
        <p14:creationId xmlns:p14="http://schemas.microsoft.com/office/powerpoint/2010/main" val="302541828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0AA86538-B579-0944-8B43-31467F539417}" type="slidenum">
              <a:rPr lang="en-US"/>
              <a:pPr>
                <a:defRPr/>
              </a:pPr>
              <a:t>‹#›</a:t>
            </a:fld>
            <a:endParaRPr lang="en-US"/>
          </a:p>
        </p:txBody>
      </p:sp>
    </p:spTree>
    <p:extLst>
      <p:ext uri="{BB962C8B-B14F-4D97-AF65-F5344CB8AC3E}">
        <p14:creationId xmlns:p14="http://schemas.microsoft.com/office/powerpoint/2010/main" val="426298164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7CE0754B-F050-D140-BF92-8B86154E8C40}" type="slidenum">
              <a:rPr lang="en-US"/>
              <a:pPr>
                <a:defRPr/>
              </a:pPr>
              <a:t>‹#›</a:t>
            </a:fld>
            <a:endParaRPr lang="en-US"/>
          </a:p>
        </p:txBody>
      </p:sp>
    </p:spTree>
    <p:extLst>
      <p:ext uri="{BB962C8B-B14F-4D97-AF65-F5344CB8AC3E}">
        <p14:creationId xmlns:p14="http://schemas.microsoft.com/office/powerpoint/2010/main" val="220190968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BE14B22B-2DF5-CC42-953B-6202A6E2E1DA}" type="slidenum">
              <a:rPr lang="en-US"/>
              <a:pPr>
                <a:defRPr/>
              </a:pPr>
              <a:t>‹#›</a:t>
            </a:fld>
            <a:endParaRPr lang="en-US"/>
          </a:p>
        </p:txBody>
      </p:sp>
    </p:spTree>
    <p:extLst>
      <p:ext uri="{BB962C8B-B14F-4D97-AF65-F5344CB8AC3E}">
        <p14:creationId xmlns:p14="http://schemas.microsoft.com/office/powerpoint/2010/main" val="293188432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157F522A-8C54-AC4E-BC5C-3A9CD7D6AA62}" type="slidenum">
              <a:rPr lang="en-US"/>
              <a:pPr>
                <a:defRPr/>
              </a:pPr>
              <a:t>‹#›</a:t>
            </a:fld>
            <a:endParaRPr lang="en-US"/>
          </a:p>
        </p:txBody>
      </p:sp>
    </p:spTree>
    <p:extLst>
      <p:ext uri="{BB962C8B-B14F-4D97-AF65-F5344CB8AC3E}">
        <p14:creationId xmlns:p14="http://schemas.microsoft.com/office/powerpoint/2010/main" val="3718812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3" name="Footer Placeholder 2"/>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49283E33-E42A-B144-AED6-52F7ABB5772F}" type="slidenum">
              <a:rPr lang="en-US" smtClean="0"/>
              <a:pPr>
                <a:defRPr/>
              </a:pPr>
              <a:t>‹#›</a:t>
            </a:fld>
            <a:endParaRPr lang="en-US" dirty="0"/>
          </a:p>
        </p:txBody>
      </p:sp>
    </p:spTree>
    <p:extLst>
      <p:ext uri="{BB962C8B-B14F-4D97-AF65-F5344CB8AC3E}">
        <p14:creationId xmlns:p14="http://schemas.microsoft.com/office/powerpoint/2010/main" val="1045512057"/>
      </p:ext>
    </p:extLst>
  </p:cSld>
  <p:clrMapOvr>
    <a:masterClrMapping/>
  </p:clrMapOvr>
  <p:transition spd="med">
    <p:randomBar dir="vert"/>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421A8C01-4625-A14A-9C27-29221CC2997F}" type="slidenum">
              <a:rPr lang="en-US"/>
              <a:pPr>
                <a:defRPr/>
              </a:pPr>
              <a:t>‹#›</a:t>
            </a:fld>
            <a:endParaRPr lang="en-US"/>
          </a:p>
        </p:txBody>
      </p:sp>
    </p:spTree>
    <p:extLst>
      <p:ext uri="{BB962C8B-B14F-4D97-AF65-F5344CB8AC3E}">
        <p14:creationId xmlns:p14="http://schemas.microsoft.com/office/powerpoint/2010/main" val="73836690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FF9D7A56-2CDC-1C46-A975-5B9EC68E9892}" type="slidenum">
              <a:rPr lang="en-US"/>
              <a:pPr>
                <a:defRPr/>
              </a:pPr>
              <a:t>‹#›</a:t>
            </a:fld>
            <a:endParaRPr lang="en-US"/>
          </a:p>
        </p:txBody>
      </p:sp>
    </p:spTree>
    <p:extLst>
      <p:ext uri="{BB962C8B-B14F-4D97-AF65-F5344CB8AC3E}">
        <p14:creationId xmlns:p14="http://schemas.microsoft.com/office/powerpoint/2010/main" val="128889637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45504AE9-6201-5543-9BFF-E305FFF13C7D}" type="slidenum">
              <a:rPr lang="en-US"/>
              <a:pPr>
                <a:defRPr/>
              </a:pPr>
              <a:t>‹#›</a:t>
            </a:fld>
            <a:endParaRPr lang="en-US"/>
          </a:p>
        </p:txBody>
      </p:sp>
    </p:spTree>
    <p:extLst>
      <p:ext uri="{BB962C8B-B14F-4D97-AF65-F5344CB8AC3E}">
        <p14:creationId xmlns:p14="http://schemas.microsoft.com/office/powerpoint/2010/main" val="180088719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645C40CD-07A9-0744-8689-D517C3E5E81C}" type="slidenum">
              <a:rPr lang="en-US"/>
              <a:pPr>
                <a:defRPr/>
              </a:pPr>
              <a:t>‹#›</a:t>
            </a:fld>
            <a:endParaRPr lang="en-US"/>
          </a:p>
        </p:txBody>
      </p:sp>
    </p:spTree>
    <p:extLst>
      <p:ext uri="{BB962C8B-B14F-4D97-AF65-F5344CB8AC3E}">
        <p14:creationId xmlns:p14="http://schemas.microsoft.com/office/powerpoint/2010/main" val="2989494979"/>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0CB04A05-695A-B84A-A154-2A3E936F1B75}" type="slidenum">
              <a:rPr lang="en-US"/>
              <a:pPr>
                <a:defRPr/>
              </a:pPr>
              <a:t>‹#›</a:t>
            </a:fld>
            <a:endParaRPr lang="en-US"/>
          </a:p>
        </p:txBody>
      </p:sp>
    </p:spTree>
    <p:extLst>
      <p:ext uri="{BB962C8B-B14F-4D97-AF65-F5344CB8AC3E}">
        <p14:creationId xmlns:p14="http://schemas.microsoft.com/office/powerpoint/2010/main" val="33195472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E92F8433-D750-2340-A21F-266567443C96}" type="slidenum">
              <a:rPr lang="en-US" smtClean="0"/>
              <a:pPr>
                <a:defRPr/>
              </a:pPr>
              <a:t>‹#›</a:t>
            </a:fld>
            <a:endParaRPr lang="en-US" dirty="0"/>
          </a:p>
        </p:txBody>
      </p:sp>
    </p:spTree>
    <p:extLst>
      <p:ext uri="{BB962C8B-B14F-4D97-AF65-F5344CB8AC3E}">
        <p14:creationId xmlns:p14="http://schemas.microsoft.com/office/powerpoint/2010/main" val="1495180702"/>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309CAAAF-5BFD-6543-BDAE-FC6D5E827539}" type="slidenum">
              <a:rPr lang="en-US" smtClean="0"/>
              <a:pPr>
                <a:defRPr/>
              </a:pPr>
              <a:t>‹#›</a:t>
            </a:fld>
            <a:endParaRPr lang="en-US" dirty="0"/>
          </a:p>
        </p:txBody>
      </p:sp>
    </p:spTree>
    <p:extLst>
      <p:ext uri="{BB962C8B-B14F-4D97-AF65-F5344CB8AC3E}">
        <p14:creationId xmlns:p14="http://schemas.microsoft.com/office/powerpoint/2010/main" val="752582704"/>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72F7CA2D-913B-A74A-A662-ACDEE0F57D8B}" type="slidenum">
              <a:rPr lang="en-US" smtClean="0"/>
              <a:pPr>
                <a:defRPr/>
              </a:pPr>
              <a:t>‹#›</a:t>
            </a:fld>
            <a:endParaRPr lang="en-US" dirty="0"/>
          </a:p>
        </p:txBody>
      </p:sp>
    </p:spTree>
    <p:extLst>
      <p:ext uri="{BB962C8B-B14F-4D97-AF65-F5344CB8AC3E}">
        <p14:creationId xmlns:p14="http://schemas.microsoft.com/office/powerpoint/2010/main" val="1904373193"/>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03C6DD7D-DFF4-0842-B430-0555602F003E}" type="slidenum">
              <a:rPr lang="en-US" smtClean="0"/>
              <a:pPr>
                <a:defRPr/>
              </a:pPr>
              <a:t>‹#›</a:t>
            </a:fld>
            <a:endParaRPr lang="en-US" dirty="0"/>
          </a:p>
        </p:txBody>
      </p:sp>
    </p:spTree>
    <p:extLst>
      <p:ext uri="{BB962C8B-B14F-4D97-AF65-F5344CB8AC3E}">
        <p14:creationId xmlns:p14="http://schemas.microsoft.com/office/powerpoint/2010/main" val="3894759828"/>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2F96326-6FC9-B040-83E3-02CE0E026AA5}" type="slidenum">
              <a:rPr lang="en-US" smtClean="0"/>
              <a:pPr>
                <a:defRPr/>
              </a:pPr>
              <a:t>‹#›</a:t>
            </a:fld>
            <a:endParaRPr lang="en-US" dirty="0"/>
          </a:p>
        </p:txBody>
      </p:sp>
    </p:spTree>
    <p:extLst>
      <p:ext uri="{BB962C8B-B14F-4D97-AF65-F5344CB8AC3E}">
        <p14:creationId xmlns:p14="http://schemas.microsoft.com/office/powerpoint/2010/main" val="20323155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370047612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313847818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24061455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5807A63-3D70-1446-B5E0-67ACE9BAF29B}" type="slidenum">
              <a:rPr lang="en-US" smtClean="0"/>
              <a:pPr>
                <a:defRPr/>
              </a:pPr>
              <a:t>‹#›</a:t>
            </a:fld>
            <a:endParaRPr lang="en-US" dirty="0"/>
          </a:p>
        </p:txBody>
      </p:sp>
    </p:spTree>
    <p:extLst>
      <p:ext uri="{BB962C8B-B14F-4D97-AF65-F5344CB8AC3E}">
        <p14:creationId xmlns:p14="http://schemas.microsoft.com/office/powerpoint/2010/main" val="6387114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389480753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3954225816"/>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138596823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1958100174"/>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410527009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1797400920"/>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2141885414"/>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C0D556E-1B47-E145-B343-9708077C202E}" type="slidenum">
              <a:rPr lang="en-US" smtClean="0"/>
              <a:pPr>
                <a:defRPr/>
              </a:pPr>
              <a:t>‹#›</a:t>
            </a:fld>
            <a:endParaRPr lang="en-US" dirty="0"/>
          </a:p>
        </p:txBody>
      </p:sp>
    </p:spTree>
    <p:extLst>
      <p:ext uri="{BB962C8B-B14F-4D97-AF65-F5344CB8AC3E}">
        <p14:creationId xmlns:p14="http://schemas.microsoft.com/office/powerpoint/2010/main" val="2416094489"/>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0753749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543684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06457EC-6676-3D45-9685-F7503DB56A28}" type="slidenum">
              <a:rPr lang="en-US" smtClean="0"/>
              <a:pPr>
                <a:defRPr/>
              </a:pPr>
              <a:t>‹#›</a:t>
            </a:fld>
            <a:endParaRPr lang="en-US" dirty="0"/>
          </a:p>
        </p:txBody>
      </p:sp>
    </p:spTree>
    <p:extLst>
      <p:ext uri="{BB962C8B-B14F-4D97-AF65-F5344CB8AC3E}">
        <p14:creationId xmlns:p14="http://schemas.microsoft.com/office/powerpoint/2010/main" val="30940030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8105548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9081155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076363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2507678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969537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457387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857861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1242338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1885919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079407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FC09E4-051F-C247-90D8-6B97ABC03D15}" type="slidenum">
              <a:rPr lang="en-US" smtClean="0"/>
              <a:pPr>
                <a:defRPr/>
              </a:pPr>
              <a:t>‹#›</a:t>
            </a:fld>
            <a:endParaRPr lang="en-US" dirty="0"/>
          </a:p>
        </p:txBody>
      </p:sp>
    </p:spTree>
    <p:extLst>
      <p:ext uri="{BB962C8B-B14F-4D97-AF65-F5344CB8AC3E}">
        <p14:creationId xmlns:p14="http://schemas.microsoft.com/office/powerpoint/2010/main" val="40360027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5267020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894122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331442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144282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719842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248074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026155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330231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601298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550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46EC96B-713C-A241-A722-A88C34401C43}" type="slidenum">
              <a:rPr lang="en-US" smtClean="0"/>
              <a:pPr>
                <a:defRPr/>
              </a:pPr>
              <a:t>‹#›</a:t>
            </a:fld>
            <a:endParaRPr lang="en-US" dirty="0"/>
          </a:p>
        </p:txBody>
      </p:sp>
    </p:spTree>
    <p:extLst>
      <p:ext uri="{BB962C8B-B14F-4D97-AF65-F5344CB8AC3E}">
        <p14:creationId xmlns:p14="http://schemas.microsoft.com/office/powerpoint/2010/main" val="13926977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031120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441803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2850" y="1766888"/>
            <a:ext cx="3808413" cy="4113212"/>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EEF0B3C-2126-9140-9E33-2190F67FC998}" type="slidenum">
              <a:rPr lang="en-US" smtClean="0"/>
              <a:pPr>
                <a:defRPr/>
              </a:pPr>
              <a:t>‹#›</a:t>
            </a:fld>
            <a:endParaRPr lang="en-US" dirty="0"/>
          </a:p>
        </p:txBody>
      </p:sp>
    </p:spTree>
    <p:extLst>
      <p:ext uri="{BB962C8B-B14F-4D97-AF65-F5344CB8AC3E}">
        <p14:creationId xmlns:p14="http://schemas.microsoft.com/office/powerpoint/2010/main" val="21944325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eaLnBrk="1" hangingPunct="1"/>
              <a:endParaRPr lang="en-US" sz="2400">
                <a:solidFill>
                  <a:srgbClr val="EAEAEA"/>
                </a:solidFill>
                <a:latin typeface="Times New Roman"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eaLnBrk="1" hangingPunct="1"/>
              <a:endParaRPr lang="en-US" sz="2400">
                <a:solidFill>
                  <a:srgbClr val="EAEAEA"/>
                </a:solidFill>
                <a:latin typeface="Times New Roman"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eaLnBrk="1" hangingPunct="1"/>
              <a:endParaRPr lang="en-US" sz="2400">
                <a:solidFill>
                  <a:srgbClr val="EAEAEA"/>
                </a:solidFill>
                <a:latin typeface="Times New Roman"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A14E27E-6235-7A4B-A1A8-1D574106C1E6}"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19427806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60AC5BC-5E63-E54E-BBD7-3C20DE55FFB8}"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24245744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1F172B7-6EC2-B148-8972-E5EBFEB0A3D0}"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12952972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CBF059-2637-1241-B23C-24E3BF10F79C}"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35878815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50CF311-AE43-9B43-86F5-8A7EC4BD956C}"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13990114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3472329-0A71-5D47-96EB-030773F72C8F}"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14211011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DE3E5A-0A54-4C44-8DE6-51FE32BBE000}"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1229667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D72C093-206E-5243-8F52-75AD26588244}" type="slidenum">
              <a:rPr lang="en-US" smtClean="0"/>
              <a:pPr>
                <a:defRPr/>
              </a:pPr>
              <a:t>‹#›</a:t>
            </a:fld>
            <a:endParaRPr lang="en-US" dirty="0"/>
          </a:p>
        </p:txBody>
      </p:sp>
    </p:spTree>
    <p:extLst>
      <p:ext uri="{BB962C8B-B14F-4D97-AF65-F5344CB8AC3E}">
        <p14:creationId xmlns:p14="http://schemas.microsoft.com/office/powerpoint/2010/main" val="33920786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01E7997-A382-944E-B2AB-E0FF8DDF1D5D}"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20550378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193BEA-5F57-AF46-96FA-A12BEEFCCF5D}"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40973417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E37FA4B-C7DE-A84C-8FB7-4D8FE9767558}"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17498940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8BED93A-0FA7-9949-844E-CDCFADDD3788}"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11435426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2F741D8-2FD5-E345-9D67-88D6A6329D03}"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27412389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5846747"/>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670233"/>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7688651"/>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9628030"/>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1468434"/>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10.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1.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2.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image" Target="../media/image4.png"/><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image" Target="../media/image3.png"/><Relationship Id="rId2" Type="http://schemas.openxmlformats.org/officeDocument/2006/relationships/slideLayout" Target="../slideLayouts/slideLayout130.xml"/><Relationship Id="rId16" Type="http://schemas.openxmlformats.org/officeDocument/2006/relationships/image" Target="../media/image2.png"/><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image" Target="../media/image1.jpeg"/><Relationship Id="rId10" Type="http://schemas.openxmlformats.org/officeDocument/2006/relationships/slideLayout" Target="../slideLayouts/slideLayout138.xml"/><Relationship Id="rId19" Type="http://schemas.openxmlformats.org/officeDocument/2006/relationships/image" Target="../media/image5.png"/><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18" Type="http://schemas.openxmlformats.org/officeDocument/2006/relationships/image" Target="../media/image4.png"/><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17" Type="http://schemas.openxmlformats.org/officeDocument/2006/relationships/image" Target="../media/image3.png"/><Relationship Id="rId2" Type="http://schemas.openxmlformats.org/officeDocument/2006/relationships/slideLayout" Target="../slideLayouts/slideLayout143.xml"/><Relationship Id="rId16" Type="http://schemas.openxmlformats.org/officeDocument/2006/relationships/image" Target="../media/image2.png"/><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5" Type="http://schemas.openxmlformats.org/officeDocument/2006/relationships/image" Target="../media/image1.jpeg"/><Relationship Id="rId10" Type="http://schemas.openxmlformats.org/officeDocument/2006/relationships/slideLayout" Target="../slideLayouts/slideLayout151.xml"/><Relationship Id="rId19" Type="http://schemas.openxmlformats.org/officeDocument/2006/relationships/image" Target="../media/image5.png"/><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18" Type="http://schemas.openxmlformats.org/officeDocument/2006/relationships/image" Target="../media/image4.pn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17" Type="http://schemas.openxmlformats.org/officeDocument/2006/relationships/image" Target="../media/image3.png"/><Relationship Id="rId2" Type="http://schemas.openxmlformats.org/officeDocument/2006/relationships/slideLayout" Target="../slideLayouts/slideLayout156.xml"/><Relationship Id="rId16" Type="http://schemas.openxmlformats.org/officeDocument/2006/relationships/image" Target="../media/image2.png"/><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image" Target="../media/image1.jpeg"/><Relationship Id="rId10" Type="http://schemas.openxmlformats.org/officeDocument/2006/relationships/slideLayout" Target="../slideLayouts/slideLayout164.xml"/><Relationship Id="rId19" Type="http://schemas.openxmlformats.org/officeDocument/2006/relationships/image" Target="../media/image5.png"/><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18" Type="http://schemas.openxmlformats.org/officeDocument/2006/relationships/image" Target="../media/image4.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17" Type="http://schemas.openxmlformats.org/officeDocument/2006/relationships/image" Target="../media/image3.png"/><Relationship Id="rId2" Type="http://schemas.openxmlformats.org/officeDocument/2006/relationships/slideLayout" Target="../slideLayouts/slideLayout169.xml"/><Relationship Id="rId16" Type="http://schemas.openxmlformats.org/officeDocument/2006/relationships/image" Target="../media/image2.png"/><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5" Type="http://schemas.openxmlformats.org/officeDocument/2006/relationships/image" Target="../media/image1.jpeg"/><Relationship Id="rId10" Type="http://schemas.openxmlformats.org/officeDocument/2006/relationships/slideLayout" Target="../slideLayouts/slideLayout177.xml"/><Relationship Id="rId19" Type="http://schemas.openxmlformats.org/officeDocument/2006/relationships/image" Target="../media/image5.png"/><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18.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slideLayout" Target="../slideLayouts/slideLayout217.xml"/><Relationship Id="rId18" Type="http://schemas.openxmlformats.org/officeDocument/2006/relationships/image" Target="../media/image4.png"/><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17" Type="http://schemas.openxmlformats.org/officeDocument/2006/relationships/image" Target="../media/image3.png"/><Relationship Id="rId2" Type="http://schemas.openxmlformats.org/officeDocument/2006/relationships/slideLayout" Target="../slideLayouts/slideLayout206.xml"/><Relationship Id="rId16" Type="http://schemas.openxmlformats.org/officeDocument/2006/relationships/image" Target="../media/image2.png"/><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5" Type="http://schemas.openxmlformats.org/officeDocument/2006/relationships/image" Target="../media/image1.jpeg"/><Relationship Id="rId10" Type="http://schemas.openxmlformats.org/officeDocument/2006/relationships/slideLayout" Target="../slideLayouts/slideLayout214.xml"/><Relationship Id="rId19" Type="http://schemas.openxmlformats.org/officeDocument/2006/relationships/image" Target="../media/image5.png"/><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7.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9.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8.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0.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theme" Target="../theme/theme21.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2.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image" Target="../media/image12.png"/><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23.xml"/><Relationship Id="rId2" Type="http://schemas.openxmlformats.org/officeDocument/2006/relationships/slideLayout" Target="../slideLayouts/slideLayout253.xml"/><Relationship Id="rId16" Type="http://schemas.openxmlformats.org/officeDocument/2006/relationships/image" Target="../media/image15.png"/><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5" Type="http://schemas.openxmlformats.org/officeDocument/2006/relationships/image" Target="../media/image14.png"/><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image" Target="../media/image13.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0.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theme" Target="../theme/theme24.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1.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theme" Target="../theme/theme25.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theme" Target="../theme/theme26.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slideLayout" Target="../slideLayouts/slideLayout296.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 Id="rId14" Type="http://schemas.openxmlformats.org/officeDocument/2006/relationships/image" Target="../media/image16.jpe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4.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theme" Target="../theme/theme27.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5.xml"/><Relationship Id="rId13" Type="http://schemas.openxmlformats.org/officeDocument/2006/relationships/image" Target="../media/image17.jpeg"/><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theme" Target="../theme/theme28.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6.xml"/><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theme" Target="../theme/theme29.xml"/><Relationship Id="rId2" Type="http://schemas.openxmlformats.org/officeDocument/2006/relationships/slideLayout" Target="../slideLayouts/slideLayout320.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0" Type="http://schemas.openxmlformats.org/officeDocument/2006/relationships/slideLayout" Target="../slideLayouts/slideLayout328.xml"/><Relationship Id="rId4" Type="http://schemas.openxmlformats.org/officeDocument/2006/relationships/slideLayout" Target="../slideLayouts/slideLayout322.xml"/><Relationship Id="rId9" Type="http://schemas.openxmlformats.org/officeDocument/2006/relationships/slideLayout" Target="../slideLayouts/slideLayout3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3.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7.xml"/><Relationship Id="rId13" Type="http://schemas.openxmlformats.org/officeDocument/2006/relationships/slideLayout" Target="../slideLayouts/slideLayout342.xml"/><Relationship Id="rId3" Type="http://schemas.openxmlformats.org/officeDocument/2006/relationships/slideLayout" Target="../slideLayouts/slideLayout332.xml"/><Relationship Id="rId7" Type="http://schemas.openxmlformats.org/officeDocument/2006/relationships/slideLayout" Target="../slideLayouts/slideLayout336.xml"/><Relationship Id="rId12" Type="http://schemas.openxmlformats.org/officeDocument/2006/relationships/slideLayout" Target="../slideLayouts/slideLayout341.xml"/><Relationship Id="rId2" Type="http://schemas.openxmlformats.org/officeDocument/2006/relationships/slideLayout" Target="../slideLayouts/slideLayout331.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5" Type="http://schemas.openxmlformats.org/officeDocument/2006/relationships/slideLayout" Target="../slideLayouts/slideLayout334.xml"/><Relationship Id="rId10" Type="http://schemas.openxmlformats.org/officeDocument/2006/relationships/slideLayout" Target="../slideLayouts/slideLayout339.xml"/><Relationship Id="rId4" Type="http://schemas.openxmlformats.org/officeDocument/2006/relationships/slideLayout" Target="../slideLayouts/slideLayout333.xml"/><Relationship Id="rId9" Type="http://schemas.openxmlformats.org/officeDocument/2006/relationships/slideLayout" Target="../slideLayouts/slideLayout338.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34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theme" Target="../theme/theme32.xml"/><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slideLayout" Target="../slideLayouts/slideLayout355.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theme" Target="../theme/theme3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slideLayout" Target="../slideLayouts/slideLayout367.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slideLayout" Target="../slideLayouts/slideLayout380.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slideLayout" Target="../slideLayouts/slideLayout379.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8.xml"/><Relationship Id="rId3" Type="http://schemas.openxmlformats.org/officeDocument/2006/relationships/slideLayout" Target="../slideLayouts/slideLayout383.xml"/><Relationship Id="rId7" Type="http://schemas.openxmlformats.org/officeDocument/2006/relationships/slideLayout" Target="../slideLayouts/slideLayout387.xml"/><Relationship Id="rId12" Type="http://schemas.openxmlformats.org/officeDocument/2006/relationships/theme" Target="../theme/theme35.xml"/><Relationship Id="rId2" Type="http://schemas.openxmlformats.org/officeDocument/2006/relationships/slideLayout" Target="../slideLayouts/slideLayout382.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5" Type="http://schemas.openxmlformats.org/officeDocument/2006/relationships/slideLayout" Target="../slideLayouts/slideLayout385.xml"/><Relationship Id="rId10" Type="http://schemas.openxmlformats.org/officeDocument/2006/relationships/slideLayout" Target="../slideLayouts/slideLayout390.xml"/><Relationship Id="rId4" Type="http://schemas.openxmlformats.org/officeDocument/2006/relationships/slideLayout" Target="../slideLayouts/slideLayout384.xml"/><Relationship Id="rId9" Type="http://schemas.openxmlformats.org/officeDocument/2006/relationships/slideLayout" Target="../slideLayouts/slideLayout389.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9.xml"/><Relationship Id="rId13" Type="http://schemas.openxmlformats.org/officeDocument/2006/relationships/theme" Target="../theme/theme36.xml"/><Relationship Id="rId3" Type="http://schemas.openxmlformats.org/officeDocument/2006/relationships/slideLayout" Target="../slideLayouts/slideLayout394.xml"/><Relationship Id="rId7" Type="http://schemas.openxmlformats.org/officeDocument/2006/relationships/slideLayout" Target="../slideLayouts/slideLayout398.xml"/><Relationship Id="rId12" Type="http://schemas.openxmlformats.org/officeDocument/2006/relationships/slideLayout" Target="../slideLayouts/slideLayout403.xml"/><Relationship Id="rId2" Type="http://schemas.openxmlformats.org/officeDocument/2006/relationships/slideLayout" Target="../slideLayouts/slideLayout393.xml"/><Relationship Id="rId1" Type="http://schemas.openxmlformats.org/officeDocument/2006/relationships/slideLayout" Target="../slideLayouts/slideLayout392.xml"/><Relationship Id="rId6" Type="http://schemas.openxmlformats.org/officeDocument/2006/relationships/slideLayout" Target="../slideLayouts/slideLayout397.xml"/><Relationship Id="rId11" Type="http://schemas.openxmlformats.org/officeDocument/2006/relationships/slideLayout" Target="../slideLayouts/slideLayout402.xml"/><Relationship Id="rId5" Type="http://schemas.openxmlformats.org/officeDocument/2006/relationships/slideLayout" Target="../slideLayouts/slideLayout396.xml"/><Relationship Id="rId10" Type="http://schemas.openxmlformats.org/officeDocument/2006/relationships/slideLayout" Target="../slideLayouts/slideLayout401.xml"/><Relationship Id="rId4" Type="http://schemas.openxmlformats.org/officeDocument/2006/relationships/slideLayout" Target="../slideLayouts/slideLayout395.xml"/><Relationship Id="rId9" Type="http://schemas.openxmlformats.org/officeDocument/2006/relationships/slideLayout" Target="../slideLayouts/slideLayout400.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11.xml"/><Relationship Id="rId3" Type="http://schemas.openxmlformats.org/officeDocument/2006/relationships/slideLayout" Target="../slideLayouts/slideLayout406.xml"/><Relationship Id="rId7" Type="http://schemas.openxmlformats.org/officeDocument/2006/relationships/slideLayout" Target="../slideLayouts/slideLayout410.xml"/><Relationship Id="rId12" Type="http://schemas.openxmlformats.org/officeDocument/2006/relationships/theme" Target="../theme/theme37.xml"/><Relationship Id="rId2" Type="http://schemas.openxmlformats.org/officeDocument/2006/relationships/slideLayout" Target="../slideLayouts/slideLayout405.xml"/><Relationship Id="rId1" Type="http://schemas.openxmlformats.org/officeDocument/2006/relationships/slideLayout" Target="../slideLayouts/slideLayout404.xml"/><Relationship Id="rId6" Type="http://schemas.openxmlformats.org/officeDocument/2006/relationships/slideLayout" Target="../slideLayouts/slideLayout409.xml"/><Relationship Id="rId11" Type="http://schemas.openxmlformats.org/officeDocument/2006/relationships/slideLayout" Target="../slideLayouts/slideLayout414.xml"/><Relationship Id="rId5" Type="http://schemas.openxmlformats.org/officeDocument/2006/relationships/slideLayout" Target="../slideLayouts/slideLayout408.xml"/><Relationship Id="rId10" Type="http://schemas.openxmlformats.org/officeDocument/2006/relationships/slideLayout" Target="../slideLayouts/slideLayout413.xml"/><Relationship Id="rId4" Type="http://schemas.openxmlformats.org/officeDocument/2006/relationships/slideLayout" Target="../slideLayouts/slideLayout407.xml"/><Relationship Id="rId9" Type="http://schemas.openxmlformats.org/officeDocument/2006/relationships/slideLayout" Target="../slideLayouts/slideLayout4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9.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b="1" i="0">
                <a:solidFill>
                  <a:schemeClr val="tx2"/>
                </a:solidFill>
                <a:latin typeface="Arial" panose="020B0604020202020204" pitchFamily="34" charset="0"/>
                <a:ea typeface="+mn-ea"/>
                <a:cs typeface="+mn-cs"/>
              </a:defRPr>
            </a:lvl1pPr>
          </a:lstStyle>
          <a:p>
            <a:pPr>
              <a:defRPr/>
            </a:pPr>
            <a:endParaRPr lang="en-US" dirty="0"/>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b="1" i="0">
                <a:solidFill>
                  <a:schemeClr val="tx2"/>
                </a:solidFill>
                <a:latin typeface="Arial" panose="020B0604020202020204" pitchFamily="34" charset="0"/>
                <a:ea typeface="+mn-ea"/>
                <a:cs typeface="+mn-cs"/>
              </a:defRPr>
            </a:lvl1pPr>
          </a:lstStyle>
          <a:p>
            <a:pPr>
              <a:defRPr/>
            </a:pPr>
            <a:endParaRPr lang="en-US" dirty="0"/>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b="1" i="0">
                <a:solidFill>
                  <a:schemeClr val="tx2"/>
                </a:solidFill>
                <a:latin typeface="Arial" panose="020B0604020202020204" pitchFamily="34" charset="0"/>
              </a:defRPr>
            </a:lvl1pPr>
          </a:lstStyle>
          <a:p>
            <a:pPr>
              <a:defRPr/>
            </a:pPr>
            <a:fld id="{AFACCE92-9987-2B45-A6BD-CEEC71D4A4DA}" type="slidenum">
              <a:rPr lang="en-US" smtClean="0"/>
              <a:pPr>
                <a:defRPr/>
              </a:pPr>
              <a:t>‹#›</a:t>
            </a:fld>
            <a:endParaRPr lang="en-US" dirty="0"/>
          </a:p>
        </p:txBody>
      </p:sp>
      <p:pic>
        <p:nvPicPr>
          <p:cNvPr id="1031" name="Picture 7" descr="EXPHORSA"/>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5809" r:id="rId1"/>
    <p:sldLayoutId id="2147485775" r:id="rId2"/>
    <p:sldLayoutId id="2147485776" r:id="rId3"/>
    <p:sldLayoutId id="2147485777" r:id="rId4"/>
    <p:sldLayoutId id="2147485778" r:id="rId5"/>
    <p:sldLayoutId id="2147485779" r:id="rId6"/>
    <p:sldLayoutId id="2147485780" r:id="rId7"/>
    <p:sldLayoutId id="2147485781" r:id="rId8"/>
    <p:sldLayoutId id="2147485782" r:id="rId9"/>
    <p:sldLayoutId id="2147485783" r:id="rId10"/>
    <p:sldLayoutId id="2147485784" r:id="rId11"/>
    <p:sldLayoutId id="2147485785" r:id="rId12"/>
    <p:sldLayoutId id="2147485786" r:id="rId13"/>
  </p:sldLayoutIdLst>
  <p:txStyles>
    <p:titleStyle>
      <a:lvl1pPr algn="l" rtl="0" eaLnBrk="0" fontAlgn="base" hangingPunct="0">
        <a:spcBef>
          <a:spcPct val="0"/>
        </a:spcBef>
        <a:spcAft>
          <a:spcPct val="0"/>
        </a:spcAft>
        <a:defRPr sz="4000" b="1" i="0">
          <a:solidFill>
            <a:schemeClr val="tx2"/>
          </a:solidFill>
          <a:latin typeface="Arial" panose="020B0604020202020204" pitchFamily="34" charset="0"/>
          <a:ea typeface="ＭＳ Ｐゴシック" pitchFamily="-112" charset="-128"/>
          <a:cs typeface="Arial" panose="020B0604020202020204" pitchFamily="34" charset="0"/>
        </a:defRPr>
      </a:lvl1pPr>
      <a:lvl2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tx2"/>
        </a:buClr>
        <a:buFont typeface="Wingdings" charset="0"/>
        <a:buChar char="s"/>
        <a:defRPr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tx2"/>
        </a:buClr>
        <a:buFont typeface="Wingdings" charset="0"/>
        <a:buChar char="s"/>
        <a:defRPr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4525987"/>
      </p:ext>
    </p:extLst>
  </p:cSld>
  <p:clrMap bg1="lt1" tx1="dk1" bg2="lt2" tx2="dk2" accent1="accent1" accent2="accent2" accent3="accent3" accent4="accent4" accent5="accent5" accent6="accent6" hlink="hlink" folHlink="folHlink"/>
  <p:sldLayoutIdLst>
    <p:sldLayoutId id="2147486022" r:id="rId1"/>
    <p:sldLayoutId id="2147486023" r:id="rId2"/>
    <p:sldLayoutId id="2147486024" r:id="rId3"/>
    <p:sldLayoutId id="2147486025" r:id="rId4"/>
    <p:sldLayoutId id="2147486026" r:id="rId5"/>
    <p:sldLayoutId id="2147486027" r:id="rId6"/>
    <p:sldLayoutId id="2147486028" r:id="rId7"/>
    <p:sldLayoutId id="2147486029" r:id="rId8"/>
    <p:sldLayoutId id="2147486030" r:id="rId9"/>
    <p:sldLayoutId id="2147486031" r:id="rId10"/>
    <p:sldLayoutId id="2147486032" r:id="rId11"/>
    <p:sldLayoutId id="2147486033"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grpSp>
      </p:grpSp>
    </p:spTree>
    <p:extLst>
      <p:ext uri="{BB962C8B-B14F-4D97-AF65-F5344CB8AC3E}">
        <p14:creationId xmlns:p14="http://schemas.microsoft.com/office/powerpoint/2010/main" val="1122780866"/>
      </p:ext>
    </p:extLst>
  </p:cSld>
  <p:clrMap bg1="dk2" tx1="lt1" bg2="dk1" tx2="lt2" accent1="accent1" accent2="accent2" accent3="accent3" accent4="accent4" accent5="accent5" accent6="accent6" hlink="hlink" folHlink="folHlink"/>
  <p:sldLayoutIdLst>
    <p:sldLayoutId id="2147486035" r:id="rId1"/>
    <p:sldLayoutId id="2147486036" r:id="rId2"/>
    <p:sldLayoutId id="2147486037" r:id="rId3"/>
    <p:sldLayoutId id="2147486038" r:id="rId4"/>
    <p:sldLayoutId id="2147486039" r:id="rId5"/>
    <p:sldLayoutId id="2147486040" r:id="rId6"/>
    <p:sldLayoutId id="2147486041" r:id="rId7"/>
    <p:sldLayoutId id="2147486042" r:id="rId8"/>
    <p:sldLayoutId id="2147486043" r:id="rId9"/>
    <p:sldLayoutId id="2147486044" r:id="rId10"/>
    <p:sldLayoutId id="214748604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8839200" cy="6858000"/>
            <a:chOff x="0" y="0"/>
            <a:chExt cx="5568" cy="4320"/>
          </a:xfrm>
        </p:grpSpPr>
        <p:grpSp>
          <p:nvGrpSpPr>
            <p:cNvPr id="25608" name="Group 3"/>
            <p:cNvGrpSpPr>
              <a:grpSpLocks/>
            </p:cNvGrpSpPr>
            <p:nvPr userDrawn="1"/>
          </p:nvGrpSpPr>
          <p:grpSpPr bwMode="auto">
            <a:xfrm>
              <a:off x="0" y="0"/>
              <a:ext cx="3216" cy="3072"/>
              <a:chOff x="0" y="0"/>
              <a:chExt cx="2928" cy="2784"/>
            </a:xfrm>
          </p:grpSpPr>
          <p:sp>
            <p:nvSpPr>
              <p:cNvPr id="25621"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22"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23"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24" name="Oval 7"/>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25"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25609" name="Group 9"/>
            <p:cNvGrpSpPr>
              <a:grpSpLocks/>
            </p:cNvGrpSpPr>
            <p:nvPr userDrawn="1"/>
          </p:nvGrpSpPr>
          <p:grpSpPr bwMode="auto">
            <a:xfrm>
              <a:off x="2016" y="2016"/>
              <a:ext cx="2448" cy="2304"/>
              <a:chOff x="0" y="0"/>
              <a:chExt cx="2928" cy="2784"/>
            </a:xfrm>
          </p:grpSpPr>
          <p:sp>
            <p:nvSpPr>
              <p:cNvPr id="25616"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7"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8"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9"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20"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25610" name="Group 15"/>
            <p:cNvGrpSpPr>
              <a:grpSpLocks/>
            </p:cNvGrpSpPr>
            <p:nvPr userDrawn="1"/>
          </p:nvGrpSpPr>
          <p:grpSpPr bwMode="auto">
            <a:xfrm>
              <a:off x="2832" y="96"/>
              <a:ext cx="2736" cy="2592"/>
              <a:chOff x="0" y="0"/>
              <a:chExt cx="2928" cy="2784"/>
            </a:xfrm>
          </p:grpSpPr>
          <p:sp>
            <p:nvSpPr>
              <p:cNvPr id="25611"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2"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3"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4"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5"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25603"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4"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511"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128" charset="0"/>
                <a:ea typeface="+mn-ea"/>
                <a:cs typeface="+mn-cs"/>
              </a:defRPr>
            </a:lvl1pPr>
          </a:lstStyle>
          <a:p>
            <a:pPr eaLnBrk="1" hangingPunct="1">
              <a:defRPr/>
            </a:pPr>
            <a:endParaRPr lang="en-US">
              <a:solidFill>
                <a:srgbClr val="EAEAEA"/>
              </a:solidFill>
            </a:endParaRPr>
          </a:p>
        </p:txBody>
      </p:sp>
      <p:sp>
        <p:nvSpPr>
          <p:cNvPr id="63512"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128" charset="0"/>
                <a:ea typeface="+mn-ea"/>
                <a:cs typeface="+mn-cs"/>
              </a:defRPr>
            </a:lvl1pPr>
          </a:lstStyle>
          <a:p>
            <a:pPr eaLnBrk="1" hangingPunct="1">
              <a:defRPr/>
            </a:pPr>
            <a:endParaRPr lang="en-US">
              <a:solidFill>
                <a:srgbClr val="EAEAEA"/>
              </a:solidFill>
            </a:endParaRPr>
          </a:p>
        </p:txBody>
      </p:sp>
      <p:sp>
        <p:nvSpPr>
          <p:cNvPr id="63513"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eaLnBrk="1" hangingPunct="1">
              <a:defRPr/>
            </a:pPr>
            <a:fld id="{B9526FBC-064B-4A4D-9EF9-C64523071A10}" type="slidenum">
              <a:rPr lang="en-US">
                <a:solidFill>
                  <a:srgbClr val="EAEAEA"/>
                </a:solidFill>
                <a:latin typeface="Times New Roman" charset="0"/>
              </a:rPr>
              <a:pPr eaLnBrk="1" hangingPunct="1">
                <a:defRPr/>
              </a:pPr>
              <a:t>‹#›</a:t>
            </a:fld>
            <a:endParaRPr lang="en-US">
              <a:solidFill>
                <a:srgbClr val="EAEAEA"/>
              </a:solidFill>
              <a:latin typeface="Times New Roman" charset="0"/>
            </a:endParaRPr>
          </a:p>
        </p:txBody>
      </p:sp>
    </p:spTree>
    <p:extLst>
      <p:ext uri="{BB962C8B-B14F-4D97-AF65-F5344CB8AC3E}">
        <p14:creationId xmlns:p14="http://schemas.microsoft.com/office/powerpoint/2010/main" val="1970624108"/>
      </p:ext>
    </p:extLst>
  </p:cSld>
  <p:clrMap bg1="dk2" tx1="lt1" bg2="dk1" tx2="lt2" accent1="accent1" accent2="accent2" accent3="accent3" accent4="accent4" accent5="accent5" accent6="accent6" hlink="hlink" folHlink="folHlink"/>
  <p:sldLayoutIdLst>
    <p:sldLayoutId id="2147486072" r:id="rId1"/>
    <p:sldLayoutId id="2147486073" r:id="rId2"/>
    <p:sldLayoutId id="2147486074" r:id="rId3"/>
    <p:sldLayoutId id="2147486075" r:id="rId4"/>
    <p:sldLayoutId id="2147486076" r:id="rId5"/>
    <p:sldLayoutId id="2147486077" r:id="rId6"/>
    <p:sldLayoutId id="2147486078" r:id="rId7"/>
    <p:sldLayoutId id="2147486079" r:id="rId8"/>
    <p:sldLayoutId id="2147486080" r:id="rId9"/>
    <p:sldLayoutId id="2147486081" r:id="rId10"/>
    <p:sldLayoutId id="214748608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128"/>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Geneva"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Geneva"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Geneva"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b="1" i="0">
                <a:solidFill>
                  <a:schemeClr val="tx2"/>
                </a:solidFill>
                <a:latin typeface="Arial" panose="020B0604020202020204" pitchFamily="34" charset="0"/>
                <a:ea typeface="+mn-ea"/>
                <a:cs typeface="+mn-cs"/>
              </a:defRPr>
            </a:lvl1pPr>
          </a:lstStyle>
          <a:p>
            <a:pPr>
              <a:defRPr/>
            </a:pPr>
            <a:endParaRPr lang="en-US" dirty="0">
              <a:solidFill>
                <a:srgbClr val="482400"/>
              </a:solidFill>
            </a:endParaRPr>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b="1" i="0">
                <a:solidFill>
                  <a:schemeClr val="tx2"/>
                </a:solidFill>
                <a:latin typeface="Arial" panose="020B0604020202020204" pitchFamily="34" charset="0"/>
                <a:ea typeface="+mn-ea"/>
                <a:cs typeface="+mn-cs"/>
              </a:defRPr>
            </a:lvl1pPr>
          </a:lstStyle>
          <a:p>
            <a:pPr>
              <a:defRPr/>
            </a:pPr>
            <a:endParaRPr lang="en-US" dirty="0">
              <a:solidFill>
                <a:srgbClr val="482400"/>
              </a:solidFill>
            </a:endParaRPr>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b="1" i="0">
                <a:solidFill>
                  <a:schemeClr val="tx2"/>
                </a:solidFill>
                <a:latin typeface="Arial" panose="020B0604020202020204" pitchFamily="34" charset="0"/>
              </a:defRPr>
            </a:lvl1pPr>
          </a:lstStyle>
          <a:p>
            <a:pPr>
              <a:defRPr/>
            </a:pPr>
            <a:fld id="{AFACCE92-9987-2B45-A6BD-CEEC71D4A4DA}" type="slidenum">
              <a:rPr lang="en-US" smtClean="0">
                <a:solidFill>
                  <a:srgbClr val="482400"/>
                </a:solidFill>
              </a:rPr>
              <a:pPr>
                <a:defRPr/>
              </a:pPr>
              <a:t>‹#›</a:t>
            </a:fld>
            <a:endParaRPr lang="en-US" dirty="0">
              <a:solidFill>
                <a:srgbClr val="482400"/>
              </a:solidFill>
            </a:endParaRPr>
          </a:p>
        </p:txBody>
      </p:sp>
      <p:pic>
        <p:nvPicPr>
          <p:cNvPr id="1031" name="Picture 7" descr="EXPHORSA"/>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87547890"/>
      </p:ext>
    </p:extLst>
  </p:cSld>
  <p:clrMap bg1="lt1" tx1="dk1" bg2="lt2" tx2="dk2" accent1="accent1" accent2="accent2" accent3="accent3" accent4="accent4" accent5="accent5" accent6="accent6" hlink="hlink" folHlink="folHlink"/>
  <p:sldLayoutIdLst>
    <p:sldLayoutId id="2147486135" r:id="rId1"/>
    <p:sldLayoutId id="2147486136" r:id="rId2"/>
    <p:sldLayoutId id="2147486137" r:id="rId3"/>
    <p:sldLayoutId id="2147486138" r:id="rId4"/>
    <p:sldLayoutId id="2147486139" r:id="rId5"/>
    <p:sldLayoutId id="2147486140" r:id="rId6"/>
    <p:sldLayoutId id="2147486141" r:id="rId7"/>
    <p:sldLayoutId id="2147486142" r:id="rId8"/>
    <p:sldLayoutId id="2147486143" r:id="rId9"/>
    <p:sldLayoutId id="2147486144" r:id="rId10"/>
    <p:sldLayoutId id="2147486145" r:id="rId11"/>
    <p:sldLayoutId id="2147486146" r:id="rId12"/>
    <p:sldLayoutId id="2147486147" r:id="rId13"/>
  </p:sldLayoutIdLst>
  <p:txStyles>
    <p:titleStyle>
      <a:lvl1pPr algn="l" rtl="0" eaLnBrk="0" fontAlgn="base" hangingPunct="0">
        <a:spcBef>
          <a:spcPct val="0"/>
        </a:spcBef>
        <a:spcAft>
          <a:spcPct val="0"/>
        </a:spcAft>
        <a:defRPr sz="4000" b="1" i="0">
          <a:solidFill>
            <a:schemeClr val="tx2"/>
          </a:solidFill>
          <a:latin typeface="Arial" panose="020B0604020202020204" pitchFamily="34" charset="0"/>
          <a:ea typeface="ＭＳ Ｐゴシック" pitchFamily="-112" charset="-128"/>
          <a:cs typeface="Arial" panose="020B0604020202020204" pitchFamily="34" charset="0"/>
        </a:defRPr>
      </a:lvl1pPr>
      <a:lvl2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tx2"/>
        </a:buClr>
        <a:buFont typeface="Wingdings" charset="0"/>
        <a:buChar char="s"/>
        <a:defRPr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tx2"/>
        </a:buClr>
        <a:buFont typeface="Wingdings" charset="0"/>
        <a:buChar char="s"/>
        <a:defRPr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b="1" i="0">
                <a:solidFill>
                  <a:schemeClr val="tx2"/>
                </a:solidFill>
                <a:latin typeface="Arial" panose="020B0604020202020204" pitchFamily="34" charset="0"/>
                <a:ea typeface="+mn-ea"/>
                <a:cs typeface="+mn-cs"/>
              </a:defRPr>
            </a:lvl1pPr>
          </a:lstStyle>
          <a:p>
            <a:pPr>
              <a:defRPr/>
            </a:pPr>
            <a:endParaRPr lang="en-US" dirty="0">
              <a:solidFill>
                <a:srgbClr val="482400"/>
              </a:solidFill>
            </a:endParaRPr>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b="1" i="0">
                <a:solidFill>
                  <a:schemeClr val="tx2"/>
                </a:solidFill>
                <a:latin typeface="Arial" panose="020B0604020202020204" pitchFamily="34" charset="0"/>
                <a:ea typeface="+mn-ea"/>
                <a:cs typeface="+mn-cs"/>
              </a:defRPr>
            </a:lvl1pPr>
          </a:lstStyle>
          <a:p>
            <a:pPr>
              <a:defRPr/>
            </a:pPr>
            <a:endParaRPr lang="en-US" dirty="0">
              <a:solidFill>
                <a:srgbClr val="482400"/>
              </a:solidFill>
            </a:endParaRPr>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b="1" i="0">
                <a:solidFill>
                  <a:schemeClr val="tx2"/>
                </a:solidFill>
                <a:latin typeface="Arial" panose="020B0604020202020204" pitchFamily="34" charset="0"/>
              </a:defRPr>
            </a:lvl1pPr>
          </a:lstStyle>
          <a:p>
            <a:pPr>
              <a:defRPr/>
            </a:pPr>
            <a:fld id="{AFACCE92-9987-2B45-A6BD-CEEC71D4A4DA}" type="slidenum">
              <a:rPr lang="en-US" smtClean="0">
                <a:solidFill>
                  <a:srgbClr val="482400"/>
                </a:solidFill>
              </a:rPr>
              <a:pPr>
                <a:defRPr/>
              </a:pPr>
              <a:t>‹#›</a:t>
            </a:fld>
            <a:endParaRPr lang="en-US" dirty="0">
              <a:solidFill>
                <a:srgbClr val="482400"/>
              </a:solidFill>
            </a:endParaRPr>
          </a:p>
        </p:txBody>
      </p:sp>
      <p:pic>
        <p:nvPicPr>
          <p:cNvPr id="1031" name="Picture 7" descr="EXPHORSA"/>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4483969"/>
      </p:ext>
    </p:extLst>
  </p:cSld>
  <p:clrMap bg1="lt1" tx1="dk1" bg2="lt2" tx2="dk2" accent1="accent1" accent2="accent2" accent3="accent3" accent4="accent4" accent5="accent5" accent6="accent6" hlink="hlink" folHlink="folHlink"/>
  <p:sldLayoutIdLst>
    <p:sldLayoutId id="2147486173" r:id="rId1"/>
    <p:sldLayoutId id="2147486174" r:id="rId2"/>
    <p:sldLayoutId id="2147486175" r:id="rId3"/>
    <p:sldLayoutId id="2147486176" r:id="rId4"/>
    <p:sldLayoutId id="2147486177" r:id="rId5"/>
    <p:sldLayoutId id="2147486178" r:id="rId6"/>
    <p:sldLayoutId id="2147486179" r:id="rId7"/>
    <p:sldLayoutId id="2147486180" r:id="rId8"/>
    <p:sldLayoutId id="2147486181" r:id="rId9"/>
    <p:sldLayoutId id="2147486182" r:id="rId10"/>
    <p:sldLayoutId id="2147486183" r:id="rId11"/>
    <p:sldLayoutId id="2147486184" r:id="rId12"/>
    <p:sldLayoutId id="2147486185" r:id="rId13"/>
  </p:sldLayoutIdLst>
  <p:txStyles>
    <p:titleStyle>
      <a:lvl1pPr algn="l" rtl="0" eaLnBrk="0" fontAlgn="base" hangingPunct="0">
        <a:spcBef>
          <a:spcPct val="0"/>
        </a:spcBef>
        <a:spcAft>
          <a:spcPct val="0"/>
        </a:spcAft>
        <a:defRPr sz="4000" b="1" i="0">
          <a:solidFill>
            <a:schemeClr val="tx2"/>
          </a:solidFill>
          <a:latin typeface="Arial" panose="020B0604020202020204" pitchFamily="34" charset="0"/>
          <a:ea typeface="ＭＳ Ｐゴシック" pitchFamily="-112" charset="-128"/>
          <a:cs typeface="Arial" panose="020B0604020202020204" pitchFamily="34" charset="0"/>
        </a:defRPr>
      </a:lvl1pPr>
      <a:lvl2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tx2"/>
        </a:buClr>
        <a:buFont typeface="Wingdings" charset="0"/>
        <a:buChar char="s"/>
        <a:defRPr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tx2"/>
        </a:buClr>
        <a:buFont typeface="Wingdings" charset="0"/>
        <a:buChar char="s"/>
        <a:defRPr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b="1" i="0">
                <a:solidFill>
                  <a:schemeClr val="tx2"/>
                </a:solidFill>
                <a:latin typeface="Arial" panose="020B0604020202020204" pitchFamily="34" charset="0"/>
                <a:ea typeface="+mn-ea"/>
                <a:cs typeface="+mn-cs"/>
              </a:defRPr>
            </a:lvl1pPr>
          </a:lstStyle>
          <a:p>
            <a:pPr>
              <a:defRPr/>
            </a:pPr>
            <a:endParaRPr lang="en-US" dirty="0">
              <a:solidFill>
                <a:srgbClr val="482400"/>
              </a:solidFill>
            </a:endParaRPr>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b="1" i="0">
                <a:solidFill>
                  <a:schemeClr val="tx2"/>
                </a:solidFill>
                <a:latin typeface="Arial" panose="020B0604020202020204" pitchFamily="34" charset="0"/>
                <a:ea typeface="+mn-ea"/>
                <a:cs typeface="+mn-cs"/>
              </a:defRPr>
            </a:lvl1pPr>
          </a:lstStyle>
          <a:p>
            <a:pPr>
              <a:defRPr/>
            </a:pPr>
            <a:endParaRPr lang="en-US" dirty="0">
              <a:solidFill>
                <a:srgbClr val="482400"/>
              </a:solidFill>
            </a:endParaRPr>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b="1" i="0">
                <a:solidFill>
                  <a:schemeClr val="tx2"/>
                </a:solidFill>
                <a:latin typeface="Arial" panose="020B0604020202020204" pitchFamily="34" charset="0"/>
              </a:defRPr>
            </a:lvl1pPr>
          </a:lstStyle>
          <a:p>
            <a:pPr>
              <a:defRPr/>
            </a:pPr>
            <a:fld id="{AFACCE92-9987-2B45-A6BD-CEEC71D4A4DA}" type="slidenum">
              <a:rPr lang="en-US" smtClean="0">
                <a:solidFill>
                  <a:srgbClr val="482400"/>
                </a:solidFill>
              </a:rPr>
              <a:pPr>
                <a:defRPr/>
              </a:pPr>
              <a:t>‹#›</a:t>
            </a:fld>
            <a:endParaRPr lang="en-US" dirty="0">
              <a:solidFill>
                <a:srgbClr val="482400"/>
              </a:solidFill>
            </a:endParaRPr>
          </a:p>
        </p:txBody>
      </p:sp>
      <p:pic>
        <p:nvPicPr>
          <p:cNvPr id="1031" name="Picture 7" descr="EXPHORSA"/>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212685"/>
      </p:ext>
    </p:extLst>
  </p:cSld>
  <p:clrMap bg1="lt1" tx1="dk1" bg2="lt2" tx2="dk2" accent1="accent1" accent2="accent2" accent3="accent3" accent4="accent4" accent5="accent5" accent6="accent6" hlink="hlink" folHlink="folHlink"/>
  <p:sldLayoutIdLst>
    <p:sldLayoutId id="2147486187" r:id="rId1"/>
    <p:sldLayoutId id="2147486188" r:id="rId2"/>
    <p:sldLayoutId id="2147486189" r:id="rId3"/>
    <p:sldLayoutId id="2147486190" r:id="rId4"/>
    <p:sldLayoutId id="2147486191" r:id="rId5"/>
    <p:sldLayoutId id="2147486192" r:id="rId6"/>
    <p:sldLayoutId id="2147486193" r:id="rId7"/>
    <p:sldLayoutId id="2147486194" r:id="rId8"/>
    <p:sldLayoutId id="2147486195" r:id="rId9"/>
    <p:sldLayoutId id="2147486196" r:id="rId10"/>
    <p:sldLayoutId id="2147486197" r:id="rId11"/>
    <p:sldLayoutId id="2147486198" r:id="rId12"/>
    <p:sldLayoutId id="2147486199" r:id="rId13"/>
  </p:sldLayoutIdLst>
  <p:txStyles>
    <p:titleStyle>
      <a:lvl1pPr algn="l" rtl="0" eaLnBrk="0" fontAlgn="base" hangingPunct="0">
        <a:spcBef>
          <a:spcPct val="0"/>
        </a:spcBef>
        <a:spcAft>
          <a:spcPct val="0"/>
        </a:spcAft>
        <a:defRPr sz="4000" b="1" i="0">
          <a:solidFill>
            <a:schemeClr val="tx2"/>
          </a:solidFill>
          <a:latin typeface="Arial" panose="020B0604020202020204" pitchFamily="34" charset="0"/>
          <a:ea typeface="ＭＳ Ｐゴシック" pitchFamily="-112" charset="-128"/>
          <a:cs typeface="Arial" panose="020B0604020202020204" pitchFamily="34" charset="0"/>
        </a:defRPr>
      </a:lvl1pPr>
      <a:lvl2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tx2"/>
        </a:buClr>
        <a:buFont typeface="Wingdings" charset="0"/>
        <a:buChar char="s"/>
        <a:defRPr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tx2"/>
        </a:buClr>
        <a:buFont typeface="Wingdings" charset="0"/>
        <a:buChar char="s"/>
        <a:defRPr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b="1" i="0">
                <a:solidFill>
                  <a:schemeClr val="tx2"/>
                </a:solidFill>
                <a:latin typeface="Arial" panose="020B0604020202020204" pitchFamily="34" charset="0"/>
                <a:ea typeface="+mn-ea"/>
                <a:cs typeface="+mn-cs"/>
              </a:defRPr>
            </a:lvl1pPr>
          </a:lstStyle>
          <a:p>
            <a:pPr>
              <a:defRPr/>
            </a:pPr>
            <a:endParaRPr lang="en-US" dirty="0">
              <a:solidFill>
                <a:srgbClr val="482400"/>
              </a:solidFill>
            </a:endParaRPr>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b="1" i="0">
                <a:solidFill>
                  <a:schemeClr val="tx2"/>
                </a:solidFill>
                <a:latin typeface="Arial" panose="020B0604020202020204" pitchFamily="34" charset="0"/>
                <a:ea typeface="+mn-ea"/>
                <a:cs typeface="+mn-cs"/>
              </a:defRPr>
            </a:lvl1pPr>
          </a:lstStyle>
          <a:p>
            <a:pPr>
              <a:defRPr/>
            </a:pPr>
            <a:endParaRPr lang="en-US" dirty="0">
              <a:solidFill>
                <a:srgbClr val="482400"/>
              </a:solidFill>
            </a:endParaRPr>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b="1" i="0">
                <a:solidFill>
                  <a:schemeClr val="tx2"/>
                </a:solidFill>
                <a:latin typeface="Arial" panose="020B0604020202020204" pitchFamily="34" charset="0"/>
              </a:defRPr>
            </a:lvl1pPr>
          </a:lstStyle>
          <a:p>
            <a:pPr>
              <a:defRPr/>
            </a:pPr>
            <a:fld id="{AFACCE92-9987-2B45-A6BD-CEEC71D4A4DA}" type="slidenum">
              <a:rPr lang="en-US" smtClean="0">
                <a:solidFill>
                  <a:srgbClr val="482400"/>
                </a:solidFill>
              </a:rPr>
              <a:pPr>
                <a:defRPr/>
              </a:pPr>
              <a:t>‹#›</a:t>
            </a:fld>
            <a:endParaRPr lang="en-US" dirty="0">
              <a:solidFill>
                <a:srgbClr val="482400"/>
              </a:solidFill>
            </a:endParaRPr>
          </a:p>
        </p:txBody>
      </p:sp>
      <p:pic>
        <p:nvPicPr>
          <p:cNvPr id="1031" name="Picture 7" descr="EXPHORSA"/>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0382581"/>
      </p:ext>
    </p:extLst>
  </p:cSld>
  <p:clrMap bg1="lt1" tx1="dk1" bg2="lt2" tx2="dk2" accent1="accent1" accent2="accent2" accent3="accent3" accent4="accent4" accent5="accent5" accent6="accent6" hlink="hlink" folHlink="folHlink"/>
  <p:sldLayoutIdLst>
    <p:sldLayoutId id="2147486201" r:id="rId1"/>
    <p:sldLayoutId id="2147486202" r:id="rId2"/>
    <p:sldLayoutId id="2147486203" r:id="rId3"/>
    <p:sldLayoutId id="2147486204" r:id="rId4"/>
    <p:sldLayoutId id="2147486205" r:id="rId5"/>
    <p:sldLayoutId id="2147486206" r:id="rId6"/>
    <p:sldLayoutId id="2147486207" r:id="rId7"/>
    <p:sldLayoutId id="2147486208" r:id="rId8"/>
    <p:sldLayoutId id="2147486209" r:id="rId9"/>
    <p:sldLayoutId id="2147486210" r:id="rId10"/>
    <p:sldLayoutId id="2147486211" r:id="rId11"/>
    <p:sldLayoutId id="2147486212" r:id="rId12"/>
    <p:sldLayoutId id="2147486213" r:id="rId13"/>
  </p:sldLayoutIdLst>
  <p:txStyles>
    <p:titleStyle>
      <a:lvl1pPr algn="l" rtl="0" eaLnBrk="0" fontAlgn="base" hangingPunct="0">
        <a:spcBef>
          <a:spcPct val="0"/>
        </a:spcBef>
        <a:spcAft>
          <a:spcPct val="0"/>
        </a:spcAft>
        <a:defRPr sz="4000" b="1" i="0">
          <a:solidFill>
            <a:schemeClr val="tx2"/>
          </a:solidFill>
          <a:latin typeface="Arial" panose="020B0604020202020204" pitchFamily="34" charset="0"/>
          <a:ea typeface="ＭＳ Ｐゴシック" pitchFamily="-112" charset="-128"/>
          <a:cs typeface="Arial" panose="020B0604020202020204" pitchFamily="34" charset="0"/>
        </a:defRPr>
      </a:lvl1pPr>
      <a:lvl2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tx2"/>
        </a:buClr>
        <a:buFont typeface="Wingdings" charset="0"/>
        <a:buChar char="s"/>
        <a:defRPr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tx2"/>
        </a:buClr>
        <a:buFont typeface="Wingdings" charset="0"/>
        <a:buChar char="s"/>
        <a:defRPr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19367800"/>
      </p:ext>
    </p:extLst>
  </p:cSld>
  <p:clrMap bg1="lt1" tx1="dk1" bg2="lt2" tx2="dk2" accent1="accent1" accent2="accent2" accent3="accent3" accent4="accent4" accent5="accent5" accent6="accent6" hlink="hlink" folHlink="folHlink"/>
  <p:sldLayoutIdLst>
    <p:sldLayoutId id="2147486268" r:id="rId1"/>
    <p:sldLayoutId id="2147486269" r:id="rId2"/>
    <p:sldLayoutId id="2147486270" r:id="rId3"/>
    <p:sldLayoutId id="2147486271" r:id="rId4"/>
    <p:sldLayoutId id="2147486272" r:id="rId5"/>
    <p:sldLayoutId id="2147486273" r:id="rId6"/>
    <p:sldLayoutId id="2147486274" r:id="rId7"/>
    <p:sldLayoutId id="2147486275" r:id="rId8"/>
    <p:sldLayoutId id="2147486276" r:id="rId9"/>
    <p:sldLayoutId id="2147486277" r:id="rId10"/>
    <p:sldLayoutId id="2147486278" r:id="rId11"/>
    <p:sldLayoutId id="2147486279" r:id="rId12"/>
    <p:sldLayoutId id="2147486280"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79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1679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5796273"/>
      </p:ext>
    </p:extLst>
  </p:cSld>
  <p:clrMap bg1="dk2" tx1="lt1" bg2="dk1" tx2="lt2" accent1="accent1" accent2="accent2" accent3="accent3" accent4="accent4" accent5="accent5" accent6="accent6" hlink="hlink" folHlink="folHlink"/>
  <p:sldLayoutIdLst>
    <p:sldLayoutId id="2147486282" r:id="rId1"/>
    <p:sldLayoutId id="2147486283" r:id="rId2"/>
    <p:sldLayoutId id="2147486284" r:id="rId3"/>
    <p:sldLayoutId id="2147486285" r:id="rId4"/>
    <p:sldLayoutId id="2147486286" r:id="rId5"/>
    <p:sldLayoutId id="2147486287" r:id="rId6"/>
    <p:sldLayoutId id="2147486288" r:id="rId7"/>
    <p:sldLayoutId id="2147486289" r:id="rId8"/>
    <p:sldLayoutId id="2147486290" r:id="rId9"/>
    <p:sldLayoutId id="2147486291" r:id="rId10"/>
    <p:sldLayoutId id="2147486292" r:id="rId11"/>
  </p:sldLayoutIdLst>
  <p:transition>
    <p:fade/>
  </p:transition>
  <p:txStyles>
    <p:titleStyle>
      <a:lvl1pPr algn="ctr" rtl="0" eaLnBrk="0" fontAlgn="base" hangingPunct="0">
        <a:spcBef>
          <a:spcPct val="0"/>
        </a:spcBef>
        <a:spcAft>
          <a:spcPct val="0"/>
        </a:spcAft>
        <a:defRPr sz="4400" b="1" i="0">
          <a:solidFill>
            <a:schemeClr val="tx1"/>
          </a:solidFill>
          <a:latin typeface="+mj-lt"/>
          <a:ea typeface="+mj-ea"/>
          <a:cs typeface="Arial" panose="020B0604020202020204" pitchFamily="34"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6952" algn="ctr" rtl="0" fontAlgn="base">
        <a:spcBef>
          <a:spcPct val="0"/>
        </a:spcBef>
        <a:spcAft>
          <a:spcPct val="0"/>
        </a:spcAft>
        <a:defRPr sz="4400" b="1">
          <a:solidFill>
            <a:schemeClr val="tx1"/>
          </a:solidFill>
          <a:latin typeface="Candara" charset="0"/>
          <a:ea typeface="ＭＳ Ｐゴシック" charset="0"/>
          <a:cs typeface="Arial" charset="0"/>
        </a:defRPr>
      </a:lvl6pPr>
      <a:lvl7pPr marL="913905" algn="ctr" rtl="0" fontAlgn="base">
        <a:spcBef>
          <a:spcPct val="0"/>
        </a:spcBef>
        <a:spcAft>
          <a:spcPct val="0"/>
        </a:spcAft>
        <a:defRPr sz="4400" b="1">
          <a:solidFill>
            <a:schemeClr val="tx1"/>
          </a:solidFill>
          <a:latin typeface="Candara" charset="0"/>
          <a:ea typeface="ＭＳ Ｐゴシック" charset="0"/>
          <a:cs typeface="Arial" charset="0"/>
        </a:defRPr>
      </a:lvl7pPr>
      <a:lvl8pPr marL="1370852" algn="ctr" rtl="0" fontAlgn="base">
        <a:spcBef>
          <a:spcPct val="0"/>
        </a:spcBef>
        <a:spcAft>
          <a:spcPct val="0"/>
        </a:spcAft>
        <a:defRPr sz="4400" b="1">
          <a:solidFill>
            <a:schemeClr val="tx1"/>
          </a:solidFill>
          <a:latin typeface="Candara" charset="0"/>
          <a:ea typeface="ＭＳ Ｐゴシック" charset="0"/>
          <a:cs typeface="Arial" charset="0"/>
        </a:defRPr>
      </a:lvl8pPr>
      <a:lvl9pPr marL="1827807"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713" indent="-342713" algn="l" rtl="0" eaLnBrk="0" fontAlgn="base" hangingPunct="0">
        <a:spcBef>
          <a:spcPct val="20000"/>
        </a:spcBef>
        <a:spcAft>
          <a:spcPct val="0"/>
        </a:spcAft>
        <a:buFont typeface="Arial" charset="0"/>
        <a:buChar char="•"/>
        <a:defRPr sz="3200" b="1" i="0">
          <a:solidFill>
            <a:schemeClr val="tx1"/>
          </a:solidFill>
          <a:latin typeface="+mn-lt"/>
          <a:ea typeface="+mn-ea"/>
          <a:cs typeface="Arial" panose="020B0604020202020204" pitchFamily="34" charset="0"/>
        </a:defRPr>
      </a:lvl1pPr>
      <a:lvl2pPr marL="742543" indent="-285596" algn="l" rtl="0" eaLnBrk="0" fontAlgn="base" hangingPunct="0">
        <a:spcBef>
          <a:spcPct val="20000"/>
        </a:spcBef>
        <a:spcAft>
          <a:spcPct val="0"/>
        </a:spcAft>
        <a:buFont typeface="Arial" charset="0"/>
        <a:buChar char="–"/>
        <a:defRPr sz="2800" b="1" i="0">
          <a:solidFill>
            <a:schemeClr val="tx1"/>
          </a:solidFill>
          <a:latin typeface="+mn-lt"/>
          <a:ea typeface="Arial" panose="020B0604020202020204" pitchFamily="34" charset="0"/>
          <a:cs typeface="Arial" panose="020B0604020202020204" pitchFamily="34" charset="0"/>
        </a:defRPr>
      </a:lvl2pPr>
      <a:lvl3pPr marL="1142374" indent="-228477" algn="l" rtl="0" eaLnBrk="0" fontAlgn="base" hangingPunct="0">
        <a:spcBef>
          <a:spcPct val="20000"/>
        </a:spcBef>
        <a:spcAft>
          <a:spcPct val="0"/>
        </a:spcAft>
        <a:buFont typeface="Arial" charset="0"/>
        <a:buChar char="•"/>
        <a:defRPr sz="2400" b="1" i="0">
          <a:solidFill>
            <a:schemeClr val="tx1"/>
          </a:solidFill>
          <a:latin typeface="+mn-lt"/>
          <a:ea typeface="Arial" panose="020B0604020202020204" pitchFamily="34" charset="0"/>
          <a:cs typeface="Arial" panose="020B0604020202020204" pitchFamily="34" charset="0"/>
        </a:defRPr>
      </a:lvl3pPr>
      <a:lvl4pPr marL="1599329" indent="-228477"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4pPr>
      <a:lvl5pPr marL="2056278" indent="-228477"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5pPr>
      <a:lvl6pPr marL="2513228" indent="-228477"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01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7130" indent="-228477"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40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b="1" i="0">
                <a:solidFill>
                  <a:schemeClr val="tx2"/>
                </a:solidFill>
                <a:latin typeface="Arial" panose="020B0604020202020204" pitchFamily="34" charset="0"/>
                <a:ea typeface="+mn-ea"/>
                <a:cs typeface="+mn-cs"/>
              </a:defRPr>
            </a:lvl1pPr>
          </a:lstStyle>
          <a:p>
            <a:pPr>
              <a:defRPr/>
            </a:pPr>
            <a:endParaRPr lang="en-US" dirty="0">
              <a:solidFill>
                <a:srgbClr val="482400"/>
              </a:solidFill>
            </a:endParaRPr>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b="1" i="0">
                <a:solidFill>
                  <a:schemeClr val="tx2"/>
                </a:solidFill>
                <a:latin typeface="Arial" panose="020B0604020202020204" pitchFamily="34" charset="0"/>
                <a:ea typeface="+mn-ea"/>
                <a:cs typeface="+mn-cs"/>
              </a:defRPr>
            </a:lvl1pPr>
          </a:lstStyle>
          <a:p>
            <a:pPr>
              <a:defRPr/>
            </a:pPr>
            <a:endParaRPr lang="en-US" dirty="0">
              <a:solidFill>
                <a:srgbClr val="482400"/>
              </a:solidFill>
            </a:endParaRPr>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b="1" i="0">
                <a:solidFill>
                  <a:schemeClr val="tx2"/>
                </a:solidFill>
                <a:latin typeface="Arial" panose="020B0604020202020204" pitchFamily="34" charset="0"/>
              </a:defRPr>
            </a:lvl1pPr>
          </a:lstStyle>
          <a:p>
            <a:pPr>
              <a:defRPr/>
            </a:pPr>
            <a:fld id="{AFACCE92-9987-2B45-A6BD-CEEC71D4A4DA}" type="slidenum">
              <a:rPr lang="en-US" smtClean="0">
                <a:solidFill>
                  <a:srgbClr val="482400"/>
                </a:solidFill>
              </a:rPr>
              <a:pPr>
                <a:defRPr/>
              </a:pPr>
              <a:t>‹#›</a:t>
            </a:fld>
            <a:endParaRPr lang="en-US" dirty="0">
              <a:solidFill>
                <a:srgbClr val="482400"/>
              </a:solidFill>
            </a:endParaRPr>
          </a:p>
        </p:txBody>
      </p:sp>
      <p:pic>
        <p:nvPicPr>
          <p:cNvPr id="1031" name="Picture 7" descr="EXPHORSA"/>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46559678"/>
      </p:ext>
    </p:extLst>
  </p:cSld>
  <p:clrMap bg1="lt1" tx1="dk1" bg2="lt2" tx2="dk2" accent1="accent1" accent2="accent2" accent3="accent3" accent4="accent4" accent5="accent5" accent6="accent6" hlink="hlink" folHlink="folHlink"/>
  <p:sldLayoutIdLst>
    <p:sldLayoutId id="2147486294" r:id="rId1"/>
    <p:sldLayoutId id="2147486295" r:id="rId2"/>
    <p:sldLayoutId id="2147486296" r:id="rId3"/>
    <p:sldLayoutId id="2147486297" r:id="rId4"/>
    <p:sldLayoutId id="2147486298" r:id="rId5"/>
    <p:sldLayoutId id="2147486299" r:id="rId6"/>
    <p:sldLayoutId id="2147486300" r:id="rId7"/>
    <p:sldLayoutId id="2147486301" r:id="rId8"/>
    <p:sldLayoutId id="2147486302" r:id="rId9"/>
    <p:sldLayoutId id="2147486303" r:id="rId10"/>
    <p:sldLayoutId id="2147486304" r:id="rId11"/>
    <p:sldLayoutId id="2147486305" r:id="rId12"/>
    <p:sldLayoutId id="2147486306" r:id="rId13"/>
  </p:sldLayoutIdLst>
  <p:txStyles>
    <p:titleStyle>
      <a:lvl1pPr algn="l" rtl="0" eaLnBrk="0" fontAlgn="base" hangingPunct="0">
        <a:spcBef>
          <a:spcPct val="0"/>
        </a:spcBef>
        <a:spcAft>
          <a:spcPct val="0"/>
        </a:spcAft>
        <a:defRPr sz="4000" b="1" i="0">
          <a:solidFill>
            <a:schemeClr val="tx2"/>
          </a:solidFill>
          <a:latin typeface="Arial" panose="020B0604020202020204" pitchFamily="34" charset="0"/>
          <a:ea typeface="ＭＳ Ｐゴシック" pitchFamily="-112" charset="-128"/>
          <a:cs typeface="Arial" panose="020B0604020202020204" pitchFamily="34" charset="0"/>
        </a:defRPr>
      </a:lvl1pPr>
      <a:lvl2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tx2"/>
        </a:buClr>
        <a:buFont typeface="Wingdings" charset="0"/>
        <a:buChar char="s"/>
        <a:defRPr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tx2"/>
        </a:buClr>
        <a:buFont typeface="Wingdings" charset="0"/>
        <a:buChar char="s"/>
        <a:defRPr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0"/>
            <a:ext cx="9144000" cy="6856413"/>
            <a:chOff x="0" y="0"/>
            <a:chExt cx="5760" cy="4319"/>
          </a:xfrm>
        </p:grpSpPr>
        <p:sp>
          <p:nvSpPr>
            <p:cNvPr id="63385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3386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3386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5371"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63386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5373"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5374"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63386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5376"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63386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5378"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63387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5380"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63387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3387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3387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538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63387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538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63387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3387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63388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539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63388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3388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5393"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63388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539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63388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3388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3388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3389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3389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3389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3389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3389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nvGrpSpPr>
            <p:cNvPr id="15404" name="Group 39"/>
            <p:cNvGrpSpPr>
              <a:grpSpLocks/>
            </p:cNvGrpSpPr>
            <p:nvPr userDrawn="1"/>
          </p:nvGrpSpPr>
          <p:grpSpPr bwMode="auto">
            <a:xfrm>
              <a:off x="0" y="1632"/>
              <a:ext cx="5758" cy="1858"/>
              <a:chOff x="0" y="1632"/>
              <a:chExt cx="5758" cy="1858"/>
            </a:xfrm>
          </p:grpSpPr>
          <p:sp>
            <p:nvSpPr>
              <p:cNvPr id="63389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3389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grpSp>
      <p:sp>
        <p:nvSpPr>
          <p:cNvPr id="63389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3389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3390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63390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63390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effectLst>
                  <a:outerShdw blurRad="38100" dist="38100" dir="2700000" algn="tl">
                    <a:srgbClr val="000000"/>
                  </a:outerShdw>
                </a:effectLst>
                <a:latin typeface="Arial" panose="020B0604020202020204" pitchFamily="34" charset="0"/>
              </a:defRPr>
            </a:lvl1pPr>
          </a:lstStyle>
          <a:p>
            <a:pPr>
              <a:defRPr/>
            </a:pPr>
            <a:fld id="{C30CFB8C-D997-BE4D-BF17-6EA65C7C77AA}"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5810" r:id="rId1"/>
    <p:sldLayoutId id="2147485787" r:id="rId2"/>
    <p:sldLayoutId id="2147485788" r:id="rId3"/>
    <p:sldLayoutId id="2147485789" r:id="rId4"/>
    <p:sldLayoutId id="2147485790" r:id="rId5"/>
    <p:sldLayoutId id="2147485791" r:id="rId6"/>
    <p:sldLayoutId id="2147485792" r:id="rId7"/>
    <p:sldLayoutId id="2147485793" r:id="rId8"/>
    <p:sldLayoutId id="2147485794" r:id="rId9"/>
    <p:sldLayoutId id="2147485795" r:id="rId10"/>
    <p:sldLayoutId id="2147485796"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defRPr/>
            </a:pPr>
            <a:fld id="{C16A198B-9034-4749-8A8D-B90A5F5B90A3}" type="datetimeFigureOut">
              <a:rPr lang="en-US" smtClean="0">
                <a:latin typeface="Calibri" charset="0"/>
              </a:rPr>
              <a:pPr>
                <a:defRPr/>
              </a:pPr>
              <a:t>2/12/24</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smtClean="0">
                <a:latin typeface="Calibri" charset="0"/>
              </a:rPr>
              <a:pPr>
                <a:defRPr/>
              </a:pPr>
              <a:t>‹#›</a:t>
            </a:fld>
            <a:endParaRPr lang="en-US" dirty="0">
              <a:latin typeface="Calibri" charset="0"/>
            </a:endParaRPr>
          </a:p>
        </p:txBody>
      </p:sp>
    </p:spTree>
    <p:extLst>
      <p:ext uri="{BB962C8B-B14F-4D97-AF65-F5344CB8AC3E}">
        <p14:creationId xmlns:p14="http://schemas.microsoft.com/office/powerpoint/2010/main" val="1417109203"/>
      </p:ext>
    </p:extLst>
  </p:cSld>
  <p:clrMap bg1="lt1" tx1="dk1" bg2="lt2" tx2="dk2" accent1="accent1" accent2="accent2" accent3="accent3" accent4="accent4" accent5="accent5" accent6="accent6" hlink="hlink" folHlink="folHlink"/>
  <p:sldLayoutIdLst>
    <p:sldLayoutId id="2147486308" r:id="rId1"/>
    <p:sldLayoutId id="2147486309" r:id="rId2"/>
    <p:sldLayoutId id="2147486310" r:id="rId3"/>
    <p:sldLayoutId id="2147486311" r:id="rId4"/>
    <p:sldLayoutId id="2147486312" r:id="rId5"/>
    <p:sldLayoutId id="2147486313" r:id="rId6"/>
    <p:sldLayoutId id="2147486314" r:id="rId7"/>
    <p:sldLayoutId id="2147486315" r:id="rId8"/>
    <p:sldLayoutId id="2147486316" r:id="rId9"/>
    <p:sldLayoutId id="2147486317" r:id="rId10"/>
    <p:sldLayoutId id="2147486318"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b="1" i="0" dirty="0">
                  <a:solidFill>
                    <a:srgbClr val="FFA27C"/>
                  </a:solidFill>
                  <a:latin typeface="Arial" panose="020B0604020202020204" pitchFamily="34"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grpSp>
      </p:grpSp>
    </p:spTree>
    <p:extLst>
      <p:ext uri="{BB962C8B-B14F-4D97-AF65-F5344CB8AC3E}">
        <p14:creationId xmlns:p14="http://schemas.microsoft.com/office/powerpoint/2010/main" val="348596705"/>
      </p:ext>
    </p:extLst>
  </p:cSld>
  <p:clrMap bg1="dk2" tx1="lt1" bg2="dk1" tx2="lt2" accent1="accent1" accent2="accent2" accent3="accent3" accent4="accent4" accent5="accent5" accent6="accent6" hlink="hlink" folHlink="folHlink"/>
  <p:sldLayoutIdLst>
    <p:sldLayoutId id="2147486320" r:id="rId1"/>
    <p:sldLayoutId id="2147486321" r:id="rId2"/>
    <p:sldLayoutId id="2147486322" r:id="rId3"/>
    <p:sldLayoutId id="2147486323" r:id="rId4"/>
    <p:sldLayoutId id="2147486324" r:id="rId5"/>
    <p:sldLayoutId id="2147486325" r:id="rId6"/>
    <p:sldLayoutId id="2147486326" r:id="rId7"/>
    <p:sldLayoutId id="2147486327" r:id="rId8"/>
    <p:sldLayoutId id="2147486328" r:id="rId9"/>
    <p:sldLayoutId id="2147486329" r:id="rId10"/>
    <p:sldLayoutId id="2147486330" r:id="rId11"/>
    <p:sldLayoutId id="2147486331"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12/02/24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408561250"/>
      </p:ext>
    </p:extLst>
  </p:cSld>
  <p:clrMap bg1="lt1" tx1="dk1" bg2="lt2" tx2="dk2" accent1="accent1" accent2="accent2" accent3="accent3" accent4="accent4" accent5="accent5" accent6="accent6" hlink="hlink" folHlink="folHlink"/>
  <p:sldLayoutIdLst>
    <p:sldLayoutId id="2147486333" r:id="rId1"/>
    <p:sldLayoutId id="2147486334" r:id="rId2"/>
    <p:sldLayoutId id="2147486335" r:id="rId3"/>
    <p:sldLayoutId id="2147486336" r:id="rId4"/>
    <p:sldLayoutId id="2147486337" r:id="rId5"/>
    <p:sldLayoutId id="2147486338" r:id="rId6"/>
    <p:sldLayoutId id="2147486339" r:id="rId7"/>
    <p:sldLayoutId id="2147486340" r:id="rId8"/>
    <p:sldLayoutId id="2147486341" r:id="rId9"/>
    <p:sldLayoutId id="2147486342" r:id="rId10"/>
    <p:sldLayoutId id="2147486343"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1"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2"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3"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37894"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Comic Sans MS"/>
            </a:endParaRPr>
          </a:p>
        </p:txBody>
      </p:sp>
      <p:sp>
        <p:nvSpPr>
          <p:cNvPr id="563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Comic Sans MS"/>
            </a:endParaRPr>
          </a:p>
        </p:txBody>
      </p:sp>
      <p:sp>
        <p:nvSpPr>
          <p:cNvPr id="563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Comic Sans MS" charset="0"/>
              </a:defRPr>
            </a:lvl1pPr>
          </a:lstStyle>
          <a:p>
            <a:pPr defTabSz="914400" fontAlgn="base">
              <a:spcBef>
                <a:spcPct val="0"/>
              </a:spcBef>
              <a:spcAft>
                <a:spcPct val="0"/>
              </a:spcAft>
              <a:defRPr/>
            </a:pPr>
            <a:fld id="{25DA176D-4EF2-3640-B13A-D8B8863704DB}"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983492179"/>
      </p:ext>
    </p:extLst>
  </p:cSld>
  <p:clrMap bg1="lt1" tx1="dk1" bg2="lt2" tx2="dk2" accent1="accent1" accent2="accent2" accent3="accent3" accent4="accent4" accent5="accent5" accent6="accent6" hlink="hlink" folHlink="folHlink"/>
  <p:sldLayoutIdLst>
    <p:sldLayoutId id="2147486345" r:id="rId1"/>
    <p:sldLayoutId id="2147486346" r:id="rId2"/>
    <p:sldLayoutId id="2147486347" r:id="rId3"/>
    <p:sldLayoutId id="2147486348" r:id="rId4"/>
    <p:sldLayoutId id="2147486349" r:id="rId5"/>
    <p:sldLayoutId id="2147486350" r:id="rId6"/>
    <p:sldLayoutId id="2147486351" r:id="rId7"/>
    <p:sldLayoutId id="2147486352" r:id="rId8"/>
    <p:sldLayoutId id="2147486353" r:id="rId9"/>
    <p:sldLayoutId id="2147486354" r:id="rId10"/>
    <p:sldLayoutId id="2147486355"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128"/>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0"/>
            <a:ext cx="8839200" cy="6858000"/>
            <a:chOff x="0" y="0"/>
            <a:chExt cx="5568" cy="4320"/>
          </a:xfrm>
        </p:grpSpPr>
        <p:grpSp>
          <p:nvGrpSpPr>
            <p:cNvPr id="122888" name="Group 3"/>
            <p:cNvGrpSpPr>
              <a:grpSpLocks/>
            </p:cNvGrpSpPr>
            <p:nvPr userDrawn="1"/>
          </p:nvGrpSpPr>
          <p:grpSpPr bwMode="auto">
            <a:xfrm>
              <a:off x="0" y="0"/>
              <a:ext cx="3216" cy="3072"/>
              <a:chOff x="0" y="0"/>
              <a:chExt cx="2928" cy="2784"/>
            </a:xfrm>
          </p:grpSpPr>
          <p:sp>
            <p:nvSpPr>
              <p:cNvPr id="122901"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902"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903"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904"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905"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22889" name="Group 9"/>
            <p:cNvGrpSpPr>
              <a:grpSpLocks/>
            </p:cNvGrpSpPr>
            <p:nvPr userDrawn="1"/>
          </p:nvGrpSpPr>
          <p:grpSpPr bwMode="auto">
            <a:xfrm>
              <a:off x="2016" y="2016"/>
              <a:ext cx="2448" cy="2304"/>
              <a:chOff x="0" y="0"/>
              <a:chExt cx="2928" cy="2784"/>
            </a:xfrm>
          </p:grpSpPr>
          <p:sp>
            <p:nvSpPr>
              <p:cNvPr id="122896"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7"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8"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9"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900"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22890" name="Group 15"/>
            <p:cNvGrpSpPr>
              <a:grpSpLocks/>
            </p:cNvGrpSpPr>
            <p:nvPr userDrawn="1"/>
          </p:nvGrpSpPr>
          <p:grpSpPr bwMode="auto">
            <a:xfrm>
              <a:off x="2832" y="96"/>
              <a:ext cx="2736" cy="2592"/>
              <a:chOff x="0" y="0"/>
              <a:chExt cx="2928" cy="2784"/>
            </a:xfrm>
          </p:grpSpPr>
          <p:sp>
            <p:nvSpPr>
              <p:cNvPr id="122891"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2"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3"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4"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5"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sp>
        <p:nvSpPr>
          <p:cNvPr id="122883"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884"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latin typeface="Times New Roman" charset="0"/>
              </a:defRPr>
            </a:lvl1pPr>
          </a:lstStyle>
          <a:p>
            <a:pPr>
              <a:defRPr/>
            </a:pPr>
            <a:fld id="{F702CF12-1992-C940-9F76-8EB37D5591C0}" type="slidenum">
              <a:rPr lang="en-US"/>
              <a:pPr>
                <a:defRPr/>
              </a:pPr>
              <a:t>‹#›</a:t>
            </a:fld>
            <a:endParaRPr lang="en-US"/>
          </a:p>
        </p:txBody>
      </p:sp>
    </p:spTree>
    <p:extLst>
      <p:ext uri="{BB962C8B-B14F-4D97-AF65-F5344CB8AC3E}">
        <p14:creationId xmlns:p14="http://schemas.microsoft.com/office/powerpoint/2010/main" val="434458779"/>
      </p:ext>
    </p:extLst>
  </p:cSld>
  <p:clrMap bg1="dk2" tx1="lt1" bg2="dk1" tx2="lt2" accent1="accent1" accent2="accent2" accent3="accent3" accent4="accent4" accent5="accent5" accent6="accent6" hlink="hlink" folHlink="folHlink"/>
  <p:sldLayoutIdLst>
    <p:sldLayoutId id="2147486357" r:id="rId1"/>
    <p:sldLayoutId id="2147486358" r:id="rId2"/>
    <p:sldLayoutId id="2147486359" r:id="rId3"/>
    <p:sldLayoutId id="2147486360" r:id="rId4"/>
    <p:sldLayoutId id="2147486361" r:id="rId5"/>
    <p:sldLayoutId id="2147486362" r:id="rId6"/>
    <p:sldLayoutId id="2147486363" r:id="rId7"/>
    <p:sldLayoutId id="2147486364" r:id="rId8"/>
    <p:sldLayoutId id="2147486365" r:id="rId9"/>
    <p:sldLayoutId id="2147486366" r:id="rId10"/>
    <p:sldLayoutId id="214748636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5026" name="Group 2"/>
          <p:cNvGrpSpPr>
            <a:grpSpLocks/>
          </p:cNvGrpSpPr>
          <p:nvPr/>
        </p:nvGrpSpPr>
        <p:grpSpPr bwMode="auto">
          <a:xfrm>
            <a:off x="1" y="3902076"/>
            <a:ext cx="3400425" cy="2949575"/>
            <a:chOff x="0" y="2458"/>
            <a:chExt cx="2142" cy="1858"/>
          </a:xfrm>
        </p:grpSpPr>
        <p:sp>
          <p:nvSpPr>
            <p:cNvPr id="3584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sz="2400" b="1" i="0" dirty="0">
                <a:solidFill>
                  <a:srgbClr val="FFFFFF"/>
                </a:solidFill>
                <a:latin typeface="Arial" panose="020B0604020202020204" pitchFamily="34" charset="0"/>
                <a:ea typeface="ＭＳ Ｐゴシック" pitchFamily="-108" charset="-128"/>
                <a:cs typeface="ＭＳ Ｐゴシック" pitchFamily="-108" charset="-128"/>
              </a:endParaRPr>
            </a:p>
          </p:txBody>
        </p:sp>
        <p:sp>
          <p:nvSpPr>
            <p:cNvPr id="3584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eaLnBrk="0" hangingPunct="0">
                <a:defRPr/>
              </a:pPr>
              <a:endParaRPr lang="en-US" sz="2400" b="1" i="0" dirty="0">
                <a:solidFill>
                  <a:srgbClr val="FFFFFF"/>
                </a:solidFill>
                <a:latin typeface="Arial" panose="020B0604020202020204" pitchFamily="34" charset="0"/>
                <a:ea typeface="ＭＳ Ｐゴシック" pitchFamily="-108" charset="-128"/>
                <a:cs typeface="ＭＳ Ｐゴシック" pitchFamily="-108" charset="-128"/>
              </a:endParaRPr>
            </a:p>
          </p:txBody>
        </p:sp>
        <p:sp>
          <p:nvSpPr>
            <p:cNvPr id="3584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sz="2400" b="1" i="0" dirty="0">
                <a:solidFill>
                  <a:srgbClr val="FFFFFF"/>
                </a:solidFill>
                <a:latin typeface="Arial" panose="020B0604020202020204" pitchFamily="34" charset="0"/>
                <a:ea typeface="ＭＳ Ｐゴシック" pitchFamily="-108" charset="-128"/>
                <a:cs typeface="ＭＳ Ｐゴシック" pitchFamily="-108" charset="-128"/>
              </a:endParaRPr>
            </a:p>
          </p:txBody>
        </p:sp>
        <p:sp>
          <p:nvSpPr>
            <p:cNvPr id="3584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sz="2400" b="1" i="0" dirty="0">
                <a:solidFill>
                  <a:srgbClr val="FFFFFF"/>
                </a:solidFill>
                <a:latin typeface="Arial" panose="020B0604020202020204" pitchFamily="34" charset="0"/>
                <a:ea typeface="ＭＳ Ｐゴシック" pitchFamily="-108" charset="-128"/>
                <a:cs typeface="ＭＳ Ｐゴシック" pitchFamily="-108" charset="-128"/>
              </a:endParaRPr>
            </a:p>
          </p:txBody>
        </p:sp>
        <p:sp>
          <p:nvSpPr>
            <p:cNvPr id="385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2400" b="1" i="0" dirty="0">
                <a:solidFill>
                  <a:srgbClr val="FFFFFF"/>
                </a:solidFill>
                <a:latin typeface="Arial" panose="020B0604020202020204" pitchFamily="34" charset="0"/>
              </a:endParaRPr>
            </a:p>
          </p:txBody>
        </p:sp>
        <p:sp>
          <p:nvSpPr>
            <p:cNvPr id="385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2400" b="1" i="0" dirty="0">
                <a:solidFill>
                  <a:srgbClr val="FFFFFF"/>
                </a:solidFill>
                <a:latin typeface="Arial" panose="020B0604020202020204" pitchFamily="34" charset="0"/>
              </a:endParaRPr>
            </a:p>
          </p:txBody>
        </p:sp>
        <p:sp>
          <p:nvSpPr>
            <p:cNvPr id="385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2400" b="1" i="0" dirty="0">
                <a:solidFill>
                  <a:srgbClr val="FFFFFF"/>
                </a:solidFill>
                <a:latin typeface="Arial" panose="020B0604020202020204" pitchFamily="34" charset="0"/>
              </a:endParaRPr>
            </a:p>
          </p:txBody>
        </p:sp>
      </p:grpSp>
      <p:sp>
        <p:nvSpPr>
          <p:cNvPr id="35850" name="Rectangle 10"/>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5851" name="Rectangle 11"/>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852"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b="1" i="0">
                <a:solidFill>
                  <a:srgbClr val="FFFFFF"/>
                </a:solidFill>
                <a:effectLst>
                  <a:outerShdw blurRad="38100" dist="38100" dir="2700000" algn="tl">
                    <a:srgbClr val="010199"/>
                  </a:outerShdw>
                </a:effectLst>
                <a:latin typeface="Arial" panose="020B0604020202020204" pitchFamily="34" charset="0"/>
                <a:ea typeface="ＭＳ Ｐゴシック" pitchFamily="-108" charset="-128"/>
                <a:cs typeface="ＭＳ Ｐゴシック" pitchFamily="-108" charset="-128"/>
              </a:defRPr>
            </a:lvl1pPr>
          </a:lstStyle>
          <a:p>
            <a:pPr>
              <a:defRPr/>
            </a:pPr>
            <a:endParaRPr lang="en-US" dirty="0"/>
          </a:p>
        </p:txBody>
      </p:sp>
      <p:sp>
        <p:nvSpPr>
          <p:cNvPr id="35853"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effectLst>
                  <a:outerShdw blurRad="38100" dist="38100" dir="2700000" algn="tl">
                    <a:srgbClr val="010199"/>
                  </a:outerShdw>
                </a:effectLst>
                <a:latin typeface="Arial" panose="020B0604020202020204" pitchFamily="34" charset="0"/>
                <a:ea typeface="ＭＳ Ｐゴシック" pitchFamily="-108" charset="-128"/>
                <a:cs typeface="ＭＳ Ｐゴシック" pitchFamily="-108" charset="-128"/>
              </a:defRPr>
            </a:lvl1pPr>
          </a:lstStyle>
          <a:p>
            <a:pPr>
              <a:defRPr/>
            </a:pPr>
            <a:endParaRPr lang="en-US" dirty="0"/>
          </a:p>
        </p:txBody>
      </p:sp>
      <p:sp>
        <p:nvSpPr>
          <p:cNvPr id="35854"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solidFill>
                  <a:srgbClr val="FFFFFF"/>
                </a:solidFill>
                <a:effectLst>
                  <a:outerShdw blurRad="38100" dist="38100" dir="2700000" algn="tl">
                    <a:srgbClr val="010199"/>
                  </a:outerShdw>
                </a:effectLst>
                <a:latin typeface="Arial" panose="020B0604020202020204" pitchFamily="34" charset="0"/>
              </a:defRPr>
            </a:lvl1pPr>
          </a:lstStyle>
          <a:p>
            <a:pPr>
              <a:defRPr/>
            </a:pPr>
            <a:fld id="{2882AF80-7F88-EF4C-9BC6-63B19987D881}" type="slidenum">
              <a:rPr lang="en-US" smtClean="0"/>
              <a:pPr>
                <a:defRPr/>
              </a:pPr>
              <a:t>‹#›</a:t>
            </a:fld>
            <a:endParaRPr lang="en-US" dirty="0"/>
          </a:p>
        </p:txBody>
      </p:sp>
    </p:spTree>
    <p:extLst>
      <p:ext uri="{BB962C8B-B14F-4D97-AF65-F5344CB8AC3E}">
        <p14:creationId xmlns:p14="http://schemas.microsoft.com/office/powerpoint/2010/main" val="3658685971"/>
      </p:ext>
    </p:extLst>
  </p:cSld>
  <p:clrMap bg1="dk2" tx1="lt1" bg2="dk1" tx2="lt2" accent1="accent1" accent2="accent2" accent3="accent3" accent4="accent4" accent5="accent5" accent6="accent6" hlink="hlink" folHlink="folHlink"/>
  <p:sldLayoutIdLst>
    <p:sldLayoutId id="2147486397" r:id="rId1"/>
    <p:sldLayoutId id="2147486398" r:id="rId2"/>
    <p:sldLayoutId id="2147486399" r:id="rId3"/>
    <p:sldLayoutId id="2147486400" r:id="rId4"/>
    <p:sldLayoutId id="2147486401" r:id="rId5"/>
    <p:sldLayoutId id="2147486402" r:id="rId6"/>
    <p:sldLayoutId id="2147486403" r:id="rId7"/>
    <p:sldLayoutId id="2147486404" r:id="rId8"/>
    <p:sldLayoutId id="2147486405" r:id="rId9"/>
    <p:sldLayoutId id="2147486406" r:id="rId10"/>
    <p:sldLayoutId id="2147486407"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FFFFFF"/>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charset="0"/>
          <a:cs typeface="Geneva" pitchFamily="24"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Geneva" pitchFamily="-108" charset="-128"/>
          <a:cs typeface="Geneva" pitchFamily="24"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Geneva" pitchFamily="-108" charset="-128"/>
          <a:cs typeface="Geneva" pitchFamily="24"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03FA534B-F817-E343-8950-FBAA49A7E2D1}" type="slidenum">
              <a:rPr lang="en-US" smtClean="0"/>
              <a:pPr>
                <a:defRPr/>
              </a:pPr>
              <a:t>‹#›</a:t>
            </a:fld>
            <a:endParaRPr lang="en-US" dirty="0"/>
          </a:p>
        </p:txBody>
      </p:sp>
    </p:spTree>
    <p:extLst>
      <p:ext uri="{BB962C8B-B14F-4D97-AF65-F5344CB8AC3E}">
        <p14:creationId xmlns:p14="http://schemas.microsoft.com/office/powerpoint/2010/main" val="1762101112"/>
      </p:ext>
    </p:extLst>
  </p:cSld>
  <p:clrMap bg1="lt1" tx1="dk1" bg2="lt2" tx2="dk2" accent1="accent1" accent2="accent2" accent3="accent3" accent4="accent4" accent5="accent5" accent6="accent6" hlink="hlink" folHlink="folHlink"/>
  <p:sldLayoutIdLst>
    <p:sldLayoutId id="2147486409" r:id="rId1"/>
    <p:sldLayoutId id="2147486410" r:id="rId2"/>
    <p:sldLayoutId id="2147486411" r:id="rId3"/>
    <p:sldLayoutId id="2147486412" r:id="rId4"/>
    <p:sldLayoutId id="2147486413" r:id="rId5"/>
    <p:sldLayoutId id="2147486414" r:id="rId6"/>
    <p:sldLayoutId id="2147486415" r:id="rId7"/>
    <p:sldLayoutId id="2147486416" r:id="rId8"/>
    <p:sldLayoutId id="2147486417" r:id="rId9"/>
    <p:sldLayoutId id="2147486418" r:id="rId10"/>
    <p:sldLayoutId id="2147486419" r:id="rId11"/>
    <p:sldLayoutId id="2147486420"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pitchFamily="-105" charset="-128"/>
                <a:cs typeface="ＭＳ Ｐゴシック" pitchFamily="-105" charset="-128"/>
              </a:defRPr>
            </a:lvl1pPr>
          </a:lstStyle>
          <a:p>
            <a:pPr>
              <a:defRPr/>
            </a:pPr>
            <a:endParaRPr lang="en-US" dirty="0">
              <a:solidFill>
                <a:srgbClr val="000000"/>
              </a:solidFill>
            </a:endParaRPr>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pitchFamily="-105" charset="-128"/>
                <a:cs typeface="ＭＳ Ｐゴシック" pitchFamily="-105" charset="-128"/>
              </a:defRPr>
            </a:lvl1pPr>
          </a:lstStyle>
          <a:p>
            <a:pPr>
              <a:defRPr/>
            </a:pPr>
            <a:endParaRPr lang="en-US" dirty="0">
              <a:solidFill>
                <a:srgbClr val="000000"/>
              </a:solidFill>
            </a:endParaRPr>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04E63FA0-A986-304D-91A7-3563E621049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00207127"/>
      </p:ext>
    </p:extLst>
  </p:cSld>
  <p:clrMap bg1="lt1" tx1="dk1" bg2="lt2" tx2="dk2" accent1="accent1" accent2="accent2" accent3="accent3" accent4="accent4" accent5="accent5" accent6="accent6" hlink="hlink" folHlink="folHlink"/>
  <p:sldLayoutIdLst>
    <p:sldLayoutId id="2147486422" r:id="rId1"/>
    <p:sldLayoutId id="2147486423" r:id="rId2"/>
    <p:sldLayoutId id="2147486424" r:id="rId3"/>
    <p:sldLayoutId id="2147486425" r:id="rId4"/>
    <p:sldLayoutId id="2147486426" r:id="rId5"/>
    <p:sldLayoutId id="2147486427" r:id="rId6"/>
    <p:sldLayoutId id="2147486428" r:id="rId7"/>
    <p:sldLayoutId id="2147486429" r:id="rId8"/>
    <p:sldLayoutId id="2147486430" r:id="rId9"/>
    <p:sldLayoutId id="2147486431" r:id="rId10"/>
    <p:sldLayoutId id="214748643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rebuchet MS" pitchFamily="-112" charset="0"/>
                <a:ea typeface="+mn-ea"/>
                <a:cs typeface="+mn-cs"/>
              </a:defRPr>
            </a:lvl1pPr>
          </a:lstStyle>
          <a:p>
            <a:pPr eaLnBrk="0" hangingPunct="0">
              <a:defRPr/>
            </a:pPr>
            <a:endParaRPr lang="en-US">
              <a:solidFill>
                <a:srgbClr val="000000"/>
              </a:solidFill>
              <a:ea typeface="Osaka"/>
              <a:cs typeface="Osaka"/>
            </a:endParaRPr>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112" charset="0"/>
                <a:ea typeface="+mn-ea"/>
                <a:cs typeface="+mn-cs"/>
              </a:defRPr>
            </a:lvl1pPr>
          </a:lstStyle>
          <a:p>
            <a:pPr algn="ctr" eaLnBrk="0" hangingPunct="0">
              <a:defRPr/>
            </a:pPr>
            <a:endParaRPr lang="en-US">
              <a:solidFill>
                <a:srgbClr val="000000"/>
              </a:solidFill>
              <a:ea typeface="Osaka"/>
              <a:cs typeface="Osaka"/>
            </a:endParaRPr>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eaLnBrk="0" hangingPunct="0">
              <a:defRPr/>
            </a:pPr>
            <a:fld id="{0D01A936-1228-CA41-8BF7-5DFAD1FA2BB9}" type="slidenum">
              <a:rPr lang="en-US">
                <a:solidFill>
                  <a:srgbClr val="000000"/>
                </a:solidFill>
                <a:ea typeface="Osaka" charset="0"/>
                <a:cs typeface="Osaka" charset="0"/>
              </a:rPr>
              <a:pPr eaLnBrk="0" hangingPunct="0">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1507872352"/>
      </p:ext>
    </p:extLst>
  </p:cSld>
  <p:clrMap bg1="lt1" tx1="dk1" bg2="lt2" tx2="dk2" accent1="accent1" accent2="accent2" accent3="accent3" accent4="accent4" accent5="accent5" accent6="accent6" hlink="hlink" folHlink="folHlink"/>
  <p:sldLayoutIdLst>
    <p:sldLayoutId id="2147486434" r:id="rId1"/>
    <p:sldLayoutId id="2147486435" r:id="rId2"/>
    <p:sldLayoutId id="2147486436" r:id="rId3"/>
    <p:sldLayoutId id="2147486437" r:id="rId4"/>
    <p:sldLayoutId id="2147486438" r:id="rId5"/>
    <p:sldLayoutId id="2147486439" r:id="rId6"/>
    <p:sldLayoutId id="2147486440" r:id="rId7"/>
    <p:sldLayoutId id="2147486441" r:id="rId8"/>
    <p:sldLayoutId id="2147486442" r:id="rId9"/>
    <p:sldLayoutId id="2147486443" r:id="rId10"/>
    <p:sldLayoutId id="214748644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F00F2F74-4E21-2747-B3CA-411D895AB008}" type="slidenum">
              <a:rPr lang="en-US"/>
              <a:pPr>
                <a:defRPr/>
              </a:pPr>
              <a:t>‹#›</a:t>
            </a:fld>
            <a:endParaRPr lang="en-US"/>
          </a:p>
        </p:txBody>
      </p:sp>
    </p:spTree>
    <p:extLst>
      <p:ext uri="{BB962C8B-B14F-4D97-AF65-F5344CB8AC3E}">
        <p14:creationId xmlns:p14="http://schemas.microsoft.com/office/powerpoint/2010/main" val="905625431"/>
      </p:ext>
    </p:extLst>
  </p:cSld>
  <p:clrMap bg1="lt1" tx1="dk1" bg2="lt2" tx2="dk2" accent1="accent1" accent2="accent2" accent3="accent3" accent4="accent4" accent5="accent5" accent6="accent6" hlink="hlink" folHlink="folHlink"/>
  <p:sldLayoutIdLst>
    <p:sldLayoutId id="2147486446" r:id="rId1"/>
    <p:sldLayoutId id="2147486447" r:id="rId2"/>
    <p:sldLayoutId id="2147486448" r:id="rId3"/>
    <p:sldLayoutId id="2147486449" r:id="rId4"/>
    <p:sldLayoutId id="2147486450" r:id="rId5"/>
    <p:sldLayoutId id="2147486451" r:id="rId6"/>
    <p:sldLayoutId id="2147486452" r:id="rId7"/>
    <p:sldLayoutId id="2147486453" r:id="rId8"/>
    <p:sldLayoutId id="2147486454" r:id="rId9"/>
    <p:sldLayoutId id="2147486455" r:id="rId10"/>
    <p:sldLayoutId id="214748645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76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76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76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07BC6420-5CBD-994E-930C-DB2BE84E9538}"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5811" r:id="rId1"/>
    <p:sldLayoutId id="2147485812" r:id="rId2"/>
    <p:sldLayoutId id="2147485813" r:id="rId3"/>
    <p:sldLayoutId id="2147485814" r:id="rId4"/>
    <p:sldLayoutId id="2147485815" r:id="rId5"/>
    <p:sldLayoutId id="2147485816" r:id="rId6"/>
    <p:sldLayoutId id="2147485817" r:id="rId7"/>
    <p:sldLayoutId id="2147485818" r:id="rId8"/>
    <p:sldLayoutId id="2147485819" r:id="rId9"/>
    <p:sldLayoutId id="2147485820"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solidFill>
                  <a:srgbClr val="000000"/>
                </a:solidFill>
                <a:latin typeface="Times New Roman" charset="0"/>
              </a:defRPr>
            </a:lvl1pPr>
          </a:lstStyle>
          <a:p>
            <a:pPr>
              <a:defRPr/>
            </a:pPr>
            <a:fld id="{3528EDAE-F66A-9B40-9045-505ED545A27A}" type="slidenum">
              <a:rPr lang="en-US"/>
              <a:pPr>
                <a:defRPr/>
              </a:pPr>
              <a:t>‹#›</a:t>
            </a:fld>
            <a:endParaRPr lang="en-US"/>
          </a:p>
        </p:txBody>
      </p:sp>
    </p:spTree>
    <p:extLst>
      <p:ext uri="{BB962C8B-B14F-4D97-AF65-F5344CB8AC3E}">
        <p14:creationId xmlns:p14="http://schemas.microsoft.com/office/powerpoint/2010/main" val="143406021"/>
      </p:ext>
    </p:extLst>
  </p:cSld>
  <p:clrMap bg1="lt1" tx1="dk1" bg2="lt2" tx2="dk2" accent1="accent1" accent2="accent2" accent3="accent3" accent4="accent4" accent5="accent5" accent6="accent6" hlink="hlink" folHlink="folHlink"/>
  <p:sldLayoutIdLst>
    <p:sldLayoutId id="2147486458" r:id="rId1"/>
    <p:sldLayoutId id="2147486459" r:id="rId2"/>
    <p:sldLayoutId id="2147486460" r:id="rId3"/>
    <p:sldLayoutId id="2147486461" r:id="rId4"/>
    <p:sldLayoutId id="2147486462" r:id="rId5"/>
    <p:sldLayoutId id="2147486463" r:id="rId6"/>
    <p:sldLayoutId id="2147486464" r:id="rId7"/>
    <p:sldLayoutId id="2147486465" r:id="rId8"/>
    <p:sldLayoutId id="2147486466" r:id="rId9"/>
    <p:sldLayoutId id="2147486467" r:id="rId10"/>
    <p:sldLayoutId id="2147486468" r:id="rId11"/>
    <p:sldLayoutId id="2147486469" r:id="rId12"/>
    <p:sldLayoutId id="2147486470"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eaLnBrk="1" hangingPunct="1">
              <a:defRPr/>
            </a:pPr>
            <a:fld id="{FB0B9765-6576-D64E-BBEA-8425F2B59787}" type="slidenum">
              <a:rPr lang="en-GB"/>
              <a:pPr defTabSz="449263" eaLnBrk="1" hangingPunct="1">
                <a:defRPr/>
              </a:pPr>
              <a:t>‹#›</a:t>
            </a:fld>
            <a:endParaRPr lang="en-GB"/>
          </a:p>
        </p:txBody>
      </p:sp>
    </p:spTree>
    <p:extLst>
      <p:ext uri="{BB962C8B-B14F-4D97-AF65-F5344CB8AC3E}">
        <p14:creationId xmlns:p14="http://schemas.microsoft.com/office/powerpoint/2010/main" val="3558989021"/>
      </p:ext>
    </p:extLst>
  </p:cSld>
  <p:clrMap bg1="lt1" tx1="dk1" bg2="lt2" tx2="dk2" accent1="accent1" accent2="accent2" accent3="accent3" accent4="accent4" accent5="accent5" accent6="accent6" hlink="hlink" folHlink="folHlink"/>
  <p:sldLayoutIdLst>
    <p:sldLayoutId id="2147486472"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69907471"/>
      </p:ext>
    </p:extLst>
  </p:cSld>
  <p:clrMap bg1="lt1" tx1="dk1" bg2="lt2" tx2="dk2" accent1="accent1" accent2="accent2" accent3="accent3" accent4="accent4" accent5="accent5" accent6="accent6" hlink="hlink" folHlink="folHlink"/>
  <p:sldLayoutIdLst>
    <p:sldLayoutId id="2147486474" r:id="rId1"/>
    <p:sldLayoutId id="2147486475" r:id="rId2"/>
    <p:sldLayoutId id="2147486476" r:id="rId3"/>
    <p:sldLayoutId id="2147486477" r:id="rId4"/>
    <p:sldLayoutId id="2147486478" r:id="rId5"/>
    <p:sldLayoutId id="2147486479" r:id="rId6"/>
    <p:sldLayoutId id="2147486480" r:id="rId7"/>
    <p:sldLayoutId id="2147486481" r:id="rId8"/>
    <p:sldLayoutId id="2147486482" r:id="rId9"/>
    <p:sldLayoutId id="2147486483" r:id="rId10"/>
    <p:sldLayoutId id="2147486484" r:id="rId11"/>
    <p:sldLayoutId id="2147486485" r:id="rId12"/>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55604558"/>
      </p:ext>
    </p:extLst>
  </p:cSld>
  <p:clrMap bg1="lt1" tx1="dk1" bg2="lt2" tx2="dk2" accent1="accent1" accent2="accent2" accent3="accent3" accent4="accent4" accent5="accent5" accent6="accent6" hlink="hlink" folHlink="folHlink"/>
  <p:sldLayoutIdLst>
    <p:sldLayoutId id="2147486487" r:id="rId1"/>
    <p:sldLayoutId id="2147486488" r:id="rId2"/>
    <p:sldLayoutId id="2147486489" r:id="rId3"/>
    <p:sldLayoutId id="2147486490" r:id="rId4"/>
    <p:sldLayoutId id="2147486491" r:id="rId5"/>
    <p:sldLayoutId id="2147486492" r:id="rId6"/>
    <p:sldLayoutId id="2147486493" r:id="rId7"/>
    <p:sldLayoutId id="2147486494" r:id="rId8"/>
    <p:sldLayoutId id="2147486495" r:id="rId9"/>
    <p:sldLayoutId id="2147486496" r:id="rId10"/>
    <p:sldLayoutId id="2147486497" r:id="rId11"/>
    <p:sldLayoutId id="2147486498" r:id="rId12"/>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37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34891D9-AE5C-B849-BAAE-D85D40BDD634}" type="slidenum">
              <a:rPr lang="en-US"/>
              <a:pPr>
                <a:defRPr/>
              </a:pPr>
              <a:t>‹#›</a:t>
            </a:fld>
            <a:endParaRPr lang="en-US"/>
          </a:p>
        </p:txBody>
      </p:sp>
    </p:spTree>
    <p:extLst>
      <p:ext uri="{BB962C8B-B14F-4D97-AF65-F5344CB8AC3E}">
        <p14:creationId xmlns:p14="http://schemas.microsoft.com/office/powerpoint/2010/main" val="3360385637"/>
      </p:ext>
    </p:extLst>
  </p:cSld>
  <p:clrMap bg1="lt1" tx1="dk1" bg2="lt2" tx2="dk2" accent1="accent1" accent2="accent2" accent3="accent3" accent4="accent4" accent5="accent5" accent6="accent6" hlink="hlink" folHlink="folHlink"/>
  <p:sldLayoutIdLst>
    <p:sldLayoutId id="2147486500" r:id="rId1"/>
    <p:sldLayoutId id="2147486501" r:id="rId2"/>
    <p:sldLayoutId id="2147486502" r:id="rId3"/>
    <p:sldLayoutId id="2147486503" r:id="rId4"/>
    <p:sldLayoutId id="2147486504" r:id="rId5"/>
    <p:sldLayoutId id="2147486505" r:id="rId6"/>
    <p:sldLayoutId id="2147486506" r:id="rId7"/>
    <p:sldLayoutId id="2147486507" r:id="rId8"/>
    <p:sldLayoutId id="2147486508" r:id="rId9"/>
    <p:sldLayoutId id="2147486509" r:id="rId10"/>
    <p:sldLayoutId id="2147486510" r:id="rId11"/>
    <p:sldLayoutId id="2147486511" r:id="rId12"/>
    <p:sldLayoutId id="214748651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0402"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latin typeface="Arial" panose="020B0604020202020204" pitchFamily="34" charset="0"/>
              </a:defRPr>
            </a:lvl1pPr>
          </a:lstStyle>
          <a:p>
            <a:pPr>
              <a:defRPr/>
            </a:pPr>
            <a:fld id="{A0A56493-1F1B-804F-B5EE-9D2C0D2187E3}" type="datetime1">
              <a:rPr lang="en-US" smtClean="0">
                <a:solidFill>
                  <a:srgbClr val="FFFFFF"/>
                </a:solidFill>
              </a:rPr>
              <a:pPr>
                <a:defRPr/>
              </a:pPr>
              <a:t>2/12/24</a:t>
            </a:fld>
            <a:endParaRPr lang="en-US" dirty="0">
              <a:solidFill>
                <a:srgbClr val="FFFFFF"/>
              </a:solidFill>
            </a:endParaRPr>
          </a:p>
        </p:txBody>
      </p:sp>
      <p:sp>
        <p:nvSpPr>
          <p:cNvPr id="230403"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latin typeface="Arial" panose="020B0604020202020204" pitchFamily="34" charset="0"/>
              </a:defRPr>
            </a:lvl1pPr>
          </a:lstStyle>
          <a:p>
            <a:pPr>
              <a:defRPr/>
            </a:pPr>
            <a:fld id="{F86F8342-48F6-9C40-BAF7-942A8789040A}" type="slidenum">
              <a:rPr lang="en-US" smtClean="0">
                <a:solidFill>
                  <a:srgbClr val="FFFFFF"/>
                </a:solidFill>
              </a:rPr>
              <a:pPr>
                <a:defRPr/>
              </a:pPr>
              <a:t>‹#›</a:t>
            </a:fld>
            <a:endParaRPr lang="en-US" dirty="0">
              <a:solidFill>
                <a:srgbClr val="FFFFFF"/>
              </a:solidFill>
            </a:endParaRPr>
          </a:p>
        </p:txBody>
      </p:sp>
      <p:grpSp>
        <p:nvGrpSpPr>
          <p:cNvPr id="13316" name="Group 1028"/>
          <p:cNvGrpSpPr>
            <a:grpSpLocks/>
          </p:cNvGrpSpPr>
          <p:nvPr/>
        </p:nvGrpSpPr>
        <p:grpSpPr bwMode="auto">
          <a:xfrm>
            <a:off x="0" y="0"/>
            <a:ext cx="9140825" cy="6850063"/>
            <a:chOff x="0" y="0"/>
            <a:chExt cx="5758" cy="4315"/>
          </a:xfrm>
        </p:grpSpPr>
        <p:grpSp>
          <p:nvGrpSpPr>
            <p:cNvPr id="13320" name="Group 1029"/>
            <p:cNvGrpSpPr>
              <a:grpSpLocks/>
            </p:cNvGrpSpPr>
            <p:nvPr userDrawn="1"/>
          </p:nvGrpSpPr>
          <p:grpSpPr bwMode="auto">
            <a:xfrm>
              <a:off x="1728" y="2230"/>
              <a:ext cx="4027" cy="2085"/>
              <a:chOff x="1728" y="2230"/>
              <a:chExt cx="4027" cy="2085"/>
            </a:xfrm>
          </p:grpSpPr>
          <p:sp>
            <p:nvSpPr>
              <p:cNvPr id="230406"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230407"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230408"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1332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30410"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grpSp>
        <p:sp>
          <p:nvSpPr>
            <p:cNvPr id="230411"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13322" name="Freeform 1036"/>
            <p:cNvSpPr>
              <a:spLocks/>
            </p:cNvSpPr>
            <p:nvPr/>
          </p:nvSpPr>
          <p:spPr bwMode="hidden">
            <a:xfrm>
              <a:off x="0" y="0"/>
              <a:ext cx="5758" cy="1776"/>
            </a:xfrm>
            <a:custGeom>
              <a:avLst/>
              <a:gdLst>
                <a:gd name="T0" fmla="*/ 0 w 5740"/>
                <a:gd name="T1" fmla="*/ 0 h 1906"/>
                <a:gd name="T2" fmla="*/ 0 w 5740"/>
                <a:gd name="T3" fmla="*/ 129 h 1906"/>
                <a:gd name="T4" fmla="*/ 6465 w 5740"/>
                <a:gd name="T5" fmla="*/ 129 h 1906"/>
                <a:gd name="T6" fmla="*/ 64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grpSp>
      <p:sp>
        <p:nvSpPr>
          <p:cNvPr id="230413"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0414"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latin typeface="Arial" panose="020B0604020202020204" pitchFamily="34" charset="0"/>
                <a:ea typeface="+mn-ea"/>
                <a:cs typeface="+mn-cs"/>
              </a:defRPr>
            </a:lvl1pPr>
          </a:lstStyle>
          <a:p>
            <a:pPr>
              <a:defRPr/>
            </a:pPr>
            <a:endParaRPr lang="en-US" dirty="0">
              <a:solidFill>
                <a:srgbClr val="FFFFFF"/>
              </a:solidFill>
            </a:endParaRPr>
          </a:p>
        </p:txBody>
      </p:sp>
      <p:sp>
        <p:nvSpPr>
          <p:cNvPr id="230415"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5635687"/>
      </p:ext>
    </p:extLst>
  </p:cSld>
  <p:clrMap bg1="dk2" tx1="lt1" bg2="dk1" tx2="lt2" accent1="accent1" accent2="accent2" accent3="accent3" accent4="accent4" accent5="accent5" accent6="accent6" hlink="hlink" folHlink="folHlink"/>
  <p:sldLayoutIdLst>
    <p:sldLayoutId id="2147486514" r:id="rId1"/>
    <p:sldLayoutId id="2147486515" r:id="rId2"/>
    <p:sldLayoutId id="2147486516" r:id="rId3"/>
    <p:sldLayoutId id="2147486517" r:id="rId4"/>
    <p:sldLayoutId id="2147486518" r:id="rId5"/>
    <p:sldLayoutId id="2147486519" r:id="rId6"/>
    <p:sldLayoutId id="2147486520" r:id="rId7"/>
    <p:sldLayoutId id="2147486521" r:id="rId8"/>
    <p:sldLayoutId id="2147486522" r:id="rId9"/>
    <p:sldLayoutId id="2147486523" r:id="rId10"/>
    <p:sldLayoutId id="2147486524"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24" charset="-128"/>
          <a:cs typeface="ＭＳ Ｐゴシック" pitchFamily="24"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938CEE94-DBD3-484C-AEAC-BC368BDC4034}" type="slidenum">
              <a:rPr lang="en-US">
                <a:solidFill>
                  <a:srgbClr val="EAEAEA"/>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38258996"/>
      </p:ext>
    </p:extLst>
  </p:cSld>
  <p:clrMap bg1="dk2" tx1="lt1" bg2="dk1" tx2="lt2" accent1="accent1" accent2="accent2" accent3="accent3" accent4="accent4" accent5="accent5" accent6="accent6" hlink="hlink" folHlink="folHlink"/>
  <p:sldLayoutIdLst>
    <p:sldLayoutId id="2147486526" r:id="rId1"/>
    <p:sldLayoutId id="2147486527" r:id="rId2"/>
    <p:sldLayoutId id="2147486528" r:id="rId3"/>
    <p:sldLayoutId id="2147486529" r:id="rId4"/>
    <p:sldLayoutId id="2147486530" r:id="rId5"/>
    <p:sldLayoutId id="2147486531" r:id="rId6"/>
    <p:sldLayoutId id="2147486532" r:id="rId7"/>
    <p:sldLayoutId id="2147486533" r:id="rId8"/>
    <p:sldLayoutId id="2147486534" r:id="rId9"/>
    <p:sldLayoutId id="2147486535" r:id="rId10"/>
    <p:sldLayoutId id="2147486536" r:id="rId11"/>
    <p:sldLayoutId id="2147486537" r:id="rId12"/>
  </p:sldLayoutIdLst>
  <p:txStyles>
    <p:titleStyle>
      <a:lvl1pPr algn="ctr" rtl="0" eaLnBrk="0" fontAlgn="base" hangingPunct="0">
        <a:spcBef>
          <a:spcPct val="0"/>
        </a:spcBef>
        <a:spcAft>
          <a:spcPct val="0"/>
        </a:spcAft>
        <a:defRPr sz="40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marL="742950" indent="-285750" algn="l" rtl="0" eaLnBrk="0" fontAlgn="base" hangingPunct="0">
        <a:spcBef>
          <a:spcPct val="20000"/>
        </a:spcBef>
        <a:spcAft>
          <a:spcPct val="0"/>
        </a:spcAft>
        <a:buClr>
          <a:schemeClr val="hlink"/>
        </a:buClr>
        <a:buSzPct val="110000"/>
        <a:buChar char="•"/>
        <a:defRPr sz="2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lr>
          <a:schemeClr val="folHlink"/>
        </a:buClr>
        <a:buSzPct val="110000"/>
        <a:buChar char="•"/>
        <a:defRPr sz="2000"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lr>
          <a:schemeClr val="tx1"/>
        </a:buClr>
        <a:buChar char="•"/>
        <a:defRPr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kumimoji="0" sz="1400" b="0">
                <a:solidFill>
                  <a:srgbClr val="FFFFFF"/>
                </a:solidFill>
                <a:latin typeface="Times" pitchFamily="-112" charset="0"/>
                <a:ea typeface="+mn-ea"/>
                <a:cs typeface="+mn-cs"/>
              </a:defRPr>
            </a:lvl1pPr>
          </a:lstStyle>
          <a:p>
            <a:pPr defTabSz="914400" eaLnBrk="0" fontAlgn="base" hangingPunct="0">
              <a:spcAft>
                <a:spcPct val="0"/>
              </a:spcAft>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kumimoji="0" sz="1400" b="0">
                <a:solidFill>
                  <a:srgbClr val="FFFFFF"/>
                </a:solidFill>
                <a:latin typeface="Times" pitchFamily="-112" charset="0"/>
                <a:ea typeface="+mn-ea"/>
                <a:cs typeface="+mn-cs"/>
              </a:defRPr>
            </a:lvl1pPr>
          </a:lstStyle>
          <a:p>
            <a:pPr defTabSz="914400" eaLnBrk="0" fontAlgn="base" hangingPunct="0">
              <a:spcAft>
                <a:spcPct val="0"/>
              </a:spcAft>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kumimoji="0" sz="1400" b="0">
                <a:solidFill>
                  <a:srgbClr val="FFFFFF"/>
                </a:solidFill>
                <a:latin typeface="Times" charset="0"/>
              </a:defRPr>
            </a:lvl1pPr>
          </a:lstStyle>
          <a:p>
            <a:pPr defTabSz="914400" eaLnBrk="0" fontAlgn="base" hangingPunct="0">
              <a:spcAft>
                <a:spcPct val="0"/>
              </a:spcAft>
              <a:defRPr/>
            </a:pPr>
            <a:fld id="{6FF00AAE-65D8-7E41-84DA-C5F77D92117F}" type="slidenum">
              <a:rPr lang="en-US">
                <a:ea typeface="ＭＳ Ｐゴシック" charset="0"/>
                <a:cs typeface="ＭＳ Ｐゴシック" charset="0"/>
              </a:rPr>
              <a:pPr defTabSz="914400" eaLnBrk="0" fontAlgn="base" hangingPunct="0">
                <a:spcAft>
                  <a:spcPct val="0"/>
                </a:spcAft>
                <a:defRPr/>
              </a:pPr>
              <a:t>‹#›</a:t>
            </a:fld>
            <a:endParaRPr lang="en-US">
              <a:ea typeface="ＭＳ Ｐゴシック" charset="0"/>
              <a:cs typeface="ＭＳ Ｐゴシック" charset="0"/>
            </a:endParaRPr>
          </a:p>
        </p:txBody>
      </p:sp>
      <p:grpSp>
        <p:nvGrpSpPr>
          <p:cNvPr id="74759"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sp>
        <p:nvSpPr>
          <p:cNvPr id="74760"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26668558"/>
      </p:ext>
    </p:extLst>
  </p:cSld>
  <p:clrMap bg1="dk2" tx1="lt1" bg2="dk1" tx2="lt2" accent1="accent1" accent2="accent2" accent3="accent3" accent4="accent4" accent5="accent5" accent6="accent6" hlink="hlink" folHlink="folHlink"/>
  <p:sldLayoutIdLst>
    <p:sldLayoutId id="2147486539" r:id="rId1"/>
    <p:sldLayoutId id="2147486540" r:id="rId2"/>
    <p:sldLayoutId id="2147486541" r:id="rId3"/>
    <p:sldLayoutId id="2147486542" r:id="rId4"/>
    <p:sldLayoutId id="2147486543" r:id="rId5"/>
    <p:sldLayoutId id="2147486544" r:id="rId6"/>
    <p:sldLayoutId id="2147486545" r:id="rId7"/>
    <p:sldLayoutId id="2147486546" r:id="rId8"/>
    <p:sldLayoutId id="2147486547" r:id="rId9"/>
    <p:sldLayoutId id="2147486548" r:id="rId10"/>
    <p:sldLayoutId id="2147486549"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effectLst/>
                <a:latin typeface="Times New Roman"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effectLst/>
                <a:latin typeface="Times New Roman"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effectLst/>
                <a:latin typeface="Times New Roman" charset="0"/>
                <a:cs typeface="+mn-cs"/>
              </a:defRPr>
            </a:lvl1pPr>
          </a:lstStyle>
          <a:p>
            <a:pPr>
              <a:defRPr/>
            </a:pPr>
            <a:fld id="{58E8C170-C630-C643-B1E6-59B1A07EDA3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22" r:id="rId1"/>
    <p:sldLayoutId id="2147485823" r:id="rId2"/>
    <p:sldLayoutId id="2147485824" r:id="rId3"/>
    <p:sldLayoutId id="2147485825" r:id="rId4"/>
    <p:sldLayoutId id="2147485826" r:id="rId5"/>
    <p:sldLayoutId id="2147485827" r:id="rId6"/>
    <p:sldLayoutId id="2147485828" r:id="rId7"/>
    <p:sldLayoutId id="2147485829" r:id="rId8"/>
    <p:sldLayoutId id="2147485830" r:id="rId9"/>
    <p:sldLayoutId id="2147485831" r:id="rId10"/>
    <p:sldLayoutId id="214748583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640BB746-9DE7-A944-9115-BEAF38ACA546}"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797"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eaLnBrk="1" hangingPunct="1">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eaLnBrk="1" hangingPunct="1">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eaLnBrk="1" hangingPunct="1">
              <a:defRPr/>
            </a:pPr>
            <a:fld id="{61F442D0-A11F-2640-8129-5D1BEF7A3C1E}" type="slidenum">
              <a:rPr lang="en-US" smtClean="0"/>
              <a:pPr eaLnBrk="1" hangingPunct="1">
                <a:defRPr/>
              </a:pPr>
              <a:t>‹#›</a:t>
            </a:fld>
            <a:endParaRPr lang="en-US" dirty="0"/>
          </a:p>
        </p:txBody>
      </p:sp>
    </p:spTree>
    <p:extLst>
      <p:ext uri="{BB962C8B-B14F-4D97-AF65-F5344CB8AC3E}">
        <p14:creationId xmlns:p14="http://schemas.microsoft.com/office/powerpoint/2010/main" val="3212999065"/>
      </p:ext>
    </p:extLst>
  </p:cSld>
  <p:clrMap bg1="dk2" tx1="lt1" bg2="dk1" tx2="lt2" accent1="accent1" accent2="accent2" accent3="accent3" accent4="accent4" accent5="accent5" accent6="accent6" hlink="hlink" folHlink="folHlink"/>
  <p:sldLayoutIdLst>
    <p:sldLayoutId id="2147485918" r:id="rId1"/>
    <p:sldLayoutId id="2147485919" r:id="rId2"/>
    <p:sldLayoutId id="2147485920" r:id="rId3"/>
    <p:sldLayoutId id="2147485921" r:id="rId4"/>
    <p:sldLayoutId id="2147485922" r:id="rId5"/>
    <p:sldLayoutId id="2147485923" r:id="rId6"/>
    <p:sldLayoutId id="2147485924" r:id="rId7"/>
    <p:sldLayoutId id="2147485925" r:id="rId8"/>
    <p:sldLayoutId id="2147485926" r:id="rId9"/>
    <p:sldLayoutId id="2147485927" r:id="rId10"/>
    <p:sldLayoutId id="2147485928"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3338178671"/>
      </p:ext>
    </p:extLst>
  </p:cSld>
  <p:clrMap bg1="lt1" tx1="dk1" bg2="lt2" tx2="dk2" accent1="accent1" accent2="accent2" accent3="accent3" accent4="accent4" accent5="accent5" accent6="accent6" hlink="hlink" folHlink="folHlink"/>
  <p:sldLayoutIdLst>
    <p:sldLayoutId id="2147485944" r:id="rId1"/>
    <p:sldLayoutId id="2147485945" r:id="rId2"/>
    <p:sldLayoutId id="2147485946" r:id="rId3"/>
    <p:sldLayoutId id="2147485947" r:id="rId4"/>
    <p:sldLayoutId id="2147485948" r:id="rId5"/>
    <p:sldLayoutId id="2147485949" r:id="rId6"/>
    <p:sldLayoutId id="2147485950" r:id="rId7"/>
    <p:sldLayoutId id="2147485951" r:id="rId8"/>
    <p:sldLayoutId id="2147485952" r:id="rId9"/>
    <p:sldLayoutId id="2147485953" r:id="rId10"/>
    <p:sldLayoutId id="2147485954" r:id="rId11"/>
    <p:sldLayoutId id="2147485955" r:id="rId12"/>
    <p:sldLayoutId id="214748595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87760960"/>
      </p:ext>
    </p:extLst>
  </p:cSld>
  <p:clrMap bg1="lt1" tx1="dk1" bg2="lt2" tx2="dk2" accent1="accent1" accent2="accent2" accent3="accent3" accent4="accent4" accent5="accent5" accent6="accent6" hlink="hlink" folHlink="folHlink"/>
  <p:sldLayoutIdLst>
    <p:sldLayoutId id="2147485995" r:id="rId1"/>
    <p:sldLayoutId id="2147485996" r:id="rId2"/>
    <p:sldLayoutId id="2147485997" r:id="rId3"/>
    <p:sldLayoutId id="2147485998" r:id="rId4"/>
    <p:sldLayoutId id="2147485999" r:id="rId5"/>
    <p:sldLayoutId id="2147486000" r:id="rId6"/>
    <p:sldLayoutId id="2147486001" r:id="rId7"/>
    <p:sldLayoutId id="2147486002" r:id="rId8"/>
    <p:sldLayoutId id="2147486003" r:id="rId9"/>
    <p:sldLayoutId id="2147486004" r:id="rId10"/>
    <p:sldLayoutId id="2147486005" r:id="rId11"/>
    <p:sldLayoutId id="2147486046" r:id="rId12"/>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eaLnBrk="1" hangingPunct="1">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eaLnBrk="1" hangingPunct="1">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eaLnBrk="1" hangingPunct="1">
              <a:defRPr/>
            </a:pPr>
            <a:fld id="{938CEE94-DBD3-484C-AEAC-BC368BDC4034}" type="slidenum">
              <a:rPr lang="en-US">
                <a:solidFill>
                  <a:srgbClr val="EAEAEA"/>
                </a:solidFill>
                <a:latin typeface="Times New Roman" charset="0"/>
              </a:rPr>
              <a:pPr eaLnBrk="1" hangingPunct="1">
                <a:defRPr/>
              </a:pPr>
              <a:t>‹#›</a:t>
            </a:fld>
            <a:endParaRPr lang="en-US">
              <a:solidFill>
                <a:srgbClr val="EAEAEA"/>
              </a:solidFill>
              <a:latin typeface="Times New Roman" charset="0"/>
            </a:endParaRPr>
          </a:p>
        </p:txBody>
      </p:sp>
    </p:spTree>
    <p:extLst>
      <p:ext uri="{BB962C8B-B14F-4D97-AF65-F5344CB8AC3E}">
        <p14:creationId xmlns:p14="http://schemas.microsoft.com/office/powerpoint/2010/main" val="3574092060"/>
      </p:ext>
    </p:extLst>
  </p:cSld>
  <p:clrMap bg1="dk2" tx1="lt1" bg2="dk1" tx2="lt2" accent1="accent1" accent2="accent2" accent3="accent3" accent4="accent4" accent5="accent5" accent6="accent6" hlink="hlink" folHlink="folHlink"/>
  <p:sldLayoutIdLst>
    <p:sldLayoutId id="2147486007" r:id="rId1"/>
    <p:sldLayoutId id="2147486008" r:id="rId2"/>
    <p:sldLayoutId id="2147486009" r:id="rId3"/>
    <p:sldLayoutId id="2147486010" r:id="rId4"/>
    <p:sldLayoutId id="2147486011" r:id="rId5"/>
    <p:sldLayoutId id="2147486012" r:id="rId6"/>
    <p:sldLayoutId id="2147486013" r:id="rId7"/>
    <p:sldLayoutId id="2147486014" r:id="rId8"/>
    <p:sldLayoutId id="2147486015" r:id="rId9"/>
    <p:sldLayoutId id="2147486016" r:id="rId10"/>
    <p:sldLayoutId id="2147486017" r:id="rId11"/>
    <p:sldLayoutId id="2147486018" r:id="rId12"/>
  </p:sldLayoutIdLst>
  <p:txStyles>
    <p:titleStyle>
      <a:lvl1pPr algn="ctr" rtl="0" eaLnBrk="0" fontAlgn="base" hangingPunct="0">
        <a:spcBef>
          <a:spcPct val="0"/>
        </a:spcBef>
        <a:spcAft>
          <a:spcPct val="0"/>
        </a:spcAft>
        <a:defRPr sz="40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marL="742950" indent="-285750" algn="l" rtl="0" eaLnBrk="0" fontAlgn="base" hangingPunct="0">
        <a:spcBef>
          <a:spcPct val="20000"/>
        </a:spcBef>
        <a:spcAft>
          <a:spcPct val="0"/>
        </a:spcAft>
        <a:buClr>
          <a:schemeClr val="hlink"/>
        </a:buClr>
        <a:buSzPct val="110000"/>
        <a:buChar char="•"/>
        <a:defRPr sz="2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lr>
          <a:schemeClr val="folHlink"/>
        </a:buClr>
        <a:buSzPct val="110000"/>
        <a:buChar char="•"/>
        <a:defRPr sz="2000"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lr>
          <a:schemeClr val="tx1"/>
        </a:buClr>
        <a:buChar char="•"/>
        <a:defRPr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6.xml"/></Relationships>
</file>

<file path=ppt/slides/_rels/slide10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3.xml"/><Relationship Id="rId1" Type="http://schemas.openxmlformats.org/officeDocument/2006/relationships/slideLayout" Target="../slideLayouts/slideLayout181.xml"/></Relationships>
</file>

<file path=ppt/slides/_rels/slide10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1.xml"/></Relationships>
</file>

<file path=ppt/slides/_rels/slide10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4.xml"/><Relationship Id="rId1" Type="http://schemas.openxmlformats.org/officeDocument/2006/relationships/slideLayout" Target="../slideLayouts/slideLayout58.xml"/></Relationships>
</file>

<file path=ppt/slides/_rels/slide10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5.xml"/><Relationship Id="rId1" Type="http://schemas.openxmlformats.org/officeDocument/2006/relationships/slideLayout" Target="../slideLayouts/slideLayout58.xml"/><Relationship Id="rId4" Type="http://schemas.openxmlformats.org/officeDocument/2006/relationships/image" Target="../media/image102.jpeg"/></Relationships>
</file>

<file path=ppt/slides/_rels/slide10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6.xml"/><Relationship Id="rId1" Type="http://schemas.openxmlformats.org/officeDocument/2006/relationships/slideLayout" Target="../slideLayouts/slideLayout113.xml"/><Relationship Id="rId4" Type="http://schemas.openxmlformats.org/officeDocument/2006/relationships/image" Target="../media/image57.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46.xml"/></Relationships>
</file>

<file path=ppt/slides/_rels/slide10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46.xml"/></Relationships>
</file>

<file path=ppt/slides/_rels/slide10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46.xml"/></Relationships>
</file>

<file path=ppt/slides/_rels/slide10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47.xml"/><Relationship Id="rId4" Type="http://schemas.openxmlformats.org/officeDocument/2006/relationships/image" Target="../media/image25.png"/></Relationships>
</file>

<file path=ppt/slides/_rels/slide11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46.xml"/></Relationships>
</file>

<file path=ppt/slides/_rels/slide11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46.xml"/></Relationships>
</file>

<file path=ppt/slides/_rels/slide11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audio" Target="../media/audio1.bin"/><Relationship Id="rId1" Type="http://schemas.openxmlformats.org/officeDocument/2006/relationships/slideLayout" Target="../slideLayouts/slideLayout156.xml"/></Relationships>
</file>

<file path=ppt/slides/_rels/slide11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88.xml"/><Relationship Id="rId1" Type="http://schemas.openxmlformats.org/officeDocument/2006/relationships/slideLayout" Target="../slideLayouts/slideLayout8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89.xml"/><Relationship Id="rId1" Type="http://schemas.openxmlformats.org/officeDocument/2006/relationships/slideLayout" Target="../slideLayouts/slideLayout194.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81.xml"/></Relationships>
</file>

<file path=ppt/slides/_rels/slide120.xml.rels><?xml version="1.0" encoding="UTF-8" standalone="yes"?>
<Relationships xmlns="http://schemas.openxmlformats.org/package/2006/relationships"><Relationship Id="rId3" Type="http://schemas.openxmlformats.org/officeDocument/2006/relationships/hyperlink" Target="https://pochp.wordpress.com/2012/08/11/on-learning-a-new-language/" TargetMode="External"/><Relationship Id="rId2" Type="http://schemas.openxmlformats.org/officeDocument/2006/relationships/image" Target="../media/image122.jpg"/><Relationship Id="rId1" Type="http://schemas.openxmlformats.org/officeDocument/2006/relationships/slideLayout" Target="../slideLayouts/slideLayout199.xml"/></Relationships>
</file>

<file path=ppt/slides/_rels/slide121.xml.rels><?xml version="1.0" encoding="UTF-8" standalone="yes"?>
<Relationships xmlns="http://schemas.openxmlformats.org/package/2006/relationships"><Relationship Id="rId3" Type="http://schemas.openxmlformats.org/officeDocument/2006/relationships/hyperlink" Target="https://commons.wikimedia.org/wiki/Language" TargetMode="External"/><Relationship Id="rId7" Type="http://schemas.openxmlformats.org/officeDocument/2006/relationships/hyperlink" Target="https://creativecommons.org/licenses/by/3.0/" TargetMode="External"/><Relationship Id="rId2" Type="http://schemas.openxmlformats.org/officeDocument/2006/relationships/image" Target="../media/image123.png"/><Relationship Id="rId1" Type="http://schemas.openxmlformats.org/officeDocument/2006/relationships/slideLayout" Target="../slideLayouts/slideLayout199.xml"/><Relationship Id="rId6" Type="http://schemas.openxmlformats.org/officeDocument/2006/relationships/hyperlink" Target="https://southafrica-info.com/arts-culture/11-languages-south-africa/" TargetMode="External"/><Relationship Id="rId5" Type="http://schemas.openxmlformats.org/officeDocument/2006/relationships/image" Target="../media/image124.jpg"/><Relationship Id="rId4" Type="http://schemas.openxmlformats.org/officeDocument/2006/relationships/hyperlink" Target="https://creativecommons.org/licenses/by-sa/3.0/" TargetMode="Externa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7.xml"/></Relationships>
</file>

<file path=ppt/slides/_rels/slide12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1.xml"/><Relationship Id="rId1" Type="http://schemas.openxmlformats.org/officeDocument/2006/relationships/slideLayout" Target="../slideLayouts/slideLayout58.xml"/></Relationships>
</file>

<file path=ppt/slides/_rels/slide12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2.xml"/><Relationship Id="rId1" Type="http://schemas.openxmlformats.org/officeDocument/2006/relationships/slideLayout" Target="../slideLayouts/slideLayout58.xml"/><Relationship Id="rId5" Type="http://schemas.openxmlformats.org/officeDocument/2006/relationships/image" Target="../media/image128.jpg"/><Relationship Id="rId4" Type="http://schemas.openxmlformats.org/officeDocument/2006/relationships/image" Target="../media/image127.jpg"/></Relationships>
</file>

<file path=ppt/slides/_rels/slide125.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93.xml"/><Relationship Id="rId1" Type="http://schemas.openxmlformats.org/officeDocument/2006/relationships/slideLayout" Target="../slideLayouts/slideLayout58.xml"/></Relationships>
</file>

<file path=ppt/slides/_rels/slide12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94.xml"/><Relationship Id="rId1" Type="http://schemas.openxmlformats.org/officeDocument/2006/relationships/slideLayout" Target="../slideLayouts/slideLayout284.xml"/></Relationships>
</file>

<file path=ppt/slides/_rels/slide1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5.xml"/><Relationship Id="rId1" Type="http://schemas.openxmlformats.org/officeDocument/2006/relationships/slideLayout" Target="../slideLayouts/slideLayout291.xml"/></Relationships>
</file>

<file path=ppt/slides/_rels/slide1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6.xml"/><Relationship Id="rId1" Type="http://schemas.openxmlformats.org/officeDocument/2006/relationships/slideLayout" Target="../slideLayouts/slideLayout58.xml"/></Relationships>
</file>

<file path=ppt/slides/_rels/slide1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7.xml"/><Relationship Id="rId1" Type="http://schemas.openxmlformats.org/officeDocument/2006/relationships/slideLayout" Target="../slideLayouts/slideLayout113.xml"/><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81.xml"/></Relationships>
</file>

<file path=ppt/slides/_rels/slide1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8.xml"/><Relationship Id="rId1" Type="http://schemas.openxmlformats.org/officeDocument/2006/relationships/slideLayout" Target="../slideLayouts/slideLayout113.xml"/><Relationship Id="rId4" Type="http://schemas.openxmlformats.org/officeDocument/2006/relationships/image" Target="../media/image57.png"/></Relationships>
</file>

<file path=ppt/slides/_rels/slide1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9.xml"/><Relationship Id="rId1" Type="http://schemas.openxmlformats.org/officeDocument/2006/relationships/slideLayout" Target="../slideLayouts/slideLayout113.xml"/><Relationship Id="rId4" Type="http://schemas.openxmlformats.org/officeDocument/2006/relationships/image" Target="../media/image57.png"/></Relationships>
</file>

<file path=ppt/slides/_rels/slide13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00.xml"/><Relationship Id="rId1" Type="http://schemas.openxmlformats.org/officeDocument/2006/relationships/slideLayout" Target="../slideLayouts/slideLayout58.xml"/></Relationships>
</file>

<file path=ppt/slides/_rels/slide13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1.xml"/><Relationship Id="rId1" Type="http://schemas.openxmlformats.org/officeDocument/2006/relationships/slideLayout" Target="../slideLayouts/slideLayout58.xml"/></Relationships>
</file>

<file path=ppt/slides/_rels/slide13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2.xml"/><Relationship Id="rId1" Type="http://schemas.openxmlformats.org/officeDocument/2006/relationships/slideLayout" Target="../slideLayouts/slideLayout58.xml"/></Relationships>
</file>

<file path=ppt/slides/_rels/slide13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3.xml"/><Relationship Id="rId1" Type="http://schemas.openxmlformats.org/officeDocument/2006/relationships/slideLayout" Target="../slideLayouts/slideLayout58.xml"/></Relationships>
</file>

<file path=ppt/slides/_rels/slide13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4.xml"/><Relationship Id="rId1" Type="http://schemas.openxmlformats.org/officeDocument/2006/relationships/slideLayout" Target="../slideLayouts/slideLayout58.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64.xml"/><Relationship Id="rId1" Type="http://schemas.openxmlformats.org/officeDocument/2006/relationships/themeOverride" Target="../theme/themeOverride4.xml"/><Relationship Id="rId4" Type="http://schemas.openxmlformats.org/officeDocument/2006/relationships/image" Target="../media/image136.png"/></Relationships>
</file>

<file path=ppt/slides/_rels/slide13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06.xml"/><Relationship Id="rId1" Type="http://schemas.openxmlformats.org/officeDocument/2006/relationships/slideLayout" Target="../slideLayouts/slideLayout181.xml"/></Relationships>
</file>

<file path=ppt/slides/_rels/slide13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07.xml"/><Relationship Id="rId1" Type="http://schemas.openxmlformats.org/officeDocument/2006/relationships/slideLayout" Target="../slideLayouts/slideLayout345.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81.xml"/></Relationships>
</file>

<file path=ppt/slides/_rels/slide14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08.xml"/><Relationship Id="rId1" Type="http://schemas.openxmlformats.org/officeDocument/2006/relationships/slideLayout" Target="../slideLayouts/slideLayout357.xml"/></Relationships>
</file>

<file path=ppt/slides/_rels/slide14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09.xml"/><Relationship Id="rId1" Type="http://schemas.openxmlformats.org/officeDocument/2006/relationships/slideLayout" Target="../slideLayouts/slideLayout368.xml"/></Relationships>
</file>

<file path=ppt/slides/_rels/slide14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10.xml"/><Relationship Id="rId1" Type="http://schemas.openxmlformats.org/officeDocument/2006/relationships/slideLayout" Target="../slideLayouts/slideLayout368.xml"/></Relationships>
</file>

<file path=ppt/slides/_rels/slide14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11.xml"/><Relationship Id="rId1" Type="http://schemas.openxmlformats.org/officeDocument/2006/relationships/slideLayout" Target="../slideLayouts/slideLayout368.xml"/></Relationships>
</file>

<file path=ppt/slides/_rels/slide14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12.xml"/><Relationship Id="rId1" Type="http://schemas.openxmlformats.org/officeDocument/2006/relationships/slideLayout" Target="../slideLayouts/slideLayout369.xml"/></Relationships>
</file>

<file path=ppt/slides/_rels/slide14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13.xml"/><Relationship Id="rId1" Type="http://schemas.openxmlformats.org/officeDocument/2006/relationships/slideLayout" Target="../slideLayouts/slideLayout181.xml"/></Relationships>
</file>

<file path=ppt/slides/_rels/slide14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14.xml"/><Relationship Id="rId1" Type="http://schemas.openxmlformats.org/officeDocument/2006/relationships/slideLayout" Target="../slideLayouts/slideLayout181.xml"/></Relationships>
</file>

<file path=ppt/slides/_rels/slide14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15.xml"/><Relationship Id="rId1" Type="http://schemas.openxmlformats.org/officeDocument/2006/relationships/slideLayout" Target="../slideLayouts/slideLayout181.xml"/></Relationships>
</file>

<file path=ppt/slides/_rels/slide14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16.xml"/><Relationship Id="rId1" Type="http://schemas.openxmlformats.org/officeDocument/2006/relationships/slideLayout" Target="../slideLayouts/slideLayout181.xml"/></Relationships>
</file>

<file path=ppt/slides/_rels/slide14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17.xml"/><Relationship Id="rId1" Type="http://schemas.openxmlformats.org/officeDocument/2006/relationships/slideLayout" Target="../slideLayouts/slideLayout37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81.xml"/></Relationships>
</file>

<file path=ppt/slides/_rels/slide15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18.xml"/><Relationship Id="rId1" Type="http://schemas.openxmlformats.org/officeDocument/2006/relationships/slideLayout" Target="../slideLayouts/slideLayout373.xml"/></Relationships>
</file>

<file path=ppt/slides/_rels/slide15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19.xml"/><Relationship Id="rId1" Type="http://schemas.openxmlformats.org/officeDocument/2006/relationships/slideLayout" Target="../slideLayouts/slideLayout373.xml"/></Relationships>
</file>

<file path=ppt/slides/_rels/slide15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20.xml"/><Relationship Id="rId1" Type="http://schemas.openxmlformats.org/officeDocument/2006/relationships/slideLayout" Target="../slideLayouts/slideLayout382.xml"/></Relationships>
</file>

<file path=ppt/slides/_rels/slide15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21.xml"/><Relationship Id="rId1" Type="http://schemas.openxmlformats.org/officeDocument/2006/relationships/slideLayout" Target="../slideLayouts/slideLayout113.xml"/></Relationships>
</file>

<file path=ppt/slides/_rels/slide15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22.xml"/><Relationship Id="rId1" Type="http://schemas.openxmlformats.org/officeDocument/2006/relationships/slideLayout" Target="../slideLayouts/slideLayout58.xml"/></Relationships>
</file>

<file path=ppt/slides/_rels/slide15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23.xml"/><Relationship Id="rId1" Type="http://schemas.openxmlformats.org/officeDocument/2006/relationships/slideLayout" Target="../slideLayouts/slideLayout58.xml"/></Relationships>
</file>

<file path=ppt/slides/_rels/slide15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24.xml"/><Relationship Id="rId1" Type="http://schemas.openxmlformats.org/officeDocument/2006/relationships/slideLayout" Target="../slideLayouts/slideLayout58.xml"/></Relationships>
</file>

<file path=ppt/slides/_rels/slide15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25.xml"/><Relationship Id="rId1" Type="http://schemas.openxmlformats.org/officeDocument/2006/relationships/slideLayout" Target="../slideLayouts/slideLayout58.xml"/></Relationships>
</file>

<file path=ppt/slides/_rels/slide15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26.xml"/><Relationship Id="rId1" Type="http://schemas.openxmlformats.org/officeDocument/2006/relationships/slideLayout" Target="../slideLayouts/slideLayout58.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03.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81.xml"/></Relationships>
</file>

<file path=ppt/slides/_rels/slide1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8.xml"/><Relationship Id="rId1" Type="http://schemas.openxmlformats.org/officeDocument/2006/relationships/slideLayout" Target="../slideLayouts/slideLayout181.xml"/></Relationships>
</file>

<file path=ppt/slides/_rels/slide1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9.xml"/><Relationship Id="rId1" Type="http://schemas.openxmlformats.org/officeDocument/2006/relationships/slideLayout" Target="../slideLayouts/slideLayout181.xml"/></Relationships>
</file>

<file path=ppt/slides/_rels/slide16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0.xml"/><Relationship Id="rId1" Type="http://schemas.openxmlformats.org/officeDocument/2006/relationships/slideLayout" Target="../slideLayouts/slideLayout181.xml"/></Relationships>
</file>

<file path=ppt/slides/_rels/slide16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31.xml"/><Relationship Id="rId1" Type="http://schemas.openxmlformats.org/officeDocument/2006/relationships/slideLayout" Target="../slideLayouts/slideLayout181.xml"/></Relationships>
</file>

<file path=ppt/slides/_rels/slide16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32.xml"/><Relationship Id="rId1" Type="http://schemas.openxmlformats.org/officeDocument/2006/relationships/slideLayout" Target="../slideLayouts/slideLayout58.xml"/></Relationships>
</file>

<file path=ppt/slides/_rels/slide16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33.xml"/><Relationship Id="rId1" Type="http://schemas.openxmlformats.org/officeDocument/2006/relationships/slideLayout" Target="../slideLayouts/slideLayout58.xml"/></Relationships>
</file>

<file path=ppt/slides/_rels/slide16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4.xml"/><Relationship Id="rId1" Type="http://schemas.openxmlformats.org/officeDocument/2006/relationships/slideLayout" Target="../slideLayouts/slideLayout181.xml"/></Relationships>
</file>

<file path=ppt/slides/_rels/slide16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5.xml"/><Relationship Id="rId1" Type="http://schemas.openxmlformats.org/officeDocument/2006/relationships/slideLayout" Target="../slideLayouts/slideLayout181.xml"/></Relationships>
</file>

<file path=ppt/slides/_rels/slide16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6.xml"/><Relationship Id="rId1" Type="http://schemas.openxmlformats.org/officeDocument/2006/relationships/slideLayout" Target="../slideLayouts/slideLayout18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81.xml"/></Relationships>
</file>

<file path=ppt/slides/_rels/slide17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37.xml"/><Relationship Id="rId1" Type="http://schemas.openxmlformats.org/officeDocument/2006/relationships/slideLayout" Target="../slideLayouts/slideLayout181.xml"/><Relationship Id="rId4" Type="http://schemas.openxmlformats.org/officeDocument/2006/relationships/image" Target="../media/image159.png"/></Relationships>
</file>

<file path=ppt/slides/_rels/slide1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0.png"/><Relationship Id="rId1" Type="http://schemas.openxmlformats.org/officeDocument/2006/relationships/slideLayout" Target="../slideLayouts/slideLayout14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17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38.xml"/><Relationship Id="rId1" Type="http://schemas.openxmlformats.org/officeDocument/2006/relationships/slideLayout" Target="../slideLayouts/slideLayout15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1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2.jpeg"/><Relationship Id="rId1" Type="http://schemas.openxmlformats.org/officeDocument/2006/relationships/slideLayout" Target="../slideLayouts/slideLayout169.xml"/><Relationship Id="rId4" Type="http://schemas.openxmlformats.org/officeDocument/2006/relationships/image" Target="../media/image5.png"/></Relationships>
</file>

<file path=ppt/slides/_rels/slide17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39.xml"/><Relationship Id="rId1" Type="http://schemas.openxmlformats.org/officeDocument/2006/relationships/slideLayout" Target="../slideLayouts/slideLayout89.xml"/><Relationship Id="rId4" Type="http://schemas.openxmlformats.org/officeDocument/2006/relationships/image" Target="../media/image94.jpeg"/></Relationships>
</file>

<file path=ppt/slides/_rels/slide177.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41.xml"/></Relationships>
</file>

<file path=ppt/slides/_rels/slide178.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41.xml"/></Relationships>
</file>

<file path=ppt/slides/_rels/slide179.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81.xml"/></Relationships>
</file>

<file path=ppt/slides/_rels/slide180.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41.xml"/></Relationships>
</file>

<file path=ppt/slides/_rels/slide181.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4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83.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hyperlink" Target="http://www.ipcnys.org/images/locust.jpg" TargetMode="External"/><Relationship Id="rId1" Type="http://schemas.openxmlformats.org/officeDocument/2006/relationships/slideLayout" Target="../slideLayouts/slideLayout169.xml"/></Relationships>
</file>

<file path=ppt/slides/_rels/slide184.xml.rels><?xml version="1.0" encoding="UTF-8" standalone="yes"?>
<Relationships xmlns="http://schemas.openxmlformats.org/package/2006/relationships"><Relationship Id="rId2" Type="http://schemas.openxmlformats.org/officeDocument/2006/relationships/audio" Target="../media/audio2.bin"/><Relationship Id="rId1" Type="http://schemas.openxmlformats.org/officeDocument/2006/relationships/slideLayout" Target="../slideLayouts/slideLayout169.xml"/></Relationships>
</file>

<file path=ppt/slides/_rels/slide185.xml.rels><?xml version="1.0" encoding="UTF-8" standalone="yes"?>
<Relationships xmlns="http://schemas.openxmlformats.org/package/2006/relationships"><Relationship Id="rId2" Type="http://schemas.openxmlformats.org/officeDocument/2006/relationships/audio" Target="../media/audio2.bin"/><Relationship Id="rId1" Type="http://schemas.openxmlformats.org/officeDocument/2006/relationships/slideLayout" Target="../slideLayouts/slideLayout169.xml"/></Relationships>
</file>

<file path=ppt/slides/_rels/slide186.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69.xml"/></Relationships>
</file>

<file path=ppt/slides/_rels/slide18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1.xml"/></Relationships>
</file>

<file path=ppt/slides/_rels/slide188.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hyperlink" Target="http://www.tuat.ac.jp/~ethology/Sasaki/locust2-L.jpeg" TargetMode="External"/><Relationship Id="rId1" Type="http://schemas.openxmlformats.org/officeDocument/2006/relationships/slideLayout" Target="../slideLayouts/slideLayout179.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81.xml"/></Relationships>
</file>

<file path=ppt/slides/_rels/slide19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40.xml"/><Relationship Id="rId1" Type="http://schemas.openxmlformats.org/officeDocument/2006/relationships/slideLayout" Target="../slideLayouts/slideLayout57.xml"/><Relationship Id="rId4" Type="http://schemas.openxmlformats.org/officeDocument/2006/relationships/image" Target="../media/image15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29.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314.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58.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314.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www.northamptonshirewildlife.co.uk/images/locust.jpg" TargetMode="External"/><Relationship Id="rId1" Type="http://schemas.openxmlformats.org/officeDocument/2006/relationships/slideLayout" Target="../slideLayouts/slideLayout129.xml"/></Relationships>
</file>

<file path=ppt/slides/_rels/slide26.xml.rels><?xml version="1.0" encoding="UTF-8" standalone="yes"?>
<Relationships xmlns="http://schemas.openxmlformats.org/package/2006/relationships"><Relationship Id="rId3" Type="http://schemas.openxmlformats.org/officeDocument/2006/relationships/hyperlink" Target="http://www.bbsrc.ac.uk/news/media/locust/taste_receptor.jpg" TargetMode="External"/><Relationship Id="rId2" Type="http://schemas.openxmlformats.org/officeDocument/2006/relationships/notesSlide" Target="../notesSlides/notesSlide23.xml"/><Relationship Id="rId1" Type="http://schemas.openxmlformats.org/officeDocument/2006/relationships/slideLayout" Target="../slideLayouts/slideLayout129.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jpeg"/><Relationship Id="rId1" Type="http://schemas.openxmlformats.org/officeDocument/2006/relationships/slideLayout" Target="../slideLayouts/slideLayout130.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4.xml"/><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1.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58.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58.xml"/></Relationships>
</file>

<file path=ppt/slides/_rels/slide32.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28.xml"/><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58.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58.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1.xml"/><Relationship Id="rId1" Type="http://schemas.openxmlformats.org/officeDocument/2006/relationships/slideLayout" Target="../slideLayouts/slideLayout58.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81.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58.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58.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1.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58.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58.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58.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18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0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8.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58.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113.xml"/><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113.xml"/><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63.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18.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6.xml"/><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58.xml"/></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8.xml"/><Relationship Id="rId1" Type="http://schemas.openxmlformats.org/officeDocument/2006/relationships/slideLayout" Target="../slideLayouts/slideLayout58.xml"/></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9.xml"/><Relationship Id="rId1" Type="http://schemas.openxmlformats.org/officeDocument/2006/relationships/slideLayout" Target="../slideLayouts/slideLayout58.xml"/></Relationships>
</file>

<file path=ppt/slides/_rels/slide5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7.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98.xml"/><Relationship Id="rId4" Type="http://schemas.openxmlformats.org/officeDocument/2006/relationships/image" Target="../media/image61.jpeg"/></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58.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58.xml"/></Relationships>
</file>

<file path=ppt/slides/_rels/slide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4.xml"/><Relationship Id="rId1" Type="http://schemas.openxmlformats.org/officeDocument/2006/relationships/slideLayout" Target="../slideLayouts/slideLayout247.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35.xml"/></Relationships>
</file>

<file path=ppt/slides/_rels/slide6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www.offroaders.com/album/centralia/images/history/locust.-south.jpg" TargetMode="External"/><Relationship Id="rId1" Type="http://schemas.openxmlformats.org/officeDocument/2006/relationships/slideLayout" Target="../slideLayouts/slideLayout12.xml"/><Relationship Id="rId5" Type="http://schemas.openxmlformats.org/officeDocument/2006/relationships/image" Target="../media/image66.jpeg"/><Relationship Id="rId4" Type="http://schemas.openxmlformats.org/officeDocument/2006/relationships/hyperlink" Target="http://www.offroaders.com/album/centralia/images/history/locust-north.jpg"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www.fjexpeditions.com/desert/florafauna/locust.jpg" TargetMode="Externa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5.xml"/><Relationship Id="rId1" Type="http://schemas.openxmlformats.org/officeDocument/2006/relationships/slideLayout" Target="../slideLayouts/slideLayout58.xm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58.xml"/></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7.xml"/><Relationship Id="rId1" Type="http://schemas.openxmlformats.org/officeDocument/2006/relationships/slideLayout" Target="../slideLayouts/slideLayout58.xm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8.xml"/><Relationship Id="rId1" Type="http://schemas.openxmlformats.org/officeDocument/2006/relationships/slideLayout" Target="../slideLayouts/slideLayout58.xm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58.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58.xml"/><Relationship Id="rId1" Type="http://schemas.openxmlformats.org/officeDocument/2006/relationships/themeOverride" Target="../theme/themeOverride3.xml"/><Relationship Id="rId4" Type="http://schemas.openxmlformats.org/officeDocument/2006/relationships/image" Target="../media/image73.png"/></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18.xml"/><Relationship Id="rId5" Type="http://schemas.microsoft.com/office/2007/relationships/hdphoto" Target="../media/hdphoto1.wdp"/><Relationship Id="rId4" Type="http://schemas.openxmlformats.org/officeDocument/2006/relationships/image" Target="../media/image21.jpeg"/></Relationships>
</file>

<file path=ppt/slides/_rels/slide7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http://www.cmis.csiro.au/images/PressReleasePics/SaltLake/locust1.jpg"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www.robotcombat.com/images/locust-black.gif" TargetMode="Externa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2.xml"/><Relationship Id="rId1" Type="http://schemas.openxmlformats.org/officeDocument/2006/relationships/slideLayout" Target="../slideLayouts/slideLayout5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24.xml"/></Relationships>
</file>

<file path=ppt/slides/_rels/slide74.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64.xml"/><Relationship Id="rId1" Type="http://schemas.openxmlformats.org/officeDocument/2006/relationships/slideLayout" Target="../slideLayouts/slideLayout336.xml"/></Relationships>
</file>

<file path=ppt/slides/_rels/slide7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7.xml"/></Relationships>
</file>

<file path=ppt/slides/_rels/slide7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6.xml"/><Relationship Id="rId1" Type="http://schemas.openxmlformats.org/officeDocument/2006/relationships/slideLayout" Target="../slideLayouts/slideLayout58.xml"/></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7.xml"/><Relationship Id="rId1" Type="http://schemas.openxmlformats.org/officeDocument/2006/relationships/slideLayout" Target="../slideLayouts/slideLayout58.xml"/></Relationships>
</file>

<file path=ppt/slides/_rels/slide7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8.xml"/><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18.xml"/><Relationship Id="rId4" Type="http://schemas.openxmlformats.org/officeDocument/2006/relationships/image" Target="../media/image22.jpeg"/></Relationships>
</file>

<file path=ppt/slides/_rels/slide8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9.xml"/><Relationship Id="rId1" Type="http://schemas.openxmlformats.org/officeDocument/2006/relationships/slideLayout" Target="../slideLayouts/slideLayout58.xml"/></Relationships>
</file>

<file path=ppt/slides/_rels/slide8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0.xml"/><Relationship Id="rId1" Type="http://schemas.openxmlformats.org/officeDocument/2006/relationships/slideLayout" Target="../slideLayouts/slideLayout58.xml"/></Relationships>
</file>

<file path=ppt/slides/_rels/slide8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hyperlink" Target="http://www.richard-seaman.com/Insects/Malaysia/Locust.jpg" TargetMode="Externa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1.xml"/></Relationships>
</file>

<file path=ppt/slides/_rels/slide8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9.xml"/></Relationships>
</file>

<file path=ppt/slides/_rels/slide8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9.xml"/></Relationships>
</file>

<file path=ppt/slides/_rels/slide8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29.xml"/></Relationships>
</file>

<file path=ppt/slides/_rels/slide8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2.xml"/><Relationship Id="rId1" Type="http://schemas.openxmlformats.org/officeDocument/2006/relationships/slideLayout" Target="../slideLayouts/slideLayout398.xml"/></Relationships>
</file>

<file path=ppt/slides/_rels/slide8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3.xml"/><Relationship Id="rId1" Type="http://schemas.openxmlformats.org/officeDocument/2006/relationships/slideLayout" Target="../slideLayouts/slideLayout398.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18.xml"/></Relationships>
</file>

<file path=ppt/slides/_rels/slide9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4.xml"/><Relationship Id="rId1" Type="http://schemas.openxmlformats.org/officeDocument/2006/relationships/slideLayout" Target="../slideLayouts/slideLayout89.xml"/><Relationship Id="rId4" Type="http://schemas.openxmlformats.org/officeDocument/2006/relationships/image" Target="../media/image94.jpe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4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6.xml"/><Relationship Id="rId1" Type="http://schemas.openxmlformats.org/officeDocument/2006/relationships/slideLayout" Target="../slideLayouts/slideLayout58.xml"/></Relationships>
</file>

<file path=ppt/slides/_rels/slide9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7.xml"/><Relationship Id="rId1" Type="http://schemas.openxmlformats.org/officeDocument/2006/relationships/slideLayout" Target="../slideLayouts/slideLayout58.xml"/></Relationships>
</file>

<file path=ppt/slides/_rels/slide9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8.xml"/><Relationship Id="rId1" Type="http://schemas.openxmlformats.org/officeDocument/2006/relationships/slideLayout" Target="../slideLayouts/slideLayout58.xml"/></Relationships>
</file>

<file path=ppt/slides/_rels/slide9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9.xml"/><Relationship Id="rId1" Type="http://schemas.openxmlformats.org/officeDocument/2006/relationships/slideLayout" Target="../slideLayouts/slideLayout58.xml"/></Relationships>
</file>

<file path=ppt/slides/_rels/slide9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0.xml"/><Relationship Id="rId1" Type="http://schemas.openxmlformats.org/officeDocument/2006/relationships/slideLayout" Target="../slideLayouts/slideLayout5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8.xml"/></Relationships>
</file>

<file path=ppt/slides/_rels/slide9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2.xml"/><Relationship Id="rId1" Type="http://schemas.openxmlformats.org/officeDocument/2006/relationships/slideLayout" Target="../slideLayouts/slideLayout18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29" descr="C:\My Documents\My Pictures\Animals\grasshopper.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6243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9506" name="Rectangle 7"/>
          <p:cNvSpPr>
            <a:spLocks noGrp="1" noChangeArrowheads="1"/>
          </p:cNvSpPr>
          <p:nvPr>
            <p:ph type="title" idx="4294967295"/>
          </p:nvPr>
        </p:nvSpPr>
        <p:spPr>
          <a:xfrm>
            <a:off x="-2014541" y="1058856"/>
            <a:ext cx="1676400" cy="457200"/>
          </a:xfrm>
        </p:spPr>
        <p:txBody>
          <a:bodyPr/>
          <a:lstStyle/>
          <a:p>
            <a:pPr algn="r" eaLnBrk="1" hangingPunct="1"/>
            <a:r>
              <a:rPr lang="ar-JO" sz="2400" dirty="0">
                <a:ea typeface="ＭＳ Ｐゴシック" charset="0"/>
              </a:rPr>
              <a:t>عنوان يوئيل</a:t>
            </a:r>
            <a:endParaRPr lang="en-US" sz="2400" dirty="0">
              <a:ea typeface="ＭＳ Ｐゴシック" charset="0"/>
            </a:endParaRPr>
          </a:p>
        </p:txBody>
      </p:sp>
      <p:sp>
        <p:nvSpPr>
          <p:cNvPr id="149507" name="WordArt 4"/>
          <p:cNvSpPr>
            <a:spLocks noChangeArrowheads="1" noChangeShapeType="1" noTextEdit="1"/>
          </p:cNvSpPr>
          <p:nvPr/>
        </p:nvSpPr>
        <p:spPr bwMode="auto">
          <a:xfrm>
            <a:off x="3131840" y="332656"/>
            <a:ext cx="3382144" cy="1874912"/>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9050">
                  <a:solidFill>
                    <a:srgbClr val="99CCFF"/>
                  </a:solidFill>
                  <a:miter lim="800000"/>
                  <a:headEnd/>
                  <a:tailEnd/>
                </a:ln>
                <a:solidFill>
                  <a:srgbClr val="FFFFFF"/>
                </a:solidFill>
                <a:effectLst>
                  <a:outerShdw blurRad="63500" dist="38099" dir="2700000" algn="ctr" rotWithShape="0">
                    <a:srgbClr val="990000">
                      <a:alpha val="74997"/>
                    </a:srgbClr>
                  </a:outerShdw>
                </a:effectLst>
                <a:uLnTx/>
                <a:uFillTx/>
                <a:latin typeface="Impact"/>
                <a:ea typeface="Impact"/>
                <a:cs typeface="Impact"/>
              </a:rPr>
              <a:t>يوئيل</a:t>
            </a:r>
            <a:endParaRPr kumimoji="0" lang="en-US" sz="3600" b="0" i="0" u="none" strike="noStrike" kern="10" cap="none" spc="0" normalizeH="0" baseline="0" noProof="0" dirty="0">
              <a:ln w="19050">
                <a:solidFill>
                  <a:srgbClr val="99CCFF"/>
                </a:solidFill>
                <a:miter lim="800000"/>
                <a:headEnd/>
                <a:tailEnd/>
              </a:ln>
              <a:solidFill>
                <a:srgbClr val="FFFFFF"/>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6"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 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133660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9507"/>
                                        </p:tgtEl>
                                        <p:attrNameLst>
                                          <p:attrName>style.visibility</p:attrName>
                                        </p:attrNameLst>
                                      </p:cBhvr>
                                      <p:to>
                                        <p:strVal val="visible"/>
                                      </p:to>
                                    </p:set>
                                    <p:animEffect transition="in" filter="wheel(1)">
                                      <p:cBhvr>
                                        <p:cTn id="7" dur="2000"/>
                                        <p:tgtEl>
                                          <p:spTgt spid="149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1066800" y="381000"/>
            <a:ext cx="7772400" cy="685800"/>
          </a:xfrm>
        </p:spPr>
        <p:txBody>
          <a:bodyPr anchor="ctr"/>
          <a:lstStyle/>
          <a:p>
            <a:pPr eaLnBrk="1" hangingPunct="1"/>
            <a:r>
              <a:rPr lang="en-US" sz="2000" dirty="0">
                <a:ea typeface="ＭＳ Ｐゴシック" charset="0"/>
              </a:rPr>
              <a:t>Outline 4 (Griffith)</a:t>
            </a:r>
          </a:p>
        </p:txBody>
      </p:sp>
      <p:grpSp>
        <p:nvGrpSpPr>
          <p:cNvPr id="176131" name="Group 103"/>
          <p:cNvGrpSpPr>
            <a:grpSpLocks/>
          </p:cNvGrpSpPr>
          <p:nvPr/>
        </p:nvGrpSpPr>
        <p:grpSpPr bwMode="auto">
          <a:xfrm>
            <a:off x="634475" y="381000"/>
            <a:ext cx="8571310" cy="2590800"/>
            <a:chOff x="-5" y="-4"/>
            <a:chExt cx="3723" cy="2023"/>
          </a:xfrm>
        </p:grpSpPr>
        <p:grpSp>
          <p:nvGrpSpPr>
            <p:cNvPr id="176210" name="Group 101"/>
            <p:cNvGrpSpPr>
              <a:grpSpLocks/>
            </p:cNvGrpSpPr>
            <p:nvPr/>
          </p:nvGrpSpPr>
          <p:grpSpPr bwMode="auto">
            <a:xfrm>
              <a:off x="-5" y="0"/>
              <a:ext cx="3719" cy="2015"/>
              <a:chOff x="-5" y="0"/>
              <a:chExt cx="3719" cy="2015"/>
            </a:xfrm>
          </p:grpSpPr>
          <p:grpSp>
            <p:nvGrpSpPr>
              <p:cNvPr id="176212" name="Group 84"/>
              <p:cNvGrpSpPr>
                <a:grpSpLocks/>
              </p:cNvGrpSpPr>
              <p:nvPr/>
            </p:nvGrpSpPr>
            <p:grpSpPr bwMode="auto">
              <a:xfrm>
                <a:off x="0" y="0"/>
                <a:ext cx="3714" cy="403"/>
                <a:chOff x="0" y="0"/>
                <a:chExt cx="3714" cy="403"/>
              </a:xfrm>
            </p:grpSpPr>
            <p:sp>
              <p:nvSpPr>
                <p:cNvPr id="588874" name="Rectangle 74"/>
                <p:cNvSpPr>
                  <a:spLocks noChangeArrowheads="1"/>
                </p:cNvSpPr>
                <p:nvPr/>
              </p:nvSpPr>
              <p:spPr bwMode="auto">
                <a:xfrm>
                  <a:off x="8" y="0"/>
                  <a:ext cx="3705" cy="403"/>
                </a:xfrm>
                <a:prstGeom prst="rect">
                  <a:avLst/>
                </a:prstGeom>
                <a:gradFill rotWithShape="1">
                  <a:gsLst>
                    <a:gs pos="0">
                      <a:schemeClr val="hlink">
                        <a:gamma/>
                        <a:shade val="46275"/>
                        <a:invGamma/>
                      </a:schemeClr>
                    </a:gs>
                    <a:gs pos="50000">
                      <a:schemeClr val="hlink"/>
                    </a:gs>
                    <a:gs pos="100000">
                      <a:schemeClr val="hlink">
                        <a:gamma/>
                        <a:shade val="46275"/>
                        <a:invGamma/>
                      </a:schemeClr>
                    </a:gs>
                  </a:gsLst>
                  <a:lin ang="5400000" scaled="1"/>
                </a:gra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36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يوم الرب</a:t>
                  </a:r>
                  <a:endParaRPr kumimoji="1" lang="en-US"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176238" name="Rectangle 83"/>
                <p:cNvSpPr>
                  <a:spLocks noChangeArrowheads="1"/>
                </p:cNvSpPr>
                <p:nvPr/>
              </p:nvSpPr>
              <p:spPr bwMode="auto">
                <a:xfrm>
                  <a:off x="0" y="0"/>
                  <a:ext cx="3714" cy="40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6213" name="Group 86"/>
              <p:cNvGrpSpPr>
                <a:grpSpLocks/>
              </p:cNvGrpSpPr>
              <p:nvPr/>
            </p:nvGrpSpPr>
            <p:grpSpPr bwMode="auto">
              <a:xfrm>
                <a:off x="0" y="403"/>
                <a:ext cx="1905" cy="403"/>
                <a:chOff x="0" y="403"/>
                <a:chExt cx="1905" cy="403"/>
              </a:xfrm>
            </p:grpSpPr>
            <p:sp>
              <p:nvSpPr>
                <p:cNvPr id="176235" name="Rectangle 75"/>
                <p:cNvSpPr>
                  <a:spLocks noChangeArrowheads="1"/>
                </p:cNvSpPr>
                <p:nvPr/>
              </p:nvSpPr>
              <p:spPr bwMode="auto">
                <a:xfrm>
                  <a:off x="43" y="403"/>
                  <a:ext cx="18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altLang="ja-JP"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ضربات الجراد</a:t>
                  </a:r>
                  <a:endParaRPr kumimoji="1"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6236" name="Rectangle 85"/>
                <p:cNvSpPr>
                  <a:spLocks noChangeArrowheads="1"/>
                </p:cNvSpPr>
                <p:nvPr/>
              </p:nvSpPr>
              <p:spPr bwMode="auto">
                <a:xfrm>
                  <a:off x="0" y="403"/>
                  <a:ext cx="1905" cy="40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6214" name="Group 88"/>
              <p:cNvGrpSpPr>
                <a:grpSpLocks/>
              </p:cNvGrpSpPr>
              <p:nvPr/>
            </p:nvGrpSpPr>
            <p:grpSpPr bwMode="auto">
              <a:xfrm>
                <a:off x="1905" y="403"/>
                <a:ext cx="1809" cy="403"/>
                <a:chOff x="1905" y="403"/>
                <a:chExt cx="1809" cy="403"/>
              </a:xfrm>
            </p:grpSpPr>
            <p:sp>
              <p:nvSpPr>
                <p:cNvPr id="176233" name="Rectangle 76"/>
                <p:cNvSpPr>
                  <a:spLocks noChangeArrowheads="1"/>
                </p:cNvSpPr>
                <p:nvPr/>
              </p:nvSpPr>
              <p:spPr bwMode="auto">
                <a:xfrm>
                  <a:off x="1948" y="403"/>
                  <a:ext cx="172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البركة</a:t>
                  </a:r>
                  <a:endParaRPr kumimoji="1"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6234" name="Rectangle 87"/>
                <p:cNvSpPr>
                  <a:spLocks noChangeArrowheads="1"/>
                </p:cNvSpPr>
                <p:nvPr/>
              </p:nvSpPr>
              <p:spPr bwMode="auto">
                <a:xfrm>
                  <a:off x="1905" y="403"/>
                  <a:ext cx="1809" cy="40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6215" name="Group 90"/>
              <p:cNvGrpSpPr>
                <a:grpSpLocks/>
              </p:cNvGrpSpPr>
              <p:nvPr/>
            </p:nvGrpSpPr>
            <p:grpSpPr bwMode="auto">
              <a:xfrm>
                <a:off x="0" y="806"/>
                <a:ext cx="1905" cy="403"/>
                <a:chOff x="0" y="806"/>
                <a:chExt cx="1905" cy="403"/>
              </a:xfrm>
            </p:grpSpPr>
            <p:sp>
              <p:nvSpPr>
                <p:cNvPr id="176231" name="Rectangle 77"/>
                <p:cNvSpPr>
                  <a:spLocks noChangeArrowheads="1"/>
                </p:cNvSpPr>
                <p:nvPr/>
              </p:nvSpPr>
              <p:spPr bwMode="auto">
                <a:xfrm>
                  <a:off x="43" y="806"/>
                  <a:ext cx="18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1:1 -2: 17</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6232" name="Rectangle 89"/>
                <p:cNvSpPr>
                  <a:spLocks noChangeArrowheads="1"/>
                </p:cNvSpPr>
                <p:nvPr/>
              </p:nvSpPr>
              <p:spPr bwMode="auto">
                <a:xfrm>
                  <a:off x="0" y="806"/>
                  <a:ext cx="1905" cy="40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6216" name="Group 92"/>
              <p:cNvGrpSpPr>
                <a:grpSpLocks/>
              </p:cNvGrpSpPr>
              <p:nvPr/>
            </p:nvGrpSpPr>
            <p:grpSpPr bwMode="auto">
              <a:xfrm>
                <a:off x="1905" y="806"/>
                <a:ext cx="1809" cy="403"/>
                <a:chOff x="1905" y="806"/>
                <a:chExt cx="1809" cy="403"/>
              </a:xfrm>
            </p:grpSpPr>
            <p:sp>
              <p:nvSpPr>
                <p:cNvPr id="176229" name="Rectangle 78"/>
                <p:cNvSpPr>
                  <a:spLocks noChangeArrowheads="1"/>
                </p:cNvSpPr>
                <p:nvPr/>
              </p:nvSpPr>
              <p:spPr bwMode="auto">
                <a:xfrm>
                  <a:off x="1948" y="806"/>
                  <a:ext cx="172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18- 3: 21</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6230" name="Rectangle 91"/>
                <p:cNvSpPr>
                  <a:spLocks noChangeArrowheads="1"/>
                </p:cNvSpPr>
                <p:nvPr/>
              </p:nvSpPr>
              <p:spPr bwMode="auto">
                <a:xfrm>
                  <a:off x="1905" y="806"/>
                  <a:ext cx="1809" cy="40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6217" name="Group 94"/>
              <p:cNvGrpSpPr>
                <a:grpSpLocks/>
              </p:cNvGrpSpPr>
              <p:nvPr/>
            </p:nvGrpSpPr>
            <p:grpSpPr bwMode="auto">
              <a:xfrm>
                <a:off x="0" y="1209"/>
                <a:ext cx="1905" cy="403"/>
                <a:chOff x="0" y="1209"/>
                <a:chExt cx="1905" cy="403"/>
              </a:xfrm>
            </p:grpSpPr>
            <p:sp>
              <p:nvSpPr>
                <p:cNvPr id="176227" name="Rectangle 79"/>
                <p:cNvSpPr>
                  <a:spLocks noChangeArrowheads="1"/>
                </p:cNvSpPr>
                <p:nvPr/>
              </p:nvSpPr>
              <p:spPr bwMode="auto">
                <a:xfrm>
                  <a:off x="43" y="1209"/>
                  <a:ext cx="18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تأديب صهيون</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6228" name="Rectangle 93"/>
                <p:cNvSpPr>
                  <a:spLocks noChangeArrowheads="1"/>
                </p:cNvSpPr>
                <p:nvPr/>
              </p:nvSpPr>
              <p:spPr bwMode="auto">
                <a:xfrm>
                  <a:off x="0" y="1209"/>
                  <a:ext cx="1905" cy="40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6218" name="Group 96"/>
              <p:cNvGrpSpPr>
                <a:grpSpLocks/>
              </p:cNvGrpSpPr>
              <p:nvPr/>
            </p:nvGrpSpPr>
            <p:grpSpPr bwMode="auto">
              <a:xfrm>
                <a:off x="1905" y="1209"/>
                <a:ext cx="1809" cy="403"/>
                <a:chOff x="1905" y="1209"/>
                <a:chExt cx="1809" cy="403"/>
              </a:xfrm>
            </p:grpSpPr>
            <p:sp>
              <p:nvSpPr>
                <p:cNvPr id="176225" name="Rectangle 80"/>
                <p:cNvSpPr>
                  <a:spLocks noChangeArrowheads="1"/>
                </p:cNvSpPr>
                <p:nvPr/>
              </p:nvSpPr>
              <p:spPr bwMode="auto">
                <a:xfrm>
                  <a:off x="1948" y="1209"/>
                  <a:ext cx="172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خلاص صهيون</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6226" name="Rectangle 95"/>
                <p:cNvSpPr>
                  <a:spLocks noChangeArrowheads="1"/>
                </p:cNvSpPr>
                <p:nvPr/>
              </p:nvSpPr>
              <p:spPr bwMode="auto">
                <a:xfrm>
                  <a:off x="1905" y="1209"/>
                  <a:ext cx="1809" cy="40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6219" name="Group 98"/>
              <p:cNvGrpSpPr>
                <a:grpSpLocks/>
              </p:cNvGrpSpPr>
              <p:nvPr/>
            </p:nvGrpSpPr>
            <p:grpSpPr bwMode="auto">
              <a:xfrm>
                <a:off x="-5" y="1612"/>
                <a:ext cx="1918" cy="403"/>
                <a:chOff x="-5" y="1612"/>
                <a:chExt cx="1918" cy="403"/>
              </a:xfrm>
            </p:grpSpPr>
            <p:sp>
              <p:nvSpPr>
                <p:cNvPr id="176223" name="Rectangle 81"/>
                <p:cNvSpPr>
                  <a:spLocks noChangeArrowheads="1"/>
                </p:cNvSpPr>
                <p:nvPr/>
              </p:nvSpPr>
              <p:spPr bwMode="auto">
                <a:xfrm>
                  <a:off x="-5" y="1612"/>
                  <a:ext cx="191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الله يحارب ضد إسرائيل</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6224" name="Rectangle 97"/>
                <p:cNvSpPr>
                  <a:spLocks noChangeArrowheads="1"/>
                </p:cNvSpPr>
                <p:nvPr/>
              </p:nvSpPr>
              <p:spPr bwMode="auto">
                <a:xfrm>
                  <a:off x="0" y="1612"/>
                  <a:ext cx="1905" cy="40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6220" name="Group 100"/>
              <p:cNvGrpSpPr>
                <a:grpSpLocks/>
              </p:cNvGrpSpPr>
              <p:nvPr/>
            </p:nvGrpSpPr>
            <p:grpSpPr bwMode="auto">
              <a:xfrm>
                <a:off x="1905" y="1612"/>
                <a:ext cx="1809" cy="403"/>
                <a:chOff x="1905" y="1612"/>
                <a:chExt cx="1809" cy="403"/>
              </a:xfrm>
            </p:grpSpPr>
            <p:sp>
              <p:nvSpPr>
                <p:cNvPr id="176221" name="Rectangle 82"/>
                <p:cNvSpPr>
                  <a:spLocks noChangeArrowheads="1"/>
                </p:cNvSpPr>
                <p:nvPr/>
              </p:nvSpPr>
              <p:spPr bwMode="auto">
                <a:xfrm>
                  <a:off x="1948" y="1612"/>
                  <a:ext cx="172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الله يحارب لأجل إسرائيل</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6222" name="Rectangle 99"/>
                <p:cNvSpPr>
                  <a:spLocks noChangeArrowheads="1"/>
                </p:cNvSpPr>
                <p:nvPr/>
              </p:nvSpPr>
              <p:spPr bwMode="auto">
                <a:xfrm>
                  <a:off x="1905" y="1612"/>
                  <a:ext cx="1809" cy="40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76211" name="Rectangle 102"/>
            <p:cNvSpPr>
              <a:spLocks noChangeArrowheads="1"/>
            </p:cNvSpPr>
            <p:nvPr/>
          </p:nvSpPr>
          <p:spPr bwMode="auto">
            <a:xfrm>
              <a:off x="-4" y="-4"/>
              <a:ext cx="3722" cy="2023"/>
            </a:xfrm>
            <a:prstGeom prst="rect">
              <a:avLst/>
            </a:prstGeom>
            <a:noFill/>
            <a:ln w="1428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 name="Group 121"/>
          <p:cNvGrpSpPr>
            <a:grpSpLocks/>
          </p:cNvGrpSpPr>
          <p:nvPr/>
        </p:nvGrpSpPr>
        <p:grpSpPr bwMode="auto">
          <a:xfrm>
            <a:off x="634475" y="2971800"/>
            <a:ext cx="8571310" cy="1760538"/>
            <a:chOff x="-5" y="-4"/>
            <a:chExt cx="3981" cy="875"/>
          </a:xfrm>
        </p:grpSpPr>
        <p:grpSp>
          <p:nvGrpSpPr>
            <p:cNvPr id="176193" name="Group 119"/>
            <p:cNvGrpSpPr>
              <a:grpSpLocks/>
            </p:cNvGrpSpPr>
            <p:nvPr/>
          </p:nvGrpSpPr>
          <p:grpSpPr bwMode="auto">
            <a:xfrm>
              <a:off x="-5" y="0"/>
              <a:ext cx="3977" cy="871"/>
              <a:chOff x="-5" y="0"/>
              <a:chExt cx="3977" cy="871"/>
            </a:xfrm>
          </p:grpSpPr>
          <p:grpSp>
            <p:nvGrpSpPr>
              <p:cNvPr id="176195" name="Group 110"/>
              <p:cNvGrpSpPr>
                <a:grpSpLocks/>
              </p:cNvGrpSpPr>
              <p:nvPr/>
            </p:nvGrpSpPr>
            <p:grpSpPr bwMode="auto">
              <a:xfrm>
                <a:off x="-5" y="0"/>
                <a:ext cx="410" cy="863"/>
                <a:chOff x="-5" y="0"/>
                <a:chExt cx="410" cy="863"/>
              </a:xfrm>
            </p:grpSpPr>
            <p:sp>
              <p:nvSpPr>
                <p:cNvPr id="176208" name="Rectangle 104"/>
                <p:cNvSpPr>
                  <a:spLocks noChangeArrowheads="1"/>
                </p:cNvSpPr>
                <p:nvPr/>
              </p:nvSpPr>
              <p:spPr bwMode="auto">
                <a:xfrm>
                  <a:off x="-5" y="0"/>
                  <a:ext cx="396"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مقدمة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1-3</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6209" name="Rectangle 109"/>
                <p:cNvSpPr>
                  <a:spLocks noChangeArrowheads="1"/>
                </p:cNvSpPr>
                <p:nvPr/>
              </p:nvSpPr>
              <p:spPr bwMode="auto">
                <a:xfrm>
                  <a:off x="0" y="0"/>
                  <a:ext cx="405"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6196" name="Group 112"/>
              <p:cNvGrpSpPr>
                <a:grpSpLocks/>
              </p:cNvGrpSpPr>
              <p:nvPr/>
            </p:nvGrpSpPr>
            <p:grpSpPr bwMode="auto">
              <a:xfrm>
                <a:off x="405" y="0"/>
                <a:ext cx="615" cy="871"/>
                <a:chOff x="405" y="0"/>
                <a:chExt cx="615" cy="871"/>
              </a:xfrm>
            </p:grpSpPr>
            <p:sp>
              <p:nvSpPr>
                <p:cNvPr id="176206" name="Rectangle 105"/>
                <p:cNvSpPr>
                  <a:spLocks noChangeArrowheads="1"/>
                </p:cNvSpPr>
                <p:nvPr/>
              </p:nvSpPr>
              <p:spPr bwMode="auto">
                <a:xfrm>
                  <a:off x="405" y="8"/>
                  <a:ext cx="606"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التوبة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الجراد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حرفياً</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4-20</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6207" name="Rectangle 111"/>
                <p:cNvSpPr>
                  <a:spLocks noChangeArrowheads="1"/>
                </p:cNvSpPr>
                <p:nvPr/>
              </p:nvSpPr>
              <p:spPr bwMode="auto">
                <a:xfrm>
                  <a:off x="405" y="0"/>
                  <a:ext cx="615"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6197" name="Group 114"/>
              <p:cNvGrpSpPr>
                <a:grpSpLocks/>
              </p:cNvGrpSpPr>
              <p:nvPr/>
            </p:nvGrpSpPr>
            <p:grpSpPr bwMode="auto">
              <a:xfrm>
                <a:off x="1020" y="0"/>
                <a:ext cx="1022" cy="863"/>
                <a:chOff x="1020" y="0"/>
                <a:chExt cx="1022" cy="863"/>
              </a:xfrm>
            </p:grpSpPr>
            <p:sp>
              <p:nvSpPr>
                <p:cNvPr id="176204" name="Rectangle 106"/>
                <p:cNvSpPr>
                  <a:spLocks noChangeArrowheads="1"/>
                </p:cNvSpPr>
                <p:nvPr/>
              </p:nvSpPr>
              <p:spPr bwMode="auto">
                <a:xfrm>
                  <a:off x="1020" y="0"/>
                  <a:ext cx="1013"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التوبة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الجراد البابلي/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هرمجدون</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1-17</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6205" name="Rectangle 113"/>
                <p:cNvSpPr>
                  <a:spLocks noChangeArrowheads="1"/>
                </p:cNvSpPr>
                <p:nvPr/>
              </p:nvSpPr>
              <p:spPr bwMode="auto">
                <a:xfrm>
                  <a:off x="1020" y="0"/>
                  <a:ext cx="1022"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6198" name="Group 116"/>
              <p:cNvGrpSpPr>
                <a:grpSpLocks/>
              </p:cNvGrpSpPr>
              <p:nvPr/>
            </p:nvGrpSpPr>
            <p:grpSpPr bwMode="auto">
              <a:xfrm>
                <a:off x="2046" y="0"/>
                <a:ext cx="978" cy="863"/>
                <a:chOff x="2046" y="0"/>
                <a:chExt cx="978" cy="863"/>
              </a:xfrm>
            </p:grpSpPr>
            <p:sp>
              <p:nvSpPr>
                <p:cNvPr id="176202" name="Rectangle 107"/>
                <p:cNvSpPr>
                  <a:spLocks noChangeArrowheads="1"/>
                </p:cNvSpPr>
                <p:nvPr/>
              </p:nvSpPr>
              <p:spPr bwMode="auto">
                <a:xfrm>
                  <a:off x="2046" y="0"/>
                  <a:ext cx="935"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الغفران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بعد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التوبة</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18-27</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6203" name="Rectangle 115"/>
                <p:cNvSpPr>
                  <a:spLocks noChangeArrowheads="1"/>
                </p:cNvSpPr>
                <p:nvPr/>
              </p:nvSpPr>
              <p:spPr bwMode="auto">
                <a:xfrm>
                  <a:off x="2046" y="0"/>
                  <a:ext cx="978"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6199" name="Group 118"/>
              <p:cNvGrpSpPr>
                <a:grpSpLocks/>
              </p:cNvGrpSpPr>
              <p:nvPr/>
            </p:nvGrpSpPr>
            <p:grpSpPr bwMode="auto">
              <a:xfrm>
                <a:off x="3024" y="0"/>
                <a:ext cx="948" cy="863"/>
                <a:chOff x="3024" y="0"/>
                <a:chExt cx="948" cy="863"/>
              </a:xfrm>
            </p:grpSpPr>
            <p:sp>
              <p:nvSpPr>
                <p:cNvPr id="176200" name="Rectangle 108"/>
                <p:cNvSpPr>
                  <a:spLocks noChangeArrowheads="1"/>
                </p:cNvSpPr>
                <p:nvPr/>
              </p:nvSpPr>
              <p:spPr bwMode="auto">
                <a:xfrm>
                  <a:off x="3067" y="0"/>
                  <a:ext cx="862"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اليقظة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الروحية</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28- 3: 21</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6201" name="Rectangle 117"/>
                <p:cNvSpPr>
                  <a:spLocks noChangeArrowheads="1"/>
                </p:cNvSpPr>
                <p:nvPr/>
              </p:nvSpPr>
              <p:spPr bwMode="auto">
                <a:xfrm>
                  <a:off x="3024" y="0"/>
                  <a:ext cx="948"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76194" name="Rectangle 120"/>
            <p:cNvSpPr>
              <a:spLocks noChangeArrowheads="1"/>
            </p:cNvSpPr>
            <p:nvPr/>
          </p:nvSpPr>
          <p:spPr bwMode="auto">
            <a:xfrm>
              <a:off x="-4" y="-4"/>
              <a:ext cx="3980" cy="871"/>
            </a:xfrm>
            <a:prstGeom prst="rect">
              <a:avLst/>
            </a:prstGeom>
            <a:noFill/>
            <a:ln w="1428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0" name="Group 149"/>
          <p:cNvGrpSpPr>
            <a:grpSpLocks/>
          </p:cNvGrpSpPr>
          <p:nvPr/>
        </p:nvGrpSpPr>
        <p:grpSpPr bwMode="auto">
          <a:xfrm>
            <a:off x="762000" y="4724400"/>
            <a:ext cx="8382000" cy="1899165"/>
            <a:chOff x="-4" y="-4"/>
            <a:chExt cx="4154" cy="2185"/>
          </a:xfrm>
        </p:grpSpPr>
        <p:grpSp>
          <p:nvGrpSpPr>
            <p:cNvPr id="176168" name="Group 147"/>
            <p:cNvGrpSpPr>
              <a:grpSpLocks/>
            </p:cNvGrpSpPr>
            <p:nvPr/>
          </p:nvGrpSpPr>
          <p:grpSpPr bwMode="auto">
            <a:xfrm>
              <a:off x="0" y="0"/>
              <a:ext cx="4146" cy="2181"/>
              <a:chOff x="0" y="0"/>
              <a:chExt cx="4146" cy="2181"/>
            </a:xfrm>
          </p:grpSpPr>
          <p:grpSp>
            <p:nvGrpSpPr>
              <p:cNvPr id="176170" name="Group 134"/>
              <p:cNvGrpSpPr>
                <a:grpSpLocks/>
              </p:cNvGrpSpPr>
              <p:nvPr/>
            </p:nvGrpSpPr>
            <p:grpSpPr bwMode="auto">
              <a:xfrm>
                <a:off x="0" y="0"/>
                <a:ext cx="1818" cy="800"/>
                <a:chOff x="0" y="0"/>
                <a:chExt cx="1818" cy="800"/>
              </a:xfrm>
            </p:grpSpPr>
            <p:sp>
              <p:nvSpPr>
                <p:cNvPr id="176191" name="Rectangle 124"/>
                <p:cNvSpPr>
                  <a:spLocks noChangeArrowheads="1"/>
                </p:cNvSpPr>
                <p:nvPr/>
              </p:nvSpPr>
              <p:spPr bwMode="auto">
                <a:xfrm>
                  <a:off x="43" y="0"/>
                  <a:ext cx="1732" cy="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المراثي</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1- 2: 17</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6192" name="Rectangle 133"/>
                <p:cNvSpPr>
                  <a:spLocks noChangeArrowheads="1"/>
                </p:cNvSpPr>
                <p:nvPr/>
              </p:nvSpPr>
              <p:spPr bwMode="auto">
                <a:xfrm>
                  <a:off x="0" y="0"/>
                  <a:ext cx="1818" cy="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6171" name="Group 136"/>
              <p:cNvGrpSpPr>
                <a:grpSpLocks/>
              </p:cNvGrpSpPr>
              <p:nvPr/>
            </p:nvGrpSpPr>
            <p:grpSpPr bwMode="auto">
              <a:xfrm>
                <a:off x="1818" y="0"/>
                <a:ext cx="1501" cy="800"/>
                <a:chOff x="1818" y="0"/>
                <a:chExt cx="1501" cy="800"/>
              </a:xfrm>
            </p:grpSpPr>
            <p:sp>
              <p:nvSpPr>
                <p:cNvPr id="176189" name="Rectangle 125"/>
                <p:cNvSpPr>
                  <a:spLocks noChangeArrowheads="1"/>
                </p:cNvSpPr>
                <p:nvPr/>
              </p:nvSpPr>
              <p:spPr bwMode="auto">
                <a:xfrm>
                  <a:off x="2113" y="0"/>
                  <a:ext cx="1206" cy="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الخلاص</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18-32</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6190" name="Rectangle 135"/>
                <p:cNvSpPr>
                  <a:spLocks noChangeArrowheads="1"/>
                </p:cNvSpPr>
                <p:nvPr/>
              </p:nvSpPr>
              <p:spPr bwMode="auto">
                <a:xfrm>
                  <a:off x="1818" y="0"/>
                  <a:ext cx="1292" cy="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6172" name="Group 138"/>
              <p:cNvGrpSpPr>
                <a:grpSpLocks/>
              </p:cNvGrpSpPr>
              <p:nvPr/>
            </p:nvGrpSpPr>
            <p:grpSpPr bwMode="auto">
              <a:xfrm>
                <a:off x="3110" y="0"/>
                <a:ext cx="1002" cy="1190"/>
                <a:chOff x="3110" y="0"/>
                <a:chExt cx="1002" cy="1190"/>
              </a:xfrm>
            </p:grpSpPr>
            <p:grpSp>
              <p:nvGrpSpPr>
                <p:cNvPr id="176185" name="Group 128"/>
                <p:cNvGrpSpPr>
                  <a:grpSpLocks/>
                </p:cNvGrpSpPr>
                <p:nvPr/>
              </p:nvGrpSpPr>
              <p:grpSpPr bwMode="auto">
                <a:xfrm>
                  <a:off x="3153" y="0"/>
                  <a:ext cx="959" cy="1190"/>
                  <a:chOff x="0" y="236"/>
                  <a:chExt cx="959" cy="1190"/>
                </a:xfrm>
              </p:grpSpPr>
              <p:sp>
                <p:nvSpPr>
                  <p:cNvPr id="176187" name="Rectangle 126"/>
                  <p:cNvSpPr>
                    <a:spLocks noChangeArrowheads="1"/>
                  </p:cNvSpPr>
                  <p:nvPr/>
                </p:nvSpPr>
                <p:spPr bwMode="auto">
                  <a:xfrm>
                    <a:off x="0" y="1036"/>
                    <a:ext cx="758" cy="3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6188" name="Rectangle 127"/>
                  <p:cNvSpPr>
                    <a:spLocks noChangeArrowheads="1"/>
                  </p:cNvSpPr>
                  <p:nvPr/>
                </p:nvSpPr>
                <p:spPr bwMode="auto">
                  <a:xfrm>
                    <a:off x="201" y="236"/>
                    <a:ext cx="758" cy="8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الدينونة</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1-21</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76186" name="Rectangle 137"/>
                <p:cNvSpPr>
                  <a:spLocks noChangeArrowheads="1"/>
                </p:cNvSpPr>
                <p:nvPr/>
              </p:nvSpPr>
              <p:spPr bwMode="auto">
                <a:xfrm>
                  <a:off x="3110" y="0"/>
                  <a:ext cx="844" cy="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6173" name="Group 140"/>
              <p:cNvGrpSpPr>
                <a:grpSpLocks/>
              </p:cNvGrpSpPr>
              <p:nvPr/>
            </p:nvGrpSpPr>
            <p:grpSpPr bwMode="auto">
              <a:xfrm>
                <a:off x="0" y="800"/>
                <a:ext cx="1817" cy="487"/>
                <a:chOff x="0" y="800"/>
                <a:chExt cx="1817" cy="487"/>
              </a:xfrm>
            </p:grpSpPr>
            <p:sp>
              <p:nvSpPr>
                <p:cNvPr id="176183" name="Rectangle 129"/>
                <p:cNvSpPr>
                  <a:spLocks noChangeArrowheads="1"/>
                </p:cNvSpPr>
                <p:nvPr/>
              </p:nvSpPr>
              <p:spPr bwMode="auto">
                <a:xfrm>
                  <a:off x="43" y="884"/>
                  <a:ext cx="134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ماضي</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6184" name="Rectangle 139"/>
                <p:cNvSpPr>
                  <a:spLocks noChangeArrowheads="1"/>
                </p:cNvSpPr>
                <p:nvPr/>
              </p:nvSpPr>
              <p:spPr bwMode="auto">
                <a:xfrm>
                  <a:off x="0" y="800"/>
                  <a:ext cx="181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6174" name="Group 142"/>
              <p:cNvGrpSpPr>
                <a:grpSpLocks/>
              </p:cNvGrpSpPr>
              <p:nvPr/>
            </p:nvGrpSpPr>
            <p:grpSpPr bwMode="auto">
              <a:xfrm>
                <a:off x="1817" y="800"/>
                <a:ext cx="2329" cy="487"/>
                <a:chOff x="1817" y="800"/>
                <a:chExt cx="2329" cy="487"/>
              </a:xfrm>
            </p:grpSpPr>
            <p:sp>
              <p:nvSpPr>
                <p:cNvPr id="176181" name="Rectangle 130"/>
                <p:cNvSpPr>
                  <a:spLocks noChangeArrowheads="1"/>
                </p:cNvSpPr>
                <p:nvPr/>
              </p:nvSpPr>
              <p:spPr bwMode="auto">
                <a:xfrm>
                  <a:off x="1860" y="884"/>
                  <a:ext cx="224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مستقبل</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6182" name="Rectangle 141"/>
                <p:cNvSpPr>
                  <a:spLocks noChangeArrowheads="1"/>
                </p:cNvSpPr>
                <p:nvPr/>
              </p:nvSpPr>
              <p:spPr bwMode="auto">
                <a:xfrm>
                  <a:off x="1817" y="800"/>
                  <a:ext cx="232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6175" name="Group 144"/>
              <p:cNvGrpSpPr>
                <a:grpSpLocks/>
              </p:cNvGrpSpPr>
              <p:nvPr/>
            </p:nvGrpSpPr>
            <p:grpSpPr bwMode="auto">
              <a:xfrm>
                <a:off x="0" y="1203"/>
                <a:ext cx="4146" cy="584"/>
                <a:chOff x="0" y="1203"/>
                <a:chExt cx="4146" cy="584"/>
              </a:xfrm>
            </p:grpSpPr>
            <p:sp>
              <p:nvSpPr>
                <p:cNvPr id="176179" name="Rectangle 131"/>
                <p:cNvSpPr>
                  <a:spLocks noChangeArrowheads="1"/>
                </p:cNvSpPr>
                <p:nvPr/>
              </p:nvSpPr>
              <p:spPr bwMode="auto">
                <a:xfrm>
                  <a:off x="43" y="1384"/>
                  <a:ext cx="406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يهوذا</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6180" name="Rectangle 143"/>
                <p:cNvSpPr>
                  <a:spLocks noChangeArrowheads="1"/>
                </p:cNvSpPr>
                <p:nvPr/>
              </p:nvSpPr>
              <p:spPr bwMode="auto">
                <a:xfrm>
                  <a:off x="0" y="1203"/>
                  <a:ext cx="414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6176" name="Group 146"/>
              <p:cNvGrpSpPr>
                <a:grpSpLocks/>
              </p:cNvGrpSpPr>
              <p:nvPr/>
            </p:nvGrpSpPr>
            <p:grpSpPr bwMode="auto">
              <a:xfrm>
                <a:off x="0" y="1606"/>
                <a:ext cx="4146" cy="575"/>
                <a:chOff x="0" y="1606"/>
                <a:chExt cx="4146" cy="575"/>
              </a:xfrm>
            </p:grpSpPr>
            <p:sp>
              <p:nvSpPr>
                <p:cNvPr id="176177" name="Rectangle 132"/>
                <p:cNvSpPr>
                  <a:spLocks noChangeArrowheads="1"/>
                </p:cNvSpPr>
                <p:nvPr/>
              </p:nvSpPr>
              <p:spPr bwMode="auto">
                <a:xfrm>
                  <a:off x="43" y="1778"/>
                  <a:ext cx="406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590 ق.م</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6178" name="Rectangle 145"/>
                <p:cNvSpPr>
                  <a:spLocks noChangeArrowheads="1"/>
                </p:cNvSpPr>
                <p:nvPr/>
              </p:nvSpPr>
              <p:spPr bwMode="auto">
                <a:xfrm>
                  <a:off x="0" y="1606"/>
                  <a:ext cx="414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76169" name="Rectangle 148"/>
            <p:cNvSpPr>
              <a:spLocks noChangeArrowheads="1"/>
            </p:cNvSpPr>
            <p:nvPr/>
          </p:nvSpPr>
          <p:spPr bwMode="auto">
            <a:xfrm>
              <a:off x="-4" y="-4"/>
              <a:ext cx="4154" cy="20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4287">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76134" name="Text Box 151"/>
          <p:cNvSpPr txBox="1">
            <a:spLocks noChangeArrowheads="1"/>
          </p:cNvSpPr>
          <p:nvPr/>
        </p:nvSpPr>
        <p:spPr bwMode="auto">
          <a:xfrm>
            <a:off x="8514587" y="0"/>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88978" name="Rectangle 178"/>
          <p:cNvSpPr>
            <a:spLocks noChangeArrowheads="1"/>
          </p:cNvSpPr>
          <p:nvPr/>
        </p:nvSpPr>
        <p:spPr bwMode="auto">
          <a:xfrm>
            <a:off x="654908" y="4724400"/>
            <a:ext cx="4438135" cy="762000"/>
          </a:xfrm>
          <a:prstGeom prst="rect">
            <a:avLst/>
          </a:prstGeom>
          <a:noFill/>
          <a:ln w="9525">
            <a:solidFill>
              <a:srgbClr val="F0EFE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88979" name="Rectangle 179"/>
          <p:cNvSpPr>
            <a:spLocks noChangeArrowheads="1"/>
          </p:cNvSpPr>
          <p:nvPr/>
        </p:nvSpPr>
        <p:spPr bwMode="auto">
          <a:xfrm>
            <a:off x="5105400" y="4724400"/>
            <a:ext cx="2286000" cy="762000"/>
          </a:xfrm>
          <a:prstGeom prst="rect">
            <a:avLst/>
          </a:prstGeom>
          <a:noFill/>
          <a:ln w="9525">
            <a:solidFill>
              <a:srgbClr val="F0EFE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88980" name="Rectangle 180"/>
          <p:cNvSpPr>
            <a:spLocks noChangeArrowheads="1"/>
          </p:cNvSpPr>
          <p:nvPr/>
        </p:nvSpPr>
        <p:spPr bwMode="auto">
          <a:xfrm>
            <a:off x="7391400" y="4724400"/>
            <a:ext cx="1803446" cy="762000"/>
          </a:xfrm>
          <a:prstGeom prst="rect">
            <a:avLst/>
          </a:prstGeom>
          <a:noFill/>
          <a:ln w="9525">
            <a:solidFill>
              <a:srgbClr val="F0EFE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88981" name="Rectangle 181"/>
          <p:cNvSpPr>
            <a:spLocks noChangeArrowheads="1"/>
          </p:cNvSpPr>
          <p:nvPr/>
        </p:nvSpPr>
        <p:spPr bwMode="auto">
          <a:xfrm>
            <a:off x="634476" y="5486400"/>
            <a:ext cx="3010768" cy="381000"/>
          </a:xfrm>
          <a:prstGeom prst="rect">
            <a:avLst/>
          </a:prstGeom>
          <a:noFill/>
          <a:ln w="9525">
            <a:solidFill>
              <a:srgbClr val="F0EFE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88982" name="Rectangle 182"/>
          <p:cNvSpPr>
            <a:spLocks noChangeArrowheads="1"/>
          </p:cNvSpPr>
          <p:nvPr/>
        </p:nvSpPr>
        <p:spPr bwMode="auto">
          <a:xfrm>
            <a:off x="3645243" y="5486400"/>
            <a:ext cx="5537246" cy="381000"/>
          </a:xfrm>
          <a:prstGeom prst="rect">
            <a:avLst/>
          </a:prstGeom>
          <a:noFill/>
          <a:ln w="9525">
            <a:solidFill>
              <a:srgbClr val="F0EFE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88983" name="Rectangle 183"/>
          <p:cNvSpPr>
            <a:spLocks noChangeArrowheads="1"/>
          </p:cNvSpPr>
          <p:nvPr/>
        </p:nvSpPr>
        <p:spPr bwMode="auto">
          <a:xfrm>
            <a:off x="640963" y="5867399"/>
            <a:ext cx="8564822" cy="1002767"/>
          </a:xfrm>
          <a:prstGeom prst="rect">
            <a:avLst/>
          </a:prstGeom>
          <a:noFill/>
          <a:ln w="9525">
            <a:solidFill>
              <a:srgbClr val="F0EFE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88984" name="Line 184"/>
          <p:cNvSpPr>
            <a:spLocks noChangeShapeType="1"/>
          </p:cNvSpPr>
          <p:nvPr/>
        </p:nvSpPr>
        <p:spPr bwMode="auto">
          <a:xfrm>
            <a:off x="5084558" y="914400"/>
            <a:ext cx="0" cy="4572000"/>
          </a:xfrm>
          <a:prstGeom prst="line">
            <a:avLst/>
          </a:prstGeom>
          <a:noFill/>
          <a:ln w="76200">
            <a:solidFill>
              <a:srgbClr val="F0EFE0"/>
            </a:solidFill>
            <a:miter lim="800000"/>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1" name="Rectangle 2"/>
          <p:cNvSpPr txBox="1">
            <a:spLocks noChangeArrowheads="1"/>
          </p:cNvSpPr>
          <p:nvPr/>
        </p:nvSpPr>
        <p:spPr bwMode="auto">
          <a:xfrm>
            <a:off x="6091881" y="5885535"/>
            <a:ext cx="267941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026619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amond(in)">
                                      <p:cBhvr>
                                        <p:cTn id="12" dur="2000"/>
                                        <p:tgtEl>
                                          <p:spTgt spid="20"/>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588978"/>
                                        </p:tgtEl>
                                        <p:attrNameLst>
                                          <p:attrName>style.visibility</p:attrName>
                                        </p:attrNameLst>
                                      </p:cBhvr>
                                      <p:to>
                                        <p:strVal val="visible"/>
                                      </p:to>
                                    </p:set>
                                    <p:animEffect transition="in" filter="diamond(in)">
                                      <p:cBhvr>
                                        <p:cTn id="15" dur="2000"/>
                                        <p:tgtEl>
                                          <p:spTgt spid="588978"/>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588979"/>
                                        </p:tgtEl>
                                        <p:attrNameLst>
                                          <p:attrName>style.visibility</p:attrName>
                                        </p:attrNameLst>
                                      </p:cBhvr>
                                      <p:to>
                                        <p:strVal val="visible"/>
                                      </p:to>
                                    </p:set>
                                    <p:animEffect transition="in" filter="diamond(in)">
                                      <p:cBhvr>
                                        <p:cTn id="18" dur="2000"/>
                                        <p:tgtEl>
                                          <p:spTgt spid="588979"/>
                                        </p:tgtEl>
                                      </p:cBhvr>
                                    </p:animEffect>
                                  </p:childTnLst>
                                </p:cTn>
                              </p:par>
                              <p:par>
                                <p:cTn id="19" presetID="8" presetClass="entr" presetSubtype="16" fill="hold" grpId="0" nodeType="withEffect">
                                  <p:stCondLst>
                                    <p:cond delay="0"/>
                                  </p:stCondLst>
                                  <p:childTnLst>
                                    <p:set>
                                      <p:cBhvr>
                                        <p:cTn id="20" dur="1" fill="hold">
                                          <p:stCondLst>
                                            <p:cond delay="0"/>
                                          </p:stCondLst>
                                        </p:cTn>
                                        <p:tgtEl>
                                          <p:spTgt spid="588980"/>
                                        </p:tgtEl>
                                        <p:attrNameLst>
                                          <p:attrName>style.visibility</p:attrName>
                                        </p:attrNameLst>
                                      </p:cBhvr>
                                      <p:to>
                                        <p:strVal val="visible"/>
                                      </p:to>
                                    </p:set>
                                    <p:animEffect transition="in" filter="diamond(in)">
                                      <p:cBhvr>
                                        <p:cTn id="21" dur="2000"/>
                                        <p:tgtEl>
                                          <p:spTgt spid="588980"/>
                                        </p:tgtEl>
                                      </p:cBhvr>
                                    </p:animEffect>
                                  </p:childTnLst>
                                </p:cTn>
                              </p:par>
                              <p:par>
                                <p:cTn id="22" presetID="8" presetClass="entr" presetSubtype="16" fill="hold" grpId="0" nodeType="withEffect">
                                  <p:stCondLst>
                                    <p:cond delay="0"/>
                                  </p:stCondLst>
                                  <p:childTnLst>
                                    <p:set>
                                      <p:cBhvr>
                                        <p:cTn id="23" dur="1" fill="hold">
                                          <p:stCondLst>
                                            <p:cond delay="0"/>
                                          </p:stCondLst>
                                        </p:cTn>
                                        <p:tgtEl>
                                          <p:spTgt spid="588981"/>
                                        </p:tgtEl>
                                        <p:attrNameLst>
                                          <p:attrName>style.visibility</p:attrName>
                                        </p:attrNameLst>
                                      </p:cBhvr>
                                      <p:to>
                                        <p:strVal val="visible"/>
                                      </p:to>
                                    </p:set>
                                    <p:animEffect transition="in" filter="diamond(in)">
                                      <p:cBhvr>
                                        <p:cTn id="24" dur="2000"/>
                                        <p:tgtEl>
                                          <p:spTgt spid="588981"/>
                                        </p:tgtEl>
                                      </p:cBhvr>
                                    </p:animEffect>
                                  </p:childTnLst>
                                </p:cTn>
                              </p:par>
                              <p:par>
                                <p:cTn id="25" presetID="8" presetClass="entr" presetSubtype="16" fill="hold" grpId="0" nodeType="withEffect">
                                  <p:stCondLst>
                                    <p:cond delay="0"/>
                                  </p:stCondLst>
                                  <p:childTnLst>
                                    <p:set>
                                      <p:cBhvr>
                                        <p:cTn id="26" dur="1" fill="hold">
                                          <p:stCondLst>
                                            <p:cond delay="0"/>
                                          </p:stCondLst>
                                        </p:cTn>
                                        <p:tgtEl>
                                          <p:spTgt spid="588982"/>
                                        </p:tgtEl>
                                        <p:attrNameLst>
                                          <p:attrName>style.visibility</p:attrName>
                                        </p:attrNameLst>
                                      </p:cBhvr>
                                      <p:to>
                                        <p:strVal val="visible"/>
                                      </p:to>
                                    </p:set>
                                    <p:animEffect transition="in" filter="diamond(in)">
                                      <p:cBhvr>
                                        <p:cTn id="27" dur="2000"/>
                                        <p:tgtEl>
                                          <p:spTgt spid="588982"/>
                                        </p:tgtEl>
                                      </p:cBhvr>
                                    </p:animEffect>
                                  </p:childTnLst>
                                </p:cTn>
                              </p:par>
                              <p:par>
                                <p:cTn id="28" presetID="8" presetClass="entr" presetSubtype="16" fill="hold" grpId="0" nodeType="withEffect">
                                  <p:stCondLst>
                                    <p:cond delay="0"/>
                                  </p:stCondLst>
                                  <p:childTnLst>
                                    <p:set>
                                      <p:cBhvr>
                                        <p:cTn id="29" dur="1" fill="hold">
                                          <p:stCondLst>
                                            <p:cond delay="0"/>
                                          </p:stCondLst>
                                        </p:cTn>
                                        <p:tgtEl>
                                          <p:spTgt spid="588983"/>
                                        </p:tgtEl>
                                        <p:attrNameLst>
                                          <p:attrName>style.visibility</p:attrName>
                                        </p:attrNameLst>
                                      </p:cBhvr>
                                      <p:to>
                                        <p:strVal val="visible"/>
                                      </p:to>
                                    </p:set>
                                    <p:animEffect transition="in" filter="diamond(in)">
                                      <p:cBhvr>
                                        <p:cTn id="30" dur="2000"/>
                                        <p:tgtEl>
                                          <p:spTgt spid="588983"/>
                                        </p:tgtEl>
                                      </p:cBhvr>
                                    </p:animEffect>
                                  </p:childTnLst>
                                </p:cTn>
                              </p:par>
                              <p:par>
                                <p:cTn id="31" presetID="8" presetClass="entr" presetSubtype="16" fill="hold" grpId="0" nodeType="withEffect">
                                  <p:stCondLst>
                                    <p:cond delay="0"/>
                                  </p:stCondLst>
                                  <p:childTnLst>
                                    <p:set>
                                      <p:cBhvr>
                                        <p:cTn id="32" dur="1" fill="hold">
                                          <p:stCondLst>
                                            <p:cond delay="0"/>
                                          </p:stCondLst>
                                        </p:cTn>
                                        <p:tgtEl>
                                          <p:spTgt spid="588984"/>
                                        </p:tgtEl>
                                        <p:attrNameLst>
                                          <p:attrName>style.visibility</p:attrName>
                                        </p:attrNameLst>
                                      </p:cBhvr>
                                      <p:to>
                                        <p:strVal val="visible"/>
                                      </p:to>
                                    </p:set>
                                    <p:animEffect transition="in" filter="diamond(in)">
                                      <p:cBhvr>
                                        <p:cTn id="33" dur="2000"/>
                                        <p:tgtEl>
                                          <p:spTgt spid="588984"/>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978" grpId="0" animBg="1"/>
      <p:bldP spid="588979" grpId="0" animBg="1"/>
      <p:bldP spid="588980" grpId="0" animBg="1"/>
      <p:bldP spid="588981" grpId="0" animBg="1"/>
      <p:bldP spid="588982" grpId="0" animBg="1"/>
      <p:bldP spid="588983" grpId="0" animBg="1"/>
      <p:bldP spid="588984" grpId="0" animBg="1"/>
      <p:bldP spid="111"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891" y="764705"/>
            <a:ext cx="9221655" cy="60932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2. التوبة ستجلب</a:t>
            </a:r>
            <a:br>
              <a:rPr lang="ar-JO" sz="4800" dirty="0">
                <a:effectLst>
                  <a:glow rad="127000">
                    <a:schemeClr val="tx1"/>
                  </a:glow>
                </a:effectLst>
                <a:ea typeface="ＭＳ Ｐゴシック" charset="0"/>
              </a:rPr>
            </a:br>
            <a:r>
              <a:rPr lang="ar-JO" sz="4800" dirty="0">
                <a:solidFill>
                  <a:srgbClr val="FFFF00"/>
                </a:solidFill>
                <a:effectLst>
                  <a:glow rad="127000">
                    <a:schemeClr val="tx1"/>
                  </a:glow>
                </a:effectLst>
                <a:ea typeface="ＭＳ Ｐゴシック" charset="0"/>
              </a:rPr>
              <a:t>الإسترداد</a:t>
            </a:r>
            <a:r>
              <a:rPr lang="ar-JO" sz="4800" dirty="0">
                <a:effectLst>
                  <a:glow rad="127000">
                    <a:schemeClr val="tx1"/>
                  </a:glow>
                </a:effectLst>
                <a:ea typeface="ＭＳ Ｐゴシック" charset="0"/>
              </a:rPr>
              <a:t>.</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323528"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 2: 18- 3: 21</a:t>
            </a:r>
            <a:endParaRPr kumimoji="0" lang="fi-FI"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910643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pic>
        <p:nvPicPr>
          <p:cNvPr id="211970" name="Picture 29" descr="C:\My Documents\My Pictures\Animals\grasshopp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363"/>
            <a:ext cx="9144000" cy="6243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563" name="Text Box 3"/>
          <p:cNvSpPr txBox="1">
            <a:spLocks noChangeArrowheads="1"/>
          </p:cNvSpPr>
          <p:nvPr/>
        </p:nvSpPr>
        <p:spPr bwMode="auto">
          <a:xfrm>
            <a:off x="381000" y="76200"/>
            <a:ext cx="17526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يوئيل</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65" name="Text Box 5"/>
          <p:cNvSpPr txBox="1">
            <a:spLocks noChangeArrowheads="1"/>
          </p:cNvSpPr>
          <p:nvPr/>
        </p:nvSpPr>
        <p:spPr bwMode="auto">
          <a:xfrm rot="-4521974">
            <a:off x="2953385" y="1835944"/>
            <a:ext cx="492443" cy="455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706566" name="Text Box 6"/>
          <p:cNvSpPr txBox="1">
            <a:spLocks noChangeArrowheads="1"/>
          </p:cNvSpPr>
          <p:nvPr/>
        </p:nvSpPr>
        <p:spPr bwMode="auto">
          <a:xfrm>
            <a:off x="457200" y="5927725"/>
            <a:ext cx="72390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يوم الرب</a:t>
            </a:r>
            <a:endParaRPr kumimoji="0" lang="en-US" sz="3600" b="1" u="none" strike="noStrike" kern="1200" cap="none" spc="0" normalizeH="0" baseline="0" noProof="0" dirty="0">
              <a:ln>
                <a:noFill/>
              </a:ln>
              <a:solidFill>
                <a:srgbClr val="808080"/>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67" name="Text Box 7"/>
          <p:cNvSpPr txBox="1">
            <a:spLocks noChangeArrowheads="1"/>
          </p:cNvSpPr>
          <p:nvPr/>
        </p:nvSpPr>
        <p:spPr bwMode="auto">
          <a:xfrm>
            <a:off x="3200400" y="5334000"/>
            <a:ext cx="34290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نبوة</a:t>
            </a:r>
            <a:endParaRPr kumimoji="0" lang="en-US" sz="3200" b="1" u="none" strike="noStrike" kern="1200" cap="none" spc="0" normalizeH="0" baseline="0" noProof="0" dirty="0">
              <a:ln>
                <a:noFill/>
              </a:ln>
              <a:solidFill>
                <a:srgbClr val="808080"/>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68" name="Text Box 8"/>
          <p:cNvSpPr txBox="1">
            <a:spLocks noChangeArrowheads="1"/>
          </p:cNvSpPr>
          <p:nvPr/>
        </p:nvSpPr>
        <p:spPr bwMode="auto">
          <a:xfrm>
            <a:off x="21336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دمار              1: 1-2: 17</a:t>
            </a:r>
          </a:p>
        </p:txBody>
      </p:sp>
      <p:sp>
        <p:nvSpPr>
          <p:cNvPr id="706569" name="Text Box 9"/>
          <p:cNvSpPr txBox="1">
            <a:spLocks noChangeArrowheads="1"/>
          </p:cNvSpPr>
          <p:nvPr/>
        </p:nvSpPr>
        <p:spPr bwMode="auto">
          <a:xfrm>
            <a:off x="57150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تحرير              </a:t>
            </a:r>
            <a:r>
              <a:rPr kumimoji="0" lang="en-US"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2: 18-3: 21</a:t>
            </a:r>
            <a:endParaRPr kumimoji="0" lang="en-US"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70" name="Line 10"/>
          <p:cNvSpPr>
            <a:spLocks noChangeShapeType="1"/>
          </p:cNvSpPr>
          <p:nvPr/>
        </p:nvSpPr>
        <p:spPr bwMode="auto">
          <a:xfrm>
            <a:off x="1543050" y="1893888"/>
            <a:ext cx="7067550" cy="111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71" name="Text Box 11"/>
          <p:cNvSpPr txBox="1">
            <a:spLocks noChangeArrowheads="1"/>
          </p:cNvSpPr>
          <p:nvPr/>
        </p:nvSpPr>
        <p:spPr bwMode="auto">
          <a:xfrm>
            <a:off x="457200" y="5334000"/>
            <a:ext cx="21336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تاريخ</a:t>
            </a:r>
            <a:endParaRPr kumimoji="0" lang="en-US" sz="3200" b="1" u="none" strike="noStrike" kern="1200" cap="none" spc="0" normalizeH="0" baseline="0" noProof="0" dirty="0">
              <a:ln>
                <a:noFill/>
              </a:ln>
              <a:solidFill>
                <a:srgbClr val="808080"/>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72" name="Text Box 12"/>
          <p:cNvSpPr txBox="1">
            <a:spLocks noChangeArrowheads="1"/>
          </p:cNvSpPr>
          <p:nvPr/>
        </p:nvSpPr>
        <p:spPr bwMode="auto">
          <a:xfrm rot="-4593997">
            <a:off x="357982" y="3578553"/>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الكوارث 1: 1-20</a:t>
            </a:r>
            <a:endParaRPr kumimoji="0" lang="en-US"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73" name="Line 13"/>
          <p:cNvSpPr>
            <a:spLocks noChangeShapeType="1"/>
          </p:cNvSpPr>
          <p:nvPr/>
        </p:nvSpPr>
        <p:spPr bwMode="auto">
          <a:xfrm flipH="1">
            <a:off x="2309813" y="1905000"/>
            <a:ext cx="960437" cy="40259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74" name="Line 14"/>
          <p:cNvSpPr>
            <a:spLocks noChangeShapeType="1"/>
          </p:cNvSpPr>
          <p:nvPr/>
        </p:nvSpPr>
        <p:spPr bwMode="auto">
          <a:xfrm flipH="1">
            <a:off x="4067175" y="739775"/>
            <a:ext cx="1114425" cy="4670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75" name="Line 15"/>
          <p:cNvSpPr>
            <a:spLocks noChangeShapeType="1"/>
          </p:cNvSpPr>
          <p:nvPr/>
        </p:nvSpPr>
        <p:spPr bwMode="auto">
          <a:xfrm flipH="1">
            <a:off x="5308600" y="1905000"/>
            <a:ext cx="819150" cy="34353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76" name="Text Box 16"/>
          <p:cNvSpPr txBox="1">
            <a:spLocks noChangeArrowheads="1"/>
          </p:cNvSpPr>
          <p:nvPr/>
        </p:nvSpPr>
        <p:spPr bwMode="auto">
          <a:xfrm rot="-4593997">
            <a:off x="2034382" y="3578552"/>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الغزو 2: 1-17</a:t>
            </a:r>
            <a:endParaRPr kumimoji="0" lang="en-US"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77" name="Text Box 17"/>
          <p:cNvSpPr txBox="1">
            <a:spLocks noChangeArrowheads="1"/>
          </p:cNvSpPr>
          <p:nvPr/>
        </p:nvSpPr>
        <p:spPr bwMode="auto">
          <a:xfrm rot="-4593997">
            <a:off x="3145631" y="3132466"/>
            <a:ext cx="404177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الإسترداد 2: 18-32</a:t>
            </a:r>
            <a:endParaRPr kumimoji="0" lang="en-US"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78" name="Text Box 18"/>
          <p:cNvSpPr txBox="1">
            <a:spLocks noChangeArrowheads="1"/>
          </p:cNvSpPr>
          <p:nvPr/>
        </p:nvSpPr>
        <p:spPr bwMode="auto">
          <a:xfrm rot="-4593997">
            <a:off x="4626769" y="3313440"/>
            <a:ext cx="36703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الدينونة 3: 1-16</a:t>
            </a:r>
            <a:endParaRPr kumimoji="0" lang="en-US"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79" name="Rectangle 19"/>
          <p:cNvSpPr>
            <a:spLocks noChangeArrowheads="1"/>
          </p:cNvSpPr>
          <p:nvPr/>
        </p:nvSpPr>
        <p:spPr bwMode="auto">
          <a:xfrm>
            <a:off x="561975" y="5943600"/>
            <a:ext cx="7029450" cy="6858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706580" name="Line 20"/>
          <p:cNvSpPr>
            <a:spLocks noChangeShapeType="1"/>
          </p:cNvSpPr>
          <p:nvPr/>
        </p:nvSpPr>
        <p:spPr bwMode="auto">
          <a:xfrm>
            <a:off x="17526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81" name="Text Box 21"/>
          <p:cNvSpPr txBox="1">
            <a:spLocks noChangeArrowheads="1"/>
          </p:cNvSpPr>
          <p:nvPr/>
        </p:nvSpPr>
        <p:spPr bwMode="auto">
          <a:xfrm rot="-4593997">
            <a:off x="5769769" y="3283277"/>
            <a:ext cx="373062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البركة 3: 17-21</a:t>
            </a:r>
            <a:endParaRPr kumimoji="0" lang="en-US"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82" name="Line 22"/>
          <p:cNvSpPr>
            <a:spLocks noChangeShapeType="1"/>
          </p:cNvSpPr>
          <p:nvPr/>
        </p:nvSpPr>
        <p:spPr bwMode="auto">
          <a:xfrm flipH="1">
            <a:off x="6778625" y="1905000"/>
            <a:ext cx="831850" cy="34893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84" name="Line 24"/>
          <p:cNvSpPr>
            <a:spLocks noChangeShapeType="1"/>
          </p:cNvSpPr>
          <p:nvPr/>
        </p:nvSpPr>
        <p:spPr bwMode="auto">
          <a:xfrm flipV="1">
            <a:off x="685800" y="5410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86" name="Line 26"/>
          <p:cNvSpPr>
            <a:spLocks noChangeShapeType="1"/>
          </p:cNvSpPr>
          <p:nvPr/>
        </p:nvSpPr>
        <p:spPr bwMode="auto">
          <a:xfrm flipH="1">
            <a:off x="561975" y="752475"/>
            <a:ext cx="1236663"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87" name="Line 27"/>
          <p:cNvSpPr>
            <a:spLocks noChangeShapeType="1"/>
          </p:cNvSpPr>
          <p:nvPr/>
        </p:nvSpPr>
        <p:spPr bwMode="auto">
          <a:xfrm flipH="1">
            <a:off x="7602538" y="762000"/>
            <a:ext cx="1236662"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0494795"/>
      </p:ext>
    </p:extLst>
  </p:cSld>
  <p:clrMapOvr>
    <a:masterClrMapping/>
  </p:clrMapOvr>
  <p:transition spd="med">
    <p:randomBar dir="vert"/>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2103387"/>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توبة إسرائيل سوف تحضر الغفران، التحرير والإسترداد</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(يوئيل 2: 18-3: 21)</a:t>
            </a:r>
            <a:r>
              <a:rPr lang="en-US" sz="3600" dirty="0">
                <a:effectLst>
                  <a:glow rad="127000">
                    <a:schemeClr val="tx1"/>
                  </a:glow>
                </a:effectLst>
                <a:ea typeface="ＭＳ Ｐゴシック" charset="0"/>
              </a:rPr>
              <a:t> </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889726"/>
            <a:ext cx="9144000" cy="4968274"/>
          </a:xfrm>
          <a:prstGeom prst="rect">
            <a:avLst/>
          </a:prstGeom>
        </p:spPr>
      </p:pic>
    </p:spTree>
    <p:extLst>
      <p:ext uri="{BB962C8B-B14F-4D97-AF65-F5344CB8AC3E}">
        <p14:creationId xmlns:p14="http://schemas.microsoft.com/office/powerpoint/2010/main" val="3552386129"/>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07504" y="188641"/>
            <a:ext cx="8892480" cy="3960440"/>
          </a:xfrm>
          <a:effectLst>
            <a:outerShdw blurRad="63500" dist="35921" dir="2700000" algn="ctr" rotWithShape="0">
              <a:schemeClr val="tx2">
                <a:alpha val="74998"/>
              </a:schemeClr>
            </a:outerShdw>
          </a:effectLst>
        </p:spPr>
        <p:txBody>
          <a:bodyPr anchor="ctr"/>
          <a:lstStyle/>
          <a:p>
            <a:pPr>
              <a:defRPr/>
            </a:pPr>
            <a:r>
              <a:rPr lang="ar-JO" sz="4000" dirty="0">
                <a:effectLst>
                  <a:glow rad="127000">
                    <a:schemeClr val="tx1"/>
                  </a:glow>
                </a:effectLst>
                <a:ea typeface="ＭＳ Ｐゴシック" charset="0"/>
              </a:rPr>
              <a:t>فيغار الرب لأرضه ويرق لشعبه ويجيب الرب ويقول لشعبه هأنذا مرسل لكم قمحاً ومسطاراً وزيتاً لتشبعوا منها ولا أجعلم أيضاً عاراً بين الأمم</a:t>
            </a:r>
            <a:br>
              <a:rPr lang="en-US" sz="4000" dirty="0">
                <a:effectLst>
                  <a:glow rad="127000">
                    <a:schemeClr val="tx1"/>
                  </a:glow>
                </a:effectLst>
                <a:ea typeface="ＭＳ Ｐゴシック" charset="0"/>
              </a:rPr>
            </a:br>
            <a:r>
              <a:rPr lang="en-US" sz="4000" dirty="0">
                <a:effectLst>
                  <a:glow rad="127000">
                    <a:schemeClr val="tx1"/>
                  </a:glow>
                </a:effectLst>
                <a:ea typeface="ＭＳ Ｐゴシック" charset="0"/>
              </a:rPr>
              <a:t>(</a:t>
            </a:r>
            <a:r>
              <a:rPr lang="ar-JO" sz="4000" dirty="0">
                <a:effectLst>
                  <a:glow rad="127000">
                    <a:schemeClr val="tx1"/>
                  </a:glow>
                </a:effectLst>
                <a:ea typeface="ＭＳ Ｐゴシック" charset="0"/>
              </a:rPr>
              <a:t>يوئيل 2: 18-19</a:t>
            </a:r>
            <a:r>
              <a:rPr lang="en-US" sz="4000" dirty="0">
                <a:effectLst>
                  <a:glow rad="127000">
                    <a:schemeClr val="tx1"/>
                  </a:glow>
                </a:effectLst>
                <a:ea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88024" y="4306096"/>
            <a:ext cx="3625338" cy="2579288"/>
          </a:xfrm>
          <a:prstGeom prst="rect">
            <a:avLst/>
          </a:prstGeom>
        </p:spPr>
      </p:pic>
      <p:pic>
        <p:nvPicPr>
          <p:cNvPr id="6" name="Picture 2" descr="shelilat ha-galut | Judaism | Britannica">
            <a:extLst>
              <a:ext uri="{FF2B5EF4-FFF2-40B4-BE49-F238E27FC236}">
                <a16:creationId xmlns:a16="http://schemas.microsoft.com/office/drawing/2014/main" id="{A393084D-E1DE-FECB-BDA4-091FB1F8B22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9835" y="4306096"/>
            <a:ext cx="3787637" cy="2526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33272"/>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4572000" y="5445224"/>
            <a:ext cx="4427984" cy="1241270"/>
          </a:xfrm>
          <a:effectLst/>
        </p:spPr>
        <p:txBody>
          <a:bodyPr/>
          <a:lstStyle/>
          <a:p>
            <a:pPr algn="ctr"/>
            <a:r>
              <a:rPr lang="ar-JO" sz="36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حماية الله</a:t>
            </a:r>
            <a:br>
              <a:rPr lang="ar-JO" sz="36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br>
            <a:r>
              <a:rPr lang="ar-JO" sz="36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المستقبلية لإسرائيل</a:t>
            </a:r>
            <a:endParaRPr lang="en-US" sz="36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19" name="Text Box 76"/>
          <p:cNvSpPr txBox="1">
            <a:spLocks noChangeArrowheads="1"/>
          </p:cNvSpPr>
          <p:nvPr/>
        </p:nvSpPr>
        <p:spPr bwMode="auto">
          <a:xfrm>
            <a:off x="7888229" y="-484535"/>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219</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8" name="Rectangle 2"/>
          <p:cNvSpPr txBox="1">
            <a:spLocks noChangeArrowheads="1"/>
          </p:cNvSpPr>
          <p:nvPr/>
        </p:nvSpPr>
        <p:spPr bwMode="auto">
          <a:xfrm>
            <a:off x="0" y="29469"/>
            <a:ext cx="4427984"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والشمالي أبعده عنكم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وأطرده إلى أرض ناشفة ومقفرة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مقدمته إلى البحر الشرقي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وساقته إلى البحر الغربي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فيصعد نتنه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وتطلع زهمته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لأنه قد تصلف في عمله</a:t>
            </a:r>
            <a:b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 2: 20</a:t>
            </a:r>
            <a: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21" name="Right Arrow 20"/>
          <p:cNvSpPr/>
          <p:nvPr/>
        </p:nvSpPr>
        <p:spPr bwMode="auto">
          <a:xfrm rot="6136636">
            <a:off x="7615113" y="2895285"/>
            <a:ext cx="1492401"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Text Box 76"/>
          <p:cNvSpPr txBox="1">
            <a:spLocks noChangeArrowheads="1"/>
          </p:cNvSpPr>
          <p:nvPr/>
        </p:nvSpPr>
        <p:spPr bwMode="auto">
          <a:xfrm>
            <a:off x="6660232"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إسرائيل</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8" name="Right Arrow 27"/>
          <p:cNvSpPr/>
          <p:nvPr/>
        </p:nvSpPr>
        <p:spPr bwMode="auto">
          <a:xfrm rot="10800000">
            <a:off x="6876257" y="3839465"/>
            <a:ext cx="548283"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 name="Text Box 77"/>
          <p:cNvSpPr txBox="1">
            <a:spLocks noChangeArrowheads="1"/>
          </p:cNvSpPr>
          <p:nvPr/>
        </p:nvSpPr>
        <p:spPr bwMode="auto">
          <a:xfrm>
            <a:off x="7092280" y="1772816"/>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الشمال</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5" name="Right Arrow 24"/>
          <p:cNvSpPr/>
          <p:nvPr/>
        </p:nvSpPr>
        <p:spPr bwMode="auto">
          <a:xfrm rot="168760">
            <a:off x="8388424" y="3874197"/>
            <a:ext cx="548283"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8837642"/>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right)">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animBg="1"/>
      <p:bldP spid="25"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5A82008-1F2C-AE5E-65DE-3DF38A3456D9}"/>
              </a:ext>
            </a:extLst>
          </p:cNvPr>
          <p:cNvSpPr/>
          <p:nvPr/>
        </p:nvSpPr>
        <p:spPr bwMode="auto">
          <a:xfrm>
            <a:off x="0" y="-26987"/>
            <a:ext cx="9144000" cy="100771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1" charset="0"/>
            </a:endParaRPr>
          </a:p>
        </p:txBody>
      </p:sp>
      <p:sp>
        <p:nvSpPr>
          <p:cNvPr id="2" name="Title 1"/>
          <p:cNvSpPr>
            <a:spLocks noGrp="1"/>
          </p:cNvSpPr>
          <p:nvPr>
            <p:ph type="title"/>
          </p:nvPr>
        </p:nvSpPr>
        <p:spPr>
          <a:xfrm>
            <a:off x="0" y="-171400"/>
            <a:ext cx="9144000" cy="1008063"/>
          </a:xfrm>
          <a:noFill/>
        </p:spPr>
        <p:txBody>
          <a:bodyPr/>
          <a:lstStyle/>
          <a:p>
            <a:pPr>
              <a:defRPr/>
            </a:pPr>
            <a:r>
              <a:rPr lang="ar-JO" sz="3600" dirty="0">
                <a:cs typeface="Arial" panose="020B0604020202020204" pitchFamily="34" charset="0"/>
              </a:rPr>
              <a:t>تباين يوئيل 1 مع 2: 21-27</a:t>
            </a:r>
            <a:endParaRPr lang="en-US" sz="3600" dirty="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685994284"/>
              </p:ext>
            </p:extLst>
          </p:nvPr>
        </p:nvGraphicFramePr>
        <p:xfrm>
          <a:off x="0" y="980726"/>
          <a:ext cx="9144000" cy="5877274"/>
        </p:xfrm>
        <a:graphic>
          <a:graphicData uri="http://schemas.openxmlformats.org/drawingml/2006/table">
            <a:tbl>
              <a:tblPr firstRow="1" bandRow="1">
                <a:tableStyleId>{5C22544A-7EE6-4342-B048-85BDC9FD1C3A}</a:tableStyleId>
              </a:tblPr>
              <a:tblGrid>
                <a:gridCol w="2267744">
                  <a:extLst>
                    <a:ext uri="{9D8B030D-6E8A-4147-A177-3AD203B41FA5}">
                      <a16:colId xmlns:a16="http://schemas.microsoft.com/office/drawing/2014/main" val="20000"/>
                    </a:ext>
                  </a:extLst>
                </a:gridCol>
                <a:gridCol w="3384376">
                  <a:extLst>
                    <a:ext uri="{9D8B030D-6E8A-4147-A177-3AD203B41FA5}">
                      <a16:colId xmlns:a16="http://schemas.microsoft.com/office/drawing/2014/main" val="20001"/>
                    </a:ext>
                  </a:extLst>
                </a:gridCol>
                <a:gridCol w="3491880">
                  <a:extLst>
                    <a:ext uri="{9D8B030D-6E8A-4147-A177-3AD203B41FA5}">
                      <a16:colId xmlns:a16="http://schemas.microsoft.com/office/drawing/2014/main" val="20002"/>
                    </a:ext>
                  </a:extLst>
                </a:gridCol>
              </a:tblGrid>
              <a:tr h="579178">
                <a:tc>
                  <a:txBody>
                    <a:bodyPr/>
                    <a:lstStyle/>
                    <a:p>
                      <a:pPr algn="ctr">
                        <a:spcAft>
                          <a:spcPts val="0"/>
                        </a:spcAft>
                      </a:pPr>
                      <a:r>
                        <a:rPr lang="en-US" sz="2400" b="1" i="0" dirty="0">
                          <a:solidFill>
                            <a:schemeClr val="tx2"/>
                          </a:solidFill>
                          <a:effectLst/>
                          <a:latin typeface="Arial" panose="020B0604020202020204" pitchFamily="34" charset="0"/>
                          <a:ea typeface="Times New Roman"/>
                          <a:cs typeface="Arial" panose="020B0604020202020204" pitchFamily="34" charset="0"/>
                        </a:rPr>
                        <a:t> </a:t>
                      </a:r>
                      <a:endParaRPr lang="en-SG" sz="2000" b="1" i="0" dirty="0">
                        <a:solidFill>
                          <a:schemeClr val="tx2"/>
                        </a:solidFill>
                        <a:effectLst/>
                        <a:latin typeface="Arial" panose="020B0604020202020204" pitchFamily="34" charset="0"/>
                        <a:ea typeface="Times New Roman"/>
                        <a:cs typeface="Arial" panose="020B0604020202020204" pitchFamily="34" charset="0"/>
                      </a:endParaRPr>
                    </a:p>
                  </a:txBody>
                  <a:tcPr marL="68580" marR="68580" marT="0" marB="0" anchor="ctr">
                    <a:solidFill>
                      <a:schemeClr val="bg1"/>
                    </a:solidFill>
                  </a:tcPr>
                </a:tc>
                <a:tc>
                  <a:txBody>
                    <a:bodyPr/>
                    <a:lstStyle/>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في أيام يوئيل</a:t>
                      </a:r>
                      <a:endParaRPr lang="en-SG" sz="2000" b="1" i="0" dirty="0">
                        <a:solidFill>
                          <a:schemeClr val="tx2"/>
                        </a:solidFill>
                        <a:effectLst/>
                        <a:latin typeface="Arial" panose="020B0604020202020204" pitchFamily="34" charset="0"/>
                        <a:ea typeface="Times New Roman"/>
                        <a:cs typeface="Arial" panose="020B0604020202020204" pitchFamily="34" charset="0"/>
                      </a:endParaRPr>
                    </a:p>
                  </a:txBody>
                  <a:tcPr marL="68580" marR="68580" marT="0" marB="0" anchor="ctr">
                    <a:solidFill>
                      <a:schemeClr val="bg1"/>
                    </a:solidFill>
                  </a:tcPr>
                </a:tc>
                <a:tc>
                  <a:txBody>
                    <a:bodyPr/>
                    <a:lstStyle/>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في يوم الرب</a:t>
                      </a:r>
                      <a:endParaRPr lang="en-SG" sz="2000" b="1" i="0" dirty="0">
                        <a:solidFill>
                          <a:schemeClr val="tx2"/>
                        </a:solidFill>
                        <a:effectLst/>
                        <a:latin typeface="Arial" panose="020B0604020202020204" pitchFamily="34" charset="0"/>
                        <a:ea typeface="Times New Roman"/>
                        <a:cs typeface="Arial" panose="020B0604020202020204" pitchFamily="34" charset="0"/>
                      </a:endParaRPr>
                    </a:p>
                  </a:txBody>
                  <a:tcPr marL="68580" marR="68580" marT="0" marB="0" anchor="ctr">
                    <a:solidFill>
                      <a:schemeClr val="bg1"/>
                    </a:solidFill>
                  </a:tcPr>
                </a:tc>
                <a:extLst>
                  <a:ext uri="{0D108BD9-81ED-4DB2-BD59-A6C34878D82A}">
                    <a16:rowId xmlns:a16="http://schemas.microsoft.com/office/drawing/2014/main" val="10000"/>
                  </a:ext>
                </a:extLst>
              </a:tr>
              <a:tr h="756871">
                <a:tc>
                  <a:txBody>
                    <a:bodyPr/>
                    <a:lstStyle/>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الأرض</a:t>
                      </a:r>
                      <a:endParaRPr lang="en-SG" sz="2000" b="1" i="0" dirty="0">
                        <a:solidFill>
                          <a:schemeClr val="tx2"/>
                        </a:solidFill>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حزن (1: 10)</a:t>
                      </a:r>
                      <a:endParaRPr lang="en-SG" sz="2000" b="1" i="0" dirty="0">
                        <a:solidFill>
                          <a:schemeClr val="tx2"/>
                        </a:solidFill>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فرح وسرور</a:t>
                      </a:r>
                    </a:p>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(2: 21)</a:t>
                      </a:r>
                      <a:endParaRPr lang="en-SG" sz="2000" b="1" i="0" dirty="0">
                        <a:solidFill>
                          <a:schemeClr val="tx2"/>
                        </a:solidFill>
                        <a:effectLst/>
                        <a:latin typeface="Arial" panose="020B0604020202020204" pitchFamily="34" charset="0"/>
                        <a:ea typeface="Times New Roman"/>
                        <a:cs typeface="Arial" panose="020B0604020202020204" pitchFamily="34" charset="0"/>
                      </a:endParaRPr>
                    </a:p>
                  </a:txBody>
                  <a:tcPr marL="68580" marR="68580" marT="0" marB="0" anchor="ctr">
                    <a:noFill/>
                  </a:tcPr>
                </a:tc>
                <a:extLst>
                  <a:ext uri="{0D108BD9-81ED-4DB2-BD59-A6C34878D82A}">
                    <a16:rowId xmlns:a16="http://schemas.microsoft.com/office/drawing/2014/main" val="10001"/>
                  </a:ext>
                </a:extLst>
              </a:tr>
              <a:tr h="756871">
                <a:tc>
                  <a:txBody>
                    <a:bodyPr/>
                    <a:lstStyle/>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الحيوانات</a:t>
                      </a:r>
                      <a:endParaRPr lang="en-SG" sz="2000" b="1" i="0" dirty="0">
                        <a:solidFill>
                          <a:schemeClr val="tx2"/>
                        </a:solidFill>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تأوه، توهان، </a:t>
                      </a:r>
                    </a:p>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جوع شديد (1: 18)</a:t>
                      </a:r>
                      <a:endParaRPr lang="en-SG" sz="2000" b="1" i="0" dirty="0">
                        <a:solidFill>
                          <a:schemeClr val="tx2"/>
                        </a:solidFill>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لا خوف (2: 22أ)</a:t>
                      </a:r>
                      <a:endParaRPr lang="en-SG" sz="2000" b="1" i="0" dirty="0">
                        <a:solidFill>
                          <a:schemeClr val="tx2"/>
                        </a:solidFill>
                        <a:effectLst/>
                        <a:latin typeface="Arial" panose="020B0604020202020204" pitchFamily="34" charset="0"/>
                        <a:ea typeface="Times New Roman"/>
                        <a:cs typeface="Arial" panose="020B0604020202020204" pitchFamily="34" charset="0"/>
                      </a:endParaRPr>
                    </a:p>
                  </a:txBody>
                  <a:tcPr marL="68580" marR="68580" marT="0" marB="0" anchor="ctr">
                    <a:noFill/>
                  </a:tcPr>
                </a:tc>
                <a:extLst>
                  <a:ext uri="{0D108BD9-81ED-4DB2-BD59-A6C34878D82A}">
                    <a16:rowId xmlns:a16="http://schemas.microsoft.com/office/drawing/2014/main" val="10002"/>
                  </a:ext>
                </a:extLst>
              </a:tr>
              <a:tr h="1135306">
                <a:tc>
                  <a:txBody>
                    <a:bodyPr/>
                    <a:lstStyle/>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الحقول والبساتين</a:t>
                      </a:r>
                      <a:endParaRPr lang="en-SG" sz="2000" b="1" i="0" dirty="0">
                        <a:solidFill>
                          <a:schemeClr val="tx2"/>
                        </a:solidFill>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قاحلة وغير منتجة </a:t>
                      </a:r>
                    </a:p>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(1: 7، 10-12)</a:t>
                      </a:r>
                      <a:endParaRPr lang="en-SG" sz="2000" b="1" i="0" dirty="0">
                        <a:solidFill>
                          <a:schemeClr val="tx2"/>
                        </a:solidFill>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نمو وإثمار وإنتاجية </a:t>
                      </a:r>
                    </a:p>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(2: 22)</a:t>
                      </a:r>
                      <a:endParaRPr lang="en-SG" sz="2000" b="1" i="0" dirty="0">
                        <a:solidFill>
                          <a:schemeClr val="tx2"/>
                        </a:solidFill>
                        <a:effectLst/>
                        <a:latin typeface="Arial" panose="020B0604020202020204" pitchFamily="34" charset="0"/>
                        <a:ea typeface="Times New Roman"/>
                        <a:cs typeface="Arial" panose="020B0604020202020204" pitchFamily="34" charset="0"/>
                      </a:endParaRPr>
                    </a:p>
                  </a:txBody>
                  <a:tcPr marL="68580" marR="68580" marT="0" marB="0" anchor="ctr">
                    <a:noFill/>
                  </a:tcPr>
                </a:tc>
                <a:extLst>
                  <a:ext uri="{0D108BD9-81ED-4DB2-BD59-A6C34878D82A}">
                    <a16:rowId xmlns:a16="http://schemas.microsoft.com/office/drawing/2014/main" val="10003"/>
                  </a:ext>
                </a:extLst>
              </a:tr>
              <a:tr h="756871">
                <a:tc>
                  <a:txBody>
                    <a:bodyPr/>
                    <a:lstStyle/>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الأمطار</a:t>
                      </a:r>
                      <a:endParaRPr lang="en-SG" sz="2000" b="1" i="0" dirty="0">
                        <a:solidFill>
                          <a:schemeClr val="tx2"/>
                        </a:solidFill>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قحط مع جفاف يسبب الحرائق (1: 20)</a:t>
                      </a:r>
                      <a:endParaRPr lang="en-SG" sz="2000" b="1" i="0" dirty="0">
                        <a:solidFill>
                          <a:schemeClr val="tx2"/>
                        </a:solidFill>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سقوط بوفرة</a:t>
                      </a:r>
                    </a:p>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(2: 23)</a:t>
                      </a:r>
                      <a:endParaRPr lang="en-SG" sz="2000" b="1" i="0" dirty="0">
                        <a:solidFill>
                          <a:schemeClr val="tx2"/>
                        </a:solidFill>
                        <a:effectLst/>
                        <a:latin typeface="Arial" panose="020B0604020202020204" pitchFamily="34" charset="0"/>
                        <a:ea typeface="Times New Roman"/>
                        <a:cs typeface="Arial" panose="020B0604020202020204" pitchFamily="34" charset="0"/>
                      </a:endParaRPr>
                    </a:p>
                  </a:txBody>
                  <a:tcPr marL="68580" marR="68580" marT="0" marB="0" anchor="ctr">
                    <a:noFill/>
                  </a:tcPr>
                </a:tc>
                <a:extLst>
                  <a:ext uri="{0D108BD9-81ED-4DB2-BD59-A6C34878D82A}">
                    <a16:rowId xmlns:a16="http://schemas.microsoft.com/office/drawing/2014/main" val="10004"/>
                  </a:ext>
                </a:extLst>
              </a:tr>
              <a:tr h="756871">
                <a:tc>
                  <a:txBody>
                    <a:bodyPr/>
                    <a:lstStyle/>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الحبوب والنبيذ والزيت</a:t>
                      </a:r>
                      <a:endParaRPr lang="en-SG" sz="2000" b="1" i="0" dirty="0">
                        <a:solidFill>
                          <a:schemeClr val="tx2"/>
                        </a:solidFill>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مدمرة وجافة (1: 10)</a:t>
                      </a:r>
                      <a:endParaRPr lang="en-SG" sz="2000" b="1" i="0" dirty="0">
                        <a:solidFill>
                          <a:schemeClr val="tx2"/>
                        </a:solidFill>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تكون وفيرة (2: 24)</a:t>
                      </a:r>
                      <a:endParaRPr lang="en-SG" sz="2000" b="1" i="0" dirty="0">
                        <a:solidFill>
                          <a:schemeClr val="tx2"/>
                        </a:solidFill>
                        <a:effectLst/>
                        <a:latin typeface="Arial" panose="020B0604020202020204" pitchFamily="34" charset="0"/>
                        <a:ea typeface="Times New Roman"/>
                        <a:cs typeface="Arial" panose="020B0604020202020204" pitchFamily="34" charset="0"/>
                      </a:endParaRPr>
                    </a:p>
                  </a:txBody>
                  <a:tcPr marL="68580" marR="68580" marT="0" marB="0" anchor="ctr">
                    <a:noFill/>
                  </a:tcPr>
                </a:tc>
                <a:extLst>
                  <a:ext uri="{0D108BD9-81ED-4DB2-BD59-A6C34878D82A}">
                    <a16:rowId xmlns:a16="http://schemas.microsoft.com/office/drawing/2014/main" val="10005"/>
                  </a:ext>
                </a:extLst>
              </a:tr>
              <a:tr h="1135306">
                <a:tc>
                  <a:txBody>
                    <a:bodyPr/>
                    <a:lstStyle/>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المحاصيل</a:t>
                      </a:r>
                      <a:endParaRPr lang="en-SG" sz="2000" b="1" i="0" dirty="0">
                        <a:solidFill>
                          <a:schemeClr val="tx2"/>
                        </a:solidFill>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مدمرة بسبب الجراد </a:t>
                      </a:r>
                    </a:p>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(1: 4)</a:t>
                      </a:r>
                      <a:endParaRPr lang="en-SG" sz="2000" b="1" i="0" dirty="0">
                        <a:solidFill>
                          <a:schemeClr val="tx2"/>
                        </a:solidFill>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يتم استبدال الدمار بالإنتاجية     (2: 25-26)</a:t>
                      </a:r>
                      <a:endParaRPr lang="en-SG" sz="2000" b="1" i="0" dirty="0">
                        <a:solidFill>
                          <a:schemeClr val="tx2"/>
                        </a:solidFill>
                        <a:effectLst/>
                        <a:latin typeface="Arial" panose="020B0604020202020204" pitchFamily="34" charset="0"/>
                        <a:ea typeface="Times New Roman"/>
                        <a:cs typeface="Arial" panose="020B0604020202020204" pitchFamily="34" charset="0"/>
                      </a:endParaRPr>
                    </a:p>
                  </a:txBody>
                  <a:tcPr marL="68580" marR="68580" marT="0" marB="0" anchor="ctr">
                    <a:noFill/>
                  </a:tcPr>
                </a:tc>
                <a:extLst>
                  <a:ext uri="{0D108BD9-81ED-4DB2-BD59-A6C34878D82A}">
                    <a16:rowId xmlns:a16="http://schemas.microsoft.com/office/drawing/2014/main" val="10006"/>
                  </a:ext>
                </a:extLst>
              </a:tr>
            </a:tbl>
          </a:graphicData>
        </a:graphic>
      </p:graphicFrame>
      <p:sp>
        <p:nvSpPr>
          <p:cNvPr id="5" name="Text Box 4"/>
          <p:cNvSpPr txBox="1">
            <a:spLocks noChangeArrowheads="1"/>
          </p:cNvSpPr>
          <p:nvPr/>
        </p:nvSpPr>
        <p:spPr bwMode="auto">
          <a:xfrm>
            <a:off x="8101013" y="86147"/>
            <a:ext cx="1042987" cy="39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ctr" defTabSz="449263" eaLnBrk="1" hangingPunct="1">
              <a:lnSpc>
                <a:spcPct val="93000"/>
              </a:lnSpc>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582</a:t>
            </a:r>
            <a:endParaRPr lang="en-GB" b="1" dirty="0">
              <a:solidFill>
                <a:srgbClr val="FFFFFF"/>
              </a:solidFill>
              <a:latin typeface="Arial" panose="020B0604020202020204" pitchFamily="34" charset="0"/>
              <a:cs typeface="Arial" panose="020B0604020202020204" pitchFamily="34" charset="0"/>
            </a:endParaRPr>
          </a:p>
        </p:txBody>
      </p:sp>
      <p:sp>
        <p:nvSpPr>
          <p:cNvPr id="6" name="Title 1"/>
          <p:cNvSpPr txBox="1">
            <a:spLocks/>
          </p:cNvSpPr>
          <p:nvPr/>
        </p:nvSpPr>
        <p:spPr bwMode="auto">
          <a:xfrm>
            <a:off x="0" y="548284"/>
            <a:ext cx="9144000" cy="288032"/>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lang="ar-JO" sz="1400" b="1" dirty="0">
                <a:solidFill>
                  <a:srgbClr val="FFFFFF"/>
                </a:solidFill>
                <a:latin typeface="Arial" panose="020B0604020202020204" pitchFamily="34" charset="0"/>
                <a:cs typeface="Arial" panose="020B0604020202020204" pitchFamily="34" charset="0"/>
              </a:rPr>
              <a:t>مقتبس من نشرة مجهولة المصدر (كلية دالاس اللاهوتية، 1985)</a:t>
            </a:r>
            <a:endParaRPr lang="en-US" sz="14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3003561"/>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2274" name="Picture 9"/>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52513"/>
            <a:ext cx="4214810" cy="5789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11638" y="1052513"/>
            <a:ext cx="4968875" cy="589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76"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0" y="0"/>
            <a:ext cx="8316416" cy="980728"/>
          </a:xfrm>
        </p:spPr>
        <p:txBody>
          <a:bodyPr/>
          <a:lstStyle/>
          <a:p>
            <a:pPr>
              <a:defRPr/>
            </a:pPr>
            <a:r>
              <a:rPr lang="ar-JO" sz="3600" dirty="0">
                <a:solidFill>
                  <a:schemeClr val="bg1"/>
                </a:solidFill>
                <a:cs typeface="Arial" panose="020B0604020202020204" pitchFamily="34" charset="0"/>
              </a:rPr>
              <a:t>تناقضات الأرض في سفر يوئيل ٢: ٢١-٢٧</a:t>
            </a:r>
            <a:endParaRPr lang="en-US" sz="3600" dirty="0">
              <a:solidFill>
                <a:schemeClr val="bg1"/>
              </a:solidFill>
              <a:effectLst>
                <a:glow rad="254000">
                  <a:schemeClr val="tx1">
                    <a:alpha val="89000"/>
                  </a:schemeClr>
                </a:glow>
              </a:effectLst>
              <a:ea typeface="ＭＳ Ｐゴシック" charset="0"/>
              <a:cs typeface="Arial" panose="020B0604020202020204" pitchFamily="34" charset="0"/>
            </a:endParaRPr>
          </a:p>
        </p:txBody>
      </p:sp>
      <p:sp>
        <p:nvSpPr>
          <p:cNvPr id="4" name="Subtitle 2"/>
          <p:cNvSpPr txBox="1">
            <a:spLocks/>
          </p:cNvSpPr>
          <p:nvPr/>
        </p:nvSpPr>
        <p:spPr bwMode="auto">
          <a:xfrm>
            <a:off x="107504" y="1268760"/>
            <a:ext cx="4035868"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glow rad="254000">
                    <a:srgbClr val="000000">
                      <a:alpha val="89000"/>
                    </a:srgbClr>
                  </a:glow>
                </a:effectLst>
                <a:uLnTx/>
                <a:uFillTx/>
                <a:latin typeface="Arial" panose="020B0604020202020204" pitchFamily="34" charset="0"/>
                <a:cs typeface="Arial" panose="020B0604020202020204" pitchFamily="34" charset="0"/>
              </a:rPr>
              <a:t>نواح</a:t>
            </a:r>
            <a:endParaRPr kumimoji="0" lang="en-US" sz="3600" b="1" u="none" strike="noStrike" kern="1200" cap="none" spc="0" normalizeH="0" baseline="0" noProof="0" dirty="0">
              <a:ln>
                <a:noFill/>
              </a:ln>
              <a:solidFill>
                <a:srgbClr val="FFFF00"/>
              </a:solidFill>
              <a:effectLst>
                <a:glow rad="254000">
                  <a:srgbClr val="000000">
                    <a:alpha val="89000"/>
                  </a:srgbClr>
                </a:glo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 ناحت الأرض</a:t>
            </a:r>
            <a:b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a:t>
            </a: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يوئيل 1: 10</a:t>
            </a:r>
            <a: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a:t>
            </a:r>
          </a:p>
        </p:txBody>
      </p:sp>
      <p:sp>
        <p:nvSpPr>
          <p:cNvPr id="182279"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582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Subtitle 2"/>
          <p:cNvSpPr txBox="1">
            <a:spLocks/>
          </p:cNvSpPr>
          <p:nvPr/>
        </p:nvSpPr>
        <p:spPr bwMode="auto">
          <a:xfrm>
            <a:off x="4572000" y="1268760"/>
            <a:ext cx="457200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glow rad="254000">
                    <a:srgbClr val="000000">
                      <a:alpha val="89000"/>
                    </a:srgbClr>
                  </a:glow>
                </a:effectLst>
                <a:uLnTx/>
                <a:uFillTx/>
                <a:latin typeface="Arial" panose="020B0604020202020204" pitchFamily="34" charset="0"/>
                <a:cs typeface="Arial" panose="020B0604020202020204" pitchFamily="34" charset="0"/>
              </a:rPr>
              <a:t>سوف تبتهج</a:t>
            </a:r>
            <a:endParaRPr kumimoji="0" lang="en-US" sz="3600" b="1" u="none" strike="noStrike" kern="1200" cap="none" spc="0" normalizeH="0" baseline="0" noProof="0" dirty="0">
              <a:ln>
                <a:noFill/>
              </a:ln>
              <a:solidFill>
                <a:srgbClr val="FFFF00"/>
              </a:solidFill>
              <a:effectLst>
                <a:glow rad="254000">
                  <a:srgbClr val="000000">
                    <a:alpha val="89000"/>
                  </a:srgbClr>
                </a:glo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لا تخافي أيتها الأرض ابتهجي وافرحي لأن الرب يعظم عمله</a:t>
            </a:r>
            <a:endParaRPr kumimoji="0" lang="en-US" sz="32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3298"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1093788"/>
            <a:ext cx="7704138" cy="577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08488" y="1093788"/>
            <a:ext cx="4735512"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3300"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0" y="0"/>
            <a:ext cx="8316416" cy="980728"/>
          </a:xfrm>
        </p:spPr>
        <p:txBody>
          <a:bodyPr/>
          <a:lstStyle/>
          <a:p>
            <a:pPr>
              <a:defRPr/>
            </a:pPr>
            <a:r>
              <a:rPr lang="ar-JO" sz="3600" dirty="0">
                <a:solidFill>
                  <a:schemeClr val="bg1"/>
                </a:solidFill>
                <a:effectLst>
                  <a:glow rad="254000">
                    <a:schemeClr val="tx1">
                      <a:alpha val="89000"/>
                    </a:schemeClr>
                  </a:glow>
                </a:effectLst>
                <a:ea typeface="ＭＳ Ｐゴシック" charset="0"/>
                <a:cs typeface="Arial" panose="020B0604020202020204" pitchFamily="34" charset="0"/>
              </a:rPr>
              <a:t>تناقضات الحيوانات في يوئيل 2: 21-27</a:t>
            </a:r>
            <a:endParaRPr lang="en-US" sz="3600" dirty="0">
              <a:solidFill>
                <a:schemeClr val="bg1"/>
              </a:solidFill>
              <a:effectLst>
                <a:glow rad="254000">
                  <a:schemeClr val="tx1">
                    <a:alpha val="89000"/>
                  </a:schemeClr>
                </a:glow>
              </a:effectLst>
              <a:ea typeface="ＭＳ Ｐゴシック" charset="0"/>
              <a:cs typeface="Arial" panose="020B0604020202020204" pitchFamily="34" charset="0"/>
            </a:endParaRPr>
          </a:p>
        </p:txBody>
      </p:sp>
      <p:sp>
        <p:nvSpPr>
          <p:cNvPr id="4" name="Subtitle 2"/>
          <p:cNvSpPr txBox="1">
            <a:spLocks/>
          </p:cNvSpPr>
          <p:nvPr/>
        </p:nvSpPr>
        <p:spPr bwMode="auto">
          <a:xfrm>
            <a:off x="107504" y="1268760"/>
            <a:ext cx="432048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glow rad="254000">
                    <a:srgbClr val="000000">
                      <a:alpha val="89000"/>
                    </a:srgbClr>
                  </a:glow>
                </a:effectLst>
                <a:uLnTx/>
                <a:uFillTx/>
                <a:latin typeface="Arial" panose="020B0604020202020204" pitchFamily="34" charset="0"/>
                <a:cs typeface="Arial" panose="020B0604020202020204" pitchFamily="34" charset="0"/>
              </a:rPr>
              <a:t>أنين، توهان، جوع</a:t>
            </a:r>
            <a:endParaRPr kumimoji="0" lang="en-US" sz="3200" b="1" u="none" strike="noStrike" kern="1200" cap="none" spc="0" normalizeH="0" baseline="0" noProof="0" dirty="0">
              <a:ln>
                <a:noFill/>
              </a:ln>
              <a:solidFill>
                <a:srgbClr val="FFFF00"/>
              </a:solidFill>
              <a:effectLst>
                <a:glow rad="254000">
                  <a:srgbClr val="000000">
                    <a:alpha val="89000"/>
                  </a:srgbClr>
                </a:glo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كم تئن البهائم </a:t>
            </a: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هامت قطعان البقر </a:t>
            </a: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لأن ليس لها مرعى </a:t>
            </a: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حتى قطعان الغنم تفنى</a:t>
            </a:r>
            <a:endPar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endParaRPr>
          </a:p>
        </p:txBody>
      </p:sp>
      <p:sp>
        <p:nvSpPr>
          <p:cNvPr id="183303"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582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Subtitle 2"/>
          <p:cNvSpPr txBox="1">
            <a:spLocks/>
          </p:cNvSpPr>
          <p:nvPr/>
        </p:nvSpPr>
        <p:spPr bwMode="auto">
          <a:xfrm>
            <a:off x="4572000" y="1268760"/>
            <a:ext cx="4572000" cy="36004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glow rad="254000">
                    <a:srgbClr val="000000">
                      <a:alpha val="89000"/>
                    </a:srgbClr>
                  </a:glow>
                </a:effectLst>
                <a:uLnTx/>
                <a:uFillTx/>
                <a:latin typeface="Arial" panose="020B0604020202020204" pitchFamily="34" charset="0"/>
                <a:cs typeface="Arial" panose="020B0604020202020204" pitchFamily="34" charset="0"/>
              </a:rPr>
              <a:t>لن تكون خائفة</a:t>
            </a:r>
            <a:endParaRPr kumimoji="0" lang="en-US" sz="3600" b="1" u="none" strike="noStrike" kern="1200" cap="none" spc="0" normalizeH="0" baseline="0" noProof="0" dirty="0">
              <a:ln>
                <a:noFill/>
              </a:ln>
              <a:solidFill>
                <a:srgbClr val="FFFF00"/>
              </a:solidFill>
              <a:effectLst>
                <a:glow rad="254000">
                  <a:srgbClr val="000000">
                    <a:alpha val="89000"/>
                  </a:srgbClr>
                </a:glo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لا تخافي يا بهائم الصحراء</a:t>
            </a: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فإن مراعي البرية تنبت</a:t>
            </a:r>
            <a:b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a:t>
            </a: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يوئيل 2: 22أ</a:t>
            </a:r>
            <a: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432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60463"/>
            <a:ext cx="9144000" cy="5697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3"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0" y="72008"/>
            <a:ext cx="8316416" cy="980728"/>
          </a:xfrm>
        </p:spPr>
        <p:txBody>
          <a:bodyPr/>
          <a:lstStyle/>
          <a:p>
            <a:pPr>
              <a:defRPr/>
            </a:pPr>
            <a:r>
              <a:rPr lang="ar-JO" sz="3600" dirty="0">
                <a:solidFill>
                  <a:schemeClr val="bg1"/>
                </a:solidFill>
                <a:effectLst>
                  <a:glow rad="254000">
                    <a:schemeClr val="tx1">
                      <a:alpha val="89000"/>
                    </a:schemeClr>
                  </a:glow>
                </a:effectLst>
                <a:ea typeface="ＭＳ Ｐゴシック" charset="0"/>
                <a:cs typeface="Arial" panose="020B0604020202020204" pitchFamily="34" charset="0"/>
              </a:rPr>
              <a:t>تناقضات الحقول في يوئيل 2: 21-27</a:t>
            </a:r>
            <a:endParaRPr lang="en-US" sz="3600" dirty="0">
              <a:solidFill>
                <a:schemeClr val="bg1"/>
              </a:solidFill>
              <a:effectLst>
                <a:glow rad="254000">
                  <a:schemeClr val="tx1">
                    <a:alpha val="89000"/>
                  </a:schemeClr>
                </a:glow>
              </a:effectLst>
              <a:ea typeface="ＭＳ Ｐゴシック" charset="0"/>
              <a:cs typeface="Arial" panose="020B0604020202020204" pitchFamily="34" charset="0"/>
            </a:endParaRPr>
          </a:p>
        </p:txBody>
      </p:sp>
      <p:sp>
        <p:nvSpPr>
          <p:cNvPr id="4" name="Subtitle 2"/>
          <p:cNvSpPr txBox="1">
            <a:spLocks/>
          </p:cNvSpPr>
          <p:nvPr/>
        </p:nvSpPr>
        <p:spPr bwMode="auto">
          <a:xfrm>
            <a:off x="107504" y="1268760"/>
            <a:ext cx="432048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glow rad="254000">
                    <a:srgbClr val="000000">
                      <a:alpha val="89000"/>
                    </a:srgbClr>
                  </a:glow>
                </a:effectLst>
                <a:uLnTx/>
                <a:uFillTx/>
                <a:latin typeface="Arial" panose="020B0604020202020204" pitchFamily="34" charset="0"/>
                <a:cs typeface="Arial" panose="020B0604020202020204" pitchFamily="34" charset="0"/>
              </a:rPr>
              <a:t>قاحلة وغير منتجة</a:t>
            </a:r>
            <a:endParaRPr kumimoji="0" lang="en-US" sz="3600" b="1" u="none" strike="noStrike" kern="1200" cap="none" spc="0" normalizeH="0" baseline="0" noProof="0" dirty="0">
              <a:ln>
                <a:noFill/>
              </a:ln>
              <a:solidFill>
                <a:srgbClr val="FFFF00"/>
              </a:solidFill>
              <a:effectLst>
                <a:glow rad="254000">
                  <a:srgbClr val="000000">
                    <a:alpha val="89000"/>
                  </a:srgbClr>
                </a:glo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جعلت كرمتي خربة</a:t>
            </a: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وتينتي متهشمة</a:t>
            </a: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قد قشرتها وطرحتها</a:t>
            </a: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فابيضت قضبانها</a:t>
            </a:r>
            <a:endPar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(يوئيل 1: 7، 1: 10-12)</a:t>
            </a:r>
            <a:endPar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endParaRPr>
          </a:p>
        </p:txBody>
      </p:sp>
      <p:sp>
        <p:nvSpPr>
          <p:cNvPr id="184326"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582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56100" y="1154113"/>
            <a:ext cx="4787900" cy="5819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Subtitle 2"/>
          <p:cNvSpPr txBox="1">
            <a:spLocks/>
          </p:cNvSpPr>
          <p:nvPr/>
        </p:nvSpPr>
        <p:spPr bwMode="auto">
          <a:xfrm>
            <a:off x="4572000" y="1268760"/>
            <a:ext cx="457200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glow rad="254000">
                    <a:srgbClr val="000000">
                      <a:alpha val="89000"/>
                    </a:srgbClr>
                  </a:glow>
                </a:effectLst>
                <a:uLnTx/>
                <a:uFillTx/>
                <a:latin typeface="Arial" panose="020B0604020202020204" pitchFamily="34" charset="0"/>
                <a:cs typeface="Arial" panose="020B0604020202020204" pitchFamily="34" charset="0"/>
              </a:rPr>
              <a:t>ستنمو .... مثمرة ومنتجة</a:t>
            </a:r>
            <a:endParaRPr kumimoji="0" lang="en-US" sz="2800" b="1" u="none" strike="noStrike" kern="1200" cap="none" spc="0" normalizeH="0" baseline="0" noProof="0" dirty="0">
              <a:ln>
                <a:noFill/>
              </a:ln>
              <a:solidFill>
                <a:srgbClr val="FFFF00"/>
              </a:solidFill>
              <a:effectLst>
                <a:glow rad="254000">
                  <a:srgbClr val="000000">
                    <a:alpha val="89000"/>
                  </a:srgbClr>
                </a:glo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لأن الأشجار تحمل ثمرها</a:t>
            </a: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التينة والكرمة تعطيان قوتهما</a:t>
            </a: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a:t>
            </a: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يوئيل 2: 22ب</a:t>
            </a:r>
            <a: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5346"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0638" y="1268413"/>
            <a:ext cx="8429626" cy="558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47"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0" y="216024"/>
            <a:ext cx="8316416" cy="980728"/>
          </a:xfrm>
        </p:spPr>
        <p:txBody>
          <a:bodyPr/>
          <a:lstStyle/>
          <a:p>
            <a:pPr>
              <a:defRPr/>
            </a:pPr>
            <a:r>
              <a:rPr lang="ar-JO" sz="3600" dirty="0">
                <a:solidFill>
                  <a:schemeClr val="bg1"/>
                </a:solidFill>
                <a:effectLst>
                  <a:glow rad="254000">
                    <a:schemeClr val="tx1">
                      <a:alpha val="89000"/>
                    </a:schemeClr>
                  </a:glow>
                </a:effectLst>
                <a:ea typeface="ＭＳ Ｐゴシック" charset="0"/>
                <a:cs typeface="Arial" panose="020B0604020202020204" pitchFamily="34" charset="0"/>
              </a:rPr>
              <a:t>تناقضات المطر في يوئيل 2: 21-27</a:t>
            </a:r>
            <a:endParaRPr lang="en-US" sz="3600" dirty="0">
              <a:solidFill>
                <a:schemeClr val="bg1"/>
              </a:solidFill>
              <a:effectLst>
                <a:glow rad="254000">
                  <a:schemeClr val="tx1">
                    <a:alpha val="89000"/>
                  </a:schemeClr>
                </a:glow>
              </a:effectLst>
              <a:ea typeface="ＭＳ Ｐゴシック" charset="0"/>
              <a:cs typeface="Arial" panose="020B0604020202020204" pitchFamily="34" charset="0"/>
            </a:endParaRPr>
          </a:p>
        </p:txBody>
      </p:sp>
      <p:sp>
        <p:nvSpPr>
          <p:cNvPr id="185349"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582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Subtitle 2"/>
          <p:cNvSpPr txBox="1">
            <a:spLocks/>
          </p:cNvSpPr>
          <p:nvPr/>
        </p:nvSpPr>
        <p:spPr bwMode="auto">
          <a:xfrm>
            <a:off x="107504" y="1268760"/>
            <a:ext cx="4250182"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glow rad="254000">
                    <a:srgbClr val="000000">
                      <a:alpha val="89000"/>
                    </a:srgbClr>
                  </a:glow>
                </a:effectLst>
                <a:uLnTx/>
                <a:uFillTx/>
                <a:latin typeface="Arial" panose="020B0604020202020204" pitchFamily="34" charset="0"/>
                <a:cs typeface="Arial" panose="020B0604020202020204" pitchFamily="34" charset="0"/>
              </a:rPr>
              <a:t>الجفاف (الجفاف يسبب الحريق)</a:t>
            </a:r>
            <a:endParaRPr kumimoji="0" lang="en-US" sz="3600" b="1" u="none" strike="noStrike" kern="1200" cap="none" spc="0" normalizeH="0" baseline="0" noProof="0" dirty="0">
              <a:ln>
                <a:noFill/>
              </a:ln>
              <a:solidFill>
                <a:srgbClr val="FFFF00"/>
              </a:solidFill>
              <a:effectLst>
                <a:glow rad="254000">
                  <a:srgbClr val="000000">
                    <a:alpha val="89000"/>
                  </a:srgbClr>
                </a:glo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حتى بهائم الصحراء تنظر إليك</a:t>
            </a: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لأن جداول المياه قد جفت</a:t>
            </a: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والنار أكلت مراعي البرية</a:t>
            </a:r>
            <a:b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a:t>
            </a: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يوئيل 1: 20</a:t>
            </a:r>
            <a: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7525" y="1241425"/>
            <a:ext cx="4816475" cy="561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Subtitle 2"/>
          <p:cNvSpPr txBox="1">
            <a:spLocks/>
          </p:cNvSpPr>
          <p:nvPr/>
        </p:nvSpPr>
        <p:spPr bwMode="auto">
          <a:xfrm>
            <a:off x="4572000" y="1268760"/>
            <a:ext cx="4572000" cy="4464496"/>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glow rad="254000">
                    <a:srgbClr val="000000">
                      <a:alpha val="89000"/>
                    </a:srgbClr>
                  </a:glow>
                </a:effectLst>
                <a:uLnTx/>
                <a:uFillTx/>
                <a:latin typeface="Arial" panose="020B0604020202020204" pitchFamily="34" charset="0"/>
                <a:cs typeface="Arial" panose="020B0604020202020204" pitchFamily="34" charset="0"/>
              </a:rPr>
              <a:t>سوف يسكب في وفرة</a:t>
            </a:r>
            <a:endParaRPr kumimoji="0" lang="en-US" sz="2800" b="1" u="none" strike="noStrike" kern="1200" cap="none" spc="0" normalizeH="0" baseline="0" noProof="0" dirty="0">
              <a:ln>
                <a:noFill/>
              </a:ln>
              <a:solidFill>
                <a:srgbClr val="FFFF00"/>
              </a:solidFill>
              <a:effectLst>
                <a:glow rad="254000">
                  <a:srgbClr val="000000">
                    <a:alpha val="89000"/>
                  </a:srgbClr>
                </a:glo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ويا بني صهيون ابتهجوا وافرحوا بالرب إلهكم لأنه يعطيكم المطر المبكر على حقه وينزل عليكم مطراً مبكراً ومتأخراً في أول الوقت</a:t>
            </a: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a:t>
            </a: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يوئيل 2: 23</a:t>
            </a:r>
            <a: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81328"/>
            <a:ext cx="9144000" cy="476672"/>
          </a:xfrm>
          <a:solidFill>
            <a:schemeClr val="tx1"/>
          </a:solidFill>
        </p:spPr>
        <p:txBody>
          <a:bodyPr/>
          <a:lstStyle/>
          <a:p>
            <a:pPr algn="ctr"/>
            <a:r>
              <a:rPr lang="ar-JO" sz="1800" b="1" dirty="0">
                <a:solidFill>
                  <a:schemeClr val="bg1"/>
                </a:solidFill>
                <a:latin typeface="Arial" panose="020B0604020202020204" pitchFamily="34" charset="0"/>
                <a:cs typeface="Arial" panose="020B0604020202020204" pitchFamily="34" charset="0"/>
              </a:rPr>
              <a:t>باري هادلستون، الكتاب المقدس الملخص بالأحرف الصوتية (غراند رابيدز: بيكر، 1992)</a:t>
            </a:r>
            <a:endParaRPr lang="en-US" sz="18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ＭＳ Ｐゴシック" charset="0"/>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ＭＳ Ｐゴシック" charset="0"/>
            </a:endParaRPr>
          </a:p>
        </p:txBody>
      </p:sp>
      <p:sp>
        <p:nvSpPr>
          <p:cNvPr id="12"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يوئيل</a:t>
            </a:r>
            <a:endParaRPr kumimoji="0" lang="en-US" sz="48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pic>
        <p:nvPicPr>
          <p:cNvPr id="14" name="Picture 13"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34488" t="11754" r="11815" b="12540"/>
          <a:stretch/>
        </p:blipFill>
        <p:spPr>
          <a:xfrm rot="5400000">
            <a:off x="-40043" y="1093186"/>
            <a:ext cx="5199749" cy="5180419"/>
          </a:xfrm>
          <a:prstGeom prst="rect">
            <a:avLst/>
          </a:prstGeom>
        </p:spPr>
      </p:pic>
      <p:pic>
        <p:nvPicPr>
          <p:cNvPr id="15" name="Picture 14" descr="00-Acrostic Bible Scanned (dragged).pdf"/>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5433239" y="-567361"/>
            <a:ext cx="1559315" cy="5288396"/>
          </a:xfrm>
          <a:prstGeom prst="rect">
            <a:avLst/>
          </a:prstGeom>
        </p:spPr>
      </p:pic>
      <p:sp>
        <p:nvSpPr>
          <p:cNvPr id="7" name="TextBox 3"/>
          <p:cNvSpPr txBox="1">
            <a:spLocks noChangeArrowheads="1"/>
          </p:cNvSpPr>
          <p:nvPr/>
        </p:nvSpPr>
        <p:spPr bwMode="auto">
          <a:xfrm>
            <a:off x="3624696" y="1420700"/>
            <a:ext cx="5519304" cy="212365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1.	أبكي لتجنب الدينونة</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2.	أرجع إلى بركة الله</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3.	أخضع لسيادة الله </a:t>
            </a:r>
          </a:p>
        </p:txBody>
      </p:sp>
    </p:spTree>
    <p:extLst>
      <p:ext uri="{BB962C8B-B14F-4D97-AF65-F5344CB8AC3E}">
        <p14:creationId xmlns:p14="http://schemas.microsoft.com/office/powerpoint/2010/main" val="164485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6370"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60463"/>
            <a:ext cx="9144000" cy="5697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371"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0" y="72008"/>
            <a:ext cx="8316416" cy="980728"/>
          </a:xfrm>
        </p:spPr>
        <p:txBody>
          <a:bodyPr/>
          <a:lstStyle/>
          <a:p>
            <a:pPr>
              <a:defRPr/>
            </a:pPr>
            <a:r>
              <a:rPr lang="ar-JO" sz="3600" dirty="0">
                <a:solidFill>
                  <a:schemeClr val="bg1"/>
                </a:solidFill>
                <a:effectLst>
                  <a:glow rad="254000">
                    <a:schemeClr val="tx1">
                      <a:alpha val="89000"/>
                    </a:schemeClr>
                  </a:glow>
                </a:effectLst>
                <a:ea typeface="ＭＳ Ｐゴシック" charset="0"/>
                <a:cs typeface="Arial" panose="020B0604020202020204" pitchFamily="34" charset="0"/>
              </a:rPr>
              <a:t>القمح، الخمر والزيت في يوئيل 2: 21-27</a:t>
            </a:r>
            <a:endParaRPr lang="en-US" sz="3600" dirty="0">
              <a:solidFill>
                <a:schemeClr val="bg1"/>
              </a:solidFill>
              <a:effectLst>
                <a:glow rad="254000">
                  <a:schemeClr val="tx1">
                    <a:alpha val="89000"/>
                  </a:schemeClr>
                </a:glow>
              </a:effectLst>
              <a:ea typeface="ＭＳ Ｐゴシック" charset="0"/>
              <a:cs typeface="Arial" panose="020B0604020202020204" pitchFamily="34" charset="0"/>
            </a:endParaRPr>
          </a:p>
        </p:txBody>
      </p:sp>
      <p:sp>
        <p:nvSpPr>
          <p:cNvPr id="186373"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582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Subtitle 2"/>
          <p:cNvSpPr txBox="1">
            <a:spLocks/>
          </p:cNvSpPr>
          <p:nvPr/>
        </p:nvSpPr>
        <p:spPr bwMode="auto">
          <a:xfrm>
            <a:off x="107504" y="1268760"/>
            <a:ext cx="4178744"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glow rad="254000">
                    <a:srgbClr val="000000">
                      <a:alpha val="89000"/>
                    </a:srgbClr>
                  </a:glow>
                </a:effectLst>
                <a:uLnTx/>
                <a:uFillTx/>
                <a:latin typeface="Arial" panose="020B0604020202020204" pitchFamily="34" charset="0"/>
                <a:cs typeface="Arial" panose="020B0604020202020204" pitchFamily="34" charset="0"/>
              </a:rPr>
              <a:t>مدمر وجاف</a:t>
            </a:r>
            <a:endParaRPr kumimoji="0" lang="en-US" sz="3600" b="1" u="none" strike="noStrike" kern="1200" cap="none" spc="0" normalizeH="0" baseline="0" noProof="0" dirty="0">
              <a:ln>
                <a:noFill/>
              </a:ln>
              <a:solidFill>
                <a:srgbClr val="FFFF00"/>
              </a:solidFill>
              <a:effectLst>
                <a:glow rad="254000">
                  <a:srgbClr val="000000">
                    <a:alpha val="89000"/>
                  </a:srgbClr>
                </a:glo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تلف الحقل ناحت الأرض لأنه قد تلف القمح جف المسطار ذبل الزيت</a:t>
            </a:r>
            <a:b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a:t>
            </a: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يوئيل 1: 10</a:t>
            </a:r>
            <a: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13238" y="1177925"/>
            <a:ext cx="4841875" cy="568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Subtitle 2"/>
          <p:cNvSpPr txBox="1">
            <a:spLocks/>
          </p:cNvSpPr>
          <p:nvPr/>
        </p:nvSpPr>
        <p:spPr bwMode="auto">
          <a:xfrm>
            <a:off x="4572000" y="1268760"/>
            <a:ext cx="457200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glow rad="254000">
                    <a:srgbClr val="000000">
                      <a:alpha val="89000"/>
                    </a:srgbClr>
                  </a:glow>
                </a:effectLst>
                <a:uLnTx/>
                <a:uFillTx/>
                <a:latin typeface="Arial" panose="020B0604020202020204" pitchFamily="34" charset="0"/>
                <a:cs typeface="Arial" panose="020B0604020202020204" pitchFamily="34" charset="0"/>
              </a:rPr>
              <a:t>ستكون وفيرة</a:t>
            </a:r>
            <a:endParaRPr kumimoji="0" lang="en-US" sz="2800" b="1" u="none" strike="noStrike" kern="1200" cap="none" spc="0" normalizeH="0" baseline="0" noProof="0" dirty="0">
              <a:ln>
                <a:noFill/>
              </a:ln>
              <a:solidFill>
                <a:srgbClr val="FFFF00"/>
              </a:solidFill>
              <a:effectLst>
                <a:glow rad="254000">
                  <a:srgbClr val="000000">
                    <a:alpha val="89000"/>
                  </a:srgbClr>
                </a:glo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فتملأ البيادر حنطة وتفيض حياض المعاصر خمراً وزيتاً </a:t>
            </a:r>
            <a:b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a:t>
            </a: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يوئيل 2: 24</a:t>
            </a:r>
            <a: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7394"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46175"/>
            <a:ext cx="9144000" cy="572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395"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0" y="116632"/>
            <a:ext cx="8316416" cy="980728"/>
          </a:xfrm>
        </p:spPr>
        <p:txBody>
          <a:bodyPr/>
          <a:lstStyle/>
          <a:p>
            <a:pPr>
              <a:defRPr/>
            </a:pPr>
            <a:r>
              <a:rPr lang="ar-JO" sz="3600" dirty="0">
                <a:solidFill>
                  <a:schemeClr val="bg1"/>
                </a:solidFill>
                <a:effectLst>
                  <a:glow rad="254000">
                    <a:schemeClr val="tx1">
                      <a:alpha val="89000"/>
                    </a:schemeClr>
                  </a:glow>
                </a:effectLst>
                <a:ea typeface="ＭＳ Ｐゴシック" charset="0"/>
                <a:cs typeface="Arial" panose="020B0604020202020204" pitchFamily="34" charset="0"/>
              </a:rPr>
              <a:t>تناقضات المحاصيل في يوئيل 2: 21-27</a:t>
            </a:r>
            <a:endParaRPr lang="en-US" sz="3600" dirty="0">
              <a:solidFill>
                <a:schemeClr val="bg1"/>
              </a:solidFill>
              <a:effectLst>
                <a:glow rad="254000">
                  <a:schemeClr val="tx1">
                    <a:alpha val="89000"/>
                  </a:schemeClr>
                </a:glow>
              </a:effectLst>
              <a:ea typeface="ＭＳ Ｐゴシック" charset="0"/>
              <a:cs typeface="Arial" panose="020B0604020202020204" pitchFamily="34" charset="0"/>
            </a:endParaRPr>
          </a:p>
        </p:txBody>
      </p:sp>
      <p:sp>
        <p:nvSpPr>
          <p:cNvPr id="187397"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582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Subtitle 2"/>
          <p:cNvSpPr txBox="1">
            <a:spLocks/>
          </p:cNvSpPr>
          <p:nvPr/>
        </p:nvSpPr>
        <p:spPr bwMode="auto">
          <a:xfrm>
            <a:off x="107504" y="1268760"/>
            <a:ext cx="4250182"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glow rad="254000">
                    <a:srgbClr val="000000">
                      <a:alpha val="89000"/>
                    </a:srgbClr>
                  </a:glow>
                </a:effectLst>
                <a:uLnTx/>
                <a:uFillTx/>
                <a:latin typeface="Arial" panose="020B0604020202020204" pitchFamily="34" charset="0"/>
                <a:cs typeface="Arial" panose="020B0604020202020204" pitchFamily="34" charset="0"/>
              </a:rPr>
              <a:t>تم تدميرها من الجراد</a:t>
            </a:r>
            <a:endParaRPr kumimoji="0" lang="en-US" sz="3600" b="1" u="none" strike="noStrike" kern="1200" cap="none" spc="0" normalizeH="0" baseline="0" noProof="0" dirty="0">
              <a:ln>
                <a:noFill/>
              </a:ln>
              <a:solidFill>
                <a:srgbClr val="FFFF00"/>
              </a:solidFill>
              <a:effectLst>
                <a:glow rad="254000">
                  <a:srgbClr val="000000">
                    <a:alpha val="89000"/>
                  </a:srgbClr>
                </a:glo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فضلة القمص أكلها الزحاف</a:t>
            </a: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وفضلة الزحاف أكلها الغوغاء</a:t>
            </a: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وفضلة الغوغاء أكلها الطيار</a:t>
            </a: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a:t>
            </a: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يوئيل 1: 4</a:t>
            </a:r>
            <a: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62450" y="1125538"/>
            <a:ext cx="4781550" cy="5732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Subtitle 2"/>
          <p:cNvSpPr txBox="1">
            <a:spLocks/>
          </p:cNvSpPr>
          <p:nvPr/>
        </p:nvSpPr>
        <p:spPr bwMode="auto">
          <a:xfrm>
            <a:off x="4572000" y="1268760"/>
            <a:ext cx="457200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glow rad="254000">
                    <a:srgbClr val="000000">
                      <a:alpha val="89000"/>
                    </a:srgbClr>
                  </a:glow>
                </a:effectLst>
                <a:uLnTx/>
                <a:uFillTx/>
                <a:latin typeface="Arial" panose="020B0604020202020204" pitchFamily="34" charset="0"/>
                <a:cs typeface="Arial" panose="020B0604020202020204" pitchFamily="34" charset="0"/>
              </a:rPr>
              <a:t>منتجة</a:t>
            </a:r>
            <a:endParaRPr kumimoji="0" lang="en-US" sz="2800" b="1" u="none" strike="noStrike" kern="1200" cap="none" spc="0" normalizeH="0" baseline="0" noProof="0" dirty="0">
              <a:ln>
                <a:noFill/>
              </a:ln>
              <a:solidFill>
                <a:srgbClr val="FFFF00"/>
              </a:solidFill>
              <a:effectLst>
                <a:glow rad="254000">
                  <a:srgbClr val="000000">
                    <a:alpha val="89000"/>
                  </a:srgbClr>
                </a:glo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وأعوض لكم عن السنين التي أكلها الجراد الغوغاء والطيار والقمص جيشي العظيم الذي أرسلته عليكم فتأكلون أكلاً وتشبعون وتسبحون اسم الرب إلهكم الذي صنع معكم عجباً ولا يخزى شعبي إلى الأبد</a:t>
            </a:r>
            <a:b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a:t>
            </a: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يوئيل 2: 25-26</a:t>
            </a:r>
            <a: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666699"/>
        </a:solidFill>
        <a:effectLst/>
      </p:bgPr>
    </p:bg>
    <p:spTree>
      <p:nvGrpSpPr>
        <p:cNvPr id="1" name=""/>
        <p:cNvGrpSpPr/>
        <p:nvPr/>
      </p:nvGrpSpPr>
      <p:grpSpPr>
        <a:xfrm>
          <a:off x="0" y="0"/>
          <a:ext cx="0" cy="0"/>
          <a:chOff x="0" y="0"/>
          <a:chExt cx="0" cy="0"/>
        </a:xfrm>
      </p:grpSpPr>
      <p:pic>
        <p:nvPicPr>
          <p:cNvPr id="192514" name="Picture 5"/>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685800" y="0"/>
            <a:ext cx="8458200" cy="565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2515" name="Rectangle 2"/>
          <p:cNvSpPr>
            <a:spLocks noGrp="1" noChangeArrowheads="1"/>
          </p:cNvSpPr>
          <p:nvPr>
            <p:ph type="title"/>
          </p:nvPr>
        </p:nvSpPr>
        <p:spPr>
          <a:xfrm rot="16200000">
            <a:off x="-3162300" y="3238500"/>
            <a:ext cx="7086600" cy="609600"/>
          </a:xfrm>
        </p:spPr>
        <p:txBody>
          <a:bodyPr/>
          <a:lstStyle/>
          <a:p>
            <a:pPr algn="ctr" eaLnBrk="1" hangingPunct="1"/>
            <a:r>
              <a:rPr lang="ar-JO" sz="3600" dirty="0">
                <a:solidFill>
                  <a:srgbClr val="FFFF99"/>
                </a:solidFill>
                <a:ea typeface="ＭＳ Ｐゴシック" charset="0"/>
              </a:rPr>
              <a:t>المصطلحات الأخروية في يوئيل</a:t>
            </a:r>
            <a:endParaRPr lang="en-US" sz="3600" dirty="0">
              <a:solidFill>
                <a:srgbClr val="FFFF99"/>
              </a:solidFill>
              <a:ea typeface="ＭＳ Ｐゴシック" charset="0"/>
            </a:endParaRPr>
          </a:p>
        </p:txBody>
      </p:sp>
      <p:sp>
        <p:nvSpPr>
          <p:cNvPr id="583686" name="Rectangle 6"/>
          <p:cNvSpPr>
            <a:spLocks noChangeArrowheads="1"/>
          </p:cNvSpPr>
          <p:nvPr/>
        </p:nvSpPr>
        <p:spPr bwMode="auto">
          <a:xfrm>
            <a:off x="685800" y="0"/>
            <a:ext cx="8458200" cy="6858000"/>
          </a:xfrm>
          <a:prstGeom prst="rect">
            <a:avLst/>
          </a:prstGeom>
          <a:gradFill rotWithShape="0">
            <a:gsLst>
              <a:gs pos="0">
                <a:schemeClr val="tx1">
                  <a:alpha val="67000"/>
                </a:schemeClr>
              </a:gs>
              <a:gs pos="100000">
                <a:schemeClr val="tx1">
                  <a:gamma/>
                  <a:shade val="20392"/>
                  <a:invGamma/>
                  <a:alpha val="67000"/>
                </a:schemeClr>
              </a:gs>
            </a:gsLst>
            <a:lin ang="5400000" scaled="1"/>
          </a:gradFill>
          <a:ln w="9525">
            <a:solidFill>
              <a:schemeClr val="tx1"/>
            </a:solidFill>
            <a:miter lim="800000"/>
            <a:headEnd/>
            <a:tailEnd/>
          </a:ln>
          <a:effectLst/>
        </p:spPr>
        <p:txBody>
          <a:bodyPr wrap="none" anchor="ctr"/>
          <a:lstStyle/>
          <a:p>
            <a:pPr>
              <a:defRPr/>
            </a:pPr>
            <a:endParaRPr lang="en-US" b="1" dirty="0">
              <a:solidFill>
                <a:srgbClr val="000000"/>
              </a:solidFill>
              <a:latin typeface="Arial" panose="020B0604020202020204" pitchFamily="34" charset="0"/>
            </a:endParaRPr>
          </a:p>
        </p:txBody>
      </p:sp>
      <p:sp>
        <p:nvSpPr>
          <p:cNvPr id="583684" name="Rectangle 4"/>
          <p:cNvSpPr>
            <a:spLocks noChangeArrowheads="1"/>
          </p:cNvSpPr>
          <p:nvPr/>
        </p:nvSpPr>
        <p:spPr bwMode="auto">
          <a:xfrm>
            <a:off x="762000" y="188640"/>
            <a:ext cx="7986464" cy="4832092"/>
          </a:xfrm>
          <a:prstGeom prst="rect">
            <a:avLst/>
          </a:prstGeom>
          <a:noFill/>
          <a:ln w="9525">
            <a:noFill/>
            <a:miter lim="800000"/>
            <a:headEnd/>
            <a:tailEnd/>
          </a:ln>
          <a:effectLst/>
        </p:spPr>
        <p:txBody>
          <a:bodyPr wrap="square">
            <a:spAutoFit/>
          </a:bodyPr>
          <a:lstStyle/>
          <a:p>
            <a:pPr algn="r" eaLnBrk="1" hangingPunct="1">
              <a:tabLst>
                <a:tab pos="1257300" algn="l"/>
              </a:tabLst>
              <a:defRPr/>
            </a:pPr>
            <a:r>
              <a:rPr kumimoji="1" lang="ar-JO" sz="2800" b="1" dirty="0">
                <a:solidFill>
                  <a:srgbClr val="FFFFFF"/>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rPr>
              <a:t>1. قدسوا ... نادوا (1: 14، 3: 9)</a:t>
            </a:r>
            <a:endParaRPr kumimoji="1" lang="en-US" sz="2800" b="1" dirty="0">
              <a:solidFill>
                <a:srgbClr val="FFFFFF"/>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endParaRPr>
          </a:p>
          <a:p>
            <a:pPr algn="r">
              <a:tabLst>
                <a:tab pos="1257300" algn="l"/>
              </a:tabLst>
              <a:defRPr/>
            </a:pPr>
            <a:r>
              <a:rPr kumimoji="1" lang="ar-JO" sz="2800" b="1" dirty="0">
                <a:solidFill>
                  <a:srgbClr val="FFFFFF"/>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rPr>
              <a:t>2. لأن يوم الرب قريب (1: 15، 2: 12، 3: 14)</a:t>
            </a:r>
            <a:endParaRPr kumimoji="1" lang="en-US" sz="2800" b="1" dirty="0">
              <a:solidFill>
                <a:srgbClr val="FFFFFF"/>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endParaRPr>
          </a:p>
          <a:p>
            <a:pPr algn="r">
              <a:tabLst>
                <a:tab pos="1257300" algn="l"/>
              </a:tabLst>
              <a:defRPr/>
            </a:pPr>
            <a:r>
              <a:rPr kumimoji="1" lang="ar-JO" sz="2800" b="1" dirty="0">
                <a:solidFill>
                  <a:srgbClr val="FFFFFF"/>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rPr>
              <a:t>3. يوم الرب قادم (2: 1، 2: 31)</a:t>
            </a:r>
            <a:endParaRPr kumimoji="1" lang="en-US" sz="2800" b="1" dirty="0">
              <a:solidFill>
                <a:srgbClr val="FFFFFF"/>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endParaRPr>
          </a:p>
          <a:p>
            <a:pPr algn="r">
              <a:tabLst>
                <a:tab pos="1257300" algn="l"/>
              </a:tabLst>
              <a:defRPr/>
            </a:pPr>
            <a:r>
              <a:rPr kumimoji="1" lang="ar-JO" sz="2800" b="1" dirty="0">
                <a:solidFill>
                  <a:srgbClr val="FFFFFF"/>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rPr>
              <a:t>4. ظلام (2: 2، 2: 31)</a:t>
            </a:r>
            <a:endParaRPr kumimoji="1" lang="en-US" sz="2800" b="1" dirty="0">
              <a:solidFill>
                <a:srgbClr val="FFFFFF"/>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endParaRPr>
          </a:p>
          <a:p>
            <a:pPr algn="r">
              <a:tabLst>
                <a:tab pos="1257300" algn="l"/>
              </a:tabLst>
              <a:defRPr/>
            </a:pPr>
            <a:r>
              <a:rPr kumimoji="1" lang="ar-JO" sz="2800" b="1" dirty="0">
                <a:solidFill>
                  <a:srgbClr val="FFFFFF"/>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rPr>
              <a:t>5. نجاة (2: 3، 2: 32)</a:t>
            </a:r>
            <a:endParaRPr kumimoji="1" lang="en-US" sz="2800" b="1" dirty="0">
              <a:solidFill>
                <a:srgbClr val="FFFFFF"/>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endParaRPr>
          </a:p>
          <a:p>
            <a:pPr algn="r">
              <a:tabLst>
                <a:tab pos="1257300" algn="l"/>
              </a:tabLst>
              <a:defRPr/>
            </a:pPr>
            <a:r>
              <a:rPr kumimoji="1" lang="ar-JO" sz="2800" b="1" dirty="0">
                <a:solidFill>
                  <a:srgbClr val="FFFFFF"/>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rPr>
              <a:t>6. ترجف السماء والأرض (2: 10، 3: 16)</a:t>
            </a:r>
            <a:endParaRPr kumimoji="1" lang="en-US" sz="2800" b="1" dirty="0">
              <a:solidFill>
                <a:srgbClr val="FFFFFF"/>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endParaRPr>
          </a:p>
          <a:p>
            <a:pPr algn="r">
              <a:tabLst>
                <a:tab pos="1257300" algn="l"/>
              </a:tabLst>
              <a:defRPr/>
            </a:pPr>
            <a:r>
              <a:rPr kumimoji="1" lang="ar-JO" sz="2800" b="1" dirty="0">
                <a:solidFill>
                  <a:srgbClr val="FFFFFF"/>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rPr>
              <a:t>7. تظلم الشمس والقمر والنجوم (2: 10، 3: 15)</a:t>
            </a:r>
            <a:endParaRPr kumimoji="1" lang="en-US" sz="2800" b="1" dirty="0">
              <a:solidFill>
                <a:srgbClr val="FFFFFF"/>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endParaRPr>
          </a:p>
          <a:p>
            <a:pPr algn="r">
              <a:tabLst>
                <a:tab pos="1257300" algn="l"/>
              </a:tabLst>
              <a:defRPr/>
            </a:pPr>
            <a:r>
              <a:rPr kumimoji="1" lang="ar-JO" sz="2800" b="1" dirty="0">
                <a:solidFill>
                  <a:srgbClr val="FFFFFF"/>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rPr>
              <a:t>8. الرب يعطي صوته (2: 11، 3: 16)</a:t>
            </a:r>
            <a:endParaRPr kumimoji="1" lang="en-US" sz="2800" b="1" dirty="0">
              <a:solidFill>
                <a:srgbClr val="FFFFFF"/>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endParaRPr>
          </a:p>
          <a:p>
            <a:pPr algn="r">
              <a:tabLst>
                <a:tab pos="1257300" algn="l"/>
              </a:tabLst>
              <a:defRPr/>
            </a:pPr>
            <a:r>
              <a:rPr kumimoji="1" lang="ar-JO" sz="2800" b="1" dirty="0">
                <a:solidFill>
                  <a:srgbClr val="FFFFFF"/>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rPr>
              <a:t>9. يوم الرب العظيم المخوف (2: 11، 2: 31)</a:t>
            </a:r>
            <a:endParaRPr kumimoji="1" lang="en-US" sz="2800" b="1" dirty="0">
              <a:solidFill>
                <a:srgbClr val="FFFFFF"/>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endParaRPr>
          </a:p>
          <a:p>
            <a:pPr algn="r">
              <a:tabLst>
                <a:tab pos="1257300" algn="l"/>
              </a:tabLst>
              <a:defRPr/>
            </a:pPr>
            <a:r>
              <a:rPr kumimoji="1" lang="ar-JO" sz="2800" b="1" dirty="0">
                <a:solidFill>
                  <a:srgbClr val="FFFFFF"/>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rPr>
              <a:t>10. اجمعوا (2: 16، 3: 2)</a:t>
            </a:r>
            <a:endParaRPr kumimoji="1" lang="en-US" sz="2800" b="1" dirty="0">
              <a:solidFill>
                <a:srgbClr val="FFFFFF"/>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endParaRPr>
          </a:p>
          <a:p>
            <a:pPr algn="r">
              <a:tabLst>
                <a:tab pos="1257300" algn="l"/>
              </a:tabLst>
              <a:defRPr/>
            </a:pPr>
            <a:r>
              <a:rPr kumimoji="1" lang="ar-JO" sz="2800" b="1" dirty="0">
                <a:solidFill>
                  <a:srgbClr val="FFFFFF"/>
                </a:solidFill>
                <a:effectLst>
                  <a:outerShdw blurRad="38100" dist="38100" dir="2700000" algn="tl">
                    <a:srgbClr val="000000"/>
                  </a:outerShdw>
                </a:effectLst>
                <a:latin typeface="Arial" panose="020B0604020202020204" pitchFamily="34" charset="0"/>
                <a:ea typeface="Arial" charset="0"/>
                <a:cs typeface="Arial" panose="020B0604020202020204" pitchFamily="34" charset="0"/>
              </a:rPr>
              <a:t>11. شعبي وميراثي (2: 17، 3: 2)</a:t>
            </a:r>
            <a:endParaRPr kumimoji="1" lang="en-US" sz="2800" b="1" dirty="0">
              <a:solidFill>
                <a:srgbClr val="FFFFFF"/>
              </a:solidFill>
              <a:effectLst>
                <a:outerShdw blurRad="38100" dist="38100" dir="2700000" algn="tl">
                  <a:srgbClr val="000000"/>
                </a:outerShd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5080613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3686"/>
                                        </p:tgtEl>
                                        <p:attrNameLst>
                                          <p:attrName>style.visibility</p:attrName>
                                        </p:attrNameLst>
                                      </p:cBhvr>
                                      <p:to>
                                        <p:strVal val="visible"/>
                                      </p:to>
                                    </p:set>
                                    <p:animEffect transition="in" filter="fade">
                                      <p:cBhvr>
                                        <p:cTn id="7" dur="500"/>
                                        <p:tgtEl>
                                          <p:spTgt spid="583686"/>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83684">
                                            <p:txEl>
                                              <p:pRg st="0" end="0"/>
                                            </p:txEl>
                                          </p:spTgt>
                                        </p:tgtEl>
                                        <p:attrNameLst>
                                          <p:attrName>style.visibility</p:attrName>
                                        </p:attrNameLst>
                                      </p:cBhvr>
                                      <p:to>
                                        <p:strVal val="visible"/>
                                      </p:to>
                                    </p:set>
                                    <p:anim calcmode="lin" valueType="num">
                                      <p:cBhvr additive="base">
                                        <p:cTn id="11" dur="500" fill="hold"/>
                                        <p:tgtEl>
                                          <p:spTgt spid="583684">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8368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583684">
                                            <p:txEl>
                                              <p:pRg st="1" end="1"/>
                                            </p:txEl>
                                          </p:spTgt>
                                        </p:tgtEl>
                                        <p:attrNameLst>
                                          <p:attrName>style.visibility</p:attrName>
                                        </p:attrNameLst>
                                      </p:cBhvr>
                                      <p:to>
                                        <p:strVal val="visible"/>
                                      </p:to>
                                    </p:set>
                                    <p:anim calcmode="lin" valueType="num">
                                      <p:cBhvr additive="base">
                                        <p:cTn id="16" dur="500" fill="hold"/>
                                        <p:tgtEl>
                                          <p:spTgt spid="583684">
                                            <p:txEl>
                                              <p:pRg st="1" end="1"/>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583684">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whoosh.wav"/>
                                        </p:tgtEl>
                                      </p:cMediaNode>
                                    </p:audio>
                                  </p:subTnLst>
                                </p:cTn>
                              </p:par>
                            </p:childTnLst>
                          </p:cTn>
                        </p:par>
                        <p:par>
                          <p:cTn id="18" fill="hold">
                            <p:stCondLst>
                              <p:cond delay="1500"/>
                            </p:stCondLst>
                            <p:childTnLst>
                              <p:par>
                                <p:cTn id="19" presetID="2" presetClass="entr" presetSubtype="8" fill="hold" grpId="0" nodeType="afterEffect">
                                  <p:stCondLst>
                                    <p:cond delay="0"/>
                                  </p:stCondLst>
                                  <p:childTnLst>
                                    <p:set>
                                      <p:cBhvr>
                                        <p:cTn id="20" dur="1" fill="hold">
                                          <p:stCondLst>
                                            <p:cond delay="0"/>
                                          </p:stCondLst>
                                        </p:cTn>
                                        <p:tgtEl>
                                          <p:spTgt spid="583684">
                                            <p:txEl>
                                              <p:pRg st="2" end="2"/>
                                            </p:txEl>
                                          </p:spTgt>
                                        </p:tgtEl>
                                        <p:attrNameLst>
                                          <p:attrName>style.visibility</p:attrName>
                                        </p:attrNameLst>
                                      </p:cBhvr>
                                      <p:to>
                                        <p:strVal val="visible"/>
                                      </p:to>
                                    </p:set>
                                    <p:anim calcmode="lin" valueType="num">
                                      <p:cBhvr additive="base">
                                        <p:cTn id="21" dur="500" fill="hold"/>
                                        <p:tgtEl>
                                          <p:spTgt spid="583684">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583684">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whoosh.wav"/>
                                        </p:tgtEl>
                                      </p:cMediaNode>
                                    </p:audio>
                                  </p:subTnLst>
                                </p:cTn>
                              </p:par>
                            </p:childTnLst>
                          </p:cTn>
                        </p:par>
                        <p:par>
                          <p:cTn id="23" fill="hold">
                            <p:stCondLst>
                              <p:cond delay="2000"/>
                            </p:stCondLst>
                            <p:childTnLst>
                              <p:par>
                                <p:cTn id="24" presetID="2" presetClass="entr" presetSubtype="8" fill="hold" grpId="0" nodeType="afterEffect">
                                  <p:stCondLst>
                                    <p:cond delay="0"/>
                                  </p:stCondLst>
                                  <p:childTnLst>
                                    <p:set>
                                      <p:cBhvr>
                                        <p:cTn id="25" dur="1" fill="hold">
                                          <p:stCondLst>
                                            <p:cond delay="0"/>
                                          </p:stCondLst>
                                        </p:cTn>
                                        <p:tgtEl>
                                          <p:spTgt spid="583684">
                                            <p:txEl>
                                              <p:pRg st="3" end="3"/>
                                            </p:txEl>
                                          </p:spTgt>
                                        </p:tgtEl>
                                        <p:attrNameLst>
                                          <p:attrName>style.visibility</p:attrName>
                                        </p:attrNameLst>
                                      </p:cBhvr>
                                      <p:to>
                                        <p:strVal val="visible"/>
                                      </p:to>
                                    </p:set>
                                    <p:anim calcmode="lin" valueType="num">
                                      <p:cBhvr additive="base">
                                        <p:cTn id="26" dur="500" fill="hold"/>
                                        <p:tgtEl>
                                          <p:spTgt spid="583684">
                                            <p:txEl>
                                              <p:pRg st="3" end="3"/>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583684">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whoosh.wav"/>
                                        </p:tgtEl>
                                      </p:cMediaNode>
                                    </p:audio>
                                  </p:subTnLst>
                                </p:cTn>
                              </p:par>
                            </p:childTnLst>
                          </p:cTn>
                        </p:par>
                        <p:par>
                          <p:cTn id="28" fill="hold">
                            <p:stCondLst>
                              <p:cond delay="2500"/>
                            </p:stCondLst>
                            <p:childTnLst>
                              <p:par>
                                <p:cTn id="29" presetID="2" presetClass="entr" presetSubtype="8" fill="hold" grpId="0" nodeType="afterEffect">
                                  <p:stCondLst>
                                    <p:cond delay="0"/>
                                  </p:stCondLst>
                                  <p:childTnLst>
                                    <p:set>
                                      <p:cBhvr>
                                        <p:cTn id="30" dur="1" fill="hold">
                                          <p:stCondLst>
                                            <p:cond delay="0"/>
                                          </p:stCondLst>
                                        </p:cTn>
                                        <p:tgtEl>
                                          <p:spTgt spid="583684">
                                            <p:txEl>
                                              <p:pRg st="4" end="4"/>
                                            </p:txEl>
                                          </p:spTgt>
                                        </p:tgtEl>
                                        <p:attrNameLst>
                                          <p:attrName>style.visibility</p:attrName>
                                        </p:attrNameLst>
                                      </p:cBhvr>
                                      <p:to>
                                        <p:strVal val="visible"/>
                                      </p:to>
                                    </p:set>
                                    <p:anim calcmode="lin" valueType="num">
                                      <p:cBhvr additive="base">
                                        <p:cTn id="31" dur="500" fill="hold"/>
                                        <p:tgtEl>
                                          <p:spTgt spid="583684">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83684">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wav"/>
                                        </p:tgtEl>
                                      </p:cMediaNode>
                                    </p:audio>
                                  </p:subTnLst>
                                </p:cTn>
                              </p:par>
                            </p:childTnLst>
                          </p:cTn>
                        </p:par>
                        <p:par>
                          <p:cTn id="33" fill="hold">
                            <p:stCondLst>
                              <p:cond delay="3000"/>
                            </p:stCondLst>
                            <p:childTnLst>
                              <p:par>
                                <p:cTn id="34" presetID="2" presetClass="entr" presetSubtype="8" fill="hold" grpId="0" nodeType="afterEffect">
                                  <p:stCondLst>
                                    <p:cond delay="0"/>
                                  </p:stCondLst>
                                  <p:childTnLst>
                                    <p:set>
                                      <p:cBhvr>
                                        <p:cTn id="35" dur="1" fill="hold">
                                          <p:stCondLst>
                                            <p:cond delay="0"/>
                                          </p:stCondLst>
                                        </p:cTn>
                                        <p:tgtEl>
                                          <p:spTgt spid="583684">
                                            <p:txEl>
                                              <p:pRg st="5" end="5"/>
                                            </p:txEl>
                                          </p:spTgt>
                                        </p:tgtEl>
                                        <p:attrNameLst>
                                          <p:attrName>style.visibility</p:attrName>
                                        </p:attrNameLst>
                                      </p:cBhvr>
                                      <p:to>
                                        <p:strVal val="visible"/>
                                      </p:to>
                                    </p:set>
                                    <p:anim calcmode="lin" valueType="num">
                                      <p:cBhvr additive="base">
                                        <p:cTn id="36" dur="500" fill="hold"/>
                                        <p:tgtEl>
                                          <p:spTgt spid="583684">
                                            <p:txEl>
                                              <p:pRg st="5" end="5"/>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583684">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2" name="whoosh.wav"/>
                                        </p:tgtEl>
                                      </p:cMediaNode>
                                    </p:audio>
                                  </p:subTnLst>
                                </p:cTn>
                              </p:par>
                            </p:childTnLst>
                          </p:cTn>
                        </p:par>
                        <p:par>
                          <p:cTn id="38" fill="hold">
                            <p:stCondLst>
                              <p:cond delay="3500"/>
                            </p:stCondLst>
                            <p:childTnLst>
                              <p:par>
                                <p:cTn id="39" presetID="2" presetClass="entr" presetSubtype="8" fill="hold" grpId="0" nodeType="afterEffect">
                                  <p:stCondLst>
                                    <p:cond delay="0"/>
                                  </p:stCondLst>
                                  <p:childTnLst>
                                    <p:set>
                                      <p:cBhvr>
                                        <p:cTn id="40" dur="1" fill="hold">
                                          <p:stCondLst>
                                            <p:cond delay="0"/>
                                          </p:stCondLst>
                                        </p:cTn>
                                        <p:tgtEl>
                                          <p:spTgt spid="583684">
                                            <p:txEl>
                                              <p:pRg st="6" end="6"/>
                                            </p:txEl>
                                          </p:spTgt>
                                        </p:tgtEl>
                                        <p:attrNameLst>
                                          <p:attrName>style.visibility</p:attrName>
                                        </p:attrNameLst>
                                      </p:cBhvr>
                                      <p:to>
                                        <p:strVal val="visible"/>
                                      </p:to>
                                    </p:set>
                                    <p:anim calcmode="lin" valueType="num">
                                      <p:cBhvr additive="base">
                                        <p:cTn id="41" dur="500" fill="hold"/>
                                        <p:tgtEl>
                                          <p:spTgt spid="583684">
                                            <p:txEl>
                                              <p:pRg st="6" end="6"/>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583684">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whoosh.wav"/>
                                        </p:tgtEl>
                                      </p:cMediaNode>
                                    </p:audio>
                                  </p:subTnLst>
                                </p:cTn>
                              </p:par>
                            </p:childTnLst>
                          </p:cTn>
                        </p:par>
                        <p:par>
                          <p:cTn id="43" fill="hold">
                            <p:stCondLst>
                              <p:cond delay="4000"/>
                            </p:stCondLst>
                            <p:childTnLst>
                              <p:par>
                                <p:cTn id="44" presetID="2" presetClass="entr" presetSubtype="8" fill="hold" grpId="0" nodeType="afterEffect">
                                  <p:stCondLst>
                                    <p:cond delay="0"/>
                                  </p:stCondLst>
                                  <p:childTnLst>
                                    <p:set>
                                      <p:cBhvr>
                                        <p:cTn id="45" dur="1" fill="hold">
                                          <p:stCondLst>
                                            <p:cond delay="0"/>
                                          </p:stCondLst>
                                        </p:cTn>
                                        <p:tgtEl>
                                          <p:spTgt spid="583684">
                                            <p:txEl>
                                              <p:pRg st="7" end="7"/>
                                            </p:txEl>
                                          </p:spTgt>
                                        </p:tgtEl>
                                        <p:attrNameLst>
                                          <p:attrName>style.visibility</p:attrName>
                                        </p:attrNameLst>
                                      </p:cBhvr>
                                      <p:to>
                                        <p:strVal val="visible"/>
                                      </p:to>
                                    </p:set>
                                    <p:anim calcmode="lin" valueType="num">
                                      <p:cBhvr additive="base">
                                        <p:cTn id="46" dur="500" fill="hold"/>
                                        <p:tgtEl>
                                          <p:spTgt spid="583684">
                                            <p:txEl>
                                              <p:pRg st="7" end="7"/>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583684">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2" name="whoosh.wav"/>
                                        </p:tgtEl>
                                      </p:cMediaNode>
                                    </p:audio>
                                  </p:subTnLst>
                                </p:cTn>
                              </p:par>
                            </p:childTnLst>
                          </p:cTn>
                        </p:par>
                        <p:par>
                          <p:cTn id="48" fill="hold">
                            <p:stCondLst>
                              <p:cond delay="4500"/>
                            </p:stCondLst>
                            <p:childTnLst>
                              <p:par>
                                <p:cTn id="49" presetID="2" presetClass="entr" presetSubtype="8" fill="hold" grpId="0" nodeType="afterEffect">
                                  <p:stCondLst>
                                    <p:cond delay="0"/>
                                  </p:stCondLst>
                                  <p:childTnLst>
                                    <p:set>
                                      <p:cBhvr>
                                        <p:cTn id="50" dur="1" fill="hold">
                                          <p:stCondLst>
                                            <p:cond delay="0"/>
                                          </p:stCondLst>
                                        </p:cTn>
                                        <p:tgtEl>
                                          <p:spTgt spid="583684">
                                            <p:txEl>
                                              <p:pRg st="8" end="8"/>
                                            </p:txEl>
                                          </p:spTgt>
                                        </p:tgtEl>
                                        <p:attrNameLst>
                                          <p:attrName>style.visibility</p:attrName>
                                        </p:attrNameLst>
                                      </p:cBhvr>
                                      <p:to>
                                        <p:strVal val="visible"/>
                                      </p:to>
                                    </p:set>
                                    <p:anim calcmode="lin" valueType="num">
                                      <p:cBhvr additive="base">
                                        <p:cTn id="51" dur="500" fill="hold"/>
                                        <p:tgtEl>
                                          <p:spTgt spid="583684">
                                            <p:txEl>
                                              <p:pRg st="8" end="8"/>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583684">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2" name="whoosh.wav"/>
                                        </p:tgtEl>
                                      </p:cMediaNode>
                                    </p:audio>
                                  </p:subTnLst>
                                </p:cTn>
                              </p:par>
                            </p:childTnLst>
                          </p:cTn>
                        </p:par>
                        <p:par>
                          <p:cTn id="53" fill="hold">
                            <p:stCondLst>
                              <p:cond delay="5000"/>
                            </p:stCondLst>
                            <p:childTnLst>
                              <p:par>
                                <p:cTn id="54" presetID="2" presetClass="entr" presetSubtype="8" fill="hold" grpId="0" nodeType="afterEffect">
                                  <p:stCondLst>
                                    <p:cond delay="0"/>
                                  </p:stCondLst>
                                  <p:childTnLst>
                                    <p:set>
                                      <p:cBhvr>
                                        <p:cTn id="55" dur="1" fill="hold">
                                          <p:stCondLst>
                                            <p:cond delay="0"/>
                                          </p:stCondLst>
                                        </p:cTn>
                                        <p:tgtEl>
                                          <p:spTgt spid="583684">
                                            <p:txEl>
                                              <p:pRg st="9" end="9"/>
                                            </p:txEl>
                                          </p:spTgt>
                                        </p:tgtEl>
                                        <p:attrNameLst>
                                          <p:attrName>style.visibility</p:attrName>
                                        </p:attrNameLst>
                                      </p:cBhvr>
                                      <p:to>
                                        <p:strVal val="visible"/>
                                      </p:to>
                                    </p:set>
                                    <p:anim calcmode="lin" valueType="num">
                                      <p:cBhvr additive="base">
                                        <p:cTn id="56" dur="500" fill="hold"/>
                                        <p:tgtEl>
                                          <p:spTgt spid="583684">
                                            <p:txEl>
                                              <p:pRg st="9" end="9"/>
                                            </p:txEl>
                                          </p:spTgt>
                                        </p:tgtEl>
                                        <p:attrNameLst>
                                          <p:attrName>ppt_x</p:attrName>
                                        </p:attrNameLst>
                                      </p:cBhvr>
                                      <p:tavLst>
                                        <p:tav tm="0">
                                          <p:val>
                                            <p:strVal val="0-#ppt_w/2"/>
                                          </p:val>
                                        </p:tav>
                                        <p:tav tm="100000">
                                          <p:val>
                                            <p:strVal val="#ppt_x"/>
                                          </p:val>
                                        </p:tav>
                                      </p:tavLst>
                                    </p:anim>
                                    <p:anim calcmode="lin" valueType="num">
                                      <p:cBhvr additive="base">
                                        <p:cTn id="57" dur="500" fill="hold"/>
                                        <p:tgtEl>
                                          <p:spTgt spid="583684">
                                            <p:txEl>
                                              <p:pRg st="9" end="9"/>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2" name="whoosh.wav"/>
                                        </p:tgtEl>
                                      </p:cMediaNode>
                                    </p:audio>
                                  </p:subTnLst>
                                </p:cTn>
                              </p:par>
                            </p:childTnLst>
                          </p:cTn>
                        </p:par>
                        <p:par>
                          <p:cTn id="58" fill="hold">
                            <p:stCondLst>
                              <p:cond delay="5500"/>
                            </p:stCondLst>
                            <p:childTnLst>
                              <p:par>
                                <p:cTn id="59" presetID="2" presetClass="entr" presetSubtype="8" fill="hold" grpId="0" nodeType="afterEffect">
                                  <p:stCondLst>
                                    <p:cond delay="0"/>
                                  </p:stCondLst>
                                  <p:childTnLst>
                                    <p:set>
                                      <p:cBhvr>
                                        <p:cTn id="60" dur="1" fill="hold">
                                          <p:stCondLst>
                                            <p:cond delay="0"/>
                                          </p:stCondLst>
                                        </p:cTn>
                                        <p:tgtEl>
                                          <p:spTgt spid="583684">
                                            <p:txEl>
                                              <p:pRg st="10" end="10"/>
                                            </p:txEl>
                                          </p:spTgt>
                                        </p:tgtEl>
                                        <p:attrNameLst>
                                          <p:attrName>style.visibility</p:attrName>
                                        </p:attrNameLst>
                                      </p:cBhvr>
                                      <p:to>
                                        <p:strVal val="visible"/>
                                      </p:to>
                                    </p:set>
                                    <p:anim calcmode="lin" valueType="num">
                                      <p:cBhvr additive="base">
                                        <p:cTn id="61" dur="500" fill="hold"/>
                                        <p:tgtEl>
                                          <p:spTgt spid="583684">
                                            <p:txEl>
                                              <p:pRg st="10" end="10"/>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583684">
                                            <p:txEl>
                                              <p:pRg st="10" end="1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686" grpId="0" animBg="1"/>
      <p:bldP spid="583684" grpId="0" build="p" autoUpdateAnimBg="0" advAuto="0"/>
    </p:bldLst>
  </p:timing>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61" name="Rectangle 5"/>
          <p:cNvSpPr>
            <a:spLocks noChangeArrowheads="1"/>
          </p:cNvSpPr>
          <p:nvPr/>
        </p:nvSpPr>
        <p:spPr bwMode="auto">
          <a:xfrm>
            <a:off x="-36513" y="-26988"/>
            <a:ext cx="9251951" cy="6956426"/>
          </a:xfrm>
          <a:prstGeom prst="rect">
            <a:avLst/>
          </a:prstGeom>
          <a:solidFill>
            <a:srgbClr val="000000"/>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562" name="Rectangle 2"/>
          <p:cNvSpPr>
            <a:spLocks noGrp="1" noChangeArrowheads="1"/>
          </p:cNvSpPr>
          <p:nvPr>
            <p:ph type="title"/>
          </p:nvPr>
        </p:nvSpPr>
        <p:spPr>
          <a:xfrm>
            <a:off x="26988" y="115888"/>
            <a:ext cx="8486775" cy="685800"/>
          </a:xfrm>
        </p:spPr>
        <p:txBody>
          <a:bodyPr anchor="t"/>
          <a:lstStyle/>
          <a:p>
            <a:pPr algn="ctr" eaLnBrk="1" hangingPunct="1"/>
            <a:r>
              <a:rPr lang="ar-JO" sz="3600" dirty="0">
                <a:solidFill>
                  <a:schemeClr val="bg1"/>
                </a:solidFill>
                <a:ea typeface="ＭＳ Ｐゴシック" charset="0"/>
              </a:rPr>
              <a:t>يوئيل 2: 28-29 في العهد الجديد (أعمال 2)</a:t>
            </a:r>
            <a:endParaRPr lang="en-US" sz="3600" dirty="0">
              <a:solidFill>
                <a:schemeClr val="bg1"/>
              </a:solidFill>
              <a:ea typeface="ＭＳ Ｐゴシック" charset="0"/>
            </a:endParaRPr>
          </a:p>
        </p:txBody>
      </p:sp>
      <p:sp>
        <p:nvSpPr>
          <p:cNvPr id="194563" name="TextBox 5"/>
          <p:cNvSpPr txBox="1">
            <a:spLocks noChangeArrowheads="1"/>
          </p:cNvSpPr>
          <p:nvPr/>
        </p:nvSpPr>
        <p:spPr bwMode="auto">
          <a:xfrm>
            <a:off x="83693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94564" name="Picture 4" descr="Screen Shot 2012-10-19 at 9.18.40 A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908050"/>
            <a:ext cx="9131300" cy="4870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65" name="Rounded Rectangular Callout 6"/>
          <p:cNvSpPr>
            <a:spLocks noChangeArrowheads="1"/>
          </p:cNvSpPr>
          <p:nvPr/>
        </p:nvSpPr>
        <p:spPr bwMode="auto">
          <a:xfrm rot="10800000">
            <a:off x="971550" y="5084763"/>
            <a:ext cx="6192838" cy="1789112"/>
          </a:xfrm>
          <a:prstGeom prst="wedgeRoundRectCallout">
            <a:avLst>
              <a:gd name="adj1" fmla="val -17356"/>
              <a:gd name="adj2" fmla="val 65847"/>
              <a:gd name="adj3" fmla="val 16667"/>
            </a:avLst>
          </a:prstGeom>
          <a:solidFill>
            <a:schemeClr val="accent1"/>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89827" name="Rectangle 3"/>
          <p:cNvSpPr>
            <a:spLocks noGrp="1" noChangeArrowheads="1"/>
          </p:cNvSpPr>
          <p:nvPr>
            <p:ph type="body" sz="half" idx="1"/>
          </p:nvPr>
        </p:nvSpPr>
        <p:spPr>
          <a:xfrm>
            <a:off x="863600" y="5127626"/>
            <a:ext cx="6408737" cy="1746250"/>
          </a:xfrm>
          <a:noFill/>
          <a:ln>
            <a:noFill/>
          </a:ln>
        </p:spPr>
        <p:txBody>
          <a:bodyPr vert="horz" wrap="square" lIns="91440" tIns="45720" rIns="91440" bIns="45720" numCol="1" anchor="ctr" anchorCtr="0" compatLnSpc="1">
            <a:prstTxWarp prst="textNoShape">
              <a:avLst/>
            </a:prstTxWarp>
          </a:bodyPr>
          <a:lstStyle/>
          <a:p>
            <a:pPr marL="0" indent="0" algn="ctr" eaLnBrk="1" hangingPunct="1">
              <a:buNone/>
            </a:pPr>
            <a:r>
              <a:rPr lang="ar-JO" altLang="ja-JP" sz="3600" dirty="0">
                <a:ea typeface="ＭＳ Ｐゴシック" charset="0"/>
              </a:rPr>
              <a:t>بل هذا ما قيل بيوئيل النبي</a:t>
            </a:r>
            <a:br>
              <a:rPr lang="en-US" altLang="ja-JP" sz="3600" dirty="0">
                <a:ea typeface="ＭＳ Ｐゴシック" charset="0"/>
              </a:rPr>
            </a:br>
            <a:r>
              <a:rPr lang="en-US" altLang="ja-JP" sz="3600" dirty="0">
                <a:ea typeface="ＭＳ Ｐゴシック" charset="0"/>
              </a:rPr>
              <a:t>(</a:t>
            </a:r>
            <a:r>
              <a:rPr lang="ar-JO" altLang="ja-JP" sz="3600" dirty="0">
                <a:ea typeface="ＭＳ Ｐゴシック" charset="0"/>
              </a:rPr>
              <a:t>أعمال 2: 16</a:t>
            </a:r>
            <a:r>
              <a:rPr lang="en-US" altLang="ja-JP" sz="3600" dirty="0">
                <a:ea typeface="ＭＳ Ｐゴシック" charset="0"/>
              </a:rPr>
              <a:t>)</a:t>
            </a:r>
            <a:endParaRPr lang="en-US" sz="3600" dirty="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9827">
                                            <p:txEl>
                                              <p:pRg st="0" end="0"/>
                                            </p:txEl>
                                          </p:spTgt>
                                        </p:tgtEl>
                                        <p:attrNameLst>
                                          <p:attrName>style.visibility</p:attrName>
                                        </p:attrNameLst>
                                      </p:cBhvr>
                                      <p:to>
                                        <p:strVal val="visible"/>
                                      </p:to>
                                    </p:set>
                                    <p:anim calcmode="lin" valueType="num">
                                      <p:cBhvr additive="base">
                                        <p:cTn id="7" dur="500" fill="hold"/>
                                        <p:tgtEl>
                                          <p:spTgt spid="5898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8982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27" grpId="0" build="p"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353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38" name="Rectangle 2"/>
          <p:cNvSpPr>
            <a:spLocks noGrp="1" noChangeArrowheads="1"/>
          </p:cNvSpPr>
          <p:nvPr>
            <p:ph type="title"/>
          </p:nvPr>
        </p:nvSpPr>
        <p:spPr>
          <a:xfrm>
            <a:off x="5508625" y="6165850"/>
            <a:ext cx="3635375" cy="719138"/>
          </a:xfrm>
        </p:spPr>
        <p:txBody>
          <a:bodyPr anchor="t"/>
          <a:lstStyle/>
          <a:p>
            <a:pPr eaLnBrk="1" hangingPunct="1"/>
            <a:r>
              <a:rPr lang="ar-JO" sz="3200" dirty="0">
                <a:solidFill>
                  <a:schemeClr val="bg1"/>
                </a:solidFill>
                <a:ea typeface="ＭＳ Ｐゴシック" charset="0"/>
              </a:rPr>
              <a:t>يوئيل 2: 28-29</a:t>
            </a:r>
            <a:endParaRPr lang="en-US" sz="3200" dirty="0">
              <a:solidFill>
                <a:schemeClr val="bg1"/>
              </a:solidFill>
              <a:ea typeface="ＭＳ Ｐゴシック" charset="0"/>
            </a:endParaRPr>
          </a:p>
        </p:txBody>
      </p:sp>
      <p:sp>
        <p:nvSpPr>
          <p:cNvPr id="193539" name="TextBox 5"/>
          <p:cNvSpPr txBox="1">
            <a:spLocks noChangeArrowheads="1"/>
          </p:cNvSpPr>
          <p:nvPr/>
        </p:nvSpPr>
        <p:spPr bwMode="auto">
          <a:xfrm>
            <a:off x="83693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3540" name="Rounded Rectangular Callout 6"/>
          <p:cNvSpPr>
            <a:spLocks noChangeArrowheads="1"/>
          </p:cNvSpPr>
          <p:nvPr/>
        </p:nvSpPr>
        <p:spPr bwMode="auto">
          <a:xfrm rot="10800000">
            <a:off x="71437" y="115888"/>
            <a:ext cx="5437187" cy="4681264"/>
          </a:xfrm>
          <a:prstGeom prst="wedgeRoundRectCallout">
            <a:avLst>
              <a:gd name="adj1" fmla="val -75662"/>
              <a:gd name="adj2" fmla="val 3727"/>
              <a:gd name="adj3" fmla="val 16667"/>
            </a:avLst>
          </a:prstGeom>
          <a:solidFill>
            <a:schemeClr val="accent1"/>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89827" name="Rectangle 3"/>
          <p:cNvSpPr>
            <a:spLocks noGrp="1" noChangeArrowheads="1"/>
          </p:cNvSpPr>
          <p:nvPr>
            <p:ph type="body" sz="half" idx="1"/>
          </p:nvPr>
        </p:nvSpPr>
        <p:spPr>
          <a:xfrm>
            <a:off x="215900" y="287338"/>
            <a:ext cx="5219700" cy="3789362"/>
          </a:xfrm>
          <a:noFill/>
          <a:ln>
            <a:noFill/>
          </a:ln>
        </p:spPr>
        <p:txBody>
          <a:bodyPr vert="horz" wrap="square" lIns="91440" tIns="45720" rIns="91440" bIns="45720" numCol="1" anchor="ctr" anchorCtr="0" compatLnSpc="1">
            <a:prstTxWarp prst="textNoShape">
              <a:avLst/>
            </a:prstTxWarp>
          </a:bodyPr>
          <a:lstStyle/>
          <a:p>
            <a:pPr marL="0" indent="0" algn="ctr" eaLnBrk="1" hangingPunct="1">
              <a:buNone/>
            </a:pPr>
            <a:r>
              <a:rPr lang="ar-JO" altLang="ja-JP" sz="3600" dirty="0">
                <a:ea typeface="ＭＳ Ｐゴシック" charset="0"/>
              </a:rPr>
              <a:t>28 ويكون بعد ذلك أني أسكب روحي على كل بشر فيتنبأ بنوكم وبناتكم ويحلم شيوخكم أحلاماً ويرى شبابكم رؤى </a:t>
            </a:r>
          </a:p>
          <a:p>
            <a:pPr marL="0" indent="0" algn="ctr" eaLnBrk="1" hangingPunct="1">
              <a:buNone/>
            </a:pPr>
            <a:r>
              <a:rPr lang="ar-JO" sz="3600" dirty="0">
                <a:ea typeface="ＭＳ Ｐゴシック" charset="0"/>
              </a:rPr>
              <a:t>29 وعلى العبيد أيضاً وعلى الإماء أسكب روحي في تلك الأيام</a:t>
            </a:r>
            <a:endParaRPr lang="en-US" sz="3600" dirty="0">
              <a:ea typeface="ＭＳ Ｐゴシック"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5585" name="Rectangle 2"/>
          <p:cNvSpPr>
            <a:spLocks noGrp="1" noChangeArrowheads="1"/>
          </p:cNvSpPr>
          <p:nvPr>
            <p:ph type="title"/>
          </p:nvPr>
        </p:nvSpPr>
        <p:spPr>
          <a:xfrm>
            <a:off x="684213" y="1"/>
            <a:ext cx="8485187" cy="1000108"/>
          </a:xfrm>
        </p:spPr>
        <p:txBody>
          <a:bodyPr anchor="t"/>
          <a:lstStyle/>
          <a:p>
            <a:pPr eaLnBrk="1" hangingPunct="1"/>
            <a:br>
              <a:rPr lang="en-US" sz="3600" dirty="0">
                <a:ea typeface="ＭＳ Ｐゴシック" charset="0"/>
              </a:rPr>
            </a:br>
            <a:r>
              <a:rPr lang="ar-JO" sz="3600" dirty="0">
                <a:ea typeface="ＭＳ Ｐゴシック" charset="0"/>
              </a:rPr>
              <a:t>يوئيل 2: 28-29 في العهد الجديد (أعمال 2)</a:t>
            </a:r>
            <a:endParaRPr lang="en-US" sz="3600" dirty="0">
              <a:ea typeface="ＭＳ Ｐゴシック" charset="0"/>
            </a:endParaRPr>
          </a:p>
        </p:txBody>
      </p:sp>
      <p:sp>
        <p:nvSpPr>
          <p:cNvPr id="589827" name="Rectangle 3"/>
          <p:cNvSpPr>
            <a:spLocks noGrp="1" noChangeArrowheads="1"/>
          </p:cNvSpPr>
          <p:nvPr>
            <p:ph type="body" sz="half" idx="1"/>
          </p:nvPr>
        </p:nvSpPr>
        <p:spPr>
          <a:xfrm>
            <a:off x="609600" y="1538288"/>
            <a:ext cx="4876800" cy="5319712"/>
          </a:xfrm>
        </p:spPr>
        <p:txBody>
          <a:bodyPr/>
          <a:lstStyle/>
          <a:p>
            <a:pPr algn="r" rtl="1" eaLnBrk="1" hangingPunct="1"/>
            <a:r>
              <a:rPr lang="ar-JO" sz="3200" dirty="0">
                <a:ea typeface="ＭＳ Ｐゴシック" charset="0"/>
              </a:rPr>
              <a:t>البعض يقول أن المعنى هو أن كل شعب الرب سيصيرون أنبياء – لكن هل هذا ما يقوله يوئيل؟</a:t>
            </a:r>
            <a:r>
              <a:rPr lang="en-US" sz="3200" dirty="0">
                <a:ea typeface="ＭＳ Ｐゴシック" charset="0"/>
              </a:rPr>
              <a:t>  </a:t>
            </a:r>
          </a:p>
          <a:p>
            <a:pPr algn="r" rtl="1" eaLnBrk="1" hangingPunct="1"/>
            <a:r>
              <a:rPr lang="ar-JO" sz="3200" dirty="0">
                <a:ea typeface="ＭＳ Ｐゴシック" charset="0"/>
              </a:rPr>
              <a:t>لا، لقد قال فقط أن هناك عدة أنواع من الأنبياء سيكونون موجودين</a:t>
            </a:r>
            <a:endParaRPr lang="en-US" sz="3200" dirty="0">
              <a:ea typeface="ＭＳ Ｐゴシック" charset="0"/>
            </a:endParaRPr>
          </a:p>
        </p:txBody>
      </p:sp>
      <p:sp>
        <p:nvSpPr>
          <p:cNvPr id="195589" name="TextBox 5"/>
          <p:cNvSpPr txBox="1">
            <a:spLocks noChangeArrowheads="1"/>
          </p:cNvSpPr>
          <p:nvPr/>
        </p:nvSpPr>
        <p:spPr bwMode="auto">
          <a:xfrm>
            <a:off x="83693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579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4716016" y="2119536"/>
            <a:ext cx="4673319" cy="4752528"/>
          </a:xfrm>
          <a:prstGeom prst="rect">
            <a:avLst/>
          </a:prstGeom>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7544" y="2834084"/>
            <a:ext cx="8208912" cy="4051300"/>
          </a:xfrm>
          <a:prstGeom prst="rect">
            <a:avLst/>
          </a:prstGeom>
        </p:spPr>
      </p:pic>
      <p:sp>
        <p:nvSpPr>
          <p:cNvPr id="196610" name="Rectangle 2"/>
          <p:cNvSpPr>
            <a:spLocks noGrp="1" noChangeArrowheads="1"/>
          </p:cNvSpPr>
          <p:nvPr>
            <p:ph type="title"/>
          </p:nvPr>
        </p:nvSpPr>
        <p:spPr>
          <a:xfrm>
            <a:off x="5508625" y="6165850"/>
            <a:ext cx="3635375" cy="719138"/>
          </a:xfrm>
        </p:spPr>
        <p:txBody>
          <a:bodyPr anchor="t"/>
          <a:lstStyle/>
          <a:p>
            <a:pPr eaLnBrk="1" hangingPunct="1"/>
            <a:r>
              <a:rPr lang="ar-JO" sz="3200" dirty="0">
                <a:solidFill>
                  <a:schemeClr val="bg1"/>
                </a:solidFill>
                <a:ea typeface="ＭＳ Ｐゴシック" charset="0"/>
                <a:cs typeface="Arial" panose="020B0604020202020204" pitchFamily="34" charset="0"/>
              </a:rPr>
              <a:t>يوئيل 2: 30-31</a:t>
            </a:r>
            <a:endParaRPr lang="en-US" sz="3200" dirty="0">
              <a:solidFill>
                <a:schemeClr val="bg1"/>
              </a:solidFill>
              <a:ea typeface="ＭＳ Ｐゴシック" charset="0"/>
              <a:cs typeface="Arial" panose="020B0604020202020204" pitchFamily="34" charset="0"/>
            </a:endParaRPr>
          </a:p>
        </p:txBody>
      </p:sp>
      <p:sp>
        <p:nvSpPr>
          <p:cNvPr id="196611" name="TextBox 5"/>
          <p:cNvSpPr txBox="1">
            <a:spLocks noChangeArrowheads="1"/>
          </p:cNvSpPr>
          <p:nvPr/>
        </p:nvSpPr>
        <p:spPr bwMode="auto">
          <a:xfrm>
            <a:off x="83693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6612" name="Rounded Rectangular Callout 6"/>
          <p:cNvSpPr>
            <a:spLocks noChangeArrowheads="1"/>
          </p:cNvSpPr>
          <p:nvPr/>
        </p:nvSpPr>
        <p:spPr bwMode="auto">
          <a:xfrm rot="10800000">
            <a:off x="-36512" y="0"/>
            <a:ext cx="6552727" cy="3501008"/>
          </a:xfrm>
          <a:prstGeom prst="wedgeRoundRectCallout">
            <a:avLst>
              <a:gd name="adj1" fmla="val -65233"/>
              <a:gd name="adj2" fmla="val -4680"/>
              <a:gd name="adj3" fmla="val 16667"/>
            </a:avLst>
          </a:prstGeom>
          <a:solidFill>
            <a:schemeClr val="accent1"/>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89827" name="Rectangle 3"/>
          <p:cNvSpPr>
            <a:spLocks noGrp="1" noChangeArrowheads="1"/>
          </p:cNvSpPr>
          <p:nvPr>
            <p:ph type="body" sz="half" idx="1"/>
          </p:nvPr>
        </p:nvSpPr>
        <p:spPr>
          <a:xfrm>
            <a:off x="-1" y="116632"/>
            <a:ext cx="6372201" cy="3240360"/>
          </a:xfrm>
        </p:spPr>
        <p:txBody>
          <a:bodyPr anchor="ctr"/>
          <a:lstStyle/>
          <a:p>
            <a:pPr marL="0" indent="0" algn="ctr" eaLnBrk="1" hangingPunct="1">
              <a:buFontTx/>
              <a:buNone/>
              <a:defRPr/>
            </a:pPr>
            <a:r>
              <a:rPr lang="ar-JO" altLang="ja-JP" sz="3600" dirty="0">
                <a:ea typeface="ＭＳ Ｐゴシック" charset="0"/>
                <a:cs typeface="Arial" panose="020B0604020202020204" pitchFamily="34" charset="0"/>
              </a:rPr>
              <a:t>وأعطي عجائب في السماء والأرض </a:t>
            </a:r>
            <a:r>
              <a:rPr lang="ar-JO" altLang="ja-JP" sz="3600" dirty="0">
                <a:solidFill>
                  <a:srgbClr val="FF0000"/>
                </a:solidFill>
                <a:ea typeface="ＭＳ Ｐゴシック" charset="0"/>
                <a:cs typeface="Arial" panose="020B0604020202020204" pitchFamily="34" charset="0"/>
              </a:rPr>
              <a:t>دماً وناراً </a:t>
            </a:r>
            <a:r>
              <a:rPr lang="ar-JO" altLang="ja-JP" sz="3600" dirty="0">
                <a:ea typeface="ＭＳ Ｐゴシック" charset="0"/>
                <a:cs typeface="Arial" panose="020B0604020202020204" pitchFamily="34" charset="0"/>
              </a:rPr>
              <a:t>وأعمدة دخان </a:t>
            </a:r>
            <a:r>
              <a:rPr lang="ar-JO" altLang="ja-JP" sz="3600" dirty="0">
                <a:solidFill>
                  <a:schemeClr val="bg1"/>
                </a:solidFill>
                <a:effectLst>
                  <a:glow rad="228600">
                    <a:schemeClr val="accent4">
                      <a:satMod val="175000"/>
                      <a:alpha val="85303"/>
                    </a:schemeClr>
                  </a:glow>
                </a:effectLst>
                <a:ea typeface="ＭＳ Ｐゴシック" charset="0"/>
                <a:cs typeface="Arial" panose="020B0604020202020204" pitchFamily="34" charset="0"/>
              </a:rPr>
              <a:t>تتحول الشمس إلى ظلمة </a:t>
            </a:r>
            <a:r>
              <a:rPr lang="ar-JO" altLang="ja-JP" sz="3600" dirty="0">
                <a:ea typeface="ＭＳ Ｐゴシック" charset="0"/>
                <a:cs typeface="Arial" panose="020B0604020202020204" pitchFamily="34" charset="0"/>
              </a:rPr>
              <a:t>و</a:t>
            </a:r>
            <a:r>
              <a:rPr lang="ar-JO" altLang="ja-JP" sz="3600" dirty="0">
                <a:solidFill>
                  <a:srgbClr val="FF0000"/>
                </a:solidFill>
                <a:ea typeface="ＭＳ Ｐゴシック" charset="0"/>
                <a:cs typeface="Arial" panose="020B0604020202020204" pitchFamily="34" charset="0"/>
              </a:rPr>
              <a:t>القمر إلى دم </a:t>
            </a:r>
            <a:r>
              <a:rPr lang="ar-JO" altLang="ja-JP" sz="3600" dirty="0">
                <a:ea typeface="ＭＳ Ｐゴシック" charset="0"/>
                <a:cs typeface="Arial" panose="020B0604020202020204" pitchFamily="34" charset="0"/>
              </a:rPr>
              <a:t>قبل أن يجيء يوم الرب العظيم المخوف</a:t>
            </a:r>
            <a:endParaRPr lang="en-US" altLang="ja-JP" sz="3600" dirty="0">
              <a:ea typeface="ＭＳ Ｐゴシック" charset="0"/>
              <a:cs typeface="Arial" panose="020B0604020202020204" pitchFamily="34" charset="0"/>
            </a:endParaRPr>
          </a:p>
        </p:txBody>
      </p:sp>
    </p:spTree>
    <p:extLst>
      <p:ext uri="{BB962C8B-B14F-4D97-AF65-F5344CB8AC3E}">
        <p14:creationId xmlns:p14="http://schemas.microsoft.com/office/powerpoint/2010/main" val="226265593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660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6610" name="Rectangle 2"/>
          <p:cNvSpPr>
            <a:spLocks noGrp="1" noChangeArrowheads="1"/>
          </p:cNvSpPr>
          <p:nvPr>
            <p:ph type="title"/>
          </p:nvPr>
        </p:nvSpPr>
        <p:spPr>
          <a:xfrm>
            <a:off x="5508625" y="6165850"/>
            <a:ext cx="3635375" cy="719138"/>
          </a:xfrm>
        </p:spPr>
        <p:txBody>
          <a:bodyPr anchor="t"/>
          <a:lstStyle/>
          <a:p>
            <a:pPr algn="ctr" eaLnBrk="1" hangingPunct="1"/>
            <a:r>
              <a:rPr lang="ar-JO" sz="3200" dirty="0">
                <a:solidFill>
                  <a:schemeClr val="bg1"/>
                </a:solidFill>
                <a:ea typeface="ＭＳ Ｐゴシック" charset="0"/>
              </a:rPr>
              <a:t>يوئيل 2: 32</a:t>
            </a:r>
            <a:endParaRPr lang="en-US" sz="3200" dirty="0">
              <a:solidFill>
                <a:schemeClr val="bg1"/>
              </a:solidFill>
              <a:ea typeface="ＭＳ Ｐゴシック" charset="0"/>
            </a:endParaRPr>
          </a:p>
        </p:txBody>
      </p:sp>
      <p:sp>
        <p:nvSpPr>
          <p:cNvPr id="196611" name="TextBox 5"/>
          <p:cNvSpPr txBox="1">
            <a:spLocks noChangeArrowheads="1"/>
          </p:cNvSpPr>
          <p:nvPr/>
        </p:nvSpPr>
        <p:spPr bwMode="auto">
          <a:xfrm>
            <a:off x="83693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6612" name="Rounded Rectangular Callout 6"/>
          <p:cNvSpPr>
            <a:spLocks noChangeArrowheads="1"/>
          </p:cNvSpPr>
          <p:nvPr/>
        </p:nvSpPr>
        <p:spPr bwMode="auto">
          <a:xfrm rot="10800000">
            <a:off x="-36511" y="0"/>
            <a:ext cx="6012730" cy="3284984"/>
          </a:xfrm>
          <a:prstGeom prst="wedgeRoundRectCallout">
            <a:avLst>
              <a:gd name="adj1" fmla="val -67038"/>
              <a:gd name="adj2" fmla="val -4059"/>
              <a:gd name="adj3" fmla="val 16667"/>
            </a:avLst>
          </a:prstGeom>
          <a:solidFill>
            <a:schemeClr val="accent1"/>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89827" name="Rectangle 3"/>
          <p:cNvSpPr>
            <a:spLocks noGrp="1" noChangeArrowheads="1"/>
          </p:cNvSpPr>
          <p:nvPr>
            <p:ph type="body" sz="half" idx="1"/>
          </p:nvPr>
        </p:nvSpPr>
        <p:spPr>
          <a:xfrm>
            <a:off x="0" y="116632"/>
            <a:ext cx="5796136" cy="3240360"/>
          </a:xfrm>
        </p:spPr>
        <p:txBody>
          <a:bodyPr anchor="ctr"/>
          <a:lstStyle/>
          <a:p>
            <a:pPr marL="0" indent="0" algn="ctr" eaLnBrk="1" hangingPunct="1">
              <a:buFontTx/>
              <a:buNone/>
              <a:defRPr/>
            </a:pPr>
            <a:r>
              <a:rPr lang="ar-JO" altLang="ja-JP" sz="3600" dirty="0">
                <a:ea typeface="ＭＳ Ｐゴシック" charset="0"/>
              </a:rPr>
              <a:t>ويكون أن كل من يدعو باسم الرب ينجو لأنه في جبل صهيون وفي أورشليم تكون نجاة كما قال الرب وبين الباقين من يدعوه الرب</a:t>
            </a:r>
            <a:endParaRPr lang="en-US" sz="3600" dirty="0">
              <a:ea typeface="ＭＳ Ｐゴシック" charset="0"/>
            </a:endParaRPr>
          </a:p>
        </p:txBody>
      </p:sp>
    </p:spTree>
    <p:extLst>
      <p:ext uri="{BB962C8B-B14F-4D97-AF65-F5344CB8AC3E}">
        <p14:creationId xmlns:p14="http://schemas.microsoft.com/office/powerpoint/2010/main" val="306608966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7633" name="Picture 3" descr="locust_canary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67964" y="22503"/>
            <a:ext cx="3402012"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7634" name="Rectangle 2"/>
          <p:cNvSpPr>
            <a:spLocks noGrp="1" noChangeArrowheads="1"/>
          </p:cNvSpPr>
          <p:nvPr>
            <p:ph type="title"/>
          </p:nvPr>
        </p:nvSpPr>
        <p:spPr>
          <a:xfrm>
            <a:off x="4128153" y="764704"/>
            <a:ext cx="4979988" cy="2209800"/>
          </a:xfrm>
        </p:spPr>
        <p:txBody>
          <a:bodyPr/>
          <a:lstStyle/>
          <a:p>
            <a:pPr algn="r" eaLnBrk="1" hangingPunct="1"/>
            <a:r>
              <a:rPr lang="ar-JO" sz="3600" dirty="0">
                <a:ea typeface="ＭＳ Ｐゴシック" charset="0"/>
              </a:rPr>
              <a:t>4. المشاكل</a:t>
            </a:r>
            <a:br>
              <a:rPr lang="en-US" sz="3600" dirty="0">
                <a:ea typeface="ＭＳ Ｐゴシック" charset="0"/>
              </a:rPr>
            </a:br>
            <a:br>
              <a:rPr lang="en-US" sz="3600" dirty="0">
                <a:ea typeface="ＭＳ Ｐゴシック" charset="0"/>
              </a:rPr>
            </a:br>
            <a:r>
              <a:rPr lang="ar-JO" sz="3600" dirty="0">
                <a:ea typeface="ＭＳ Ｐゴシック" charset="0"/>
              </a:rPr>
              <a:t>خمس وجهات نظر عن تتميم    يوئيل 2: 28-32</a:t>
            </a:r>
            <a:endParaRPr lang="en-US" dirty="0">
              <a:ea typeface="ＭＳ Ｐゴシック" charset="0"/>
            </a:endParaRPr>
          </a:p>
        </p:txBody>
      </p:sp>
      <p:sp>
        <p:nvSpPr>
          <p:cNvPr id="590851" name="Rectangle 3"/>
          <p:cNvSpPr>
            <a:spLocks noGrp="1" noChangeArrowheads="1"/>
          </p:cNvSpPr>
          <p:nvPr>
            <p:ph type="body" idx="1"/>
          </p:nvPr>
        </p:nvSpPr>
        <p:spPr>
          <a:xfrm>
            <a:off x="681030" y="3255685"/>
            <a:ext cx="7808072" cy="3579812"/>
          </a:xfrm>
        </p:spPr>
        <p:txBody>
          <a:bodyPr/>
          <a:lstStyle/>
          <a:p>
            <a:pPr marL="0" indent="0" algn="r" eaLnBrk="1" hangingPunct="1">
              <a:buNone/>
            </a:pPr>
            <a:r>
              <a:rPr lang="ar-JO" sz="3600" dirty="0">
                <a:ea typeface="ＭＳ Ｐゴシック" charset="0"/>
              </a:rPr>
              <a:t>أ. الإلغاء في يوم الخمسين</a:t>
            </a:r>
            <a:endParaRPr lang="en-US" sz="3600" dirty="0">
              <a:ea typeface="ＭＳ Ｐゴシック" charset="0"/>
            </a:endParaRPr>
          </a:p>
          <a:p>
            <a:pPr marL="0" indent="0" algn="r" eaLnBrk="1" hangingPunct="1">
              <a:buNone/>
            </a:pPr>
            <a:r>
              <a:rPr lang="ar-JO" sz="3600" dirty="0">
                <a:ea typeface="ＭＳ Ｐゴシック" charset="0"/>
              </a:rPr>
              <a:t>ب. التتميم في يوم الخمسين</a:t>
            </a:r>
            <a:endParaRPr lang="en-US" sz="3600" dirty="0">
              <a:ea typeface="ＭＳ Ｐゴシック" charset="0"/>
            </a:endParaRPr>
          </a:p>
          <a:p>
            <a:pPr marL="0" indent="0" algn="r" eaLnBrk="1" hangingPunct="1">
              <a:buNone/>
            </a:pPr>
            <a:r>
              <a:rPr lang="ar-JO" sz="3600" dirty="0">
                <a:ea typeface="ＭＳ Ｐゴシック" charset="0"/>
              </a:rPr>
              <a:t>ت. لا تتميم أو نظرة أخروية</a:t>
            </a:r>
            <a:endParaRPr lang="en-US" sz="3600" dirty="0">
              <a:ea typeface="ＭＳ Ｐゴシック" charset="0"/>
            </a:endParaRPr>
          </a:p>
          <a:p>
            <a:pPr marL="0" indent="0" algn="r" eaLnBrk="1" hangingPunct="1">
              <a:buNone/>
            </a:pPr>
            <a:r>
              <a:rPr lang="ar-JO" sz="3600" dirty="0">
                <a:ea typeface="ＭＳ Ｐゴシック" charset="0"/>
              </a:rPr>
              <a:t>ث. وجهة نظر التتميم النموذجي</a:t>
            </a:r>
            <a:endParaRPr lang="en-US" sz="3600" dirty="0">
              <a:ea typeface="ＭＳ Ｐゴシック" charset="0"/>
            </a:endParaRPr>
          </a:p>
          <a:p>
            <a:pPr marL="0" indent="0" algn="r" eaLnBrk="1" hangingPunct="1">
              <a:buNone/>
            </a:pPr>
            <a:r>
              <a:rPr lang="ar-JO" sz="3600" dirty="0">
                <a:ea typeface="ＭＳ Ｐゴシック" charset="0"/>
              </a:rPr>
              <a:t>ج. وجهة نظر التتميم المستمر</a:t>
            </a:r>
            <a:endParaRPr lang="en-US" sz="3600" dirty="0">
              <a:ea typeface="ＭＳ Ｐゴシック" charset="0"/>
            </a:endParaRPr>
          </a:p>
        </p:txBody>
      </p:sp>
    </p:spTree>
    <p:extLst>
      <p:ext uri="{BB962C8B-B14F-4D97-AF65-F5344CB8AC3E}">
        <p14:creationId xmlns:p14="http://schemas.microsoft.com/office/powerpoint/2010/main" val="81693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0851">
                                            <p:txEl>
                                              <p:pRg st="0" end="0"/>
                                            </p:txEl>
                                          </p:spTgt>
                                        </p:tgtEl>
                                        <p:attrNameLst>
                                          <p:attrName>style.visibility</p:attrName>
                                        </p:attrNameLst>
                                      </p:cBhvr>
                                      <p:to>
                                        <p:strVal val="visible"/>
                                      </p:to>
                                    </p:set>
                                    <p:anim calcmode="lin" valueType="num">
                                      <p:cBhvr additive="base">
                                        <p:cTn id="7" dur="500" fill="hold"/>
                                        <p:tgtEl>
                                          <p:spTgt spid="5908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908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90851">
                                            <p:txEl>
                                              <p:pRg st="1" end="1"/>
                                            </p:txEl>
                                          </p:spTgt>
                                        </p:tgtEl>
                                        <p:attrNameLst>
                                          <p:attrName>style.visibility</p:attrName>
                                        </p:attrNameLst>
                                      </p:cBhvr>
                                      <p:to>
                                        <p:strVal val="visible"/>
                                      </p:to>
                                    </p:set>
                                    <p:anim calcmode="lin" valueType="num">
                                      <p:cBhvr additive="base">
                                        <p:cTn id="13" dur="500" fill="hold"/>
                                        <p:tgtEl>
                                          <p:spTgt spid="59085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908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90851">
                                            <p:txEl>
                                              <p:pRg st="2" end="2"/>
                                            </p:txEl>
                                          </p:spTgt>
                                        </p:tgtEl>
                                        <p:attrNameLst>
                                          <p:attrName>style.visibility</p:attrName>
                                        </p:attrNameLst>
                                      </p:cBhvr>
                                      <p:to>
                                        <p:strVal val="visible"/>
                                      </p:to>
                                    </p:set>
                                    <p:anim calcmode="lin" valueType="num">
                                      <p:cBhvr additive="base">
                                        <p:cTn id="19" dur="500" fill="hold"/>
                                        <p:tgtEl>
                                          <p:spTgt spid="59085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908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90851">
                                            <p:txEl>
                                              <p:pRg st="3" end="3"/>
                                            </p:txEl>
                                          </p:spTgt>
                                        </p:tgtEl>
                                        <p:attrNameLst>
                                          <p:attrName>style.visibility</p:attrName>
                                        </p:attrNameLst>
                                      </p:cBhvr>
                                      <p:to>
                                        <p:strVal val="visible"/>
                                      </p:to>
                                    </p:set>
                                    <p:anim calcmode="lin" valueType="num">
                                      <p:cBhvr additive="base">
                                        <p:cTn id="25" dur="500" fill="hold"/>
                                        <p:tgtEl>
                                          <p:spTgt spid="59085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9085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90851">
                                            <p:txEl>
                                              <p:pRg st="4" end="4"/>
                                            </p:txEl>
                                          </p:spTgt>
                                        </p:tgtEl>
                                        <p:attrNameLst>
                                          <p:attrName>style.visibility</p:attrName>
                                        </p:attrNameLst>
                                      </p:cBhvr>
                                      <p:to>
                                        <p:strVal val="visible"/>
                                      </p:to>
                                    </p:set>
                                    <p:anim calcmode="lin" valueType="num">
                                      <p:cBhvr additive="base">
                                        <p:cTn id="31" dur="500" fill="hold"/>
                                        <p:tgtEl>
                                          <p:spTgt spid="59085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9085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851" grpId="0" build="p"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 y="0"/>
            <a:ext cx="9143999" cy="1448420"/>
          </a:xfrm>
          <a:effectLst/>
        </p:spPr>
        <p:txBody>
          <a:bodyPr/>
          <a:lstStyle/>
          <a:p>
            <a:pPr>
              <a:defRPr/>
            </a:pPr>
            <a:r>
              <a:rPr lang="ar-JO" sz="5400" dirty="0">
                <a:solidFill>
                  <a:schemeClr val="tx2"/>
                </a:solidFill>
                <a:effectLst>
                  <a:glow rad="127000">
                    <a:schemeClr val="bg1"/>
                  </a:glow>
                </a:effectLst>
                <a:latin typeface="Arial" panose="020B0604020202020204" pitchFamily="34" charset="0"/>
                <a:ea typeface="ＭＳ Ｐゴシック" charset="0"/>
              </a:rPr>
              <a:t>الإنجيل للعالم أجمع</a:t>
            </a:r>
            <a:endParaRPr lang="en-US" sz="5400" dirty="0">
              <a:solidFill>
                <a:schemeClr val="tx2"/>
              </a:solidFill>
              <a:effectLst>
                <a:glow rad="127000">
                  <a:schemeClr val="bg1"/>
                </a:glow>
              </a:effectLst>
              <a:latin typeface="Arial" panose="020B0604020202020204" pitchFamily="34" charset="0"/>
              <a:ea typeface="ＭＳ Ｐゴシック" charset="0"/>
            </a:endParaRPr>
          </a:p>
        </p:txBody>
      </p:sp>
      <p:pic>
        <p:nvPicPr>
          <p:cNvPr id="8194" name="Picture 2" descr="Image result for holy spirit acts 2">
            <a:extLst>
              <a:ext uri="{FF2B5EF4-FFF2-40B4-BE49-F238E27FC236}">
                <a16:creationId xmlns:a16="http://schemas.microsoft.com/office/drawing/2014/main" id="{F7598C27-17D4-794B-B40A-3C026617E4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9570"/>
            <a:ext cx="9144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A87B746-DDFD-0B48-85E5-FACFF960CAEC}"/>
              </a:ext>
            </a:extLst>
          </p:cNvPr>
          <p:cNvSpPr/>
          <p:nvPr/>
        </p:nvSpPr>
        <p:spPr>
          <a:xfrm>
            <a:off x="41223" y="5038570"/>
            <a:ext cx="9072797" cy="1384995"/>
          </a:xfrm>
          <a:prstGeom prst="rect">
            <a:avLst/>
          </a:prstGeom>
        </p:spPr>
        <p:txBody>
          <a:bodyPr wrap="square">
            <a:spAutoFit/>
          </a:bodyPr>
          <a:lstStyle/>
          <a:p>
            <a:pPr lvl="0" algn="ctr" defTabSz="457177" eaLnBrk="1" fontAlgn="auto" hangingPunct="1">
              <a:spcBef>
                <a:spcPts val="0"/>
              </a:spcBef>
              <a:spcAft>
                <a:spcPts val="0"/>
              </a:spcAft>
              <a:defRPr/>
            </a:pPr>
            <a:r>
              <a:rPr lang="ar-JO" sz="2800" b="1" dirty="0">
                <a:solidFill>
                  <a:srgbClr val="FFFFFF"/>
                </a:solidFill>
                <a:latin typeface="Arial" panose="020B0604020202020204" pitchFamily="34" charset="0"/>
                <a:ea typeface="Times New Roman" panose="02020603050405020304" pitchFamily="18" charset="0"/>
                <a:cs typeface="Arial" panose="020B0604020202020204" pitchFamily="34" charset="0"/>
              </a:rPr>
              <a:t>إن روح المسيح هو روح الإرساليات، وكلما اقتربنا منه يجب أن نصبح أكثر قوة في الإرسالية.</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a:t>
            </a:r>
            <a:r>
              <a:rPr lang="ar-JO" sz="2800" b="1" dirty="0">
                <a:solidFill>
                  <a:srgbClr val="FFFFFF"/>
                </a:solidFill>
                <a:latin typeface="Arial" panose="020B0604020202020204" pitchFamily="34" charset="0"/>
                <a:ea typeface="Times New Roman" panose="02020603050405020304" pitchFamily="18" charset="0"/>
                <a:cs typeface="Arial" panose="020B0604020202020204" pitchFamily="34" charset="0"/>
              </a:rPr>
              <a:t> هنري مارتين </a:t>
            </a: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0813611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232901" cy="6021288"/>
          </a:xfrm>
          <a:prstGeom prst="rect">
            <a:avLst/>
          </a:prstGeom>
        </p:spPr>
      </p:pic>
      <p:sp>
        <p:nvSpPr>
          <p:cNvPr id="7" name="Rectangle 7"/>
          <p:cNvSpPr txBox="1">
            <a:spLocks noChangeArrowheads="1"/>
          </p:cNvSpPr>
          <p:nvPr/>
        </p:nvSpPr>
        <p:spPr bwMode="auto">
          <a:xfrm>
            <a:off x="323528" y="3356992"/>
            <a:ext cx="3888432" cy="2736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fromWordArt="1" anchor="ctr" anchorCtr="0" compatLnSpc="1">
            <a:prstTxWarp prst="textPlain">
              <a:avLst>
                <a:gd name="adj" fmla="val 50000"/>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0" cap="none" spc="0" normalizeH="0" baseline="0" noProof="0" dirty="0">
                <a:ln w="19050">
                  <a:solidFill>
                    <a:srgbClr val="99CCFF"/>
                  </a:solidFill>
                  <a:miter lim="800000"/>
                  <a:headEnd/>
                  <a:tailEnd/>
                </a:ln>
                <a:solidFill>
                  <a:srgbClr val="0066CC"/>
                </a:solidFill>
                <a:effectLst>
                  <a:outerShdw blurRad="63500" dist="38099" dir="2700000" algn="ctr" rotWithShape="0">
                    <a:srgbClr val="990000">
                      <a:alpha val="74997"/>
                    </a:srgbClr>
                  </a:outerShdw>
                </a:effectLst>
                <a:uLnTx/>
                <a:uFillTx/>
                <a:latin typeface="Arial" panose="020B0604020202020204" pitchFamily="34" charset="0"/>
                <a:ea typeface="Impact"/>
                <a:cs typeface="Arial" panose="020B0604020202020204" pitchFamily="34" charset="0"/>
              </a:rPr>
              <a:t>يوئيل</a:t>
            </a:r>
            <a:endParaRPr kumimoji="0" lang="en-US" sz="3600" b="1" u="none" strike="noStrike" kern="10" cap="none" spc="0" normalizeH="0" baseline="0" noProof="0" dirty="0">
              <a:ln w="19050">
                <a:solidFill>
                  <a:srgbClr val="99CCFF"/>
                </a:solidFill>
                <a:miter lim="800000"/>
                <a:headEnd/>
                <a:tailEnd/>
              </a:ln>
              <a:solidFill>
                <a:srgbClr val="0066CC"/>
              </a:solidFill>
              <a:effectLst>
                <a:outerShdw blurRad="63500" dist="38099" dir="2700000" algn="ctr" rotWithShape="0">
                  <a:srgbClr val="990000">
                    <a:alpha val="74997"/>
                  </a:srgbClr>
                </a:outerShdw>
              </a:effectLst>
              <a:uLnTx/>
              <a:uFillTx/>
              <a:latin typeface="Arial" panose="020B0604020202020204" pitchFamily="34" charset="0"/>
              <a:ea typeface="Impact"/>
              <a:cs typeface="Arial" panose="020B0604020202020204" pitchFamily="34" charset="0"/>
            </a:endParaRPr>
          </a:p>
        </p:txBody>
      </p:sp>
      <p:sp>
        <p:nvSpPr>
          <p:cNvPr id="8" name="Rectangle 2"/>
          <p:cNvSpPr txBox="1">
            <a:spLocks noChangeArrowheads="1"/>
          </p:cNvSpPr>
          <p:nvPr/>
        </p:nvSpPr>
        <p:spPr bwMode="auto">
          <a:xfrm>
            <a:off x="0" y="2348880"/>
            <a:ext cx="4283968"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سفر</a:t>
            </a:r>
            <a:endParaRPr kumimoji="0" lang="en-US" sz="8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0249" y="116632"/>
            <a:ext cx="9120187" cy="1446653"/>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كن متأدباً</a:t>
            </a:r>
            <a:endParaRPr lang="en-US" sz="6600" dirty="0">
              <a:effectLst>
                <a:glow rad="127000">
                  <a:schemeClr val="tx1"/>
                </a:glow>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ريك جريفيث. 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p>
        </p:txBody>
      </p:sp>
    </p:spTree>
    <p:extLst>
      <p:ext uri="{BB962C8B-B14F-4D97-AF65-F5344CB8AC3E}">
        <p14:creationId xmlns:p14="http://schemas.microsoft.com/office/powerpoint/2010/main" val="22172911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n Learning a New Language | Plato on-line">
            <a:extLst>
              <a:ext uri="{FF2B5EF4-FFF2-40B4-BE49-F238E27FC236}">
                <a16:creationId xmlns:a16="http://schemas.microsoft.com/office/drawing/2014/main" id="{64693B64-2B69-1E4F-A222-5886B337768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484414" y="0"/>
            <a:ext cx="6804561" cy="6804561"/>
          </a:xfrm>
          <a:prstGeom prst="rect">
            <a:avLst/>
          </a:prstGeom>
        </p:spPr>
      </p:pic>
    </p:spTree>
    <p:extLst>
      <p:ext uri="{BB962C8B-B14F-4D97-AF65-F5344CB8AC3E}">
        <p14:creationId xmlns:p14="http://schemas.microsoft.com/office/powerpoint/2010/main" val="4237615896"/>
      </p:ext>
    </p:extLst>
  </p:cSld>
  <p:clrMapOvr>
    <a:masterClrMapping/>
  </p:clrMapOvr>
  <p:transition>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9BF4F-5065-5C4E-9520-52F3AF6DB9C7}"/>
              </a:ext>
            </a:extLst>
          </p:cNvPr>
          <p:cNvSpPr>
            <a:spLocks noGrp="1"/>
          </p:cNvSpPr>
          <p:nvPr>
            <p:ph type="title"/>
          </p:nvPr>
        </p:nvSpPr>
        <p:spPr/>
        <p:txBody>
          <a:bodyPr/>
          <a:lstStyle/>
          <a:p>
            <a:endParaRPr lang="en-US" dirty="0">
              <a:latin typeface="Arial" panose="020B0604020202020204" pitchFamily="34" charset="0"/>
            </a:endParaRPr>
          </a:p>
        </p:txBody>
      </p:sp>
      <p:pic>
        <p:nvPicPr>
          <p:cNvPr id="6" name="Picture 5" descr="Language - Wikimedia Commons">
            <a:extLst>
              <a:ext uri="{FF2B5EF4-FFF2-40B4-BE49-F238E27FC236}">
                <a16:creationId xmlns:a16="http://schemas.microsoft.com/office/drawing/2014/main" id="{FD8B0400-2263-424E-8C03-473CB094B18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62000" y="1606550"/>
            <a:ext cx="7620000" cy="3644900"/>
          </a:xfrm>
          <a:prstGeom prst="rect">
            <a:avLst/>
          </a:prstGeom>
        </p:spPr>
      </p:pic>
      <p:sp>
        <p:nvSpPr>
          <p:cNvPr id="7" name="TextBox 6">
            <a:extLst>
              <a:ext uri="{FF2B5EF4-FFF2-40B4-BE49-F238E27FC236}">
                <a16:creationId xmlns:a16="http://schemas.microsoft.com/office/drawing/2014/main" id="{929F2957-CC4A-FD4A-A1B8-AD3F8DD2D459}"/>
              </a:ext>
            </a:extLst>
          </p:cNvPr>
          <p:cNvSpPr txBox="1"/>
          <p:nvPr/>
        </p:nvSpPr>
        <p:spPr>
          <a:xfrm>
            <a:off x="762000" y="5251450"/>
            <a:ext cx="7620000" cy="230832"/>
          </a:xfrm>
          <a:prstGeom prst="rect">
            <a:avLst/>
          </a:prstGeom>
          <a:noFill/>
        </p:spPr>
        <p:txBody>
          <a:bodyPr wrap="squar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hlinkClick r:id="rId3" tooltip="https://commons.wikimedia.org/wiki/Language"/>
              </a:rPr>
              <a:t>This Photo</a:t>
            </a:r>
            <a:r>
              <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by Unknown Author is licensed under </a:t>
            </a:r>
            <a:r>
              <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hlinkClick r:id="rId4" tooltip="https://creativecommons.org/licenses/by-sa/3.0/"/>
              </a:rPr>
              <a:t>CC BY-SA</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pic>
        <p:nvPicPr>
          <p:cNvPr id="15" name="Picture 14" descr="The 11 languages of South Africa - South Africa Gateway">
            <a:extLst>
              <a:ext uri="{FF2B5EF4-FFF2-40B4-BE49-F238E27FC236}">
                <a16:creationId xmlns:a16="http://schemas.microsoft.com/office/drawing/2014/main" id="{68F88DCA-C853-2F4E-B074-E0AEA36919C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0" y="377791"/>
            <a:ext cx="9144000" cy="6102417"/>
          </a:xfrm>
          <a:prstGeom prst="rect">
            <a:avLst/>
          </a:prstGeom>
        </p:spPr>
      </p:pic>
      <p:sp>
        <p:nvSpPr>
          <p:cNvPr id="16" name="TextBox 15">
            <a:extLst>
              <a:ext uri="{FF2B5EF4-FFF2-40B4-BE49-F238E27FC236}">
                <a16:creationId xmlns:a16="http://schemas.microsoft.com/office/drawing/2014/main" id="{F5F5306D-6958-4343-999C-BF351EC0674A}"/>
              </a:ext>
            </a:extLst>
          </p:cNvPr>
          <p:cNvSpPr txBox="1"/>
          <p:nvPr/>
        </p:nvSpPr>
        <p:spPr>
          <a:xfrm>
            <a:off x="0" y="6480208"/>
            <a:ext cx="9144000" cy="230832"/>
          </a:xfrm>
          <a:prstGeom prst="rect">
            <a:avLst/>
          </a:prstGeom>
          <a:noFill/>
        </p:spPr>
        <p:txBody>
          <a:bodyPr wrap="squar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hlinkClick r:id="rId6" tooltip="https://southafrica-info.com/arts-culture/11-languages-south-africa/"/>
              </a:rPr>
              <a:t>This Photo</a:t>
            </a:r>
            <a:r>
              <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by Unknown Author is licensed under </a:t>
            </a:r>
            <a:r>
              <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hlinkClick r:id="rId7" tooltip="https://creativecommons.org/licenses/by/3.0/"/>
              </a:rPr>
              <a:t>CC BY</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653914727"/>
      </p:ext>
    </p:extLst>
  </p:cSld>
  <p:clrMapOvr>
    <a:masterClrMapping/>
  </p:clrMapOvr>
  <p:transition>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772816"/>
            <a:ext cx="9144000" cy="2401711"/>
          </a:xfrm>
        </p:spPr>
        <p:txBody>
          <a:bodyPr/>
          <a:lstStyle/>
          <a:p>
            <a:pPr rtl="1"/>
            <a:r>
              <a:rPr lang="ar-SA" sz="8800" dirty="0" err="1">
                <a:cs typeface="Arial" panose="020B0604020202020204" pitchFamily="34" charset="0"/>
              </a:rPr>
              <a:t>يوئيل</a:t>
            </a:r>
            <a:r>
              <a:rPr lang="ar-SA" sz="8800" dirty="0">
                <a:cs typeface="Arial" panose="020B0604020202020204" pitchFamily="34" charset="0"/>
              </a:rPr>
              <a:t> ٣</a:t>
            </a:r>
          </a:p>
        </p:txBody>
      </p:sp>
    </p:spTree>
    <p:extLst>
      <p:ext uri="{BB962C8B-B14F-4D97-AF65-F5344CB8AC3E}">
        <p14:creationId xmlns:p14="http://schemas.microsoft.com/office/powerpoint/2010/main" val="64458483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9392"/>
            <a:ext cx="5176229" cy="6858000"/>
          </a:xfrm>
          <a:prstGeom prst="rect">
            <a:avLst/>
          </a:prstGeom>
        </p:spPr>
      </p:pic>
      <p:sp>
        <p:nvSpPr>
          <p:cNvPr id="900098" name="Rectangle 2"/>
          <p:cNvSpPr>
            <a:spLocks noGrp="1" noChangeArrowheads="1"/>
          </p:cNvSpPr>
          <p:nvPr>
            <p:ph type="ctrTitle"/>
          </p:nvPr>
        </p:nvSpPr>
        <p:spPr>
          <a:xfrm>
            <a:off x="5292080" y="29469"/>
            <a:ext cx="3851920" cy="6828531"/>
          </a:xfrm>
          <a:effectLst>
            <a:outerShdw blurRad="63500" dist="35921" dir="2700000" algn="ctr" rotWithShape="0">
              <a:schemeClr val="tx2">
                <a:alpha val="74998"/>
              </a:schemeClr>
            </a:outerShdw>
          </a:effectLst>
        </p:spPr>
        <p:txBody>
          <a:bodyPr anchor="t"/>
          <a:lstStyle/>
          <a:p>
            <a:pPr rtl="1"/>
            <a:r>
              <a:rPr lang="ar-SA" sz="4000" dirty="0" err="1"/>
              <a:t>يوئيل</a:t>
            </a:r>
            <a:r>
              <a:rPr lang="ar-SA" sz="4000" dirty="0"/>
              <a:t> ٣ : ١-٢</a:t>
            </a:r>
            <a:br>
              <a:rPr lang="en-US" sz="4000" dirty="0"/>
            </a:br>
            <a:br>
              <a:rPr lang="ar-SA" sz="4000" dirty="0"/>
            </a:br>
            <a:r>
              <a:rPr lang="ar-JO" sz="4000" dirty="0"/>
              <a:t>1 لأنه هوذا في تلك الأيام وفي ذلك الوقت عندما أرد سبي يهوذا وأورشليم</a:t>
            </a:r>
            <a:br>
              <a:rPr lang="ar-JO" sz="4000" dirty="0"/>
            </a:br>
            <a:br>
              <a:rPr lang="ar-JO" sz="4000" dirty="0"/>
            </a:br>
            <a:r>
              <a:rPr lang="ar-JO" sz="4000" dirty="0"/>
              <a:t>2 أجمع كل الأمم وأنزلهم إلى ...</a:t>
            </a:r>
            <a:endParaRPr lang="ar-SA" sz="4000" dirty="0"/>
          </a:p>
        </p:txBody>
      </p:sp>
      <p:sp>
        <p:nvSpPr>
          <p:cNvPr id="3" name="Up Arrow 2"/>
          <p:cNvSpPr/>
          <p:nvPr/>
        </p:nvSpPr>
        <p:spPr bwMode="auto">
          <a:xfrm rot="19118539">
            <a:off x="4413926" y="3302988"/>
            <a:ext cx="836039" cy="616368"/>
          </a:xfrm>
          <a:prstGeom prst="up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3143693"/>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D11C98F8-2251-2C47-AA2C-4E45FF8BC0EB}"/>
              </a:ext>
            </a:extLst>
          </p:cNvPr>
          <p:cNvGrpSpPr/>
          <p:nvPr/>
        </p:nvGrpSpPr>
        <p:grpSpPr>
          <a:xfrm>
            <a:off x="3995936" y="216024"/>
            <a:ext cx="5186036" cy="5805264"/>
            <a:chOff x="3957964" y="29469"/>
            <a:chExt cx="5186036" cy="5805264"/>
          </a:xfrm>
        </p:grpSpPr>
        <p:pic>
          <p:nvPicPr>
            <p:cNvPr id="29" name="Picture 28">
              <a:extLst>
                <a:ext uri="{FF2B5EF4-FFF2-40B4-BE49-F238E27FC236}">
                  <a16:creationId xmlns:a16="http://schemas.microsoft.com/office/drawing/2014/main" id="{1E20CB56-6E73-3B46-BF8E-EAE1DDBFD166}"/>
                </a:ext>
              </a:extLst>
            </p:cNvPr>
            <p:cNvPicPr>
              <a:picLocks noChangeAspect="1"/>
            </p:cNvPicPr>
            <p:nvPr/>
          </p:nvPicPr>
          <p:blipFill>
            <a:blip r:embed="rId3"/>
            <a:stretch>
              <a:fillRect/>
            </a:stretch>
          </p:blipFill>
          <p:spPr>
            <a:xfrm>
              <a:off x="3957964" y="29469"/>
              <a:ext cx="5186036" cy="5805264"/>
            </a:xfrm>
            <a:prstGeom prst="rect">
              <a:avLst/>
            </a:prstGeom>
          </p:spPr>
        </p:pic>
        <p:pic>
          <p:nvPicPr>
            <p:cNvPr id="36" name="Picture 35">
              <a:extLst>
                <a:ext uri="{FF2B5EF4-FFF2-40B4-BE49-F238E27FC236}">
                  <a16:creationId xmlns:a16="http://schemas.microsoft.com/office/drawing/2014/main" id="{0268134C-448A-D845-8EB5-18536BA2016B}"/>
                </a:ext>
              </a:extLst>
            </p:cNvPr>
            <p:cNvPicPr>
              <a:picLocks noChangeAspect="1"/>
            </p:cNvPicPr>
            <p:nvPr/>
          </p:nvPicPr>
          <p:blipFill>
            <a:blip r:embed="rId4"/>
            <a:stretch>
              <a:fillRect/>
            </a:stretch>
          </p:blipFill>
          <p:spPr>
            <a:xfrm>
              <a:off x="6190212" y="3840779"/>
              <a:ext cx="673562" cy="460921"/>
            </a:xfrm>
            <a:prstGeom prst="rect">
              <a:avLst/>
            </a:prstGeom>
          </p:spPr>
        </p:pic>
        <p:pic>
          <p:nvPicPr>
            <p:cNvPr id="38" name="Picture 37">
              <a:extLst>
                <a:ext uri="{FF2B5EF4-FFF2-40B4-BE49-F238E27FC236}">
                  <a16:creationId xmlns:a16="http://schemas.microsoft.com/office/drawing/2014/main" id="{2D0A0C1E-D581-444A-954A-91AE53849885}"/>
                </a:ext>
              </a:extLst>
            </p:cNvPr>
            <p:cNvPicPr>
              <a:picLocks noChangeAspect="1"/>
            </p:cNvPicPr>
            <p:nvPr/>
          </p:nvPicPr>
          <p:blipFill>
            <a:blip r:embed="rId5"/>
            <a:stretch>
              <a:fillRect/>
            </a:stretch>
          </p:blipFill>
          <p:spPr>
            <a:xfrm>
              <a:off x="6666859" y="1442245"/>
              <a:ext cx="603473" cy="399148"/>
            </a:xfrm>
            <a:prstGeom prst="rect">
              <a:avLst/>
            </a:prstGeom>
          </p:spPr>
        </p:pic>
        <p:pic>
          <p:nvPicPr>
            <p:cNvPr id="34" name="Picture 33">
              <a:extLst>
                <a:ext uri="{FF2B5EF4-FFF2-40B4-BE49-F238E27FC236}">
                  <a16:creationId xmlns:a16="http://schemas.microsoft.com/office/drawing/2014/main" id="{F54FF64C-AE2D-D244-8098-EB7AC11C7E96}"/>
                </a:ext>
              </a:extLst>
            </p:cNvPr>
            <p:cNvPicPr>
              <a:picLocks noChangeAspect="1"/>
            </p:cNvPicPr>
            <p:nvPr/>
          </p:nvPicPr>
          <p:blipFill>
            <a:blip r:embed="rId5"/>
            <a:stretch>
              <a:fillRect/>
            </a:stretch>
          </p:blipFill>
          <p:spPr>
            <a:xfrm>
              <a:off x="4822060" y="3170437"/>
              <a:ext cx="603473" cy="399148"/>
            </a:xfrm>
            <a:prstGeom prst="rect">
              <a:avLst/>
            </a:prstGeom>
          </p:spPr>
        </p:pic>
      </p:grpSp>
      <p:sp>
        <p:nvSpPr>
          <p:cNvPr id="900098" name="Rectangle 2"/>
          <p:cNvSpPr>
            <a:spLocks noGrp="1" noChangeArrowheads="1"/>
          </p:cNvSpPr>
          <p:nvPr>
            <p:ph type="ctrTitle"/>
          </p:nvPr>
        </p:nvSpPr>
        <p:spPr>
          <a:xfrm>
            <a:off x="0" y="29469"/>
            <a:ext cx="3923928" cy="6828531"/>
          </a:xfrm>
          <a:effectLst>
            <a:outerShdw blurRad="63500" dist="35921" dir="2700000" algn="ctr" rotWithShape="0">
              <a:schemeClr val="tx2">
                <a:alpha val="74998"/>
              </a:schemeClr>
            </a:outerShdw>
          </a:effectLst>
        </p:spPr>
        <p:txBody>
          <a:bodyPr anchor="t"/>
          <a:lstStyle/>
          <a:p>
            <a:pPr rtl="1">
              <a:defRPr/>
            </a:pPr>
            <a:r>
              <a:rPr lang="ar-SA" sz="4000" dirty="0" err="1">
                <a:effectLst>
                  <a:glow rad="127000">
                    <a:schemeClr val="tx1"/>
                  </a:glow>
                </a:effectLst>
                <a:ea typeface="ＭＳ Ｐゴシック" charset="0"/>
              </a:rPr>
              <a:t>يوئيل</a:t>
            </a:r>
            <a:r>
              <a:rPr lang="ar-SA" sz="4000" dirty="0">
                <a:effectLst>
                  <a:glow rad="127000">
                    <a:schemeClr val="tx1"/>
                  </a:glow>
                </a:effectLst>
                <a:ea typeface="ＭＳ Ｐゴシック" charset="0"/>
              </a:rPr>
              <a:t> ٣ : ٢</a:t>
            </a:r>
            <a:br>
              <a:rPr lang="ar-SA" sz="4000" dirty="0">
                <a:effectLst>
                  <a:glow rad="127000">
                    <a:schemeClr val="tx1"/>
                  </a:glow>
                </a:effectLst>
                <a:ea typeface="ＭＳ Ｐゴシック" charset="0"/>
              </a:rPr>
            </a:br>
            <a:br>
              <a:rPr lang="en-US" sz="4000" dirty="0">
                <a:effectLst>
                  <a:glow rad="127000">
                    <a:schemeClr val="tx1"/>
                  </a:glow>
                </a:effectLst>
                <a:ea typeface="ＭＳ Ｐゴシック" charset="0"/>
              </a:rPr>
            </a:br>
            <a:r>
              <a:rPr lang="ar-SA" sz="4000" dirty="0">
                <a:effectLst>
                  <a:glow rad="127000">
                    <a:schemeClr val="tx1"/>
                  </a:glow>
                </a:effectLst>
                <a:ea typeface="ＭＳ Ｐゴシック" charset="0"/>
              </a:rPr>
              <a:t>وادي يهوشافاط وأحاكمهم هناك على شعبي وميراثي إسرائيل الذين بددوهم بين الأمم وقسموا أرضي</a:t>
            </a:r>
          </a:p>
        </p:txBody>
      </p:sp>
      <p:grpSp>
        <p:nvGrpSpPr>
          <p:cNvPr id="39" name="Group 38">
            <a:extLst>
              <a:ext uri="{FF2B5EF4-FFF2-40B4-BE49-F238E27FC236}">
                <a16:creationId xmlns:a16="http://schemas.microsoft.com/office/drawing/2014/main" id="{7F2D342B-7EC2-1A41-9C14-82CBD2264AC1}"/>
              </a:ext>
            </a:extLst>
          </p:cNvPr>
          <p:cNvGrpSpPr/>
          <p:nvPr/>
        </p:nvGrpSpPr>
        <p:grpSpPr>
          <a:xfrm>
            <a:off x="3995936" y="253322"/>
            <a:ext cx="5122057" cy="5437159"/>
            <a:chOff x="3986447" y="44624"/>
            <a:chExt cx="5122057" cy="5437159"/>
          </a:xfrm>
        </p:grpSpPr>
        <p:grpSp>
          <p:nvGrpSpPr>
            <p:cNvPr id="6" name="Group 5">
              <a:extLst>
                <a:ext uri="{FF2B5EF4-FFF2-40B4-BE49-F238E27FC236}">
                  <a16:creationId xmlns:a16="http://schemas.microsoft.com/office/drawing/2014/main" id="{82061132-3727-9D42-987E-436A79127628}"/>
                </a:ext>
              </a:extLst>
            </p:cNvPr>
            <p:cNvGrpSpPr/>
            <p:nvPr/>
          </p:nvGrpSpPr>
          <p:grpSpPr>
            <a:xfrm>
              <a:off x="3986447" y="44624"/>
              <a:ext cx="5122057" cy="5437159"/>
              <a:chOff x="3986446" y="15463"/>
              <a:chExt cx="5122057" cy="5437159"/>
            </a:xfrm>
          </p:grpSpPr>
          <p:sp>
            <p:nvSpPr>
              <p:cNvPr id="4" name="Trapezoid 3">
                <a:extLst>
                  <a:ext uri="{FF2B5EF4-FFF2-40B4-BE49-F238E27FC236}">
                    <a16:creationId xmlns:a16="http://schemas.microsoft.com/office/drawing/2014/main" id="{24351F68-1600-CD42-9BE7-3AEAABD1320E}"/>
                  </a:ext>
                </a:extLst>
              </p:cNvPr>
              <p:cNvSpPr/>
              <p:nvPr/>
            </p:nvSpPr>
            <p:spPr bwMode="auto">
              <a:xfrm rot="11945239">
                <a:off x="4838690" y="2526230"/>
                <a:ext cx="864096" cy="513191"/>
              </a:xfrm>
              <a:prstGeom prst="trapezoid">
                <a:avLst/>
              </a:prstGeom>
              <a:solidFill>
                <a:srgbClr val="E4EE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Rounded Rectangle 1">
                <a:extLst>
                  <a:ext uri="{FF2B5EF4-FFF2-40B4-BE49-F238E27FC236}">
                    <a16:creationId xmlns:a16="http://schemas.microsoft.com/office/drawing/2014/main" id="{D88EDB42-B02D-6E4C-9D18-1DF496AE3AAF}"/>
                  </a:ext>
                </a:extLst>
              </p:cNvPr>
              <p:cNvSpPr/>
              <p:nvPr/>
            </p:nvSpPr>
            <p:spPr bwMode="auto">
              <a:xfrm>
                <a:off x="4051603" y="2587724"/>
                <a:ext cx="1368152" cy="513191"/>
              </a:xfrm>
              <a:prstGeom prst="roundRect">
                <a:avLst/>
              </a:prstGeom>
              <a:solidFill>
                <a:srgbClr val="E4EE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Rounded Rectangle 4">
                <a:extLst>
                  <a:ext uri="{FF2B5EF4-FFF2-40B4-BE49-F238E27FC236}">
                    <a16:creationId xmlns:a16="http://schemas.microsoft.com/office/drawing/2014/main" id="{DFD39F24-2B9A-F742-B2E2-ECA5349E15E1}"/>
                  </a:ext>
                </a:extLst>
              </p:cNvPr>
              <p:cNvSpPr/>
              <p:nvPr/>
            </p:nvSpPr>
            <p:spPr bwMode="auto">
              <a:xfrm>
                <a:off x="4850542" y="1462949"/>
                <a:ext cx="1368152" cy="513191"/>
              </a:xfrm>
              <a:prstGeom prst="roundRect">
                <a:avLst/>
              </a:prstGeom>
              <a:solidFill>
                <a:srgbClr val="E4EE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ounded Rectangle 6">
                <a:extLst>
                  <a:ext uri="{FF2B5EF4-FFF2-40B4-BE49-F238E27FC236}">
                    <a16:creationId xmlns:a16="http://schemas.microsoft.com/office/drawing/2014/main" id="{4BD0DBFF-CD9E-6344-917B-1806B6E344CD}"/>
                  </a:ext>
                </a:extLst>
              </p:cNvPr>
              <p:cNvSpPr/>
              <p:nvPr/>
            </p:nvSpPr>
            <p:spPr bwMode="auto">
              <a:xfrm>
                <a:off x="3986446" y="4428378"/>
                <a:ext cx="1368152" cy="513191"/>
              </a:xfrm>
              <a:prstGeom prst="roundRect">
                <a:avLst/>
              </a:prstGeom>
              <a:solidFill>
                <a:srgbClr val="EDEAE4"/>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ounded Rectangle 7">
                <a:extLst>
                  <a:ext uri="{FF2B5EF4-FFF2-40B4-BE49-F238E27FC236}">
                    <a16:creationId xmlns:a16="http://schemas.microsoft.com/office/drawing/2014/main" id="{7A748270-D6B1-A84A-8C36-E8A7C7328C23}"/>
                  </a:ext>
                </a:extLst>
              </p:cNvPr>
              <p:cNvSpPr/>
              <p:nvPr/>
            </p:nvSpPr>
            <p:spPr bwMode="auto">
              <a:xfrm>
                <a:off x="7564962" y="4930331"/>
                <a:ext cx="1543541" cy="513191"/>
              </a:xfrm>
              <a:prstGeom prst="roundRect">
                <a:avLst/>
              </a:prstGeom>
              <a:solidFill>
                <a:srgbClr val="F8FFF5"/>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Rounded Rectangle 8">
                <a:extLst>
                  <a:ext uri="{FF2B5EF4-FFF2-40B4-BE49-F238E27FC236}">
                    <a16:creationId xmlns:a16="http://schemas.microsoft.com/office/drawing/2014/main" id="{4CA24B67-AE18-3E48-8840-BEC58D6BFC59}"/>
                  </a:ext>
                </a:extLst>
              </p:cNvPr>
              <p:cNvSpPr/>
              <p:nvPr/>
            </p:nvSpPr>
            <p:spPr bwMode="auto">
              <a:xfrm>
                <a:off x="5820189" y="4939431"/>
                <a:ext cx="1128076" cy="513191"/>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Rounded Rectangle 9">
                <a:extLst>
                  <a:ext uri="{FF2B5EF4-FFF2-40B4-BE49-F238E27FC236}">
                    <a16:creationId xmlns:a16="http://schemas.microsoft.com/office/drawing/2014/main" id="{0C6CAFD7-3724-554B-8FE1-387AD6FE4580}"/>
                  </a:ext>
                </a:extLst>
              </p:cNvPr>
              <p:cNvSpPr/>
              <p:nvPr/>
            </p:nvSpPr>
            <p:spPr bwMode="auto">
              <a:xfrm>
                <a:off x="5580112" y="3782839"/>
                <a:ext cx="504056" cy="508705"/>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Rounded Rectangle 10">
                <a:extLst>
                  <a:ext uri="{FF2B5EF4-FFF2-40B4-BE49-F238E27FC236}">
                    <a16:creationId xmlns:a16="http://schemas.microsoft.com/office/drawing/2014/main" id="{EF631EDE-793F-0645-A6D4-71776C52E677}"/>
                  </a:ext>
                </a:extLst>
              </p:cNvPr>
              <p:cNvSpPr/>
              <p:nvPr/>
            </p:nvSpPr>
            <p:spPr bwMode="auto">
              <a:xfrm>
                <a:off x="5762992" y="3182801"/>
                <a:ext cx="504056" cy="508705"/>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Rounded Rectangle 11">
                <a:extLst>
                  <a:ext uri="{FF2B5EF4-FFF2-40B4-BE49-F238E27FC236}">
                    <a16:creationId xmlns:a16="http://schemas.microsoft.com/office/drawing/2014/main" id="{01E5EDA2-9A4B-D241-A4E2-EFFC4F620484}"/>
                  </a:ext>
                </a:extLst>
              </p:cNvPr>
              <p:cNvSpPr/>
              <p:nvPr/>
            </p:nvSpPr>
            <p:spPr bwMode="auto">
              <a:xfrm>
                <a:off x="5950814" y="2547163"/>
                <a:ext cx="457390" cy="504219"/>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Rounded Rectangle 12">
                <a:extLst>
                  <a:ext uri="{FF2B5EF4-FFF2-40B4-BE49-F238E27FC236}">
                    <a16:creationId xmlns:a16="http://schemas.microsoft.com/office/drawing/2014/main" id="{A320B60E-744A-5F4A-B8DF-4EEAF5B49C57}"/>
                  </a:ext>
                </a:extLst>
              </p:cNvPr>
              <p:cNvSpPr/>
              <p:nvPr/>
            </p:nvSpPr>
            <p:spPr bwMode="auto">
              <a:xfrm>
                <a:off x="6178178" y="1889784"/>
                <a:ext cx="457390" cy="504219"/>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Rounded Rectangle 13">
                <a:extLst>
                  <a:ext uri="{FF2B5EF4-FFF2-40B4-BE49-F238E27FC236}">
                    <a16:creationId xmlns:a16="http://schemas.microsoft.com/office/drawing/2014/main" id="{906A8452-E80E-B649-BC14-9479DA171E23}"/>
                  </a:ext>
                </a:extLst>
              </p:cNvPr>
              <p:cNvSpPr/>
              <p:nvPr/>
            </p:nvSpPr>
            <p:spPr bwMode="auto">
              <a:xfrm rot="826563">
                <a:off x="6393059" y="1047276"/>
                <a:ext cx="274320" cy="486276"/>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 name="Rounded Rectangle 14">
                <a:extLst>
                  <a:ext uri="{FF2B5EF4-FFF2-40B4-BE49-F238E27FC236}">
                    <a16:creationId xmlns:a16="http://schemas.microsoft.com/office/drawing/2014/main" id="{3BC5E4A7-E5B4-6E46-8504-B221220F82A9}"/>
                  </a:ext>
                </a:extLst>
              </p:cNvPr>
              <p:cNvSpPr/>
              <p:nvPr/>
            </p:nvSpPr>
            <p:spPr bwMode="auto">
              <a:xfrm rot="826563">
                <a:off x="6562097" y="402071"/>
                <a:ext cx="274320" cy="486276"/>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 name="Rounded Rectangle 15">
                <a:extLst>
                  <a:ext uri="{FF2B5EF4-FFF2-40B4-BE49-F238E27FC236}">
                    <a16:creationId xmlns:a16="http://schemas.microsoft.com/office/drawing/2014/main" id="{B7CAE358-6023-954A-A7D9-0695655171F2}"/>
                  </a:ext>
                </a:extLst>
              </p:cNvPr>
              <p:cNvSpPr/>
              <p:nvPr/>
            </p:nvSpPr>
            <p:spPr bwMode="auto">
              <a:xfrm>
                <a:off x="6731676" y="15463"/>
                <a:ext cx="720643" cy="513191"/>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Rounded Rectangle 16">
                <a:extLst>
                  <a:ext uri="{FF2B5EF4-FFF2-40B4-BE49-F238E27FC236}">
                    <a16:creationId xmlns:a16="http://schemas.microsoft.com/office/drawing/2014/main" id="{F2D507A8-B664-8E4A-B671-FC244125E6D0}"/>
                  </a:ext>
                </a:extLst>
              </p:cNvPr>
              <p:cNvSpPr/>
              <p:nvPr/>
            </p:nvSpPr>
            <p:spPr bwMode="auto">
              <a:xfrm>
                <a:off x="6071818" y="2352863"/>
                <a:ext cx="921699" cy="513191"/>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 name="Rounded Rectangle 17">
                <a:extLst>
                  <a:ext uri="{FF2B5EF4-FFF2-40B4-BE49-F238E27FC236}">
                    <a16:creationId xmlns:a16="http://schemas.microsoft.com/office/drawing/2014/main" id="{9C86A994-5DA9-C040-8EB9-28293464BE3B}"/>
                  </a:ext>
                </a:extLst>
              </p:cNvPr>
              <p:cNvSpPr/>
              <p:nvPr/>
            </p:nvSpPr>
            <p:spPr bwMode="auto">
              <a:xfrm rot="16686603">
                <a:off x="6749818" y="1469962"/>
                <a:ext cx="1354541" cy="513191"/>
              </a:xfrm>
              <a:prstGeom prst="roundRect">
                <a:avLst/>
              </a:prstGeom>
              <a:solidFill>
                <a:srgbClr val="FFF5D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 name="Rounded Rectangle 18">
                <a:extLst>
                  <a:ext uri="{FF2B5EF4-FFF2-40B4-BE49-F238E27FC236}">
                    <a16:creationId xmlns:a16="http://schemas.microsoft.com/office/drawing/2014/main" id="{47ADBAB7-A625-3646-AD2F-4E16A7A65AC6}"/>
                  </a:ext>
                </a:extLst>
              </p:cNvPr>
              <p:cNvSpPr/>
              <p:nvPr/>
            </p:nvSpPr>
            <p:spPr bwMode="auto">
              <a:xfrm rot="17692757">
                <a:off x="6818886" y="2503911"/>
                <a:ext cx="822960" cy="513191"/>
              </a:xfrm>
              <a:prstGeom prst="roundRect">
                <a:avLst/>
              </a:prstGeom>
              <a:solidFill>
                <a:srgbClr val="FFF5D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40" name="Rounded Rectangle 39">
              <a:extLst>
                <a:ext uri="{FF2B5EF4-FFF2-40B4-BE49-F238E27FC236}">
                  <a16:creationId xmlns:a16="http://schemas.microsoft.com/office/drawing/2014/main" id="{0D89F914-3833-FC48-B259-E7A1EEFBE849}"/>
                </a:ext>
              </a:extLst>
            </p:cNvPr>
            <p:cNvSpPr/>
            <p:nvPr/>
          </p:nvSpPr>
          <p:spPr bwMode="auto">
            <a:xfrm rot="16686603">
              <a:off x="7039208" y="1991998"/>
              <a:ext cx="666711" cy="513191"/>
            </a:xfrm>
            <a:prstGeom prst="roundRect">
              <a:avLst/>
            </a:prstGeom>
            <a:solidFill>
              <a:srgbClr val="FFF5D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 name="Rounded Rectangle 40">
              <a:extLst>
                <a:ext uri="{FF2B5EF4-FFF2-40B4-BE49-F238E27FC236}">
                  <a16:creationId xmlns:a16="http://schemas.microsoft.com/office/drawing/2014/main" id="{2D65A538-76AF-6F48-ABFE-AB66F3DFDD10}"/>
                </a:ext>
              </a:extLst>
            </p:cNvPr>
            <p:cNvSpPr/>
            <p:nvPr/>
          </p:nvSpPr>
          <p:spPr bwMode="auto">
            <a:xfrm>
              <a:off x="6071819" y="2382024"/>
              <a:ext cx="938964" cy="513191"/>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6F91357D-F6C3-AD4F-B4B1-338C331EF6A7}"/>
              </a:ext>
            </a:extLst>
          </p:cNvPr>
          <p:cNvGrpSpPr/>
          <p:nvPr/>
        </p:nvGrpSpPr>
        <p:grpSpPr>
          <a:xfrm>
            <a:off x="3995936" y="260648"/>
            <a:ext cx="5186036" cy="5604430"/>
            <a:chOff x="3955952" y="-11638"/>
            <a:chExt cx="5440584" cy="5604430"/>
          </a:xfrm>
        </p:grpSpPr>
        <p:sp>
          <p:nvSpPr>
            <p:cNvPr id="20" name="TextBox 19">
              <a:extLst>
                <a:ext uri="{FF2B5EF4-FFF2-40B4-BE49-F238E27FC236}">
                  <a16:creationId xmlns:a16="http://schemas.microsoft.com/office/drawing/2014/main" id="{E4624E92-DE7E-A649-B73D-1BAC7A7D59BB}"/>
                </a:ext>
              </a:extLst>
            </p:cNvPr>
            <p:cNvSpPr txBox="1"/>
            <p:nvPr/>
          </p:nvSpPr>
          <p:spPr>
            <a:xfrm>
              <a:off x="5444273" y="1474174"/>
              <a:ext cx="108012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تل أبيب</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CFEFC39F-0D0B-F649-AF08-E81DA453A105}"/>
                </a:ext>
              </a:extLst>
            </p:cNvPr>
            <p:cNvSpPr txBox="1"/>
            <p:nvPr/>
          </p:nvSpPr>
          <p:spPr>
            <a:xfrm>
              <a:off x="5838091" y="2230578"/>
              <a:ext cx="1366183"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أورشليم</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B17A1D80-5097-7645-9F0B-CE24907AE73C}"/>
                </a:ext>
              </a:extLst>
            </p:cNvPr>
            <p:cNvSpPr txBox="1"/>
            <p:nvPr/>
          </p:nvSpPr>
          <p:spPr>
            <a:xfrm>
              <a:off x="4176159" y="2796674"/>
              <a:ext cx="1366183"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فلسطين</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55BF8DF5-C1B6-6345-A5EF-EAB23B570388}"/>
                </a:ext>
              </a:extLst>
            </p:cNvPr>
            <p:cNvSpPr txBox="1"/>
            <p:nvPr/>
          </p:nvSpPr>
          <p:spPr>
            <a:xfrm>
              <a:off x="3955952" y="4435326"/>
              <a:ext cx="1366183" cy="400110"/>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مصر</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1C5B16F1-C84B-EE40-871A-AB06D20BF759}"/>
                </a:ext>
              </a:extLst>
            </p:cNvPr>
            <p:cNvSpPr txBox="1"/>
            <p:nvPr/>
          </p:nvSpPr>
          <p:spPr>
            <a:xfrm rot="16878565">
              <a:off x="5973842" y="1752897"/>
              <a:ext cx="2754176" cy="54890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فلسطين</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BB20826F-7AC9-8146-8317-B5D403383C90}"/>
                </a:ext>
              </a:extLst>
            </p:cNvPr>
            <p:cNvSpPr txBox="1"/>
            <p:nvPr/>
          </p:nvSpPr>
          <p:spPr>
            <a:xfrm rot="16878565">
              <a:off x="4296964" y="2209951"/>
              <a:ext cx="3910231" cy="54890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إسرائيل</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DF882E9B-6D41-684F-84E0-BCDE603AE8E5}"/>
                </a:ext>
              </a:extLst>
            </p:cNvPr>
            <p:cNvSpPr txBox="1"/>
            <p:nvPr/>
          </p:nvSpPr>
          <p:spPr>
            <a:xfrm>
              <a:off x="6448851" y="-11638"/>
              <a:ext cx="108012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حيفا</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C86B4ECE-B1F9-6243-A343-A59044977AAB}"/>
                </a:ext>
              </a:extLst>
            </p:cNvPr>
            <p:cNvSpPr txBox="1"/>
            <p:nvPr/>
          </p:nvSpPr>
          <p:spPr>
            <a:xfrm>
              <a:off x="7476392" y="4915386"/>
              <a:ext cx="1920144" cy="400110"/>
            </a:xfrm>
            <a:prstGeom prst="rect">
              <a:avLst/>
            </a:prstGeom>
            <a:noFill/>
          </p:spPr>
          <p:txBody>
            <a:bodyPr wrap="square" rtlCol="0">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الأردن</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9A4C5F71-BE62-B745-92C9-A8C00209395B}"/>
                </a:ext>
              </a:extLst>
            </p:cNvPr>
            <p:cNvSpPr txBox="1"/>
            <p:nvPr/>
          </p:nvSpPr>
          <p:spPr>
            <a:xfrm>
              <a:off x="5807612" y="4884906"/>
              <a:ext cx="1320173"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صحراء النقب</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89704097"/>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70"/>
            <a:ext cx="9114656" cy="1084062"/>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امتحان الخريطة للصف السادس</a:t>
            </a:r>
            <a:br>
              <a:rPr lang="en-US" sz="3600" dirty="0">
                <a:effectLst>
                  <a:glow rad="127000">
                    <a:schemeClr val="tx1"/>
                  </a:glow>
                </a:effectLst>
                <a:ea typeface="ＭＳ Ｐゴシック" charset="0"/>
              </a:rPr>
            </a:br>
            <a:r>
              <a:rPr lang="ar-JO" sz="2800" dirty="0">
                <a:effectLst>
                  <a:glow rad="127000">
                    <a:schemeClr val="tx1"/>
                  </a:glow>
                </a:effectLst>
                <a:ea typeface="ＭＳ Ｐゴシック" charset="0"/>
              </a:rPr>
              <a:t>(منهج جمعية مراقبة حقوق الإنسان التابعة للأمم المتحدة، 2021)</a:t>
            </a:r>
            <a:endParaRPr lang="en-US" sz="3600" dirty="0">
              <a:effectLst>
                <a:glow rad="127000">
                  <a:schemeClr val="tx1"/>
                </a:glow>
              </a:effectLst>
              <a:ea typeface="ＭＳ Ｐゴシック" charset="0"/>
            </a:endParaRPr>
          </a:p>
        </p:txBody>
      </p:sp>
      <p:pic>
        <p:nvPicPr>
          <p:cNvPr id="21" name="Picture 20">
            <a:extLst>
              <a:ext uri="{FF2B5EF4-FFF2-40B4-BE49-F238E27FC236}">
                <a16:creationId xmlns:a16="http://schemas.microsoft.com/office/drawing/2014/main" id="{BBD83077-C25A-D943-8B2B-2D63FF85CEF2}"/>
              </a:ext>
            </a:extLst>
          </p:cNvPr>
          <p:cNvPicPr>
            <a:picLocks noChangeAspect="1"/>
          </p:cNvPicPr>
          <p:nvPr/>
        </p:nvPicPr>
        <p:blipFill>
          <a:blip r:embed="rId3"/>
          <a:stretch>
            <a:fillRect/>
          </a:stretch>
        </p:blipFill>
        <p:spPr>
          <a:xfrm>
            <a:off x="-29344" y="1113531"/>
            <a:ext cx="9144000" cy="5715000"/>
          </a:xfrm>
          <a:prstGeom prst="rect">
            <a:avLst/>
          </a:prstGeom>
        </p:spPr>
      </p:pic>
    </p:spTree>
    <p:extLst>
      <p:ext uri="{BB962C8B-B14F-4D97-AF65-F5344CB8AC3E}">
        <p14:creationId xmlns:p14="http://schemas.microsoft.com/office/powerpoint/2010/main" val="3691898152"/>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69" name="Picture 35" descr="12th century Church of Gamla Uppsala. Uppland, Sweden"/>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1"/>
            <a:ext cx="9144000" cy="7158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1" name="Rectangle 3"/>
          <p:cNvSpPr>
            <a:spLocks noGrp="1" noChangeArrowheads="1"/>
          </p:cNvSpPr>
          <p:nvPr>
            <p:ph type="title"/>
          </p:nvPr>
        </p:nvSpPr>
        <p:spPr/>
        <p:txBody>
          <a:bodyPr/>
          <a:lstStyle/>
          <a:p>
            <a:pPr eaLnBrk="1" hangingPunct="1">
              <a:defRPr/>
            </a:pPr>
            <a:r>
              <a:rPr lang="ar-JO" sz="4000" dirty="0">
                <a:solidFill>
                  <a:schemeClr val="tx1"/>
                </a:solidFill>
                <a:effectLst>
                  <a:outerShdw blurRad="38100" dist="38100" dir="2700000" algn="tl">
                    <a:schemeClr val="bg1">
                      <a:alpha val="61531"/>
                    </a:schemeClr>
                  </a:outerShdw>
                </a:effectLst>
                <a:ea typeface="ＭＳ Ｐゴシック" charset="0"/>
                <a:cs typeface="Arial" panose="020B0604020202020204" pitchFamily="34" charset="0"/>
              </a:rPr>
              <a:t>أنواع العهود غير المشروطة</a:t>
            </a:r>
            <a:endParaRPr lang="en-US" sz="4000" dirty="0">
              <a:solidFill>
                <a:schemeClr val="tx1"/>
              </a:solidFill>
              <a:effectLst>
                <a:outerShdw blurRad="38100" dist="38100" dir="2700000" algn="tl">
                  <a:schemeClr val="bg1">
                    <a:alpha val="61531"/>
                  </a:schemeClr>
                </a:outerShdw>
              </a:effectLst>
              <a:ea typeface="ＭＳ Ｐゴシック" charset="0"/>
              <a:cs typeface="Arial" panose="020B0604020202020204" pitchFamily="34" charset="0"/>
            </a:endParaRPr>
          </a:p>
        </p:txBody>
      </p:sp>
      <p:grpSp>
        <p:nvGrpSpPr>
          <p:cNvPr id="2" name="Group 4"/>
          <p:cNvGrpSpPr>
            <a:grpSpLocks noGrp="1" noChangeAspect="1"/>
          </p:cNvGrpSpPr>
          <p:nvPr/>
        </p:nvGrpSpPr>
        <p:grpSpPr bwMode="auto">
          <a:xfrm>
            <a:off x="-9525" y="1143000"/>
            <a:ext cx="9266239" cy="1676400"/>
            <a:chOff x="-5" y="449"/>
            <a:chExt cx="2883" cy="1161"/>
          </a:xfrm>
        </p:grpSpPr>
        <p:sp>
          <p:nvSpPr>
            <p:cNvPr id="416783" name="AutoShape 5"/>
            <p:cNvSpPr>
              <a:spLocks noChangeAspect="1" noChangeArrowheads="1" noTextEdit="1"/>
            </p:cNvSpPr>
            <p:nvPr/>
          </p:nvSpPr>
          <p:spPr bwMode="auto">
            <a:xfrm>
              <a:off x="-5" y="449"/>
              <a:ext cx="2883" cy="1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cxnSp>
          <p:nvCxnSpPr>
            <p:cNvPr id="416784" name="_s214021"/>
            <p:cNvCxnSpPr>
              <a:cxnSpLocks noChangeShapeType="1"/>
              <a:stCxn id="416790" idx="0"/>
              <a:endCxn id="416787" idx="2"/>
            </p:cNvCxnSpPr>
            <p:nvPr/>
          </p:nvCxnSpPr>
          <p:spPr bwMode="auto">
            <a:xfrm rot="16200000" flipV="1">
              <a:off x="1855" y="628"/>
              <a:ext cx="94" cy="932"/>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cxnSp>
          <p:nvCxnSpPr>
            <p:cNvPr id="416785" name="_s214022"/>
            <p:cNvCxnSpPr>
              <a:cxnSpLocks noChangeShapeType="1"/>
              <a:stCxn id="416789" idx="0"/>
              <a:endCxn id="416787" idx="2"/>
            </p:cNvCxnSpPr>
            <p:nvPr/>
          </p:nvCxnSpPr>
          <p:spPr bwMode="auto">
            <a:xfrm rot="5400000" flipH="1">
              <a:off x="1390" y="1093"/>
              <a:ext cx="94" cy="1"/>
            </a:xfrm>
            <a:prstGeom prst="bentConnector3">
              <a:avLst>
                <a:gd name="adj1" fmla="val 49412"/>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cxnSp>
          <p:nvCxnSpPr>
            <p:cNvPr id="416786" name="_s214023"/>
            <p:cNvCxnSpPr>
              <a:cxnSpLocks noChangeShapeType="1"/>
              <a:stCxn id="416788" idx="0"/>
              <a:endCxn id="416787" idx="2"/>
            </p:cNvCxnSpPr>
            <p:nvPr/>
          </p:nvCxnSpPr>
          <p:spPr bwMode="auto">
            <a:xfrm rot="5400000" flipH="1" flipV="1">
              <a:off x="919" y="624"/>
              <a:ext cx="94" cy="940"/>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sp>
          <p:nvSpPr>
            <p:cNvPr id="416787" name="_s214024"/>
            <p:cNvSpPr>
              <a:spLocks noChangeArrowheads="1"/>
            </p:cNvSpPr>
            <p:nvPr/>
          </p:nvSpPr>
          <p:spPr bwMode="auto">
            <a:xfrm>
              <a:off x="1004" y="642"/>
              <a:ext cx="864" cy="405"/>
            </a:xfrm>
            <a:prstGeom prst="roundRect">
              <a:avLst>
                <a:gd name="adj" fmla="val 16667"/>
              </a:avLst>
            </a:prstGeom>
            <a:solidFill>
              <a:srgbClr val="0000FF"/>
            </a:solidFill>
            <a:ln w="9525">
              <a:solidFill>
                <a:schemeClr val="tx1"/>
              </a:solidFill>
              <a:round/>
              <a:headEnd/>
              <a:tailEnd/>
            </a:ln>
          </p:spPr>
          <p:txBody>
            <a:bodyPr wrap="none" lIns="35876" tIns="17938" rIns="35876" bIns="179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الإبراهيمي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6788" name="_s214025"/>
            <p:cNvSpPr>
              <a:spLocks noChangeArrowheads="1"/>
            </p:cNvSpPr>
            <p:nvPr/>
          </p:nvSpPr>
          <p:spPr bwMode="auto">
            <a:xfrm>
              <a:off x="63"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الأرض</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6789" name="_s214026"/>
            <p:cNvSpPr>
              <a:spLocks noChangeArrowheads="1"/>
            </p:cNvSpPr>
            <p:nvPr/>
          </p:nvSpPr>
          <p:spPr bwMode="auto">
            <a:xfrm>
              <a:off x="1004"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الداوودي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6790" name="_s214027"/>
            <p:cNvSpPr>
              <a:spLocks noChangeArrowheads="1"/>
            </p:cNvSpPr>
            <p:nvPr/>
          </p:nvSpPr>
          <p:spPr bwMode="auto">
            <a:xfrm>
              <a:off x="1936"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الجديد</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aphicFrame>
        <p:nvGraphicFramePr>
          <p:cNvPr id="37901" name="Group 13"/>
          <p:cNvGraphicFramePr>
            <a:graphicFrameLocks noGrp="1"/>
          </p:cNvGraphicFramePr>
          <p:nvPr/>
        </p:nvGraphicFramePr>
        <p:xfrm>
          <a:off x="76200" y="2895600"/>
          <a:ext cx="8915400" cy="2743200"/>
        </p:xfrm>
        <a:graphic>
          <a:graphicData uri="http://schemas.openxmlformats.org/drawingml/2006/table">
            <a:tbl>
              <a:tblPr/>
              <a:tblGrid>
                <a:gridCol w="2971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الأرض</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النسل</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البركة</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مادي</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سياسية</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روحي</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تث 30</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2 صم 7</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إر 31</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5" name="Text Box 34"/>
          <p:cNvSpPr txBox="1">
            <a:spLocks noChangeArrowheads="1"/>
          </p:cNvSpPr>
          <p:nvPr/>
        </p:nvSpPr>
        <p:spPr bwMode="auto">
          <a:xfrm>
            <a:off x="8496302" y="33339"/>
            <a:ext cx="53091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60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37901"/>
                                        </p:tgtEl>
                                        <p:attrNameLst>
                                          <p:attrName>style.visibility</p:attrName>
                                        </p:attrNameLst>
                                      </p:cBhvr>
                                      <p:to>
                                        <p:strVal val="visible"/>
                                      </p:to>
                                    </p:set>
                                    <p:animEffect transition="in" filter="dissolve">
                                      <p:cBhvr>
                                        <p:cTn id="15" dur="500"/>
                                        <p:tgtEl>
                                          <p:spTgt spid="37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Dgm spid="2"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4773" name="Rectangle 21"/>
          <p:cNvSpPr>
            <a:spLocks noGrp="1" noChangeArrowheads="1"/>
          </p:cNvSpPr>
          <p:nvPr>
            <p:ph type="title" idx="4294967295"/>
          </p:nvPr>
        </p:nvSpPr>
        <p:spPr>
          <a:xfrm>
            <a:off x="1981200" y="971551"/>
            <a:ext cx="4876800" cy="584775"/>
          </a:xfrm>
          <a:gradFill rotWithShape="0">
            <a:gsLst>
              <a:gs pos="0">
                <a:srgbClr val="000099">
                  <a:gamma/>
                  <a:shade val="46275"/>
                  <a:invGamma/>
                </a:srgbClr>
              </a:gs>
              <a:gs pos="100000">
                <a:srgbClr val="000099"/>
              </a:gs>
            </a:gsLst>
            <a:lin ang="5400000" scaled="1"/>
          </a:gra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3200" dirty="0">
                <a:solidFill>
                  <a:schemeClr val="bg1"/>
                </a:solidFill>
                <a:effectLst>
                  <a:outerShdw blurRad="38100" dist="38100" dir="2700000" algn="tl">
                    <a:srgbClr val="000000"/>
                  </a:outerShdw>
                </a:effectLst>
                <a:ea typeface="ＭＳ Ｐゴシック" charset="0"/>
                <a:cs typeface="Arial" panose="020B0604020202020204" pitchFamily="34" charset="0"/>
              </a:rPr>
              <a:t>عهود الوعد</a:t>
            </a:r>
            <a:endParaRPr lang="en-US" sz="3200" dirty="0">
              <a:solidFill>
                <a:schemeClr val="bg1"/>
              </a:solidFill>
              <a:effectLst>
                <a:outerShdw blurRad="38100" dist="38100" dir="2700000" algn="tl">
                  <a:srgbClr val="000000"/>
                </a:outerShdw>
              </a:effectLst>
              <a:ea typeface="ＭＳ Ｐゴシック" charset="0"/>
              <a:cs typeface="Arial" panose="020B0604020202020204" pitchFamily="34" charset="0"/>
            </a:endParaRPr>
          </a:p>
        </p:txBody>
      </p:sp>
      <p:sp>
        <p:nvSpPr>
          <p:cNvPr id="74756" name="Text Box 4"/>
          <p:cNvSpPr txBox="1">
            <a:spLocks noChangeArrowheads="1"/>
          </p:cNvSpPr>
          <p:nvPr/>
        </p:nvSpPr>
        <p:spPr bwMode="auto">
          <a:xfrm>
            <a:off x="1447800" y="3257551"/>
            <a:ext cx="6096000" cy="1015663"/>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عهود إدارية</a:t>
            </a:r>
            <a:br>
              <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كيف تختبر البركة</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4757" name="AutoShape 5"/>
          <p:cNvSpPr>
            <a:spLocks noChangeArrowheads="1"/>
          </p:cNvSpPr>
          <p:nvPr/>
        </p:nvSpPr>
        <p:spPr bwMode="auto">
          <a:xfrm>
            <a:off x="533400" y="742950"/>
            <a:ext cx="762000" cy="4114800"/>
          </a:xfrm>
          <a:prstGeom prst="upArrow">
            <a:avLst>
              <a:gd name="adj1" fmla="val 50000"/>
              <a:gd name="adj2" fmla="val 135000"/>
            </a:avLst>
          </a:prstGeom>
          <a:solidFill>
            <a:schemeClr val="hlink"/>
          </a:solidFill>
          <a:ln w="9525">
            <a:solidFill>
              <a:schemeClr val="tx1"/>
            </a:solidFill>
            <a:miter lim="800000"/>
            <a:headEnd/>
            <a:tailEnd/>
          </a:ln>
          <a:effectLst>
            <a:outerShdw blurRad="63500" dist="68978" dir="1379351" algn="ctr" rotWithShape="0">
              <a:srgbClr val="FFFF00">
                <a:alpha val="74998"/>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4758" name="AutoShape 6"/>
          <p:cNvSpPr>
            <a:spLocks noChangeArrowheads="1"/>
          </p:cNvSpPr>
          <p:nvPr/>
        </p:nvSpPr>
        <p:spPr bwMode="auto">
          <a:xfrm>
            <a:off x="7696200" y="590550"/>
            <a:ext cx="838200" cy="4343400"/>
          </a:xfrm>
          <a:prstGeom prst="upArrow">
            <a:avLst>
              <a:gd name="adj1" fmla="val 50000"/>
              <a:gd name="adj2" fmla="val 129545"/>
            </a:avLst>
          </a:prstGeom>
          <a:solidFill>
            <a:schemeClr val="hlink"/>
          </a:solidFill>
          <a:ln w="9525">
            <a:solidFill>
              <a:schemeClr val="tx1"/>
            </a:solidFill>
            <a:miter lim="800000"/>
            <a:headEnd/>
            <a:tailEnd/>
          </a:ln>
          <a:effectLst>
            <a:outerShdw blurRad="63500" dist="68978" dir="1379351" algn="ctr" rotWithShape="0">
              <a:srgbClr val="FFFF00">
                <a:alpha val="74998"/>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4759" name="Text Box 7"/>
          <p:cNvSpPr txBox="1">
            <a:spLocks noChangeArrowheads="1"/>
          </p:cNvSpPr>
          <p:nvPr/>
        </p:nvSpPr>
        <p:spPr bwMode="auto">
          <a:xfrm>
            <a:off x="152400" y="2295526"/>
            <a:ext cx="3124200" cy="584775"/>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الإبراهيمي</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4760" name="Text Box 8"/>
          <p:cNvSpPr txBox="1">
            <a:spLocks noChangeArrowheads="1"/>
          </p:cNvSpPr>
          <p:nvPr/>
        </p:nvSpPr>
        <p:spPr bwMode="auto">
          <a:xfrm>
            <a:off x="5657850" y="2311401"/>
            <a:ext cx="3105151" cy="584775"/>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الداوودي</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4761" name="Text Box 9"/>
          <p:cNvSpPr txBox="1">
            <a:spLocks noChangeArrowheads="1"/>
          </p:cNvSpPr>
          <p:nvPr/>
        </p:nvSpPr>
        <p:spPr bwMode="auto">
          <a:xfrm>
            <a:off x="238125" y="4794251"/>
            <a:ext cx="4029075" cy="1323439"/>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الموسوي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شروط طاعة إسرائيل</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4762" name="Text Box 10"/>
          <p:cNvSpPr txBox="1">
            <a:spLocks noChangeArrowheads="1"/>
          </p:cNvSpPr>
          <p:nvPr/>
        </p:nvSpPr>
        <p:spPr bwMode="auto">
          <a:xfrm>
            <a:off x="4800600" y="4794250"/>
            <a:ext cx="4200525" cy="1815882"/>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الجديد</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شروط الطاعة تحت المسيا</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4763" name="Text Box 11"/>
          <p:cNvSpPr txBox="1">
            <a:spLocks noChangeArrowheads="1"/>
          </p:cNvSpPr>
          <p:nvPr/>
        </p:nvSpPr>
        <p:spPr bwMode="auto">
          <a:xfrm>
            <a:off x="1143000" y="285751"/>
            <a:ext cx="67056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Walt Russell, </a:t>
            </a:r>
            <a:r>
              <a:rPr kumimoji="0" lang="en-US" sz="24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Playing with Fire</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p. 121</a:t>
            </a:r>
          </a:p>
        </p:txBody>
      </p:sp>
      <p:grpSp>
        <p:nvGrpSpPr>
          <p:cNvPr id="2" name="Group 12"/>
          <p:cNvGrpSpPr>
            <a:grpSpLocks/>
          </p:cNvGrpSpPr>
          <p:nvPr/>
        </p:nvGrpSpPr>
        <p:grpSpPr bwMode="auto">
          <a:xfrm>
            <a:off x="228600" y="-171450"/>
            <a:ext cx="8686800" cy="1371600"/>
            <a:chOff x="144" y="48"/>
            <a:chExt cx="5472" cy="864"/>
          </a:xfrm>
        </p:grpSpPr>
        <p:sp>
          <p:nvSpPr>
            <p:cNvPr id="74765" name="AutoShape 13"/>
            <p:cNvSpPr>
              <a:spLocks noChangeArrowheads="1"/>
            </p:cNvSpPr>
            <p:nvPr/>
          </p:nvSpPr>
          <p:spPr bwMode="auto">
            <a:xfrm>
              <a:off x="144" y="48"/>
              <a:ext cx="5472" cy="864"/>
            </a:xfrm>
            <a:prstGeom prst="rightArrow">
              <a:avLst>
                <a:gd name="adj1" fmla="val 50000"/>
                <a:gd name="adj2" fmla="val 158333"/>
              </a:avLst>
            </a:prstGeom>
            <a:gradFill rotWithShape="0">
              <a:gsLst>
                <a:gs pos="0">
                  <a:schemeClr val="tx1"/>
                </a:gs>
                <a:gs pos="50000">
                  <a:srgbClr val="FF9900"/>
                </a:gs>
                <a:gs pos="100000">
                  <a:schemeClr val="tx1"/>
                </a:gs>
              </a:gsLst>
              <a:lin ang="5400000" scaled="1"/>
            </a:gradFill>
            <a:ln w="9525">
              <a:solidFill>
                <a:schemeClr val="tx1"/>
              </a:solidFill>
              <a:miter lim="800000"/>
              <a:headEnd/>
              <a:tailEnd/>
            </a:ln>
            <a:effectLst>
              <a:outerShdw blurRad="63500" dist="91581" dir="3378596" algn="ctr" rotWithShape="0">
                <a:srgbClr val="FFFF00">
                  <a:alpha val="74998"/>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4766" name="Text Box 14"/>
            <p:cNvSpPr txBox="1">
              <a:spLocks noChangeArrowheads="1"/>
            </p:cNvSpPr>
            <p:nvPr/>
          </p:nvSpPr>
          <p:spPr bwMode="auto">
            <a:xfrm>
              <a:off x="528" y="221"/>
              <a:ext cx="4540" cy="485"/>
            </a:xfrm>
            <a:prstGeom prst="rect">
              <a:avLst/>
            </a:prstGeom>
            <a:noFill/>
            <a:ln w="9525">
              <a:noFill/>
              <a:miter lim="800000"/>
              <a:headEnd/>
              <a:tailEnd/>
            </a:ln>
            <a:effectLst>
              <a:outerShdw blurRad="63500" dist="91581" dir="3378596"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البركة</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15"/>
          <p:cNvGrpSpPr>
            <a:grpSpLocks/>
          </p:cNvGrpSpPr>
          <p:nvPr/>
        </p:nvGrpSpPr>
        <p:grpSpPr bwMode="auto">
          <a:xfrm>
            <a:off x="2895600" y="4629200"/>
            <a:ext cx="3200400" cy="838200"/>
            <a:chOff x="1824" y="3072"/>
            <a:chExt cx="2016" cy="528"/>
          </a:xfrm>
          <a:solidFill>
            <a:srgbClr val="000090"/>
          </a:solidFill>
        </p:grpSpPr>
        <p:sp>
          <p:nvSpPr>
            <p:cNvPr id="74768" name="AutoShape 16"/>
            <p:cNvSpPr>
              <a:spLocks noChangeArrowheads="1"/>
            </p:cNvSpPr>
            <p:nvPr/>
          </p:nvSpPr>
          <p:spPr bwMode="auto">
            <a:xfrm>
              <a:off x="1920" y="3072"/>
              <a:ext cx="1824" cy="528"/>
            </a:xfrm>
            <a:prstGeom prst="rightArrow">
              <a:avLst>
                <a:gd name="adj1" fmla="val 50000"/>
                <a:gd name="adj2" fmla="val 86364"/>
              </a:avLst>
            </a:prstGeom>
            <a:grpFill/>
            <a:ln w="9525">
              <a:solidFill>
                <a:schemeClr val="tx1"/>
              </a:solidFill>
              <a:miter lim="800000"/>
              <a:headEnd/>
              <a:tailEnd/>
            </a:ln>
            <a:effectLst>
              <a:outerShdw blurRad="63500" dist="38099" dir="2700000" algn="ctr" rotWithShape="0">
                <a:schemeClr val="bg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4769" name="Text Box 17"/>
            <p:cNvSpPr txBox="1">
              <a:spLocks noChangeArrowheads="1"/>
            </p:cNvSpPr>
            <p:nvPr/>
          </p:nvSpPr>
          <p:spPr bwMode="auto">
            <a:xfrm>
              <a:off x="1824" y="3172"/>
              <a:ext cx="2016"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حل محلها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18"/>
          <p:cNvGrpSpPr>
            <a:grpSpLocks/>
          </p:cNvGrpSpPr>
          <p:nvPr/>
        </p:nvGrpSpPr>
        <p:grpSpPr bwMode="auto">
          <a:xfrm>
            <a:off x="3200400" y="1749425"/>
            <a:ext cx="2514600" cy="838200"/>
            <a:chOff x="2304" y="1632"/>
            <a:chExt cx="1584" cy="528"/>
          </a:xfrm>
        </p:grpSpPr>
        <p:sp>
          <p:nvSpPr>
            <p:cNvPr id="74771" name="AutoShape 19"/>
            <p:cNvSpPr>
              <a:spLocks noChangeArrowheads="1"/>
            </p:cNvSpPr>
            <p:nvPr/>
          </p:nvSpPr>
          <p:spPr bwMode="auto">
            <a:xfrm>
              <a:off x="2304" y="1632"/>
              <a:ext cx="1584" cy="528"/>
            </a:xfrm>
            <a:prstGeom prst="rightArrow">
              <a:avLst>
                <a:gd name="adj1" fmla="val 50000"/>
                <a:gd name="adj2" fmla="val 75000"/>
              </a:avLst>
            </a:prstGeom>
            <a:gradFill rotWithShape="0">
              <a:gsLst>
                <a:gs pos="0">
                  <a:srgbClr val="FF870F">
                    <a:gamma/>
                    <a:shade val="46275"/>
                    <a:invGamma/>
                  </a:srgbClr>
                </a:gs>
                <a:gs pos="100000">
                  <a:srgbClr val="FF870F"/>
                </a:gs>
              </a:gsLst>
              <a:lin ang="5400000" scaled="1"/>
            </a:gradFill>
            <a:ln w="9525">
              <a:solidFill>
                <a:schemeClr val="tx1"/>
              </a:solidFill>
              <a:miter lim="800000"/>
              <a:headEnd/>
              <a:tailEnd/>
            </a:ln>
            <a:effectLst>
              <a:outerShdw blurRad="63500" dist="38099" dir="2700000" algn="ctr" rotWithShape="0">
                <a:schemeClr val="bg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4772" name="Text Box 20"/>
            <p:cNvSpPr txBox="1">
              <a:spLocks noChangeArrowheads="1"/>
            </p:cNvSpPr>
            <p:nvPr/>
          </p:nvSpPr>
          <p:spPr bwMode="auto">
            <a:xfrm>
              <a:off x="2400" y="1732"/>
              <a:ext cx="139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تم تضخيمه في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91502" name="TextBox 5"/>
          <p:cNvSpPr txBox="1">
            <a:spLocks noChangeArrowheads="1"/>
          </p:cNvSpPr>
          <p:nvPr/>
        </p:nvSpPr>
        <p:spPr bwMode="auto">
          <a:xfrm>
            <a:off x="0" y="6492875"/>
            <a:ext cx="9144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1800" b="1" dirty="0">
                <a:solidFill>
                  <a:srgbClr val="FFFFFF"/>
                </a:solidFill>
                <a:latin typeface="Arial" panose="020B0604020202020204" pitchFamily="34" charset="0"/>
                <a:cs typeface="Arial" panose="020B0604020202020204" pitchFamily="34" charset="0"/>
              </a:rPr>
              <a:t>والت راسل، اللعب بالنار</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40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nodeType="afterGroup">
                            <p:stCondLst>
                              <p:cond delay="4500"/>
                            </p:stCondLst>
                            <p:childTnLst>
                              <p:par>
                                <p:cTn id="9" presetID="23" presetClass="entr" presetSubtype="16" fill="hold" grpId="0" nodeType="afterEffect">
                                  <p:stCondLst>
                                    <p:cond delay="3000"/>
                                  </p:stCondLst>
                                  <p:childTnLst>
                                    <p:set>
                                      <p:cBhvr>
                                        <p:cTn id="10" dur="1" fill="hold">
                                          <p:stCondLst>
                                            <p:cond delay="0"/>
                                          </p:stCondLst>
                                        </p:cTn>
                                        <p:tgtEl>
                                          <p:spTgt spid="74759"/>
                                        </p:tgtEl>
                                        <p:attrNameLst>
                                          <p:attrName>style.visibility</p:attrName>
                                        </p:attrNameLst>
                                      </p:cBhvr>
                                      <p:to>
                                        <p:strVal val="visible"/>
                                      </p:to>
                                    </p:set>
                                    <p:anim calcmode="lin" valueType="num">
                                      <p:cBhvr>
                                        <p:cTn id="11" dur="500" fill="hold"/>
                                        <p:tgtEl>
                                          <p:spTgt spid="74759"/>
                                        </p:tgtEl>
                                        <p:attrNameLst>
                                          <p:attrName>ppt_w</p:attrName>
                                        </p:attrNameLst>
                                      </p:cBhvr>
                                      <p:tavLst>
                                        <p:tav tm="0">
                                          <p:val>
                                            <p:fltVal val="0"/>
                                          </p:val>
                                        </p:tav>
                                        <p:tav tm="100000">
                                          <p:val>
                                            <p:strVal val="#ppt_w"/>
                                          </p:val>
                                        </p:tav>
                                      </p:tavLst>
                                    </p:anim>
                                    <p:anim calcmode="lin" valueType="num">
                                      <p:cBhvr>
                                        <p:cTn id="12" dur="500" fill="hold"/>
                                        <p:tgtEl>
                                          <p:spTgt spid="74759"/>
                                        </p:tgtEl>
                                        <p:attrNameLst>
                                          <p:attrName>ppt_h</p:attrName>
                                        </p:attrNameLst>
                                      </p:cBhvr>
                                      <p:tavLst>
                                        <p:tav tm="0">
                                          <p:val>
                                            <p:fltVal val="0"/>
                                          </p:val>
                                        </p:tav>
                                        <p:tav tm="100000">
                                          <p:val>
                                            <p:strVal val="#ppt_h"/>
                                          </p:val>
                                        </p:tav>
                                      </p:tavLst>
                                    </p:anim>
                                  </p:childTnLst>
                                </p:cTn>
                              </p:par>
                            </p:childTnLst>
                          </p:cTn>
                        </p:par>
                        <p:par>
                          <p:cTn id="13" fill="hold" nodeType="afterGroup">
                            <p:stCondLst>
                              <p:cond delay="8000"/>
                            </p:stCondLst>
                            <p:childTnLst>
                              <p:par>
                                <p:cTn id="14" presetID="22" presetClass="entr" presetSubtype="8" fill="hold" nodeType="afterEffect">
                                  <p:stCondLst>
                                    <p:cond delay="300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nodeType="afterGroup">
                            <p:stCondLst>
                              <p:cond delay="11500"/>
                            </p:stCondLst>
                            <p:childTnLst>
                              <p:par>
                                <p:cTn id="18" presetID="23" presetClass="entr" presetSubtype="16" fill="hold" grpId="0" nodeType="afterEffect">
                                  <p:stCondLst>
                                    <p:cond delay="2000"/>
                                  </p:stCondLst>
                                  <p:childTnLst>
                                    <p:set>
                                      <p:cBhvr>
                                        <p:cTn id="19" dur="1" fill="hold">
                                          <p:stCondLst>
                                            <p:cond delay="0"/>
                                          </p:stCondLst>
                                        </p:cTn>
                                        <p:tgtEl>
                                          <p:spTgt spid="74760"/>
                                        </p:tgtEl>
                                        <p:attrNameLst>
                                          <p:attrName>style.visibility</p:attrName>
                                        </p:attrNameLst>
                                      </p:cBhvr>
                                      <p:to>
                                        <p:strVal val="visible"/>
                                      </p:to>
                                    </p:set>
                                    <p:anim calcmode="lin" valueType="num">
                                      <p:cBhvr>
                                        <p:cTn id="20" dur="500" fill="hold"/>
                                        <p:tgtEl>
                                          <p:spTgt spid="74760"/>
                                        </p:tgtEl>
                                        <p:attrNameLst>
                                          <p:attrName>ppt_w</p:attrName>
                                        </p:attrNameLst>
                                      </p:cBhvr>
                                      <p:tavLst>
                                        <p:tav tm="0">
                                          <p:val>
                                            <p:fltVal val="0"/>
                                          </p:val>
                                        </p:tav>
                                        <p:tav tm="100000">
                                          <p:val>
                                            <p:strVal val="#ppt_w"/>
                                          </p:val>
                                        </p:tav>
                                      </p:tavLst>
                                    </p:anim>
                                    <p:anim calcmode="lin" valueType="num">
                                      <p:cBhvr>
                                        <p:cTn id="21" dur="500" fill="hold"/>
                                        <p:tgtEl>
                                          <p:spTgt spid="74760"/>
                                        </p:tgtEl>
                                        <p:attrNameLst>
                                          <p:attrName>ppt_h</p:attrName>
                                        </p:attrNameLst>
                                      </p:cBhvr>
                                      <p:tavLst>
                                        <p:tav tm="0">
                                          <p:val>
                                            <p:fltVal val="0"/>
                                          </p:val>
                                        </p:tav>
                                        <p:tav tm="100000">
                                          <p:val>
                                            <p:strVal val="#ppt_h"/>
                                          </p:val>
                                        </p:tav>
                                      </p:tavLst>
                                    </p:anim>
                                  </p:childTnLst>
                                </p:cTn>
                              </p:par>
                            </p:childTnLst>
                          </p:cTn>
                        </p:par>
                        <p:par>
                          <p:cTn id="22" fill="hold" nodeType="afterGroup">
                            <p:stCondLst>
                              <p:cond delay="14000"/>
                            </p:stCondLst>
                            <p:childTnLst>
                              <p:par>
                                <p:cTn id="23" presetID="2" presetClass="entr" presetSubtype="6" fill="hold" grpId="0" nodeType="afterEffect">
                                  <p:stCondLst>
                                    <p:cond delay="3000"/>
                                  </p:stCondLst>
                                  <p:childTnLst>
                                    <p:set>
                                      <p:cBhvr>
                                        <p:cTn id="24" dur="1" fill="hold">
                                          <p:stCondLst>
                                            <p:cond delay="0"/>
                                          </p:stCondLst>
                                        </p:cTn>
                                        <p:tgtEl>
                                          <p:spTgt spid="74756"/>
                                        </p:tgtEl>
                                        <p:attrNameLst>
                                          <p:attrName>style.visibility</p:attrName>
                                        </p:attrNameLst>
                                      </p:cBhvr>
                                      <p:to>
                                        <p:strVal val="visible"/>
                                      </p:to>
                                    </p:set>
                                    <p:anim calcmode="lin" valueType="num">
                                      <p:cBhvr additive="base">
                                        <p:cTn id="25" dur="500" fill="hold"/>
                                        <p:tgtEl>
                                          <p:spTgt spid="74756"/>
                                        </p:tgtEl>
                                        <p:attrNameLst>
                                          <p:attrName>ppt_x</p:attrName>
                                        </p:attrNameLst>
                                      </p:cBhvr>
                                      <p:tavLst>
                                        <p:tav tm="0">
                                          <p:val>
                                            <p:strVal val="1+#ppt_w/2"/>
                                          </p:val>
                                        </p:tav>
                                        <p:tav tm="100000">
                                          <p:val>
                                            <p:strVal val="#ppt_x"/>
                                          </p:val>
                                        </p:tav>
                                      </p:tavLst>
                                    </p:anim>
                                    <p:anim calcmode="lin" valueType="num">
                                      <p:cBhvr additive="base">
                                        <p:cTn id="26" dur="500" fill="hold"/>
                                        <p:tgtEl>
                                          <p:spTgt spid="74756"/>
                                        </p:tgtEl>
                                        <p:attrNameLst>
                                          <p:attrName>ppt_y</p:attrName>
                                        </p:attrNameLst>
                                      </p:cBhvr>
                                      <p:tavLst>
                                        <p:tav tm="0">
                                          <p:val>
                                            <p:strVal val="1+#ppt_h/2"/>
                                          </p:val>
                                        </p:tav>
                                        <p:tav tm="100000">
                                          <p:val>
                                            <p:strVal val="#ppt_y"/>
                                          </p:val>
                                        </p:tav>
                                      </p:tavLst>
                                    </p:anim>
                                  </p:childTnLst>
                                </p:cTn>
                              </p:par>
                            </p:childTnLst>
                          </p:cTn>
                        </p:par>
                        <p:par>
                          <p:cTn id="27" fill="hold" nodeType="afterGroup">
                            <p:stCondLst>
                              <p:cond delay="17500"/>
                            </p:stCondLst>
                            <p:childTnLst>
                              <p:par>
                                <p:cTn id="28" presetID="23" presetClass="entr" presetSubtype="16" fill="hold" grpId="0" nodeType="afterEffect">
                                  <p:stCondLst>
                                    <p:cond delay="3000"/>
                                  </p:stCondLst>
                                  <p:childTnLst>
                                    <p:set>
                                      <p:cBhvr>
                                        <p:cTn id="29" dur="1" fill="hold">
                                          <p:stCondLst>
                                            <p:cond delay="0"/>
                                          </p:stCondLst>
                                        </p:cTn>
                                        <p:tgtEl>
                                          <p:spTgt spid="74761"/>
                                        </p:tgtEl>
                                        <p:attrNameLst>
                                          <p:attrName>style.visibility</p:attrName>
                                        </p:attrNameLst>
                                      </p:cBhvr>
                                      <p:to>
                                        <p:strVal val="visible"/>
                                      </p:to>
                                    </p:set>
                                    <p:anim calcmode="lin" valueType="num">
                                      <p:cBhvr>
                                        <p:cTn id="30" dur="500" fill="hold"/>
                                        <p:tgtEl>
                                          <p:spTgt spid="74761"/>
                                        </p:tgtEl>
                                        <p:attrNameLst>
                                          <p:attrName>ppt_w</p:attrName>
                                        </p:attrNameLst>
                                      </p:cBhvr>
                                      <p:tavLst>
                                        <p:tav tm="0">
                                          <p:val>
                                            <p:fltVal val="0"/>
                                          </p:val>
                                        </p:tav>
                                        <p:tav tm="100000">
                                          <p:val>
                                            <p:strVal val="#ppt_w"/>
                                          </p:val>
                                        </p:tav>
                                      </p:tavLst>
                                    </p:anim>
                                    <p:anim calcmode="lin" valueType="num">
                                      <p:cBhvr>
                                        <p:cTn id="31" dur="500" fill="hold"/>
                                        <p:tgtEl>
                                          <p:spTgt spid="74761"/>
                                        </p:tgtEl>
                                        <p:attrNameLst>
                                          <p:attrName>ppt_h</p:attrName>
                                        </p:attrNameLst>
                                      </p:cBhvr>
                                      <p:tavLst>
                                        <p:tav tm="0">
                                          <p:val>
                                            <p:fltVal val="0"/>
                                          </p:val>
                                        </p:tav>
                                        <p:tav tm="100000">
                                          <p:val>
                                            <p:strVal val="#ppt_h"/>
                                          </p:val>
                                        </p:tav>
                                      </p:tavLst>
                                    </p:anim>
                                  </p:childTnLst>
                                </p:cTn>
                              </p:par>
                            </p:childTnLst>
                          </p:cTn>
                        </p:par>
                        <p:par>
                          <p:cTn id="32" fill="hold" nodeType="afterGroup">
                            <p:stCondLst>
                              <p:cond delay="21000"/>
                            </p:stCondLst>
                            <p:childTnLst>
                              <p:par>
                                <p:cTn id="33" presetID="22" presetClass="entr" presetSubtype="4" fill="hold" grpId="0" nodeType="afterEffect">
                                  <p:stCondLst>
                                    <p:cond delay="3000"/>
                                  </p:stCondLst>
                                  <p:childTnLst>
                                    <p:set>
                                      <p:cBhvr>
                                        <p:cTn id="34" dur="1" fill="hold">
                                          <p:stCondLst>
                                            <p:cond delay="0"/>
                                          </p:stCondLst>
                                        </p:cTn>
                                        <p:tgtEl>
                                          <p:spTgt spid="74757"/>
                                        </p:tgtEl>
                                        <p:attrNameLst>
                                          <p:attrName>style.visibility</p:attrName>
                                        </p:attrNameLst>
                                      </p:cBhvr>
                                      <p:to>
                                        <p:strVal val="visible"/>
                                      </p:to>
                                    </p:set>
                                    <p:animEffect transition="in" filter="wipe(down)">
                                      <p:cBhvr>
                                        <p:cTn id="35" dur="500"/>
                                        <p:tgtEl>
                                          <p:spTgt spid="74757"/>
                                        </p:tgtEl>
                                      </p:cBhvr>
                                    </p:animEffect>
                                  </p:childTnLst>
                                </p:cTn>
                              </p:par>
                            </p:childTnLst>
                          </p:cTn>
                        </p:par>
                        <p:par>
                          <p:cTn id="36" fill="hold" nodeType="afterGroup">
                            <p:stCondLst>
                              <p:cond delay="24500"/>
                            </p:stCondLst>
                            <p:childTnLst>
                              <p:par>
                                <p:cTn id="37" presetID="22" presetClass="entr" presetSubtype="8" fill="hold" nodeType="afterEffect">
                                  <p:stCondLst>
                                    <p:cond delay="3000"/>
                                  </p:stCondLst>
                                  <p:childTnLst>
                                    <p:set>
                                      <p:cBhvr>
                                        <p:cTn id="38" dur="1" fill="hold">
                                          <p:stCondLst>
                                            <p:cond delay="0"/>
                                          </p:stCondLst>
                                        </p:cTn>
                                        <p:tgtEl>
                                          <p:spTgt spid="3"/>
                                        </p:tgtEl>
                                        <p:attrNameLst>
                                          <p:attrName>style.visibility</p:attrName>
                                        </p:attrNameLst>
                                      </p:cBhvr>
                                      <p:to>
                                        <p:strVal val="visible"/>
                                      </p:to>
                                    </p:set>
                                    <p:animEffect transition="in" filter="wipe(left)">
                                      <p:cBhvr>
                                        <p:cTn id="39" dur="500"/>
                                        <p:tgtEl>
                                          <p:spTgt spid="3"/>
                                        </p:tgtEl>
                                      </p:cBhvr>
                                    </p:animEffect>
                                  </p:childTnLst>
                                </p:cTn>
                              </p:par>
                            </p:childTnLst>
                          </p:cTn>
                        </p:par>
                        <p:par>
                          <p:cTn id="40" fill="hold" nodeType="afterGroup">
                            <p:stCondLst>
                              <p:cond delay="28000"/>
                            </p:stCondLst>
                            <p:childTnLst>
                              <p:par>
                                <p:cTn id="41" presetID="23" presetClass="entr" presetSubtype="16" fill="hold" grpId="0" nodeType="afterEffect">
                                  <p:stCondLst>
                                    <p:cond delay="3000"/>
                                  </p:stCondLst>
                                  <p:childTnLst>
                                    <p:set>
                                      <p:cBhvr>
                                        <p:cTn id="42" dur="1" fill="hold">
                                          <p:stCondLst>
                                            <p:cond delay="0"/>
                                          </p:stCondLst>
                                        </p:cTn>
                                        <p:tgtEl>
                                          <p:spTgt spid="74762"/>
                                        </p:tgtEl>
                                        <p:attrNameLst>
                                          <p:attrName>style.visibility</p:attrName>
                                        </p:attrNameLst>
                                      </p:cBhvr>
                                      <p:to>
                                        <p:strVal val="visible"/>
                                      </p:to>
                                    </p:set>
                                    <p:anim calcmode="lin" valueType="num">
                                      <p:cBhvr>
                                        <p:cTn id="43" dur="500" fill="hold"/>
                                        <p:tgtEl>
                                          <p:spTgt spid="74762"/>
                                        </p:tgtEl>
                                        <p:attrNameLst>
                                          <p:attrName>ppt_w</p:attrName>
                                        </p:attrNameLst>
                                      </p:cBhvr>
                                      <p:tavLst>
                                        <p:tav tm="0">
                                          <p:val>
                                            <p:fltVal val="0"/>
                                          </p:val>
                                        </p:tav>
                                        <p:tav tm="100000">
                                          <p:val>
                                            <p:strVal val="#ppt_w"/>
                                          </p:val>
                                        </p:tav>
                                      </p:tavLst>
                                    </p:anim>
                                    <p:anim calcmode="lin" valueType="num">
                                      <p:cBhvr>
                                        <p:cTn id="44" dur="500" fill="hold"/>
                                        <p:tgtEl>
                                          <p:spTgt spid="74762"/>
                                        </p:tgtEl>
                                        <p:attrNameLst>
                                          <p:attrName>ppt_h</p:attrName>
                                        </p:attrNameLst>
                                      </p:cBhvr>
                                      <p:tavLst>
                                        <p:tav tm="0">
                                          <p:val>
                                            <p:fltVal val="0"/>
                                          </p:val>
                                        </p:tav>
                                        <p:tav tm="100000">
                                          <p:val>
                                            <p:strVal val="#ppt_h"/>
                                          </p:val>
                                        </p:tav>
                                      </p:tavLst>
                                    </p:anim>
                                  </p:childTnLst>
                                </p:cTn>
                              </p:par>
                            </p:childTnLst>
                          </p:cTn>
                        </p:par>
                        <p:par>
                          <p:cTn id="45" fill="hold" nodeType="afterGroup">
                            <p:stCondLst>
                              <p:cond delay="31500"/>
                            </p:stCondLst>
                            <p:childTnLst>
                              <p:par>
                                <p:cTn id="46" presetID="22" presetClass="entr" presetSubtype="4" fill="hold" grpId="0" nodeType="afterEffect">
                                  <p:stCondLst>
                                    <p:cond delay="2000"/>
                                  </p:stCondLst>
                                  <p:childTnLst>
                                    <p:set>
                                      <p:cBhvr>
                                        <p:cTn id="47" dur="1" fill="hold">
                                          <p:stCondLst>
                                            <p:cond delay="0"/>
                                          </p:stCondLst>
                                        </p:cTn>
                                        <p:tgtEl>
                                          <p:spTgt spid="74758"/>
                                        </p:tgtEl>
                                        <p:attrNameLst>
                                          <p:attrName>style.visibility</p:attrName>
                                        </p:attrNameLst>
                                      </p:cBhvr>
                                      <p:to>
                                        <p:strVal val="visible"/>
                                      </p:to>
                                    </p:set>
                                    <p:animEffect transition="in" filter="wipe(down)">
                                      <p:cBhvr>
                                        <p:cTn id="48" dur="500"/>
                                        <p:tgtEl>
                                          <p:spTgt spid="74758"/>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8" presetClass="emph" presetSubtype="0" fill="hold" nodeType="clickEffect">
                                  <p:stCondLst>
                                    <p:cond delay="0"/>
                                  </p:stCondLst>
                                  <p:childTnLst>
                                    <p:animRot by="21600000">
                                      <p:cBhvr>
                                        <p:cTn id="52" dur="2000" fill="hold"/>
                                        <p:tgtEl>
                                          <p:spTgt spid="4"/>
                                        </p:tgtEl>
                                        <p:attrNameLst>
                                          <p:attrName>r</p:attrName>
                                        </p:attrNameLst>
                                      </p:cBhvr>
                                    </p:animRot>
                                  </p:childTnLst>
                                </p:cTn>
                              </p:par>
                            </p:childTnLst>
                          </p:cTn>
                        </p:par>
                      </p:childTnLst>
                    </p:cTn>
                  </p:par>
                  <p:par>
                    <p:cTn id="53" fill="hold" nodeType="clickPar">
                      <p:stCondLst>
                        <p:cond delay="indefinite"/>
                      </p:stCondLst>
                      <p:childTnLst>
                        <p:par>
                          <p:cTn id="54" fill="hold" nodeType="withGroup">
                            <p:stCondLst>
                              <p:cond delay="0"/>
                            </p:stCondLst>
                            <p:childTnLst>
                              <p:par>
                                <p:cTn id="55" presetID="8" presetClass="emph" presetSubtype="0" fill="hold" nodeType="clickEffect">
                                  <p:stCondLst>
                                    <p:cond delay="0"/>
                                  </p:stCondLst>
                                  <p:childTnLst>
                                    <p:animRot by="21600000">
                                      <p:cBhvr>
                                        <p:cTn id="56"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6" grpId="0" animBg="1" autoUpdateAnimBg="0"/>
      <p:bldP spid="74757" grpId="0" animBg="1"/>
      <p:bldP spid="74758" grpId="0" animBg="1"/>
      <p:bldP spid="74759" grpId="0" animBg="1" autoUpdateAnimBg="0"/>
      <p:bldP spid="74760" grpId="0" animBg="1" autoUpdateAnimBg="0"/>
      <p:bldP spid="74761" grpId="0" animBg="1" autoUpdateAnimBg="0"/>
      <p:bldP spid="74762" grpId="0" animBg="1"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3111499"/>
          </a:xfrm>
          <a:effectLst>
            <a:outerShdw blurRad="63500" dist="35921" dir="2700000" algn="ctr" rotWithShape="0">
              <a:schemeClr val="tx2">
                <a:alpha val="74998"/>
              </a:schemeClr>
            </a:outerShdw>
          </a:effectLst>
        </p:spPr>
        <p:txBody>
          <a:bodyPr anchor="t"/>
          <a:lstStyle/>
          <a:p>
            <a:pPr>
              <a:defRPr/>
            </a:pPr>
            <a:r>
              <a:rPr lang="ar-JO" sz="3200" dirty="0">
                <a:effectLst>
                  <a:glow rad="127000">
                    <a:schemeClr val="tx1"/>
                  </a:glow>
                </a:effectLst>
                <a:ea typeface="ＭＳ Ｐゴシック" charset="0"/>
              </a:rPr>
              <a:t>وألقوا قرعة على شعبي</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وأعطوا الصبي بزانية</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وباعوا البنت بخمر ليشربوا</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(يوئيل 3: 3)</a:t>
            </a:r>
            <a:endParaRPr lang="en-US" sz="3200" dirty="0">
              <a:effectLst>
                <a:glow rad="127000">
                  <a:schemeClr val="tx1"/>
                </a:glow>
              </a:effectLst>
              <a:ea typeface="ＭＳ Ｐゴシック" charset="0"/>
            </a:endParaRPr>
          </a:p>
        </p:txBody>
      </p:sp>
    </p:spTree>
    <p:extLst>
      <p:ext uri="{BB962C8B-B14F-4D97-AF65-F5344CB8AC3E}">
        <p14:creationId xmlns:p14="http://schemas.microsoft.com/office/powerpoint/2010/main" val="2631610631"/>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5076056" y="4882695"/>
            <a:ext cx="4067944" cy="1947815"/>
          </a:xfrm>
          <a:effectLst/>
        </p:spPr>
        <p:txBody>
          <a:bodyPr/>
          <a:lstStyle/>
          <a:p>
            <a:pPr algn="ctr"/>
            <a: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دينونة </a:t>
            </a:r>
            <a:b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br>
            <a: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صور وصيدون</a:t>
            </a:r>
            <a:endParaRPr lang="en-US" sz="32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13"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صيدون</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219</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 name="Right Arrow 2"/>
          <p:cNvSpPr/>
          <p:nvPr/>
        </p:nvSpPr>
        <p:spPr bwMode="auto">
          <a:xfrm rot="6814074">
            <a:off x="7976188" y="3523751"/>
            <a:ext cx="53485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صور</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5"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يهوذا</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8" name="Rectangle 2"/>
          <p:cNvSpPr txBox="1">
            <a:spLocks noChangeArrowheads="1"/>
          </p:cNvSpPr>
          <p:nvPr/>
        </p:nvSpPr>
        <p:spPr bwMode="auto">
          <a:xfrm>
            <a:off x="0" y="29469"/>
            <a:ext cx="5004048"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وماذا أنتن لي يا صور وصيدون وجميع دائرة فلسطين هل تكافئونني عن العمل أم هل تصنعون بي شيئاً سريعاً بالعجل أرد عملكم على رؤوسكم لأنكم أخذتم فضتي وذهبي وأدخلتم نفائسي الجيدة إلى هياكلكم</a:t>
            </a:r>
            <a: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 3: 4-5</a:t>
            </a:r>
            <a: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20" name="Oval 58"/>
          <p:cNvSpPr>
            <a:spLocks noChangeArrowheads="1"/>
          </p:cNvSpPr>
          <p:nvPr/>
        </p:nvSpPr>
        <p:spPr bwMode="auto">
          <a:xfrm>
            <a:off x="7524328" y="479715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 name="Text Box 76"/>
          <p:cNvSpPr txBox="1">
            <a:spLocks noChangeArrowheads="1"/>
          </p:cNvSpPr>
          <p:nvPr/>
        </p:nvSpPr>
        <p:spPr bwMode="auto">
          <a:xfrm>
            <a:off x="5796136" y="458112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فلسطين</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2" name="Right Arrow 21"/>
          <p:cNvSpPr/>
          <p:nvPr/>
        </p:nvSpPr>
        <p:spPr bwMode="auto">
          <a:xfrm rot="17906850">
            <a:off x="7554773" y="4252965"/>
            <a:ext cx="536497"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1281559"/>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ماذا يجب أن نفعل عندما</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نكون </a:t>
            </a:r>
            <a:r>
              <a:rPr lang="ar-JO" sz="5400" dirty="0">
                <a:solidFill>
                  <a:srgbClr val="FFFF00"/>
                </a:solidFill>
                <a:effectLst>
                  <a:glow rad="127000">
                    <a:schemeClr val="tx1"/>
                  </a:glow>
                </a:effectLst>
                <a:ea typeface="ＭＳ Ｐゴシック" charset="0"/>
              </a:rPr>
              <a:t>متأدبين</a:t>
            </a:r>
            <a:r>
              <a:rPr lang="ar-JO" sz="5400" dirty="0">
                <a:effectLst>
                  <a:glow rad="127000">
                    <a:schemeClr val="tx1"/>
                  </a:glow>
                </a:effectLst>
                <a:ea typeface="ＭＳ Ｐゴシック" charset="0"/>
              </a:rPr>
              <a:t>؟</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115616" y="2351923"/>
            <a:ext cx="6848420" cy="4533461"/>
          </a:xfrm>
          <a:prstGeom prst="rect">
            <a:avLst/>
          </a:prstGeom>
        </p:spPr>
      </p:pic>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9472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5076056" y="4882695"/>
            <a:ext cx="4067944" cy="1947815"/>
          </a:xfrm>
          <a:effectLst/>
        </p:spPr>
        <p:txBody>
          <a:bodyPr/>
          <a:lstStyle/>
          <a:p>
            <a:pPr algn="ctr"/>
            <a: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بيع</a:t>
            </a:r>
            <a:b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br>
            <a: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بيت يهوذا</a:t>
            </a:r>
            <a:b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br>
            <a: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لليونانيين</a:t>
            </a:r>
            <a:endParaRPr lang="en-US" sz="32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219</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6" name="Right Arrow 15"/>
          <p:cNvSpPr/>
          <p:nvPr/>
        </p:nvSpPr>
        <p:spPr bwMode="auto">
          <a:xfrm rot="13181179">
            <a:off x="3808828" y="2458158"/>
            <a:ext cx="412789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Rectangle 2"/>
          <p:cNvSpPr txBox="1">
            <a:spLocks noChangeArrowheads="1"/>
          </p:cNvSpPr>
          <p:nvPr/>
        </p:nvSpPr>
        <p:spPr bwMode="auto">
          <a:xfrm>
            <a:off x="0" y="29469"/>
            <a:ext cx="3419872"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وبعتم بني يهوذا وبني أورشليم لبني الياوانيين ليكي تبعدوهم عن تخومهم</a:t>
            </a:r>
            <a:b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 3: 6</a:t>
            </a:r>
            <a: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17"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صيدون</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1" name="Right Arrow 20"/>
          <p:cNvSpPr/>
          <p:nvPr/>
        </p:nvSpPr>
        <p:spPr bwMode="auto">
          <a:xfrm rot="6814074">
            <a:off x="7976188" y="3523751"/>
            <a:ext cx="53485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صور</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4"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يهوذا</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5" name="Oval 58"/>
          <p:cNvSpPr>
            <a:spLocks noChangeArrowheads="1"/>
          </p:cNvSpPr>
          <p:nvPr/>
        </p:nvSpPr>
        <p:spPr bwMode="auto">
          <a:xfrm>
            <a:off x="7524328" y="479715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 name="Text Box 76"/>
          <p:cNvSpPr txBox="1">
            <a:spLocks noChangeArrowheads="1"/>
          </p:cNvSpPr>
          <p:nvPr/>
        </p:nvSpPr>
        <p:spPr bwMode="auto">
          <a:xfrm>
            <a:off x="5796136" y="458112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فلسطين</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7" name="Right Arrow 26"/>
          <p:cNvSpPr/>
          <p:nvPr/>
        </p:nvSpPr>
        <p:spPr bwMode="auto">
          <a:xfrm rot="17906850">
            <a:off x="7554773" y="4252965"/>
            <a:ext cx="536497"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 name="Text Box 77"/>
          <p:cNvSpPr txBox="1">
            <a:spLocks noChangeArrowheads="1"/>
          </p:cNvSpPr>
          <p:nvPr/>
        </p:nvSpPr>
        <p:spPr bwMode="auto">
          <a:xfrm rot="19810732">
            <a:off x="3624565" y="559721"/>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اليونانيين</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448764"/>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3779912" y="5599793"/>
            <a:ext cx="4067944" cy="1241270"/>
          </a:xfrm>
          <a:effectLst/>
        </p:spPr>
        <p:txBody>
          <a:bodyPr/>
          <a:lstStyle/>
          <a:p>
            <a:pPr algn="ctr"/>
            <a:r>
              <a:rPr lang="ar-JO" sz="36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استرداد</a:t>
            </a:r>
            <a:br>
              <a:rPr lang="ar-JO" sz="36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br>
            <a:r>
              <a:rPr lang="ar-JO" sz="36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يهوذا</a:t>
            </a:r>
            <a:endParaRPr lang="en-US" sz="36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219</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6" name="Right Arrow 15"/>
          <p:cNvSpPr/>
          <p:nvPr/>
        </p:nvSpPr>
        <p:spPr bwMode="auto">
          <a:xfrm rot="3077879">
            <a:off x="3973170" y="2352992"/>
            <a:ext cx="412789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Rectangle 2"/>
          <p:cNvSpPr txBox="1">
            <a:spLocks noChangeArrowheads="1"/>
          </p:cNvSpPr>
          <p:nvPr/>
        </p:nvSpPr>
        <p:spPr bwMode="auto">
          <a:xfrm>
            <a:off x="0" y="29469"/>
            <a:ext cx="3923928"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هأنذا أنهضهم من الموضع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الذي بعتموهم إليه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وأرد عملكم على رؤوسكم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وأبيع بنيكم وبناتكم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بيد بني يهوذا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ليبيعوهم للسبائيين لأمة بعيدة لأن الرب قد تكلم</a:t>
            </a:r>
            <a:b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 3: 7-8</a:t>
            </a:r>
            <a: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17"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صيدون</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1" name="Right Arrow 20"/>
          <p:cNvSpPr/>
          <p:nvPr/>
        </p:nvSpPr>
        <p:spPr bwMode="auto">
          <a:xfrm rot="6814074">
            <a:off x="7820675" y="2841133"/>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صور</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4"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يهوذا</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7" name="Right Arrow 26"/>
          <p:cNvSpPr/>
          <p:nvPr/>
        </p:nvSpPr>
        <p:spPr bwMode="auto">
          <a:xfrm rot="17906850">
            <a:off x="6796015" y="4704849"/>
            <a:ext cx="1564379"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 name="Right Arrow 27"/>
          <p:cNvSpPr/>
          <p:nvPr/>
        </p:nvSpPr>
        <p:spPr bwMode="auto">
          <a:xfrm rot="5814294">
            <a:off x="7847166" y="3479425"/>
            <a:ext cx="548283"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9" name="Right Arrow 28"/>
          <p:cNvSpPr/>
          <p:nvPr/>
        </p:nvSpPr>
        <p:spPr bwMode="auto">
          <a:xfrm rot="14306283">
            <a:off x="8158387" y="4623444"/>
            <a:ext cx="1564379"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 name="Text Box 77"/>
          <p:cNvSpPr txBox="1">
            <a:spLocks noChangeArrowheads="1"/>
          </p:cNvSpPr>
          <p:nvPr/>
        </p:nvSpPr>
        <p:spPr bwMode="auto">
          <a:xfrm>
            <a:off x="7164288" y="6309320"/>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العربية</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1" name="Right Arrow 30"/>
          <p:cNvSpPr/>
          <p:nvPr/>
        </p:nvSpPr>
        <p:spPr bwMode="auto">
          <a:xfrm rot="3476176">
            <a:off x="6049293" y="2689469"/>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2" name="Right Arrow 31"/>
          <p:cNvSpPr/>
          <p:nvPr/>
        </p:nvSpPr>
        <p:spPr bwMode="auto">
          <a:xfrm rot="20745144">
            <a:off x="5250967" y="4462441"/>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Right Arrow 32"/>
          <p:cNvSpPr/>
          <p:nvPr/>
        </p:nvSpPr>
        <p:spPr bwMode="auto">
          <a:xfrm rot="4843019">
            <a:off x="7425965" y="5124387"/>
            <a:ext cx="1849240"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 name="Text Box 77"/>
          <p:cNvSpPr txBox="1">
            <a:spLocks noChangeArrowheads="1"/>
          </p:cNvSpPr>
          <p:nvPr/>
        </p:nvSpPr>
        <p:spPr bwMode="auto">
          <a:xfrm rot="19810732">
            <a:off x="3624565" y="559721"/>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اليونانيين</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6628045"/>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up)">
                                      <p:cBhvr>
                                        <p:cTn id="23" dur="500"/>
                                        <p:tgtEl>
                                          <p:spTgt spid="3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500"/>
                                        <p:tgtEl>
                                          <p:spTgt spid="28"/>
                                        </p:tgtEl>
                                      </p:cBhvr>
                                    </p:animEffect>
                                  </p:childTnLst>
                                </p:cTn>
                              </p:par>
                            </p:childTnLst>
                          </p:cTn>
                        </p:par>
                        <p:par>
                          <p:cTn id="33" fill="hold">
                            <p:stCondLst>
                              <p:cond delay="500"/>
                            </p:stCondLst>
                            <p:childTnLst>
                              <p:par>
                                <p:cTn id="34" presetID="22" presetClass="entr" presetSubtype="1" fill="hold" grpId="0"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up)">
                                      <p:cBhvr>
                                        <p:cTn id="3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27" grpId="0" animBg="1"/>
      <p:bldP spid="28" grpId="0" animBg="1"/>
      <p:bldP spid="29" grpId="0" animBg="1"/>
      <p:bldP spid="31" grpId="0" animBg="1"/>
      <p:bldP spid="32" grpId="0" animBg="1"/>
      <p:bldP spid="33"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499992" y="29469"/>
            <a:ext cx="4644008" cy="3471539"/>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نادوا بهذا بين الأمم</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قدسوا حرباً</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أنهضوا الأبطال</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ليتقدم ويصعد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كل رجال الحرب</a:t>
            </a:r>
            <a:endParaRPr lang="en-US" sz="36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27418" y="29469"/>
            <a:ext cx="4395294" cy="3384376"/>
          </a:xfrm>
          <a:prstGeom prst="rect">
            <a:avLst/>
          </a:prstGeom>
        </p:spPr>
      </p:pic>
      <p:sp>
        <p:nvSpPr>
          <p:cNvPr id="4" name="Rectangle 2"/>
          <p:cNvSpPr txBox="1">
            <a:spLocks noChangeArrowheads="1"/>
          </p:cNvSpPr>
          <p:nvPr/>
        </p:nvSpPr>
        <p:spPr bwMode="auto">
          <a:xfrm>
            <a:off x="0" y="3557861"/>
            <a:ext cx="9144000" cy="31114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3000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اطبعوا سكاتكم سيوفاً ومناجلكم رماحاً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ليقل الضعيف بطل أنا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أسرعوا وهلموا يا جميع الأمم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من كل ناحية واجتمعوا إلى هناك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أنزل يا رب أبطالك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 3: 9-11</a:t>
            </a: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1639804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95424" y="1844824"/>
            <a:ext cx="7493000" cy="4953000"/>
          </a:xfrm>
          <a:prstGeom prst="rect">
            <a:avLst/>
          </a:prstGeom>
        </p:spPr>
      </p:pic>
      <p:sp>
        <p:nvSpPr>
          <p:cNvPr id="900098" name="Rectangle 2"/>
          <p:cNvSpPr>
            <a:spLocks noGrp="1" noChangeArrowheads="1"/>
          </p:cNvSpPr>
          <p:nvPr>
            <p:ph type="ctrTitle"/>
          </p:nvPr>
        </p:nvSpPr>
        <p:spPr>
          <a:xfrm>
            <a:off x="0" y="29469"/>
            <a:ext cx="9144000" cy="5991819"/>
          </a:xfrm>
          <a:effectLst>
            <a:outerShdw blurRad="63500" dist="35921" dir="2700000" algn="ctr" rotWithShape="0">
              <a:schemeClr val="tx2">
                <a:alpha val="74998"/>
              </a:schemeClr>
            </a:outerShdw>
          </a:effectLst>
        </p:spPr>
        <p:txBody>
          <a:bodyPr anchor="t"/>
          <a:lstStyle/>
          <a:p>
            <a:pPr>
              <a:defRPr/>
            </a:pPr>
            <a:r>
              <a:rPr lang="ar-JO" sz="2800" dirty="0">
                <a:effectLst>
                  <a:glow rad="254000">
                    <a:schemeClr val="tx1"/>
                  </a:glow>
                </a:effectLst>
                <a:ea typeface="ＭＳ Ｐゴシック" charset="0"/>
              </a:rPr>
              <a:t>12 تنهض وتصعد الأمم إلى وادي يهوشافاط لأني هناك أجلس لأحاكم جميع الأمم من كل ناحية 13 أرسلوا المنجل لأن الحصيد قد نضج هلموا دوسوا لأنه قد امتلأت المعصرة فاضت الحياض لأن شرهم كثير</a:t>
            </a:r>
            <a:br>
              <a:rPr lang="en-US" sz="2800" dirty="0">
                <a:effectLst>
                  <a:glow rad="254000">
                    <a:schemeClr val="tx1"/>
                  </a:glow>
                </a:effectLst>
                <a:ea typeface="ＭＳ Ｐゴシック" charset="0"/>
              </a:rPr>
            </a:br>
            <a:r>
              <a:rPr lang="en-US" sz="2800" dirty="0">
                <a:effectLst>
                  <a:glow rad="254000">
                    <a:schemeClr val="tx1"/>
                  </a:glow>
                </a:effectLst>
                <a:ea typeface="ＭＳ Ｐゴシック" charset="0"/>
              </a:rPr>
              <a:t>(</a:t>
            </a:r>
            <a:r>
              <a:rPr lang="ar-JO" sz="2800" dirty="0">
                <a:effectLst>
                  <a:glow rad="254000">
                    <a:schemeClr val="tx1"/>
                  </a:glow>
                </a:effectLst>
                <a:ea typeface="ＭＳ Ｐゴシック" charset="0"/>
              </a:rPr>
              <a:t>يوئيل 3: 12-13</a:t>
            </a:r>
            <a:r>
              <a:rPr lang="en-US" sz="2800" dirty="0">
                <a:effectLst>
                  <a:glow rad="254000">
                    <a:schemeClr val="tx1"/>
                  </a:glow>
                </a:effectLst>
                <a:ea typeface="ＭＳ Ｐゴシック" charset="0"/>
              </a:rPr>
              <a:t>)</a:t>
            </a:r>
          </a:p>
        </p:txBody>
      </p:sp>
    </p:spTree>
    <p:extLst>
      <p:ext uri="{BB962C8B-B14F-4D97-AF65-F5344CB8AC3E}">
        <p14:creationId xmlns:p14="http://schemas.microsoft.com/office/powerpoint/2010/main" val="2724711760"/>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47FD3BA-363F-E9B1-7C68-5AAC24A99098}"/>
              </a:ext>
            </a:extLst>
          </p:cNvPr>
          <p:cNvGrpSpPr/>
          <p:nvPr/>
        </p:nvGrpSpPr>
        <p:grpSpPr>
          <a:xfrm>
            <a:off x="3518" y="-42193"/>
            <a:ext cx="9111029" cy="6855569"/>
            <a:chOff x="3518" y="-42193"/>
            <a:chExt cx="9111029" cy="6855569"/>
          </a:xfrm>
        </p:grpSpPr>
        <p:pic>
          <p:nvPicPr>
            <p:cNvPr id="6" name="Picture 5"/>
            <p:cNvPicPr>
              <a:picLocks noChangeAspect="1"/>
            </p:cNvPicPr>
            <p:nvPr/>
          </p:nvPicPr>
          <p:blipFill>
            <a:blip r:embed="rId3"/>
            <a:stretch>
              <a:fillRect/>
            </a:stretch>
          </p:blipFill>
          <p:spPr>
            <a:xfrm>
              <a:off x="947962" y="2204864"/>
              <a:ext cx="8166585" cy="4593704"/>
            </a:xfrm>
            <a:prstGeom prst="rect">
              <a:avLst/>
            </a:prstGeom>
          </p:spPr>
        </p:pic>
        <p:pic>
          <p:nvPicPr>
            <p:cNvPr id="4" name="Picture 3">
              <a:extLst>
                <a:ext uri="{FF2B5EF4-FFF2-40B4-BE49-F238E27FC236}">
                  <a16:creationId xmlns:a16="http://schemas.microsoft.com/office/drawing/2014/main" id="{3D810114-6215-A3F0-0C50-C213745B18F1}"/>
                </a:ext>
              </a:extLst>
            </p:cNvPr>
            <p:cNvPicPr>
              <a:picLocks noChangeAspect="1"/>
            </p:cNvPicPr>
            <p:nvPr/>
          </p:nvPicPr>
          <p:blipFill rotWithShape="1">
            <a:blip r:embed="rId3"/>
            <a:srcRect r="50231"/>
            <a:stretch/>
          </p:blipFill>
          <p:spPr>
            <a:xfrm>
              <a:off x="3518" y="-27384"/>
              <a:ext cx="4064426" cy="4593704"/>
            </a:xfrm>
            <a:prstGeom prst="rect">
              <a:avLst/>
            </a:prstGeom>
          </p:spPr>
        </p:pic>
        <p:pic>
          <p:nvPicPr>
            <p:cNvPr id="5" name="Picture 4">
              <a:extLst>
                <a:ext uri="{FF2B5EF4-FFF2-40B4-BE49-F238E27FC236}">
                  <a16:creationId xmlns:a16="http://schemas.microsoft.com/office/drawing/2014/main" id="{ACDD61B8-8211-E783-B630-A7BC099E2A72}"/>
                </a:ext>
              </a:extLst>
            </p:cNvPr>
            <p:cNvPicPr>
              <a:picLocks noChangeAspect="1"/>
            </p:cNvPicPr>
            <p:nvPr/>
          </p:nvPicPr>
          <p:blipFill rotWithShape="1">
            <a:blip r:embed="rId3"/>
            <a:srcRect r="50231"/>
            <a:stretch/>
          </p:blipFill>
          <p:spPr>
            <a:xfrm>
              <a:off x="3518" y="2219672"/>
              <a:ext cx="4064426" cy="4593704"/>
            </a:xfrm>
            <a:prstGeom prst="rect">
              <a:avLst/>
            </a:prstGeom>
          </p:spPr>
        </p:pic>
        <p:pic>
          <p:nvPicPr>
            <p:cNvPr id="7" name="Picture 6">
              <a:extLst>
                <a:ext uri="{FF2B5EF4-FFF2-40B4-BE49-F238E27FC236}">
                  <a16:creationId xmlns:a16="http://schemas.microsoft.com/office/drawing/2014/main" id="{AFA69B6B-CBE6-77E7-21FF-10011B19D9CF}"/>
                </a:ext>
              </a:extLst>
            </p:cNvPr>
            <p:cNvPicPr>
              <a:picLocks noChangeAspect="1"/>
            </p:cNvPicPr>
            <p:nvPr/>
          </p:nvPicPr>
          <p:blipFill rotWithShape="1">
            <a:blip r:embed="rId3"/>
            <a:srcRect t="50960" r="50231"/>
            <a:stretch/>
          </p:blipFill>
          <p:spPr>
            <a:xfrm>
              <a:off x="3351152" y="-42193"/>
              <a:ext cx="4064426" cy="2252769"/>
            </a:xfrm>
            <a:prstGeom prst="rect">
              <a:avLst/>
            </a:prstGeom>
          </p:spPr>
        </p:pic>
        <p:pic>
          <p:nvPicPr>
            <p:cNvPr id="8" name="Picture 7">
              <a:extLst>
                <a:ext uri="{FF2B5EF4-FFF2-40B4-BE49-F238E27FC236}">
                  <a16:creationId xmlns:a16="http://schemas.microsoft.com/office/drawing/2014/main" id="{5DC97F1A-BB28-E967-383D-55CD821A934B}"/>
                </a:ext>
              </a:extLst>
            </p:cNvPr>
            <p:cNvPicPr>
              <a:picLocks noChangeAspect="1"/>
            </p:cNvPicPr>
            <p:nvPr/>
          </p:nvPicPr>
          <p:blipFill rotWithShape="1">
            <a:blip r:embed="rId3"/>
            <a:srcRect t="50960" r="50231"/>
            <a:stretch/>
          </p:blipFill>
          <p:spPr>
            <a:xfrm>
              <a:off x="5044078" y="-42193"/>
              <a:ext cx="4064426" cy="2252769"/>
            </a:xfrm>
            <a:prstGeom prst="rect">
              <a:avLst/>
            </a:prstGeom>
          </p:spPr>
        </p:pic>
      </p:grpSp>
      <p:sp>
        <p:nvSpPr>
          <p:cNvPr id="900098" name="Rectangle 2"/>
          <p:cNvSpPr>
            <a:spLocks noGrp="1" noChangeArrowheads="1"/>
          </p:cNvSpPr>
          <p:nvPr>
            <p:ph type="ctrTitle"/>
          </p:nvPr>
        </p:nvSpPr>
        <p:spPr>
          <a:xfrm>
            <a:off x="0" y="0"/>
            <a:ext cx="9144000" cy="2823467"/>
          </a:xfrm>
          <a:effectLst>
            <a:outerShdw blurRad="63500" dist="35921" dir="2700000" algn="ctr" rotWithShape="0">
              <a:schemeClr val="tx2">
                <a:alpha val="74998"/>
              </a:schemeClr>
            </a:outerShdw>
          </a:effectLst>
        </p:spPr>
        <p:txBody>
          <a:bodyPr anchor="ctr"/>
          <a:lstStyle/>
          <a:p>
            <a:pPr>
              <a:defRPr/>
            </a:pPr>
            <a:r>
              <a:rPr lang="ar-JO" sz="4000" dirty="0">
                <a:effectLst>
                  <a:glow rad="127000">
                    <a:schemeClr val="tx1"/>
                  </a:glow>
                </a:effectLst>
                <a:ea typeface="ＭＳ Ｐゴシック" charset="0"/>
              </a:rPr>
              <a:t>جماهير جماهير في وادي القضاء لأن يوم الرب قريب في وادي القضاء</a:t>
            </a:r>
            <a:r>
              <a:rPr lang="en-US" sz="4000" dirty="0">
                <a:effectLst>
                  <a:glow rad="127000">
                    <a:schemeClr val="tx1"/>
                  </a:glow>
                </a:effectLst>
                <a:ea typeface="ＭＳ Ｐゴシック" charset="0"/>
              </a:rPr>
              <a:t> </a:t>
            </a:r>
            <a:r>
              <a:rPr lang="ar-JO" sz="4000" dirty="0">
                <a:effectLst>
                  <a:glow rad="127000">
                    <a:schemeClr val="tx1"/>
                  </a:glow>
                </a:effectLst>
                <a:ea typeface="ＭＳ Ｐゴシック" charset="0"/>
              </a:rPr>
              <a:t>الشمس والقمر يظلمان والنجوم تحجز لمعانها</a:t>
            </a:r>
            <a:r>
              <a:rPr lang="en-US" sz="4000" dirty="0">
                <a:effectLst>
                  <a:glow rad="127000">
                    <a:schemeClr val="tx1"/>
                  </a:glow>
                </a:effectLst>
                <a:ea typeface="ＭＳ Ｐゴシック" charset="0"/>
              </a:rPr>
              <a:t> (</a:t>
            </a:r>
            <a:r>
              <a:rPr lang="ar-JO" sz="4000" dirty="0">
                <a:solidFill>
                  <a:srgbClr val="FFFFFF"/>
                </a:solidFill>
                <a:effectLst>
                  <a:glow rad="254000">
                    <a:srgbClr val="000000">
                      <a:alpha val="89000"/>
                    </a:srgbClr>
                  </a:glow>
                </a:effectLst>
              </a:rPr>
              <a:t>يوئيل 3: 14-15</a:t>
            </a:r>
            <a:r>
              <a:rPr lang="en-US" sz="4000" dirty="0">
                <a:effectLst>
                  <a:glow rad="127000">
                    <a:schemeClr val="tx1"/>
                  </a:glow>
                </a:effectLst>
                <a:ea typeface="ＭＳ Ｐゴシック" charset="0"/>
              </a:rPr>
              <a:t>)</a:t>
            </a:r>
          </a:p>
        </p:txBody>
      </p:sp>
    </p:spTree>
    <p:extLst>
      <p:ext uri="{BB962C8B-B14F-4D97-AF65-F5344CB8AC3E}">
        <p14:creationId xmlns:p14="http://schemas.microsoft.com/office/powerpoint/2010/main" val="2151813561"/>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380" t="2380" r="2380" b="2790"/>
          <a:stretch/>
        </p:blipFill>
        <p:spPr>
          <a:xfrm>
            <a:off x="-1" y="0"/>
            <a:ext cx="9144001" cy="6828531"/>
          </a:xfrm>
          <a:prstGeom prst="rect">
            <a:avLst/>
          </a:prstGeom>
        </p:spPr>
      </p:pic>
      <p:sp>
        <p:nvSpPr>
          <p:cNvPr id="900098" name="Rectangle 2"/>
          <p:cNvSpPr>
            <a:spLocks noGrp="1" noChangeArrowheads="1"/>
          </p:cNvSpPr>
          <p:nvPr>
            <p:ph type="ctrTitle"/>
          </p:nvPr>
        </p:nvSpPr>
        <p:spPr>
          <a:xfrm>
            <a:off x="0" y="29469"/>
            <a:ext cx="3275856" cy="6828531"/>
          </a:xfrm>
          <a:effectLst>
            <a:outerShdw blurRad="63500" dist="35921" dir="2700000" algn="ctr" rotWithShape="0">
              <a:schemeClr val="tx2">
                <a:alpha val="74998"/>
              </a:schemeClr>
            </a:outerShdw>
          </a:effectLst>
        </p:spPr>
        <p:txBody>
          <a:bodyPr anchor="t"/>
          <a:lstStyle/>
          <a:p>
            <a:pPr>
              <a:defRPr/>
            </a:pPr>
            <a:r>
              <a:rPr lang="ar-JO" sz="2800" dirty="0">
                <a:effectLst>
                  <a:glow rad="127000">
                    <a:schemeClr val="tx1"/>
                  </a:glow>
                </a:effectLst>
                <a:ea typeface="ＭＳ Ｐゴシック" charset="0"/>
              </a:rPr>
              <a:t>والرب من صهيون يزمجر ومن أورشليم يعطي صوته فترجف السماء والأرض ولكن الرب ملجأ لشعبه وحصن لبني إسرائيل</a:t>
            </a:r>
            <a:br>
              <a:rPr lang="en-US" sz="2800" dirty="0">
                <a:effectLst>
                  <a:glow rad="127000">
                    <a:schemeClr val="tx1"/>
                  </a:glow>
                </a:effectLst>
                <a:ea typeface="ＭＳ Ｐゴシック" charset="0"/>
              </a:rPr>
            </a:br>
            <a:r>
              <a:rPr lang="en-US" sz="2800" dirty="0">
                <a:effectLst>
                  <a:glow rad="127000">
                    <a:schemeClr val="tx1"/>
                  </a:glow>
                </a:effectLst>
                <a:ea typeface="ＭＳ Ｐゴシック" charset="0"/>
              </a:rPr>
              <a:t>(</a:t>
            </a:r>
            <a:r>
              <a:rPr lang="ar-JO" sz="2800" dirty="0">
                <a:effectLst>
                  <a:glow rad="127000">
                    <a:schemeClr val="tx1"/>
                  </a:glow>
                </a:effectLst>
                <a:ea typeface="ＭＳ Ｐゴシック" charset="0"/>
              </a:rPr>
              <a:t>يوئيل 3: 16</a:t>
            </a:r>
            <a:r>
              <a:rPr lang="en-US" sz="2800" dirty="0">
                <a:effectLst>
                  <a:glow rad="127000">
                    <a:schemeClr val="tx1"/>
                  </a:glow>
                </a:effectLst>
                <a:ea typeface="ＭＳ Ｐゴシック" charset="0"/>
              </a:rPr>
              <a:t>)</a:t>
            </a:r>
          </a:p>
        </p:txBody>
      </p:sp>
    </p:spTree>
    <p:extLst>
      <p:ext uri="{BB962C8B-B14F-4D97-AF65-F5344CB8AC3E}">
        <p14:creationId xmlns:p14="http://schemas.microsoft.com/office/powerpoint/2010/main" val="4195753690"/>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71600" y="2204864"/>
            <a:ext cx="7018412" cy="4667529"/>
          </a:xfrm>
          <a:prstGeom prst="rect">
            <a:avLst/>
          </a:prstGeom>
        </p:spPr>
      </p:pic>
      <p:sp>
        <p:nvSpPr>
          <p:cNvPr id="900098" name="Rectangle 2"/>
          <p:cNvSpPr>
            <a:spLocks noGrp="1" noChangeArrowheads="1"/>
          </p:cNvSpPr>
          <p:nvPr>
            <p:ph type="ctrTitle"/>
          </p:nvPr>
        </p:nvSpPr>
        <p:spPr>
          <a:xfrm>
            <a:off x="0" y="-27384"/>
            <a:ext cx="9144000" cy="2391419"/>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فتعرفون أني أنا الرب إلهكم ساكناً في صهيون جبل قدسي وتكون أورشليم مقدسة ولا يجتاز فيها الأعاجم فيما بعد</a:t>
            </a:r>
            <a:br>
              <a:rPr lang="ar-JO" sz="3200" dirty="0">
                <a:effectLst>
                  <a:glow rad="127000">
                    <a:schemeClr val="tx1"/>
                  </a:glow>
                </a:effectLst>
                <a:ea typeface="ＭＳ Ｐゴシック" charset="0"/>
              </a:rPr>
            </a:br>
            <a:r>
              <a:rPr lang="en-US" sz="3200" dirty="0">
                <a:effectLst>
                  <a:glow rad="127000">
                    <a:schemeClr val="tx1"/>
                  </a:glow>
                </a:effectLst>
                <a:ea typeface="ＭＳ Ｐゴシック" charset="0"/>
              </a:rPr>
              <a:t>(</a:t>
            </a:r>
            <a:r>
              <a:rPr lang="ar-JO" sz="3200" dirty="0">
                <a:solidFill>
                  <a:srgbClr val="FFFFFF"/>
                </a:solidFill>
                <a:effectLst>
                  <a:glow rad="254000">
                    <a:srgbClr val="000000">
                      <a:alpha val="89000"/>
                    </a:srgbClr>
                  </a:glow>
                </a:effectLst>
              </a:rPr>
              <a:t>يوئيل 3: 17</a:t>
            </a:r>
            <a:r>
              <a:rPr lang="en-US" sz="3200" dirty="0">
                <a:effectLst>
                  <a:glow rad="127000">
                    <a:schemeClr val="tx1"/>
                  </a:glow>
                </a:effectLst>
                <a:ea typeface="ＭＳ Ｐゴシック" charset="0"/>
              </a:rPr>
              <a:t>)</a:t>
            </a:r>
          </a:p>
        </p:txBody>
      </p:sp>
    </p:spTree>
    <p:extLst>
      <p:ext uri="{BB962C8B-B14F-4D97-AF65-F5344CB8AC3E}">
        <p14:creationId xmlns:p14="http://schemas.microsoft.com/office/powerpoint/2010/main" val="2200529166"/>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1"/>
            <a:ext cx="9144000" cy="6884081"/>
          </a:xfrm>
          <a:prstGeom prst="rect">
            <a:avLst/>
          </a:prstGeom>
          <a:noFill/>
          <a:ln w="12700">
            <a:noFill/>
            <a:miter lim="800000"/>
            <a:headEnd/>
            <a:tailEnd/>
          </a:ln>
          <a:effectLst/>
        </p:spPr>
      </p:pic>
      <p:sp>
        <p:nvSpPr>
          <p:cNvPr id="12" name="Rectangle 2"/>
          <p:cNvSpPr txBox="1">
            <a:spLocks noChangeArrowheads="1"/>
          </p:cNvSpPr>
          <p:nvPr/>
        </p:nvSpPr>
        <p:spPr bwMode="auto">
          <a:xfrm>
            <a:off x="5508104" y="29470"/>
            <a:ext cx="3635896" cy="68285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ويكون في ذلك اليوم أن الجبال تقطر عصيراً والتلال تفيض لبناً وجميع ينابيع يهوذا تفيض ماء ومن بيت الرب يخرج ينبوع ويسقي وادي السنط</a:t>
            </a:r>
            <a:b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 3: 18</a:t>
            </a:r>
            <a: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2" name="Title 1"/>
          <p:cNvSpPr>
            <a:spLocks noGrp="1"/>
          </p:cNvSpPr>
          <p:nvPr>
            <p:ph type="title" idx="4294967295"/>
          </p:nvPr>
        </p:nvSpPr>
        <p:spPr>
          <a:xfrm>
            <a:off x="3203848" y="4288613"/>
            <a:ext cx="2259012" cy="2554287"/>
          </a:xfrm>
          <a:noFill/>
          <a:ln w="12700">
            <a:noFill/>
            <a:miter lim="800000"/>
            <a:headEnd/>
            <a:tailEnd/>
          </a:ln>
          <a:effectLst/>
        </p:spPr>
        <p:txBody>
          <a:bodyPr vert="horz" wrap="square" lIns="90487" tIns="44450" rIns="90487" bIns="44450" numCol="1" anchor="ctr" anchorCtr="0" compatLnSpc="1">
            <a:prstTxWarp prst="textNoShape">
              <a:avLst/>
            </a:prstTxWarp>
          </a:bodyPr>
          <a:lstStyle/>
          <a:p>
            <a:r>
              <a:rPr lang="ar-JO" sz="4800" dirty="0">
                <a:solidFill>
                  <a:srgbClr val="FFFFFF"/>
                </a:solidFill>
                <a:effectLst>
                  <a:glow rad="101600">
                    <a:schemeClr val="tx1">
                      <a:alpha val="75000"/>
                    </a:schemeClr>
                  </a:glow>
                  <a:outerShdw blurRad="50800" dist="88900" dir="2700000" algn="tl" rotWithShape="0">
                    <a:srgbClr val="000000"/>
                  </a:outerShdw>
                </a:effectLst>
                <a:ea typeface="ＭＳ Ｐゴシック" pitchFamily="-105" charset="-128"/>
              </a:rPr>
              <a:t>إسرائيل</a:t>
            </a:r>
            <a:br>
              <a:rPr lang="ar-JO" sz="4800" dirty="0">
                <a:solidFill>
                  <a:srgbClr val="FFFFFF"/>
                </a:solidFill>
                <a:effectLst>
                  <a:glow rad="101600">
                    <a:schemeClr val="tx1">
                      <a:alpha val="75000"/>
                    </a:schemeClr>
                  </a:glow>
                  <a:outerShdw blurRad="50800" dist="88900" dir="2700000" algn="tl" rotWithShape="0">
                    <a:srgbClr val="000000"/>
                  </a:outerShdw>
                </a:effectLst>
                <a:ea typeface="ＭＳ Ｐゴシック" pitchFamily="-105" charset="-128"/>
              </a:rPr>
            </a:br>
            <a:r>
              <a:rPr lang="ar-JO" sz="4800" dirty="0">
                <a:solidFill>
                  <a:srgbClr val="FFFFFF"/>
                </a:solidFill>
                <a:effectLst>
                  <a:glow rad="101600">
                    <a:schemeClr val="tx1">
                      <a:alpha val="75000"/>
                    </a:schemeClr>
                  </a:glow>
                  <a:outerShdw blurRad="50800" dist="88900" dir="2700000" algn="tl" rotWithShape="0">
                    <a:srgbClr val="000000"/>
                  </a:outerShdw>
                </a:effectLst>
                <a:ea typeface="ＭＳ Ｐゴシック" pitchFamily="-105" charset="-128"/>
              </a:rPr>
              <a:t>و</a:t>
            </a:r>
            <a:br>
              <a:rPr lang="ar-JO" sz="4800" dirty="0">
                <a:solidFill>
                  <a:srgbClr val="FFFFFF"/>
                </a:solidFill>
                <a:effectLst>
                  <a:glow rad="101600">
                    <a:schemeClr val="tx1">
                      <a:alpha val="75000"/>
                    </a:schemeClr>
                  </a:glow>
                  <a:outerShdw blurRad="50800" dist="88900" dir="2700000" algn="tl" rotWithShape="0">
                    <a:srgbClr val="000000"/>
                  </a:outerShdw>
                </a:effectLst>
                <a:ea typeface="ＭＳ Ｐゴシック" pitchFamily="-105" charset="-128"/>
              </a:rPr>
            </a:br>
            <a:r>
              <a:rPr lang="ar-JO" sz="4800" dirty="0">
                <a:solidFill>
                  <a:srgbClr val="FFFFFF"/>
                </a:solidFill>
                <a:effectLst>
                  <a:glow rad="101600">
                    <a:schemeClr val="tx1">
                      <a:alpha val="75000"/>
                    </a:schemeClr>
                  </a:glow>
                  <a:outerShdw blurRad="50800" dist="88900" dir="2700000" algn="tl" rotWithShape="0">
                    <a:srgbClr val="000000"/>
                  </a:outerShdw>
                </a:effectLst>
                <a:ea typeface="ＭＳ Ｐゴシック" pitchFamily="-105" charset="-128"/>
              </a:rPr>
              <a:t>مصر</a:t>
            </a:r>
            <a:endParaRPr lang="en-US" sz="4800" dirty="0">
              <a:solidFill>
                <a:srgbClr val="FFFFFF"/>
              </a:solidFill>
              <a:effectLst>
                <a:glow rad="101600">
                  <a:schemeClr val="tx1">
                    <a:alpha val="75000"/>
                  </a:schemeClr>
                </a:glow>
                <a:outerShdw blurRad="50800" dist="88900" dir="2700000" algn="tl" rotWithShape="0">
                  <a:srgbClr val="000000"/>
                </a:outerShdw>
              </a:effectLst>
              <a:ea typeface="ＭＳ Ｐゴシック" pitchFamily="-105" charset="-128"/>
            </a:endParaRPr>
          </a:p>
        </p:txBody>
      </p:sp>
    </p:spTree>
    <p:extLst>
      <p:ext uri="{BB962C8B-B14F-4D97-AF65-F5344CB8AC3E}">
        <p14:creationId xmlns:p14="http://schemas.microsoft.com/office/powerpoint/2010/main" val="1425006855"/>
      </p:ext>
    </p:extLst>
  </p:cSld>
  <p:clrMapOvr>
    <a:overrideClrMapping bg1="lt1" tx1="dk1" bg2="lt2" tx2="dk2" accent1="accent1" accent2="accent2" accent3="accent3" accent4="accent4" accent5="accent5" accent6="accent6" hlink="hlink" folHlink="folHlink"/>
  </p:clrMapOvr>
  <p:transition>
    <p:cut/>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النهر من هيكل حزقيال</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47: 1-12</a:t>
            </a:r>
            <a:r>
              <a:rPr lang="en-US" sz="3600" dirty="0">
                <a:effectLst>
                  <a:glow rad="127000">
                    <a:schemeClr val="tx1"/>
                  </a:glow>
                </a:effectLst>
                <a:ea typeface="ＭＳ Ｐゴシック" charset="0"/>
              </a:rPr>
              <a:t>)</a:t>
            </a:r>
          </a:p>
        </p:txBody>
      </p:sp>
      <p:pic>
        <p:nvPicPr>
          <p:cNvPr id="80589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1557338"/>
            <a:ext cx="8769350" cy="505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56337870"/>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54" y="-15564"/>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rtl="1" eaLnBrk="1" hangingPunct="1"/>
            <a:r>
              <a:rPr lang="ar-JO" sz="3200" dirty="0">
                <a:solidFill>
                  <a:srgbClr val="FFFFFF"/>
                </a:solidFill>
                <a:effectLst>
                  <a:glow rad="228600">
                    <a:schemeClr val="tx1"/>
                  </a:glow>
                </a:effectLst>
                <a:ea typeface="新細明體" charset="0"/>
              </a:rPr>
              <a:t>النهر والأرض (حزقيال</a:t>
            </a:r>
            <a:r>
              <a:rPr lang="en-US" sz="3200" dirty="0">
                <a:solidFill>
                  <a:srgbClr val="FFFFFF"/>
                </a:solidFill>
                <a:effectLst>
                  <a:glow rad="228600">
                    <a:schemeClr val="tx1"/>
                  </a:glow>
                </a:effectLst>
                <a:ea typeface="新細明體" charset="0"/>
              </a:rPr>
              <a:t> </a:t>
            </a:r>
            <a:r>
              <a:rPr lang="ar-JO" sz="3200" dirty="0">
                <a:solidFill>
                  <a:srgbClr val="FFFFFF"/>
                </a:solidFill>
                <a:effectLst>
                  <a:glow rad="228600">
                    <a:schemeClr val="tx1"/>
                  </a:glow>
                </a:effectLst>
                <a:ea typeface="新細明體" charset="0"/>
              </a:rPr>
              <a:t>47: 1)</a:t>
            </a:r>
            <a:endParaRPr lang="en-US" sz="3200" dirty="0">
              <a:effectLst>
                <a:glow rad="228600">
                  <a:schemeClr val="tx1"/>
                </a:glow>
              </a:effectLst>
              <a:ea typeface="新細明體"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519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واين أودونيل • "حزقيال 40-48: جولة في هيكل حزقيال" • </a:t>
            </a:r>
            <a:r>
              <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http://bible.ag/en/enezekieltranscript.htm</a:t>
            </a:r>
          </a:p>
        </p:txBody>
      </p:sp>
      <p:sp>
        <p:nvSpPr>
          <p:cNvPr id="6" name="Title 1"/>
          <p:cNvSpPr txBox="1">
            <a:spLocks/>
          </p:cNvSpPr>
          <p:nvPr/>
        </p:nvSpPr>
        <p:spPr bwMode="auto">
          <a:xfrm>
            <a:off x="0" y="5877272"/>
            <a:ext cx="9144000" cy="432048"/>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النهر الذي ينبع من الجهة الجنوبية لمدخل الهيكل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7273897"/>
      </p:ext>
    </p:extLst>
  </p:cSld>
  <p:clrMapOvr>
    <a:masterClrMapping/>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7384"/>
            <a:ext cx="9144000" cy="172303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1. يجب أن يجلب التأديب</a:t>
            </a:r>
            <a:br>
              <a:rPr lang="ar-JO" sz="4800" dirty="0">
                <a:effectLst>
                  <a:glow rad="127000">
                    <a:schemeClr val="tx1"/>
                  </a:glow>
                </a:effectLst>
                <a:ea typeface="ＭＳ Ｐゴシック" charset="0"/>
              </a:rPr>
            </a:br>
            <a:r>
              <a:rPr lang="ar-JO" sz="4800" dirty="0">
                <a:solidFill>
                  <a:srgbClr val="FFFF00"/>
                </a:solidFill>
                <a:effectLst>
                  <a:glow rad="127000">
                    <a:schemeClr val="tx1"/>
                  </a:glow>
                </a:effectLst>
                <a:ea typeface="ＭＳ Ｐゴシック" charset="0"/>
              </a:rPr>
              <a:t>التوبة</a:t>
            </a:r>
            <a:r>
              <a:rPr lang="ar-JO" sz="4800" dirty="0">
                <a:effectLst>
                  <a:glow rad="127000">
                    <a:schemeClr val="tx1"/>
                  </a:glow>
                </a:effectLst>
                <a:ea typeface="ＭＳ Ｐゴシック" charset="0"/>
              </a:rPr>
              <a:t>.</a:t>
            </a:r>
            <a:endParaRPr lang="en-US" sz="4800" dirty="0">
              <a:effectLst>
                <a:glow rad="127000">
                  <a:schemeClr val="tx1"/>
                </a:glow>
              </a:effectLst>
              <a:ea typeface="ＭＳ Ｐゴシック" charset="0"/>
            </a:endParaRPr>
          </a:p>
        </p:txBody>
      </p:sp>
      <p:pic>
        <p:nvPicPr>
          <p:cNvPr id="4" name="Picture 3"/>
          <p:cNvPicPr>
            <a:picLocks noChangeAspect="1"/>
          </p:cNvPicPr>
          <p:nvPr/>
        </p:nvPicPr>
        <p:blipFill>
          <a:blip r:embed="rId3"/>
          <a:stretch>
            <a:fillRect/>
          </a:stretch>
        </p:blipFill>
        <p:spPr>
          <a:xfrm>
            <a:off x="-8245" y="1798611"/>
            <a:ext cx="9144000" cy="5086773"/>
          </a:xfrm>
          <a:prstGeom prst="rect">
            <a:avLst/>
          </a:prstGeom>
        </p:spPr>
      </p:pic>
      <p:sp>
        <p:nvSpPr>
          <p:cNvPr id="5" name="Rectangle 2"/>
          <p:cNvSpPr txBox="1">
            <a:spLocks noChangeArrowheads="1"/>
          </p:cNvSpPr>
          <p:nvPr/>
        </p:nvSpPr>
        <p:spPr bwMode="auto">
          <a:xfrm>
            <a:off x="251520"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 1: 1- 2: 17</a:t>
            </a:r>
            <a:endParaRPr kumimoji="0" lang="fi-FI"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12469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05" y="0"/>
            <a:ext cx="4412633" cy="6858000"/>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ar-JO" sz="3200" dirty="0">
                <a:solidFill>
                  <a:srgbClr val="FFFFFF"/>
                </a:solidFill>
                <a:effectLst>
                  <a:glow rad="228600">
                    <a:schemeClr val="tx1"/>
                  </a:glow>
                </a:effectLst>
                <a:ea typeface="新細明體" charset="0"/>
              </a:rPr>
              <a:t>بداية النهر (حزقيال 47: 2)</a:t>
            </a:r>
            <a:endParaRPr lang="en-US" sz="3200" dirty="0">
              <a:effectLst>
                <a:glow rad="228600">
                  <a:schemeClr val="tx1"/>
                </a:glow>
              </a:effectLst>
              <a:ea typeface="新細明體" charset="0"/>
            </a:endParaRPr>
          </a:p>
        </p:txBody>
      </p:sp>
      <p:sp>
        <p:nvSpPr>
          <p:cNvPr id="748546" name="Text Box 6"/>
          <p:cNvSpPr txBox="1">
            <a:spLocks noChangeArrowheads="1"/>
          </p:cNvSpPr>
          <p:nvPr/>
        </p:nvSpPr>
        <p:spPr bwMode="auto">
          <a:xfrm>
            <a:off x="8244408" y="-669180"/>
            <a:ext cx="699230"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519</a:t>
            </a:r>
          </a:p>
        </p:txBody>
      </p:sp>
      <p:sp>
        <p:nvSpPr>
          <p:cNvPr id="748547" name="Title 1"/>
          <p:cNvSpPr txBox="1">
            <a:spLocks/>
          </p:cNvSpPr>
          <p:nvPr/>
        </p:nvSpPr>
        <p:spPr bwMode="auto">
          <a:xfrm>
            <a:off x="0" y="6381328"/>
            <a:ext cx="9144000" cy="47667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واين أدونيل •حجز 40-48 جولة في هيكل حزقيال  • </a:t>
            </a:r>
            <a:r>
              <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http://bible.ag/en/enezekialtranscript.htm</a:t>
            </a:r>
          </a:p>
        </p:txBody>
      </p:sp>
      <p:sp>
        <p:nvSpPr>
          <p:cNvPr id="6" name="Title 1"/>
          <p:cNvSpPr txBox="1">
            <a:spLocks/>
          </p:cNvSpPr>
          <p:nvPr/>
        </p:nvSpPr>
        <p:spPr bwMode="auto">
          <a:xfrm>
            <a:off x="4409728" y="3284984"/>
            <a:ext cx="4734272" cy="302433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يتدفق النهر خارج الجهة الجنوبية من البوابة الشرقية الخارجية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2099557"/>
      </p:ext>
    </p:extLst>
  </p:cSld>
  <p:clrMapOvr>
    <a:masterClrMapping/>
  </p:clrMapOvr>
  <p:transition spd="med">
    <p:randomBar dir="vert"/>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512" y="1451610"/>
            <a:ext cx="9144000" cy="5406390"/>
          </a:xfrm>
          <a:prstGeom prst="rect">
            <a:avLst/>
          </a:prstGeom>
        </p:spPr>
      </p:pic>
      <p:sp>
        <p:nvSpPr>
          <p:cNvPr id="79360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8264" y="1451610"/>
            <a:ext cx="4481728" cy="540691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SA"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ثم أرجعني إلى مدخل البيت وإذا بمياه تخرج من تحت عتبة البيت نحو المشرق لأن وجه البيت نحو المشرق. والمياه نازلة من تحت جانب البيت الأيمن عن جنوب المذبح.</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lvl="0">
              <a:defRPr/>
            </a:pP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 ٤٧ : ١ </a:t>
            </a:r>
          </a:p>
        </p:txBody>
      </p:sp>
      <p:sp>
        <p:nvSpPr>
          <p:cNvPr id="900098" name="Rectangle 2"/>
          <p:cNvSpPr>
            <a:spLocks noGrp="1" noChangeArrowheads="1"/>
          </p:cNvSpPr>
          <p:nvPr>
            <p:ph type="ctrTitle"/>
          </p:nvPr>
        </p:nvSpPr>
        <p:spPr>
          <a:xfrm>
            <a:off x="5292080" y="0"/>
            <a:ext cx="3851920" cy="1800199"/>
          </a:xfrm>
          <a:solidFill>
            <a:schemeClr val="tx1"/>
          </a:solidFill>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النهر من هيكل حزقيال</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47: 1-12</a:t>
            </a:r>
            <a:r>
              <a:rPr lang="en-US" sz="3600" dirty="0">
                <a:effectLst>
                  <a:glow rad="127000">
                    <a:schemeClr val="tx1"/>
                  </a:glow>
                </a:effectLst>
                <a:ea typeface="ＭＳ Ｐゴシック" charset="0"/>
              </a:rPr>
              <a:t>)</a:t>
            </a:r>
          </a:p>
        </p:txBody>
      </p:sp>
    </p:spTree>
    <p:extLst>
      <p:ext uri="{BB962C8B-B14F-4D97-AF65-F5344CB8AC3E}">
        <p14:creationId xmlns:p14="http://schemas.microsoft.com/office/powerpoint/2010/main" val="2024431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360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0"/>
            <a:ext cx="69326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360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16632"/>
            <a:ext cx="3851920" cy="1800199"/>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النهر من هيكل حزقيال</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47: 1-12</a:t>
            </a:r>
            <a:r>
              <a:rPr lang="en-US" sz="3600" dirty="0">
                <a:effectLst>
                  <a:glow rad="127000">
                    <a:schemeClr val="tx1"/>
                  </a:glow>
                </a:effectLst>
                <a:ea typeface="ＭＳ Ｐゴシック" charset="0"/>
              </a:rPr>
              <a:t>)</a:t>
            </a:r>
          </a:p>
        </p:txBody>
      </p:sp>
      <p:sp>
        <p:nvSpPr>
          <p:cNvPr id="4" name="Rectangle 2"/>
          <p:cNvSpPr txBox="1">
            <a:spLocks noChangeArrowheads="1"/>
          </p:cNvSpPr>
          <p:nvPr/>
        </p:nvSpPr>
        <p:spPr bwMode="auto">
          <a:xfrm>
            <a:off x="4283968" y="0"/>
            <a:ext cx="4752528" cy="68436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SA"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ثم أرجعني إلى مدخل البيت وإذا بمياه تخرج من تحت عتبة البيت نحو المشرق لأن وجه البيت نحو المشرق. والمياه نازلة من تحت جانب البيت الأيمن عن جنوب المذبح.</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 ٤٧ : ١ </a:t>
            </a:r>
          </a:p>
        </p:txBody>
      </p:sp>
    </p:spTree>
    <p:extLst>
      <p:ext uri="{BB962C8B-B14F-4D97-AF65-F5344CB8AC3E}">
        <p14:creationId xmlns:p14="http://schemas.microsoft.com/office/powerpoint/2010/main" val="8382878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56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0"/>
            <a:ext cx="5129213" cy="683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565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16632"/>
            <a:ext cx="3851920" cy="1800199"/>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النهر من هيكل حزقيال</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47: 1-12</a:t>
            </a:r>
            <a:r>
              <a:rPr lang="en-US" sz="3600" dirty="0">
                <a:effectLst>
                  <a:glow rad="127000">
                    <a:schemeClr val="tx1"/>
                  </a:glow>
                </a:effectLst>
                <a:ea typeface="ＭＳ Ｐゴシック" charset="0"/>
              </a:rPr>
              <a:t>)</a:t>
            </a:r>
          </a:p>
        </p:txBody>
      </p:sp>
      <p:sp>
        <p:nvSpPr>
          <p:cNvPr id="4" name="Rectangle 2"/>
          <p:cNvSpPr txBox="1">
            <a:spLocks noChangeArrowheads="1"/>
          </p:cNvSpPr>
          <p:nvPr/>
        </p:nvSpPr>
        <p:spPr bwMode="auto">
          <a:xfrm>
            <a:off x="5292082" y="0"/>
            <a:ext cx="3744414" cy="68436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ثم أرجعني إلى مدخل البيت وإذا بمياه تخرج من تحت عتبة البيت نحو المشرق لأن وجه البيت نحو المشرق. والمياه نازلة من تحت جانب البيت الأيمن عن جنوب المذبح.</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 ٤٧ : ١ </a:t>
            </a:r>
          </a:p>
        </p:txBody>
      </p:sp>
    </p:spTree>
    <p:extLst>
      <p:ext uri="{BB962C8B-B14F-4D97-AF65-F5344CB8AC3E}">
        <p14:creationId xmlns:p14="http://schemas.microsoft.com/office/powerpoint/2010/main" val="645137376"/>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ar-JO" sz="3200" dirty="0">
                <a:solidFill>
                  <a:srgbClr val="FFFFFF"/>
                </a:solidFill>
                <a:effectLst>
                  <a:glow rad="228600">
                    <a:schemeClr val="tx1"/>
                  </a:glow>
                </a:effectLst>
                <a:ea typeface="新細明體" charset="0"/>
              </a:rPr>
              <a:t>يصير النهر أعمق (47: 3-5)</a:t>
            </a:r>
            <a:endParaRPr lang="en-US" sz="3200" dirty="0">
              <a:effectLst>
                <a:glow rad="228600">
                  <a:schemeClr val="tx1"/>
                </a:glow>
              </a:effectLst>
              <a:ea typeface="新細明體"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519</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1"/>
            <a:r>
              <a:rPr lang="ar-JO" sz="1400" b="1" dirty="0">
                <a:solidFill>
                  <a:srgbClr val="FFFFFF"/>
                </a:solidFill>
                <a:latin typeface="Arial" panose="020B0604020202020204" pitchFamily="34" charset="0"/>
                <a:cs typeface="Arial" panose="020B0604020202020204" pitchFamily="34" charset="0"/>
              </a:rPr>
              <a:t>واين أدونيل •حجز 40-48 جولة في هيكل حزقيال  • </a:t>
            </a:r>
            <a:r>
              <a:rPr lang="en-US" sz="1400" b="1" dirty="0">
                <a:solidFill>
                  <a:srgbClr val="FFFFFF"/>
                </a:solidFill>
                <a:latin typeface="Arial" panose="020B0604020202020204" pitchFamily="34" charset="0"/>
                <a:cs typeface="Arial" panose="020B0604020202020204" pitchFamily="34" charset="0"/>
              </a:rPr>
              <a:t>http://bible.ag/en/enezekialtranscript.htm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800" b="1" dirty="0">
                <a:solidFill>
                  <a:srgbClr val="FFFFFF"/>
                </a:solidFill>
                <a:latin typeface="Arial" panose="020B0604020202020204" pitchFamily="34" charset="0"/>
                <a:cs typeface="Arial" panose="020B0604020202020204" pitchFamily="34" charset="0"/>
              </a:rPr>
              <a:t>النهر المتدفق شرق مجمع الهيكل يصبح أعمق وأوسع</a:t>
            </a:r>
            <a:endParaRPr lang="en-US" sz="2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634900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dirty="0">
                <a:effectLst>
                  <a:glow rad="127000">
                    <a:schemeClr val="tx1"/>
                  </a:glow>
                </a:effectLst>
                <a:ea typeface="ＭＳ Ｐゴシック" charset="0"/>
              </a:rPr>
              <a:t>The River from Ezekiel</a:t>
            </a:r>
            <a:r>
              <a:rPr lang="uk-UA" sz="3600" dirty="0">
                <a:effectLst>
                  <a:glow rad="127000">
                    <a:schemeClr val="tx1"/>
                  </a:glow>
                </a:effectLst>
                <a:ea typeface="ＭＳ Ｐゴシック" charset="0"/>
              </a:rPr>
              <a:t>'</a:t>
            </a:r>
            <a:r>
              <a:rPr lang="en-US" sz="3600" dirty="0">
                <a:effectLst>
                  <a:glow rad="127000">
                    <a:schemeClr val="tx1"/>
                  </a:glow>
                </a:effectLst>
                <a:ea typeface="ＭＳ Ｐゴシック" charset="0"/>
              </a:rPr>
              <a:t>s Temple (47:1-12)</a:t>
            </a:r>
          </a:p>
        </p:txBody>
      </p:sp>
      <p:pic>
        <p:nvPicPr>
          <p:cNvPr id="79769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769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5076056" y="1484784"/>
            <a:ext cx="3960440" cy="53588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وعند خروج الرجل نحو المشرق والخيط بيده قاس ألف ذراع وعبرني في المياه و المياه إلى الكعبين</a:t>
            </a:r>
            <a:b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 47: 3</a:t>
            </a: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507998536"/>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dirty="0">
                <a:effectLst>
                  <a:glow rad="127000">
                    <a:schemeClr val="tx1"/>
                  </a:glow>
                </a:effectLst>
                <a:ea typeface="ＭＳ Ｐゴシック" charset="0"/>
              </a:rPr>
              <a:t>The River from Ezekiel</a:t>
            </a:r>
            <a:r>
              <a:rPr lang="uk-UA" sz="3600" dirty="0">
                <a:effectLst>
                  <a:glow rad="127000">
                    <a:schemeClr val="tx1"/>
                  </a:glow>
                </a:effectLst>
                <a:ea typeface="ＭＳ Ｐゴシック" charset="0"/>
              </a:rPr>
              <a:t>'</a:t>
            </a:r>
            <a:r>
              <a:rPr lang="en-US" sz="3600" dirty="0">
                <a:effectLst>
                  <a:glow rad="127000">
                    <a:schemeClr val="tx1"/>
                  </a:glow>
                </a:effectLst>
                <a:ea typeface="ＭＳ Ｐゴシック" charset="0"/>
              </a:rPr>
              <a:t>s Temple (47:1-12)</a:t>
            </a:r>
          </a:p>
        </p:txBody>
      </p:sp>
      <p:pic>
        <p:nvPicPr>
          <p:cNvPr id="79974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12250" cy="683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9747"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507947"/>
            <a:ext cx="4139952" cy="53588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ثم قاس ألفاً وعبرني في المياه والمياه إلى الركبتين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 47: 4أ</a:t>
            </a: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86922831"/>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dirty="0">
                <a:effectLst>
                  <a:glow rad="127000">
                    <a:schemeClr val="tx1"/>
                  </a:glow>
                </a:effectLst>
                <a:ea typeface="ＭＳ Ｐゴシック" charset="0"/>
              </a:rPr>
              <a:t>The River from Ezekiel</a:t>
            </a:r>
            <a:r>
              <a:rPr lang="uk-UA" sz="3600" dirty="0">
                <a:effectLst>
                  <a:glow rad="127000">
                    <a:schemeClr val="tx1"/>
                  </a:glow>
                </a:effectLst>
                <a:ea typeface="ＭＳ Ｐゴシック" charset="0"/>
              </a:rPr>
              <a:t>'</a:t>
            </a:r>
            <a:r>
              <a:rPr lang="en-US" sz="3600" dirty="0">
                <a:effectLst>
                  <a:glow rad="127000">
                    <a:schemeClr val="tx1"/>
                  </a:glow>
                </a:effectLst>
                <a:ea typeface="ＭＳ Ｐゴシック" charset="0"/>
              </a:rPr>
              <a:t>s Temple (47:1-12)</a:t>
            </a:r>
          </a:p>
        </p:txBody>
      </p:sp>
      <p:pic>
        <p:nvPicPr>
          <p:cNvPr id="801794"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0"/>
            <a:ext cx="91440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179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4973578" y="4324379"/>
            <a:ext cx="4139952" cy="25016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ثم قاس ألفاً وعبرني والمياه إلى الحقوين</a:t>
            </a:r>
            <a:b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 47: 4ب</a:t>
            </a: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253362355"/>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dirty="0">
                <a:effectLst>
                  <a:glow rad="127000">
                    <a:schemeClr val="tx1"/>
                  </a:glow>
                </a:effectLst>
                <a:ea typeface="ＭＳ Ｐゴシック" charset="0"/>
              </a:rPr>
              <a:t>The River from Ezekiel</a:t>
            </a:r>
            <a:r>
              <a:rPr lang="uk-UA" sz="3600" dirty="0">
                <a:effectLst>
                  <a:glow rad="127000">
                    <a:schemeClr val="tx1"/>
                  </a:glow>
                </a:effectLst>
                <a:ea typeface="ＭＳ Ｐゴシック" charset="0"/>
              </a:rPr>
              <a:t>'</a:t>
            </a:r>
            <a:r>
              <a:rPr lang="en-US" sz="3600" dirty="0">
                <a:effectLst>
                  <a:glow rad="127000">
                    <a:schemeClr val="tx1"/>
                  </a:glow>
                </a:effectLst>
                <a:ea typeface="ＭＳ Ｐゴシック" charset="0"/>
              </a:rPr>
              <a:t>s Temple (47:1-12)</a:t>
            </a:r>
          </a:p>
        </p:txBody>
      </p:sp>
      <p:pic>
        <p:nvPicPr>
          <p:cNvPr id="80384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5148064" y="216025"/>
            <a:ext cx="3923928" cy="67413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ثم قاس ألفاً وإذا بنهر لم أستطع عبوره لأن المياه طمت مياه سباحة نهر لا يعبر</a:t>
            </a:r>
            <a:b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 47: 5</a:t>
            </a: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127704375"/>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46637-C155-C7E6-32FF-E2F6E5F7DDF8}"/>
              </a:ext>
            </a:extLst>
          </p:cNvPr>
          <p:cNvSpPr>
            <a:spLocks noGrp="1"/>
          </p:cNvSpPr>
          <p:nvPr>
            <p:ph type="title"/>
          </p:nvPr>
        </p:nvSpPr>
        <p:spPr>
          <a:xfrm>
            <a:off x="36512" y="44624"/>
            <a:ext cx="9070975" cy="792088"/>
          </a:xfrm>
        </p:spPr>
        <p:txBody>
          <a:bodyPr/>
          <a:lstStyle/>
          <a:p>
            <a:r>
              <a:rPr lang="ar-SA" dirty="0"/>
              <a:t>نهر الألفية</a:t>
            </a:r>
            <a:endParaRPr lang="en-US" dirty="0"/>
          </a:p>
        </p:txBody>
      </p:sp>
      <p:sp>
        <p:nvSpPr>
          <p:cNvPr id="3" name="Title 1">
            <a:extLst>
              <a:ext uri="{FF2B5EF4-FFF2-40B4-BE49-F238E27FC236}">
                <a16:creationId xmlns:a16="http://schemas.microsoft.com/office/drawing/2014/main" id="{46AEC9D1-68AA-9BE7-7397-189B5ECE31C1}"/>
              </a:ext>
            </a:extLst>
          </p:cNvPr>
          <p:cNvSpPr txBox="1">
            <a:spLocks/>
          </p:cNvSpPr>
          <p:nvPr/>
        </p:nvSpPr>
        <p:spPr bwMode="auto">
          <a:xfrm>
            <a:off x="93737" y="5013176"/>
            <a:ext cx="9070975" cy="6020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حزقيال ٤٧ : ١-١٢</a:t>
            </a:r>
          </a:p>
        </p:txBody>
      </p:sp>
      <p:pic>
        <p:nvPicPr>
          <p:cNvPr id="4" name="Picture 2" descr="The Millennial River – Ezekiel 47-48 - YouTube">
            <a:extLst>
              <a:ext uri="{FF2B5EF4-FFF2-40B4-BE49-F238E27FC236}">
                <a16:creationId xmlns:a16="http://schemas.microsoft.com/office/drawing/2014/main" id="{8C486356-081F-CCF3-0A35-55EE4A4174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87" t="8917" r="5356" b="33794"/>
          <a:stretch/>
        </p:blipFill>
        <p:spPr bwMode="auto">
          <a:xfrm>
            <a:off x="179512" y="908720"/>
            <a:ext cx="8640960" cy="314538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A84F3AD1-F137-45FF-FE6E-9E4D8CE36110}"/>
              </a:ext>
            </a:extLst>
          </p:cNvPr>
          <p:cNvSpPr txBox="1">
            <a:spLocks/>
          </p:cNvSpPr>
          <p:nvPr/>
        </p:nvSpPr>
        <p:spPr bwMode="auto">
          <a:xfrm>
            <a:off x="2051720" y="1461812"/>
            <a:ext cx="2520279" cy="23899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الهيكل الألفي</a:t>
            </a:r>
            <a:endParaRPr kumimoji="0" lang="en-US"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CB0ED2BF-2041-40BD-A527-F62C92701ADC}"/>
              </a:ext>
            </a:extLst>
          </p:cNvPr>
          <p:cNvSpPr txBox="1">
            <a:spLocks/>
          </p:cNvSpPr>
          <p:nvPr/>
        </p:nvSpPr>
        <p:spPr bwMode="auto">
          <a:xfrm>
            <a:off x="1475656" y="2134402"/>
            <a:ext cx="2520279" cy="23899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أورشليم المبنية ثانية</a:t>
            </a:r>
            <a:endParaRPr kumimoji="0" lang="en-US"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832E2203-28B2-D277-C86C-74F46E849615}"/>
              </a:ext>
            </a:extLst>
          </p:cNvPr>
          <p:cNvSpPr txBox="1">
            <a:spLocks/>
          </p:cNvSpPr>
          <p:nvPr/>
        </p:nvSpPr>
        <p:spPr bwMode="auto">
          <a:xfrm>
            <a:off x="3337600" y="2475778"/>
            <a:ext cx="1306408" cy="184106"/>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رمون</a:t>
            </a:r>
            <a:endParaRPr kumimoji="0" lang="en-US"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5C3B814A-6C90-CDC5-F2F0-30BB9182D19F}"/>
              </a:ext>
            </a:extLst>
          </p:cNvPr>
          <p:cNvSpPr txBox="1">
            <a:spLocks/>
          </p:cNvSpPr>
          <p:nvPr/>
        </p:nvSpPr>
        <p:spPr bwMode="auto">
          <a:xfrm>
            <a:off x="4427984" y="1207810"/>
            <a:ext cx="1306408" cy="184106"/>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جبع</a:t>
            </a:r>
            <a:endParaRPr kumimoji="0" lang="en-US"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1F4D8C41-DC82-9201-D424-DC2D20157107}"/>
              </a:ext>
            </a:extLst>
          </p:cNvPr>
          <p:cNvSpPr/>
          <p:nvPr/>
        </p:nvSpPr>
        <p:spPr bwMode="auto">
          <a:xfrm>
            <a:off x="6876256" y="2266615"/>
            <a:ext cx="864096" cy="652255"/>
          </a:xfrm>
          <a:prstGeom prst="ellipse">
            <a:avLst/>
          </a:prstGeom>
          <a:solidFill>
            <a:srgbClr val="718BB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97A4782A-9CFB-B085-87D2-2DA0C36BCB12}"/>
              </a:ext>
            </a:extLst>
          </p:cNvPr>
          <p:cNvSpPr/>
          <p:nvPr/>
        </p:nvSpPr>
        <p:spPr bwMode="auto">
          <a:xfrm>
            <a:off x="7934010" y="3406028"/>
            <a:ext cx="864096" cy="652255"/>
          </a:xfrm>
          <a:prstGeom prst="ellipse">
            <a:avLst/>
          </a:prstGeom>
          <a:solidFill>
            <a:srgbClr val="718BB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96F6535A-E5A6-97B2-7740-2B3A428876B5}"/>
              </a:ext>
            </a:extLst>
          </p:cNvPr>
          <p:cNvSpPr txBox="1">
            <a:spLocks/>
          </p:cNvSpPr>
          <p:nvPr/>
        </p:nvSpPr>
        <p:spPr bwMode="auto">
          <a:xfrm>
            <a:off x="6516216" y="2528998"/>
            <a:ext cx="1454129" cy="238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البحر الميت</a:t>
            </a:r>
            <a:endParaRPr kumimoji="0" lang="en-US"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10CC89C8-9595-ADE2-5150-A2D1D0E5D77F}"/>
              </a:ext>
            </a:extLst>
          </p:cNvPr>
          <p:cNvSpPr txBox="1">
            <a:spLocks/>
          </p:cNvSpPr>
          <p:nvPr/>
        </p:nvSpPr>
        <p:spPr bwMode="auto">
          <a:xfrm>
            <a:off x="7423792" y="3525285"/>
            <a:ext cx="1454129" cy="238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الأغوار</a:t>
            </a:r>
            <a:endParaRPr kumimoji="0" lang="en-US"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0605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891" y="764705"/>
            <a:ext cx="9221655" cy="60932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2. التوبة ستجلب</a:t>
            </a:r>
            <a:br>
              <a:rPr lang="ar-JO" sz="4800" dirty="0">
                <a:effectLst>
                  <a:glow rad="127000">
                    <a:schemeClr val="tx1"/>
                  </a:glow>
                </a:effectLst>
                <a:ea typeface="ＭＳ Ｐゴシック" charset="0"/>
              </a:rPr>
            </a:br>
            <a:r>
              <a:rPr lang="ar-JO" sz="4800" dirty="0">
                <a:solidFill>
                  <a:srgbClr val="FFFF00"/>
                </a:solidFill>
                <a:effectLst>
                  <a:glow rad="127000">
                    <a:schemeClr val="tx1"/>
                  </a:glow>
                </a:effectLst>
                <a:ea typeface="ＭＳ Ｐゴシック" charset="0"/>
              </a:rPr>
              <a:t>الإسترداد</a:t>
            </a:r>
            <a:r>
              <a:rPr lang="ar-JO" sz="4800" dirty="0">
                <a:effectLst>
                  <a:glow rad="127000">
                    <a:schemeClr val="tx1"/>
                  </a:glow>
                </a:effectLst>
                <a:ea typeface="ＭＳ Ｐゴシック" charset="0"/>
              </a:rPr>
              <a:t>.</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323528"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 2: 18- 3: 21</a:t>
            </a:r>
            <a:endParaRPr kumimoji="0" lang="fi-FI"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657438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46637-C155-C7E6-32FF-E2F6E5F7DDF8}"/>
              </a:ext>
            </a:extLst>
          </p:cNvPr>
          <p:cNvSpPr>
            <a:spLocks noGrp="1"/>
          </p:cNvSpPr>
          <p:nvPr>
            <p:ph type="title"/>
          </p:nvPr>
        </p:nvSpPr>
        <p:spPr>
          <a:xfrm>
            <a:off x="45212" y="44624"/>
            <a:ext cx="9070975" cy="792088"/>
          </a:xfrm>
        </p:spPr>
        <p:txBody>
          <a:bodyPr/>
          <a:lstStyle/>
          <a:p>
            <a:r>
              <a:rPr lang="ar-SA" dirty="0"/>
              <a:t>نهر الألفية</a:t>
            </a:r>
            <a:endParaRPr lang="en-US" dirty="0"/>
          </a:p>
        </p:txBody>
      </p:sp>
      <p:sp>
        <p:nvSpPr>
          <p:cNvPr id="3" name="Title 1">
            <a:extLst>
              <a:ext uri="{FF2B5EF4-FFF2-40B4-BE49-F238E27FC236}">
                <a16:creationId xmlns:a16="http://schemas.microsoft.com/office/drawing/2014/main" id="{46AEC9D1-68AA-9BE7-7397-189B5ECE31C1}"/>
              </a:ext>
            </a:extLst>
          </p:cNvPr>
          <p:cNvSpPr txBox="1">
            <a:spLocks/>
          </p:cNvSpPr>
          <p:nvPr/>
        </p:nvSpPr>
        <p:spPr bwMode="auto">
          <a:xfrm>
            <a:off x="0" y="4872769"/>
            <a:ext cx="9070976" cy="1985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4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ea typeface="ＭＳ Ｐゴシック" charset="0"/>
                <a:cs typeface="Arial" panose="020B0604020202020204" pitchFamily="34" charset="0"/>
              </a:rPr>
              <a:t>ويكون في ذلك اليوم أن مياهاً حية تخرج من أورشليم نصفها إلى البحر الشرقي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4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ea typeface="ＭＳ Ｐゴシック" charset="0"/>
                <a:cs typeface="Arial" panose="020B0604020202020204" pitchFamily="34" charset="0"/>
              </a:rPr>
              <a:t>ونصفها إلى البحر الغربي في الصيف وفي الخريف تكون</a:t>
            </a:r>
            <a:endParaRPr kumimoji="0" lang="en-US" sz="24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 name="Title 1">
            <a:extLst>
              <a:ext uri="{FF2B5EF4-FFF2-40B4-BE49-F238E27FC236}">
                <a16:creationId xmlns:a16="http://schemas.microsoft.com/office/drawing/2014/main" id="{68729C5E-FAAA-38DD-20F7-63D76128E4F9}"/>
              </a:ext>
            </a:extLst>
          </p:cNvPr>
          <p:cNvSpPr txBox="1">
            <a:spLocks/>
          </p:cNvSpPr>
          <p:nvPr/>
        </p:nvSpPr>
        <p:spPr bwMode="auto">
          <a:xfrm>
            <a:off x="31564" y="4080681"/>
            <a:ext cx="9070975" cy="79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ea typeface="ＭＳ Ｐゴシック" charset="0"/>
                <a:cs typeface="Arial" panose="020B0604020202020204" pitchFamily="34" charset="0"/>
              </a:rPr>
              <a:t>زك ١٤: ٨</a:t>
            </a:r>
            <a:endParaRPr kumimoji="0" lang="en-US" sz="44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pic>
        <p:nvPicPr>
          <p:cNvPr id="5" name="Picture 2" descr="The Millennial River – Ezekiel 47-48 - YouTube">
            <a:extLst>
              <a:ext uri="{FF2B5EF4-FFF2-40B4-BE49-F238E27FC236}">
                <a16:creationId xmlns:a16="http://schemas.microsoft.com/office/drawing/2014/main" id="{D14C438E-2595-85B8-8144-498A51F392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87" t="8917" r="5356" b="33794"/>
          <a:stretch/>
        </p:blipFill>
        <p:spPr bwMode="auto">
          <a:xfrm>
            <a:off x="179512" y="908720"/>
            <a:ext cx="8640960" cy="314538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B3A9CE3F-8082-62D6-D238-E1AD685BD24C}"/>
              </a:ext>
            </a:extLst>
          </p:cNvPr>
          <p:cNvSpPr txBox="1">
            <a:spLocks/>
          </p:cNvSpPr>
          <p:nvPr/>
        </p:nvSpPr>
        <p:spPr bwMode="auto">
          <a:xfrm>
            <a:off x="2051720" y="1461812"/>
            <a:ext cx="2520279" cy="23899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الهيكل الألفي</a:t>
            </a: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7" name="Title 1">
            <a:extLst>
              <a:ext uri="{FF2B5EF4-FFF2-40B4-BE49-F238E27FC236}">
                <a16:creationId xmlns:a16="http://schemas.microsoft.com/office/drawing/2014/main" id="{E22E7BE8-7555-CE18-945A-973A8E4DC63A}"/>
              </a:ext>
            </a:extLst>
          </p:cNvPr>
          <p:cNvSpPr txBox="1">
            <a:spLocks/>
          </p:cNvSpPr>
          <p:nvPr/>
        </p:nvSpPr>
        <p:spPr bwMode="auto">
          <a:xfrm>
            <a:off x="1475656" y="2134402"/>
            <a:ext cx="2520279" cy="23899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أورشليم المبنية ثانية</a:t>
            </a: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8" name="Title 1">
            <a:extLst>
              <a:ext uri="{FF2B5EF4-FFF2-40B4-BE49-F238E27FC236}">
                <a16:creationId xmlns:a16="http://schemas.microsoft.com/office/drawing/2014/main" id="{2AB297ED-44E5-DA6C-4F78-C1D60795E825}"/>
              </a:ext>
            </a:extLst>
          </p:cNvPr>
          <p:cNvSpPr txBox="1">
            <a:spLocks/>
          </p:cNvSpPr>
          <p:nvPr/>
        </p:nvSpPr>
        <p:spPr bwMode="auto">
          <a:xfrm>
            <a:off x="3337600" y="2475778"/>
            <a:ext cx="1306408" cy="184106"/>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رمون</a:t>
            </a:r>
            <a:endParaRPr kumimoji="0" lang="en-US" sz="1800" b="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9" name="Title 1">
            <a:extLst>
              <a:ext uri="{FF2B5EF4-FFF2-40B4-BE49-F238E27FC236}">
                <a16:creationId xmlns:a16="http://schemas.microsoft.com/office/drawing/2014/main" id="{E8810E03-9EB5-6CB2-B25A-E4305984952C}"/>
              </a:ext>
            </a:extLst>
          </p:cNvPr>
          <p:cNvSpPr txBox="1">
            <a:spLocks/>
          </p:cNvSpPr>
          <p:nvPr/>
        </p:nvSpPr>
        <p:spPr bwMode="auto">
          <a:xfrm>
            <a:off x="4427984" y="1207810"/>
            <a:ext cx="1306408" cy="184106"/>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جبع</a:t>
            </a:r>
            <a:endParaRPr kumimoji="0" lang="en-US" sz="1800" b="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10" name="Oval 9">
            <a:extLst>
              <a:ext uri="{FF2B5EF4-FFF2-40B4-BE49-F238E27FC236}">
                <a16:creationId xmlns:a16="http://schemas.microsoft.com/office/drawing/2014/main" id="{5CB6CA87-65FD-CAD4-5F2A-98AD9803FBAC}"/>
              </a:ext>
            </a:extLst>
          </p:cNvPr>
          <p:cNvSpPr/>
          <p:nvPr/>
        </p:nvSpPr>
        <p:spPr bwMode="auto">
          <a:xfrm>
            <a:off x="6876256" y="2266615"/>
            <a:ext cx="864096" cy="648072"/>
          </a:xfrm>
          <a:prstGeom prst="ellipse">
            <a:avLst/>
          </a:prstGeom>
          <a:solidFill>
            <a:srgbClr val="718BB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Oval 10">
            <a:extLst>
              <a:ext uri="{FF2B5EF4-FFF2-40B4-BE49-F238E27FC236}">
                <a16:creationId xmlns:a16="http://schemas.microsoft.com/office/drawing/2014/main" id="{4C3898FD-6FF0-B461-D4DF-19786A45167F}"/>
              </a:ext>
            </a:extLst>
          </p:cNvPr>
          <p:cNvSpPr/>
          <p:nvPr/>
        </p:nvSpPr>
        <p:spPr bwMode="auto">
          <a:xfrm>
            <a:off x="7934010" y="3406028"/>
            <a:ext cx="864096" cy="648072"/>
          </a:xfrm>
          <a:prstGeom prst="ellipse">
            <a:avLst/>
          </a:prstGeom>
          <a:solidFill>
            <a:srgbClr val="718BB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2" name="Title 1">
            <a:extLst>
              <a:ext uri="{FF2B5EF4-FFF2-40B4-BE49-F238E27FC236}">
                <a16:creationId xmlns:a16="http://schemas.microsoft.com/office/drawing/2014/main" id="{9AA934BE-D51B-0A81-9B18-ABC0C1A708DF}"/>
              </a:ext>
            </a:extLst>
          </p:cNvPr>
          <p:cNvSpPr txBox="1">
            <a:spLocks/>
          </p:cNvSpPr>
          <p:nvPr/>
        </p:nvSpPr>
        <p:spPr bwMode="auto">
          <a:xfrm>
            <a:off x="6516216" y="2528998"/>
            <a:ext cx="1454129" cy="238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البحر الميت</a:t>
            </a: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13" name="Title 1">
            <a:extLst>
              <a:ext uri="{FF2B5EF4-FFF2-40B4-BE49-F238E27FC236}">
                <a16:creationId xmlns:a16="http://schemas.microsoft.com/office/drawing/2014/main" id="{D36E6FAE-83E7-2D7B-397D-5DAED72E65E1}"/>
              </a:ext>
            </a:extLst>
          </p:cNvPr>
          <p:cNvSpPr txBox="1">
            <a:spLocks/>
          </p:cNvSpPr>
          <p:nvPr/>
        </p:nvSpPr>
        <p:spPr bwMode="auto">
          <a:xfrm>
            <a:off x="7423792" y="3525285"/>
            <a:ext cx="1454129" cy="238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الأغوار</a:t>
            </a: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195354650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1">
                <a:lumMod val="5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46637-C155-C7E6-32FF-E2F6E5F7DDF8}"/>
              </a:ext>
            </a:extLst>
          </p:cNvPr>
          <p:cNvSpPr>
            <a:spLocks noGrp="1"/>
          </p:cNvSpPr>
          <p:nvPr>
            <p:ph type="title"/>
          </p:nvPr>
        </p:nvSpPr>
        <p:spPr>
          <a:xfrm>
            <a:off x="45212" y="0"/>
            <a:ext cx="9070975" cy="792088"/>
          </a:xfrm>
        </p:spPr>
        <p:txBody>
          <a:bodyPr/>
          <a:lstStyle/>
          <a:p>
            <a:r>
              <a:rPr lang="ar-SA" dirty="0"/>
              <a:t>نهر الألفية</a:t>
            </a:r>
            <a:endParaRPr lang="en-US" dirty="0"/>
          </a:p>
        </p:txBody>
      </p:sp>
      <p:sp>
        <p:nvSpPr>
          <p:cNvPr id="3" name="Title 1">
            <a:extLst>
              <a:ext uri="{FF2B5EF4-FFF2-40B4-BE49-F238E27FC236}">
                <a16:creationId xmlns:a16="http://schemas.microsoft.com/office/drawing/2014/main" id="{46AEC9D1-68AA-9BE7-7397-189B5ECE31C1}"/>
              </a:ext>
            </a:extLst>
          </p:cNvPr>
          <p:cNvSpPr txBox="1">
            <a:spLocks/>
          </p:cNvSpPr>
          <p:nvPr/>
        </p:nvSpPr>
        <p:spPr bwMode="auto">
          <a:xfrm>
            <a:off x="35496" y="4872769"/>
            <a:ext cx="8985201" cy="1985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ويكون في ذلك اليوم أن الجبال تقطر عصيراً والتلال تفيض لبناً وجميع ينابيع يهوذا تفيض ماء ومن بيت الرب يخرج ينبوع ويسقي وادي السنط</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Title 1">
            <a:extLst>
              <a:ext uri="{FF2B5EF4-FFF2-40B4-BE49-F238E27FC236}">
                <a16:creationId xmlns:a16="http://schemas.microsoft.com/office/drawing/2014/main" id="{68729C5E-FAAA-38DD-20F7-63D76128E4F9}"/>
              </a:ext>
            </a:extLst>
          </p:cNvPr>
          <p:cNvSpPr txBox="1">
            <a:spLocks/>
          </p:cNvSpPr>
          <p:nvPr/>
        </p:nvSpPr>
        <p:spPr bwMode="auto">
          <a:xfrm>
            <a:off x="31564" y="4080681"/>
            <a:ext cx="9070975" cy="79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 3: 18</a:t>
            </a:r>
            <a:endParaRPr kumimoji="0" lang="en-US" sz="4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6" name="Picture 2" descr="The Millennial River – Ezekiel 47-48 - YouTube">
            <a:extLst>
              <a:ext uri="{FF2B5EF4-FFF2-40B4-BE49-F238E27FC236}">
                <a16:creationId xmlns:a16="http://schemas.microsoft.com/office/drawing/2014/main" id="{D39AAA37-B94F-B035-47BD-C975FEF325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87" t="8917" r="5356" b="33794"/>
          <a:stretch/>
        </p:blipFill>
        <p:spPr bwMode="auto">
          <a:xfrm>
            <a:off x="179512" y="908720"/>
            <a:ext cx="8640960" cy="314538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E339AE96-21C8-0317-B745-2378CD30966D}"/>
              </a:ext>
            </a:extLst>
          </p:cNvPr>
          <p:cNvSpPr txBox="1">
            <a:spLocks/>
          </p:cNvSpPr>
          <p:nvPr/>
        </p:nvSpPr>
        <p:spPr bwMode="auto">
          <a:xfrm>
            <a:off x="2051720" y="1461812"/>
            <a:ext cx="2520279" cy="23899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الهيكل الألفي</a:t>
            </a:r>
            <a:endParaRPr kumimoji="0" lang="en-US"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0ABFFC7D-ACAC-28D1-2B3B-22761593CECD}"/>
              </a:ext>
            </a:extLst>
          </p:cNvPr>
          <p:cNvSpPr txBox="1">
            <a:spLocks/>
          </p:cNvSpPr>
          <p:nvPr/>
        </p:nvSpPr>
        <p:spPr bwMode="auto">
          <a:xfrm>
            <a:off x="1475656" y="2134402"/>
            <a:ext cx="2520279" cy="23899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أورشليم المبنية ثانية</a:t>
            </a:r>
            <a:endParaRPr kumimoji="0" lang="en-US"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D619500E-3D2A-AE2C-1B13-27FC5C7B12E9}"/>
              </a:ext>
            </a:extLst>
          </p:cNvPr>
          <p:cNvSpPr txBox="1">
            <a:spLocks/>
          </p:cNvSpPr>
          <p:nvPr/>
        </p:nvSpPr>
        <p:spPr bwMode="auto">
          <a:xfrm>
            <a:off x="3337600" y="2475778"/>
            <a:ext cx="1306408" cy="184106"/>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رمون</a:t>
            </a:r>
            <a:endParaRPr kumimoji="0" lang="en-US"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F962750C-BF34-E3FA-0A12-9AB8FE3AE9D1}"/>
              </a:ext>
            </a:extLst>
          </p:cNvPr>
          <p:cNvSpPr txBox="1">
            <a:spLocks/>
          </p:cNvSpPr>
          <p:nvPr/>
        </p:nvSpPr>
        <p:spPr bwMode="auto">
          <a:xfrm>
            <a:off x="4427984" y="1207810"/>
            <a:ext cx="1306408" cy="184106"/>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جبع</a:t>
            </a:r>
            <a:endParaRPr kumimoji="0" lang="en-US"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A7C0B77C-CFF4-7D04-D2AF-0DB6ACCE7DDC}"/>
              </a:ext>
            </a:extLst>
          </p:cNvPr>
          <p:cNvSpPr/>
          <p:nvPr/>
        </p:nvSpPr>
        <p:spPr bwMode="auto">
          <a:xfrm>
            <a:off x="6876256" y="2266615"/>
            <a:ext cx="864096" cy="652255"/>
          </a:xfrm>
          <a:prstGeom prst="ellipse">
            <a:avLst/>
          </a:prstGeom>
          <a:solidFill>
            <a:srgbClr val="718BB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5EE675B6-6EE8-E280-4F72-26AD8008F740}"/>
              </a:ext>
            </a:extLst>
          </p:cNvPr>
          <p:cNvSpPr/>
          <p:nvPr/>
        </p:nvSpPr>
        <p:spPr bwMode="auto">
          <a:xfrm>
            <a:off x="7934010" y="3406028"/>
            <a:ext cx="864096" cy="652255"/>
          </a:xfrm>
          <a:prstGeom prst="ellipse">
            <a:avLst/>
          </a:prstGeom>
          <a:solidFill>
            <a:srgbClr val="718BB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C49BE39B-B1FC-15A9-EA0F-F92FB9AD92C7}"/>
              </a:ext>
            </a:extLst>
          </p:cNvPr>
          <p:cNvSpPr txBox="1">
            <a:spLocks/>
          </p:cNvSpPr>
          <p:nvPr/>
        </p:nvSpPr>
        <p:spPr bwMode="auto">
          <a:xfrm>
            <a:off x="6516216" y="2528998"/>
            <a:ext cx="1454129" cy="238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البحر الميت</a:t>
            </a:r>
            <a:endParaRPr kumimoji="0" lang="en-US"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D8B525BF-4A3E-F410-7AEF-D518041F8C0E}"/>
              </a:ext>
            </a:extLst>
          </p:cNvPr>
          <p:cNvSpPr txBox="1">
            <a:spLocks/>
          </p:cNvSpPr>
          <p:nvPr/>
        </p:nvSpPr>
        <p:spPr bwMode="auto">
          <a:xfrm>
            <a:off x="7423792" y="3525285"/>
            <a:ext cx="1454129" cy="238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الأغوار</a:t>
            </a:r>
            <a:endParaRPr kumimoji="0" lang="en-US"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777755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7937" name="Picture 2" descr="vineyard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0638"/>
            <a:ext cx="9144000" cy="6837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2451" name="Rectangle 3"/>
          <p:cNvSpPr>
            <a:spLocks noGrp="1" noRot="1" noChangeArrowheads="1"/>
          </p:cNvSpPr>
          <p:nvPr>
            <p:ph type="title"/>
          </p:nvPr>
        </p:nvSpPr>
        <p:spPr>
          <a:xfrm>
            <a:off x="609600" y="5791200"/>
            <a:ext cx="8229600" cy="808038"/>
          </a:xfrm>
          <a:gradFill rotWithShape="1">
            <a:gsLst>
              <a:gs pos="0">
                <a:schemeClr val="accent1"/>
              </a:gs>
              <a:gs pos="50000">
                <a:schemeClr val="accent1">
                  <a:gamma/>
                  <a:shade val="46275"/>
                  <a:invGamma/>
                </a:schemeClr>
              </a:gs>
              <a:gs pos="100000">
                <a:schemeClr val="accent1"/>
              </a:gs>
            </a:gsLst>
            <a:lin ang="5400000" scaled="1"/>
          </a:gradFill>
        </p:spPr>
        <p:txBody>
          <a:bodyPr/>
          <a:lstStyle/>
          <a:p>
            <a:pPr eaLnBrk="1" hangingPunct="1">
              <a:defRPr/>
            </a:pPr>
            <a:r>
              <a:rPr lang="ar-SA" sz="4000" dirty="0">
                <a:latin typeface="Arial" panose="020B0604020202020204" pitchFamily="34" charset="0"/>
                <a:ea typeface="ＭＳ Ｐゴシック" charset="0"/>
                <a:cs typeface="Arial" panose="020B0604020202020204" pitchFamily="34" charset="0"/>
              </a:rPr>
              <a:t>المحاصيل من واحة المياه العذبة</a:t>
            </a:r>
            <a:endParaRPr lang="en-US" dirty="0">
              <a:latin typeface="Arial" panose="020B0604020202020204" pitchFamily="34" charset="0"/>
              <a:ea typeface="ＭＳ Ｐゴシック" charset="0"/>
              <a:cs typeface="Arial" panose="020B0604020202020204" pitchFamily="34" charset="0"/>
            </a:endParaRPr>
          </a:p>
        </p:txBody>
      </p:sp>
      <p:sp>
        <p:nvSpPr>
          <p:cNvPr id="232453" name="Text Box 5"/>
          <p:cNvSpPr txBox="1">
            <a:spLocks noChangeArrowheads="1"/>
          </p:cNvSpPr>
          <p:nvPr/>
        </p:nvSpPr>
        <p:spPr bwMode="auto">
          <a:xfrm>
            <a:off x="8299450" y="0"/>
            <a:ext cx="838200" cy="461963"/>
          </a:xfrm>
          <a:prstGeom prst="rect">
            <a:avLst/>
          </a:prstGeom>
          <a:solidFill>
            <a:srgbClr val="000000"/>
          </a:solidFill>
          <a:ln w="9525">
            <a:noFill/>
            <a:miter lim="800000"/>
            <a:headEnd/>
            <a:tailEnd/>
          </a:ln>
          <a:effectLst>
            <a:outerShdw blurRad="63500" dist="35921" dir="2700000" algn="ctr" rotWithShape="0">
              <a:srgbClr val="000000">
                <a:alpha val="50000"/>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5E5FF"/>
                </a:solidFill>
                <a:effectLst/>
                <a:uLnTx/>
                <a:uFillTx/>
                <a:latin typeface="Arial" panose="020B0604020202020204" pitchFamily="34" charset="0"/>
                <a:ea typeface="ＭＳ Ｐゴシック" charset="0"/>
                <a:cs typeface="Arial" panose="020B0604020202020204" pitchFamily="34" charset="0"/>
              </a:rPr>
              <a:t>550</a:t>
            </a:r>
            <a:endParaRPr kumimoji="0" lang="en-US" sz="2800" b="1" u="none" strike="noStrike" kern="1200" cap="none" spc="0" normalizeH="0" baseline="0" noProof="0" dirty="0">
              <a:ln>
                <a:noFill/>
              </a:ln>
              <a:solidFill>
                <a:srgbClr val="E5E5FF"/>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 Box 5"/>
          <p:cNvSpPr txBox="1">
            <a:spLocks noChangeArrowheads="1"/>
          </p:cNvSpPr>
          <p:nvPr/>
        </p:nvSpPr>
        <p:spPr bwMode="auto">
          <a:xfrm>
            <a:off x="2411760" y="457200"/>
            <a:ext cx="3744416" cy="646331"/>
          </a:xfrm>
          <a:prstGeom prst="rect">
            <a:avLst/>
          </a:prstGeom>
          <a:solidFill>
            <a:srgbClr val="000000"/>
          </a:solidFill>
          <a:ln w="9525">
            <a:noFill/>
            <a:miter lim="800000"/>
            <a:headEnd/>
            <a:tailEnd/>
          </a:ln>
          <a:effectLst>
            <a:outerShdw blurRad="63500" dist="35921" dir="2700000" algn="ctr" rotWithShape="0">
              <a:srgbClr val="000000">
                <a:alpha val="50000"/>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E5E5FF"/>
                </a:solidFill>
                <a:effectLst/>
                <a:uLnTx/>
                <a:uFillTx/>
                <a:latin typeface="Arial" panose="020B0604020202020204" pitchFamily="34" charset="0"/>
                <a:ea typeface="ＭＳ Ｐゴシック" charset="0"/>
                <a:cs typeface="Arial" panose="020B0604020202020204" pitchFamily="34" charset="0"/>
              </a:rPr>
              <a:t>حزقيال ٤٧ : ١٠</a:t>
            </a:r>
          </a:p>
        </p:txBody>
      </p:sp>
    </p:spTree>
    <p:extLst>
      <p:ext uri="{BB962C8B-B14F-4D97-AF65-F5344CB8AC3E}">
        <p14:creationId xmlns:p14="http://schemas.microsoft.com/office/powerpoint/2010/main" val="36999452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32451"/>
                                        </p:tgtEl>
                                        <p:attrNameLst>
                                          <p:attrName>style.visibility</p:attrName>
                                        </p:attrNameLst>
                                      </p:cBhvr>
                                      <p:to>
                                        <p:strVal val="visible"/>
                                      </p:to>
                                    </p:set>
                                    <p:animEffect transition="in" filter="checkerboard(across)">
                                      <p:cBhvr>
                                        <p:cTn id="7" dur="500"/>
                                        <p:tgtEl>
                                          <p:spTgt spid="232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1"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9997"/>
            <a:ext cx="9144001" cy="6867998"/>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sp>
        <p:nvSpPr>
          <p:cNvPr id="1555533" name="Text Box 77"/>
          <p:cNvSpPr txBox="1">
            <a:spLocks noChangeArrowheads="1"/>
          </p:cNvSpPr>
          <p:nvPr/>
        </p:nvSpPr>
        <p:spPr bwMode="auto">
          <a:xfrm>
            <a:off x="1475656" y="1340768"/>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مصر</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5292080" y="4304161"/>
            <a:ext cx="3744416" cy="2553839"/>
          </a:xfrm>
          <a:effectLst/>
        </p:spPr>
        <p:txBody>
          <a:bodyPr/>
          <a:lstStyle/>
          <a:p>
            <a:pPr algn="ctr"/>
            <a:r>
              <a:rPr lang="ar-JO" sz="48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جيران</a:t>
            </a:r>
            <a:br>
              <a:rPr lang="ar-JO" sz="48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br>
            <a:r>
              <a:rPr lang="ar-JO" sz="48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إسرائيل</a:t>
            </a:r>
            <a:endParaRPr lang="en-US" sz="48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14" name="Text Box 76"/>
          <p:cNvSpPr txBox="1">
            <a:spLocks noChangeArrowheads="1"/>
          </p:cNvSpPr>
          <p:nvPr/>
        </p:nvSpPr>
        <p:spPr bwMode="auto">
          <a:xfrm>
            <a:off x="4932040" y="188640"/>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إسرائيل</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5" name="Rectangle 2"/>
          <p:cNvSpPr txBox="1">
            <a:spLocks noChangeArrowheads="1"/>
          </p:cNvSpPr>
          <p:nvPr/>
        </p:nvSpPr>
        <p:spPr bwMode="auto">
          <a:xfrm>
            <a:off x="-89909" y="2082917"/>
            <a:ext cx="3989700" cy="424020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مصر تصير خراباً وأدوم تصير قفراً خرباً من أجل ظلمهم لبني يهوذا الذين سفكوا دماً بريئاً في أرضهم</a:t>
            </a:r>
            <a:b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 3: 19</a:t>
            </a:r>
            <a: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7" name="Text Box 77"/>
          <p:cNvSpPr txBox="1">
            <a:spLocks noChangeArrowheads="1"/>
          </p:cNvSpPr>
          <p:nvPr/>
        </p:nvSpPr>
        <p:spPr bwMode="auto">
          <a:xfrm>
            <a:off x="5796136" y="1988840"/>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أدوم</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6100694"/>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55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533" grpId="0"/>
      <p:bldP spid="14" grpId="0"/>
      <p:bldP spid="7"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20 ولكن يهوذا تسكن إلى الأبد وأورشليم إلى دور فدور   21 وأبرئ دمهم الذي لم أبرئه والرب يسكن في صهيون</a:t>
            </a:r>
            <a:br>
              <a:rPr lang="ar-JO" sz="3600" dirty="0">
                <a:effectLst>
                  <a:glow rad="127000">
                    <a:schemeClr val="tx1"/>
                  </a:glow>
                </a:effectLst>
                <a:ea typeface="ＭＳ Ｐゴシック" charset="0"/>
              </a:rPr>
            </a:br>
            <a:r>
              <a:rPr lang="en-US" sz="3600" dirty="0">
                <a:effectLst>
                  <a:glow rad="127000">
                    <a:schemeClr val="tx1"/>
                  </a:glow>
                </a:effectLst>
                <a:ea typeface="ＭＳ Ｐゴシック" charset="0"/>
              </a:rPr>
              <a:t> (</a:t>
            </a:r>
            <a:r>
              <a:rPr lang="ar-JO" sz="3600" dirty="0">
                <a:effectLst>
                  <a:glow rad="127000">
                    <a:schemeClr val="tx1"/>
                  </a:glow>
                </a:effectLst>
                <a:ea typeface="ＭＳ Ｐゴシック" charset="0"/>
              </a:rPr>
              <a:t>يوئيل 3: 20-21</a:t>
            </a:r>
            <a:r>
              <a:rPr lang="en-US" sz="3600" dirty="0">
                <a:effectLst>
                  <a:glow rad="127000">
                    <a:schemeClr val="tx1"/>
                  </a:glow>
                </a:effectLst>
                <a:ea typeface="ＭＳ Ｐゴシック" charset="0"/>
              </a:rPr>
              <a:t>)</a:t>
            </a:r>
          </a:p>
        </p:txBody>
      </p:sp>
      <p:pic>
        <p:nvPicPr>
          <p:cNvPr id="2" name="Picture 1"/>
          <p:cNvPicPr>
            <a:picLocks noChangeAspect="1"/>
          </p:cNvPicPr>
          <p:nvPr/>
        </p:nvPicPr>
        <p:blipFill>
          <a:blip r:embed="rId3"/>
          <a:stretch>
            <a:fillRect/>
          </a:stretch>
        </p:blipFill>
        <p:spPr>
          <a:xfrm>
            <a:off x="899592" y="2753061"/>
            <a:ext cx="7267340" cy="4078609"/>
          </a:xfrm>
          <a:prstGeom prst="rect">
            <a:avLst/>
          </a:prstGeom>
        </p:spPr>
      </p:pic>
    </p:spTree>
    <p:extLst>
      <p:ext uri="{BB962C8B-B14F-4D97-AF65-F5344CB8AC3E}">
        <p14:creationId xmlns:p14="http://schemas.microsoft.com/office/powerpoint/2010/main" val="869970192"/>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1193541"/>
          </a:xfrm>
          <a:solidFill>
            <a:srgbClr val="000000"/>
          </a:solidFill>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ثقتك في الرب وحده سوف تأتي ببركاته</a:t>
            </a:r>
            <a:r>
              <a:rPr lang="en-US" dirty="0">
                <a:effectLst>
                  <a:glow rad="127000">
                    <a:schemeClr val="tx1"/>
                  </a:glow>
                </a:effectLst>
                <a:ea typeface="ＭＳ Ｐゴシック" charset="0"/>
              </a:rPr>
              <a:t> </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05" y="1223010"/>
            <a:ext cx="9144000" cy="5634990"/>
          </a:xfrm>
          <a:prstGeom prst="rect">
            <a:avLst/>
          </a:prstGeom>
        </p:spPr>
      </p:pic>
    </p:spTree>
    <p:extLst>
      <p:ext uri="{BB962C8B-B14F-4D97-AF65-F5344CB8AC3E}">
        <p14:creationId xmlns:p14="http://schemas.microsoft.com/office/powerpoint/2010/main" val="4135620401"/>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1008112"/>
          </a:xfrm>
          <a:solidFill>
            <a:schemeClr val="tx1"/>
          </a:solidFill>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استرداد الله للولايات المتحدة الأمريكية</a:t>
            </a:r>
            <a:endParaRPr lang="en-US" sz="4800" dirty="0">
              <a:effectLst>
                <a:glow rad="127000">
                  <a:schemeClr val="tx1"/>
                </a:glow>
              </a:effectLst>
              <a:ea typeface="ＭＳ Ｐゴシック" charset="0"/>
            </a:endParaRPr>
          </a:p>
        </p:txBody>
      </p:sp>
      <p:pic>
        <p:nvPicPr>
          <p:cNvPr id="4" name="Picture 3"/>
          <p:cNvPicPr>
            <a:picLocks noChangeAspect="1"/>
          </p:cNvPicPr>
          <p:nvPr/>
        </p:nvPicPr>
        <p:blipFill>
          <a:blip r:embed="rId3"/>
          <a:stretch>
            <a:fillRect/>
          </a:stretch>
        </p:blipFill>
        <p:spPr>
          <a:xfrm>
            <a:off x="251519" y="980728"/>
            <a:ext cx="8570809" cy="4824536"/>
          </a:xfrm>
          <a:prstGeom prst="rect">
            <a:avLst/>
          </a:prstGeom>
        </p:spPr>
      </p:pic>
    </p:spTree>
    <p:extLst>
      <p:ext uri="{BB962C8B-B14F-4D97-AF65-F5344CB8AC3E}">
        <p14:creationId xmlns:p14="http://schemas.microsoft.com/office/powerpoint/2010/main" val="322865813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532" y="0"/>
            <a:ext cx="9128582" cy="616530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6199673"/>
            <a:ext cx="9144000" cy="829727"/>
          </a:xfrm>
          <a:effectLst>
            <a:outerShdw blurRad="63500" dist="35921" dir="2700000" algn="ctr" rotWithShape="0">
              <a:schemeClr val="tx2">
                <a:alpha val="74998"/>
              </a:schemeClr>
            </a:outerShdw>
          </a:effectLst>
        </p:spPr>
        <p:txBody>
          <a:bodyPr anchor="t"/>
          <a:lstStyle/>
          <a:p>
            <a:pPr>
              <a:defRPr/>
            </a:pPr>
            <a:r>
              <a:rPr lang="ar-JO" sz="2800" dirty="0">
                <a:effectLst>
                  <a:glow rad="127000">
                    <a:schemeClr val="tx1"/>
                  </a:glow>
                </a:effectLst>
                <a:ea typeface="ＭＳ Ｐゴシック" charset="0"/>
              </a:rPr>
              <a:t>مقاطعات الولايات المتحدة : الأحمر محافظون + الأزرق متحررون</a:t>
            </a:r>
            <a:endParaRPr lang="en-US" sz="2800" dirty="0">
              <a:effectLst>
                <a:glow rad="127000">
                  <a:schemeClr val="tx1"/>
                </a:glow>
              </a:effectLst>
              <a:ea typeface="ＭＳ Ｐゴシック" charset="0"/>
            </a:endParaRPr>
          </a:p>
        </p:txBody>
      </p:sp>
    </p:spTree>
    <p:extLst>
      <p:ext uri="{BB962C8B-B14F-4D97-AF65-F5344CB8AC3E}">
        <p14:creationId xmlns:p14="http://schemas.microsoft.com/office/powerpoint/2010/main" val="4281830326"/>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647178" cy="688383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3419872" cy="2947168"/>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نيل</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غورسيتش</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2441955781"/>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ffectLst>
                  <a:outerShdw blurRad="38100" dist="38100" dir="2700000" algn="tl">
                    <a:srgbClr val="000000"/>
                  </a:outerShdw>
                </a:effectLst>
                <a:ea typeface="ＭＳ Ｐゴシック" charset="0"/>
                <a:cs typeface="Arial" panose="020B0604020202020204" pitchFamily="34" charset="0"/>
              </a:rPr>
              <a:t>رؤيتنا</a:t>
            </a:r>
            <a:endParaRPr lang="en-US" dirty="0">
              <a:ea typeface="ＭＳ Ｐゴシック" charset="0"/>
              <a:cs typeface="Arial" panose="020B0604020202020204" pitchFamily="34"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الأمم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الكنيسة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6887344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268760"/>
            <a:ext cx="9121013" cy="5589240"/>
          </a:xfrm>
          <a:prstGeom prst="rect">
            <a:avLst/>
          </a:prstGeom>
        </p:spPr>
      </p:pic>
      <p:sp>
        <p:nvSpPr>
          <p:cNvPr id="900098" name="Rectangle 2"/>
          <p:cNvSpPr>
            <a:spLocks noGrp="1" noChangeArrowheads="1"/>
          </p:cNvSpPr>
          <p:nvPr>
            <p:ph type="ctrTitle"/>
          </p:nvPr>
        </p:nvSpPr>
        <p:spPr>
          <a:xfrm>
            <a:off x="360040" y="116632"/>
            <a:ext cx="8604448" cy="936104"/>
          </a:xfrm>
          <a:ln>
            <a:solidFill>
              <a:schemeClr val="bg1"/>
            </a:solidFill>
          </a:ln>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10311" y="5157192"/>
            <a:ext cx="9144000" cy="16561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دع التأديب يجلب التوبة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والتوبة تجلب الإسترداد.</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6" name="Group 5"/>
          <p:cNvGrpSpPr/>
          <p:nvPr/>
        </p:nvGrpSpPr>
        <p:grpSpPr>
          <a:xfrm>
            <a:off x="107504" y="1268760"/>
            <a:ext cx="3096344" cy="2412248"/>
            <a:chOff x="107504" y="1268760"/>
            <a:chExt cx="3096344" cy="2412248"/>
          </a:xfrm>
        </p:grpSpPr>
        <p:sp>
          <p:nvSpPr>
            <p:cNvPr id="5" name="Right Arrow Callout 4"/>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7"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التأديب</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 name="Group 8"/>
          <p:cNvGrpSpPr/>
          <p:nvPr/>
        </p:nvGrpSpPr>
        <p:grpSpPr>
          <a:xfrm>
            <a:off x="3081418" y="1268760"/>
            <a:ext cx="3096344" cy="2412248"/>
            <a:chOff x="107504" y="1268760"/>
            <a:chExt cx="3096344" cy="2412248"/>
          </a:xfrm>
        </p:grpSpPr>
        <p:sp>
          <p:nvSpPr>
            <p:cNvPr id="10" name="Right Arrow Callout 9"/>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11"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التوبة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2" name="Group 11"/>
          <p:cNvGrpSpPr/>
          <p:nvPr/>
        </p:nvGrpSpPr>
        <p:grpSpPr>
          <a:xfrm>
            <a:off x="6055332" y="1268760"/>
            <a:ext cx="3096344" cy="2412248"/>
            <a:chOff x="107504" y="1268760"/>
            <a:chExt cx="3096344" cy="2412248"/>
          </a:xfrm>
        </p:grpSpPr>
        <p:sp>
          <p:nvSpPr>
            <p:cNvPr id="13" name="Right Arrow Callout 12"/>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14"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الإسترداد</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5" name="Rectangle 2"/>
          <p:cNvSpPr txBox="1">
            <a:spLocks noChangeArrowheads="1"/>
          </p:cNvSpPr>
          <p:nvPr/>
        </p:nvSpPr>
        <p:spPr bwMode="auto">
          <a:xfrm>
            <a:off x="5796136" y="116632"/>
            <a:ext cx="3174598"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1869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ماذا يجب أن نفعل عندما</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نكون </a:t>
            </a:r>
            <a:r>
              <a:rPr lang="ar-JO" sz="5400" dirty="0">
                <a:solidFill>
                  <a:srgbClr val="FFFF00"/>
                </a:solidFill>
                <a:effectLst>
                  <a:glow rad="127000">
                    <a:schemeClr val="tx1"/>
                  </a:glow>
                </a:effectLst>
                <a:ea typeface="ＭＳ Ｐゴシック" charset="0"/>
              </a:rPr>
              <a:t>متأدبين</a:t>
            </a:r>
            <a:r>
              <a:rPr lang="ar-JO" sz="5400" dirty="0">
                <a:effectLst>
                  <a:glow rad="127000">
                    <a:schemeClr val="tx1"/>
                  </a:glow>
                </a:effectLst>
                <a:ea typeface="ＭＳ Ｐゴシック" charset="0"/>
              </a:rPr>
              <a:t>؟</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115616" y="2351923"/>
            <a:ext cx="6848420" cy="4533461"/>
          </a:xfrm>
          <a:prstGeom prst="rect">
            <a:avLst/>
          </a:prstGeom>
        </p:spPr>
      </p:pic>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6139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268760"/>
            <a:ext cx="9121013" cy="5589240"/>
          </a:xfrm>
          <a:prstGeom prst="rect">
            <a:avLst/>
          </a:prstGeom>
        </p:spPr>
      </p:pic>
      <p:sp>
        <p:nvSpPr>
          <p:cNvPr id="900098" name="Rectangle 2"/>
          <p:cNvSpPr>
            <a:spLocks noGrp="1" noChangeArrowheads="1"/>
          </p:cNvSpPr>
          <p:nvPr>
            <p:ph type="ctrTitle"/>
          </p:nvPr>
        </p:nvSpPr>
        <p:spPr>
          <a:xfrm>
            <a:off x="173266" y="116632"/>
            <a:ext cx="8791222" cy="936104"/>
          </a:xfrm>
          <a:ln>
            <a:solidFill>
              <a:schemeClr val="bg1"/>
            </a:solidFill>
          </a:ln>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10311" y="5157192"/>
            <a:ext cx="9144000" cy="16561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دع التأديب يجلب التوبة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والتوبة تجلب الإسترداد.</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6" name="Group 5"/>
          <p:cNvGrpSpPr/>
          <p:nvPr/>
        </p:nvGrpSpPr>
        <p:grpSpPr>
          <a:xfrm>
            <a:off x="107504" y="1268760"/>
            <a:ext cx="3096344" cy="2412248"/>
            <a:chOff x="107504" y="1268760"/>
            <a:chExt cx="3096344" cy="2412248"/>
          </a:xfrm>
        </p:grpSpPr>
        <p:sp>
          <p:nvSpPr>
            <p:cNvPr id="5" name="Right Arrow Callout 4"/>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7"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التأديب</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 name="Group 8"/>
          <p:cNvGrpSpPr/>
          <p:nvPr/>
        </p:nvGrpSpPr>
        <p:grpSpPr>
          <a:xfrm>
            <a:off x="3081418" y="1268760"/>
            <a:ext cx="3096344" cy="2412248"/>
            <a:chOff x="107504" y="1268760"/>
            <a:chExt cx="3096344" cy="2412248"/>
          </a:xfrm>
        </p:grpSpPr>
        <p:sp>
          <p:nvSpPr>
            <p:cNvPr id="10" name="Right Arrow Callout 9"/>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11"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التوبة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2" name="Group 11"/>
          <p:cNvGrpSpPr/>
          <p:nvPr/>
        </p:nvGrpSpPr>
        <p:grpSpPr>
          <a:xfrm>
            <a:off x="6055332" y="1268760"/>
            <a:ext cx="3096344" cy="2412248"/>
            <a:chOff x="107504" y="1268760"/>
            <a:chExt cx="3096344" cy="2412248"/>
          </a:xfrm>
        </p:grpSpPr>
        <p:sp>
          <p:nvSpPr>
            <p:cNvPr id="13" name="Right Arrow Callout 12"/>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14"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الإستعادة</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5" name="Rectangle 2"/>
          <p:cNvSpPr txBox="1">
            <a:spLocks noChangeArrowheads="1"/>
          </p:cNvSpPr>
          <p:nvPr/>
        </p:nvSpPr>
        <p:spPr bwMode="auto">
          <a:xfrm>
            <a:off x="5796136" y="116632"/>
            <a:ext cx="3174598"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7610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7384"/>
            <a:ext cx="9144000" cy="172303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1. يجب أن يجلب التأديب</a:t>
            </a:r>
            <a:br>
              <a:rPr lang="ar-JO" sz="4800" dirty="0">
                <a:effectLst>
                  <a:glow rad="127000">
                    <a:schemeClr val="tx1"/>
                  </a:glow>
                </a:effectLst>
                <a:ea typeface="ＭＳ Ｐゴシック" charset="0"/>
              </a:rPr>
            </a:br>
            <a:r>
              <a:rPr lang="ar-JO" sz="4800" dirty="0">
                <a:solidFill>
                  <a:srgbClr val="FFFF00"/>
                </a:solidFill>
                <a:effectLst>
                  <a:glow rad="127000">
                    <a:schemeClr val="tx1"/>
                  </a:glow>
                </a:effectLst>
                <a:ea typeface="ＭＳ Ｐゴシック" charset="0"/>
              </a:rPr>
              <a:t>التوبة</a:t>
            </a:r>
            <a:r>
              <a:rPr lang="ar-JO" sz="4800" dirty="0">
                <a:effectLst>
                  <a:glow rad="127000">
                    <a:schemeClr val="tx1"/>
                  </a:glow>
                </a:effectLst>
                <a:ea typeface="ＭＳ Ｐゴシック" charset="0"/>
              </a:rPr>
              <a:t>.</a:t>
            </a:r>
            <a:endParaRPr lang="en-US" sz="4800" dirty="0">
              <a:effectLst>
                <a:glow rad="127000">
                  <a:schemeClr val="tx1"/>
                </a:glow>
              </a:effectLst>
              <a:ea typeface="ＭＳ Ｐゴシック" charset="0"/>
            </a:endParaRPr>
          </a:p>
        </p:txBody>
      </p:sp>
      <p:pic>
        <p:nvPicPr>
          <p:cNvPr id="4" name="Picture 3"/>
          <p:cNvPicPr>
            <a:picLocks noChangeAspect="1"/>
          </p:cNvPicPr>
          <p:nvPr/>
        </p:nvPicPr>
        <p:blipFill>
          <a:blip r:embed="rId3"/>
          <a:stretch>
            <a:fillRect/>
          </a:stretch>
        </p:blipFill>
        <p:spPr>
          <a:xfrm>
            <a:off x="-8245" y="1798611"/>
            <a:ext cx="9144000" cy="5086773"/>
          </a:xfrm>
          <a:prstGeom prst="rect">
            <a:avLst/>
          </a:prstGeom>
        </p:spPr>
      </p:pic>
      <p:sp>
        <p:nvSpPr>
          <p:cNvPr id="5" name="Rectangle 2"/>
          <p:cNvSpPr txBox="1">
            <a:spLocks noChangeArrowheads="1"/>
          </p:cNvSpPr>
          <p:nvPr/>
        </p:nvSpPr>
        <p:spPr bwMode="auto">
          <a:xfrm>
            <a:off x="251520"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 1: 1- 2: 17</a:t>
            </a:r>
            <a:endParaRPr kumimoji="0" lang="fi-FI"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013482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03673E-9C55-5A1C-4F00-72B41432B5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75764"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2. التوبة ستجلب</a:t>
            </a:r>
            <a:br>
              <a:rPr lang="ar-JO" sz="4800" dirty="0">
                <a:effectLst>
                  <a:glow rad="127000">
                    <a:schemeClr val="tx1"/>
                  </a:glow>
                </a:effectLst>
                <a:ea typeface="ＭＳ Ｐゴシック" charset="0"/>
              </a:rPr>
            </a:br>
            <a:r>
              <a:rPr lang="ar-JO" sz="4800" dirty="0">
                <a:solidFill>
                  <a:srgbClr val="FFFF00"/>
                </a:solidFill>
                <a:effectLst>
                  <a:glow rad="127000">
                    <a:schemeClr val="tx1"/>
                  </a:glow>
                </a:effectLst>
                <a:ea typeface="ＭＳ Ｐゴシック" charset="0"/>
              </a:rPr>
              <a:t>الإسترداد</a:t>
            </a:r>
            <a:r>
              <a:rPr lang="ar-JO" sz="4800" dirty="0">
                <a:effectLst>
                  <a:glow rad="127000">
                    <a:schemeClr val="tx1"/>
                  </a:glow>
                </a:effectLst>
                <a:ea typeface="ＭＳ Ｐゴシック" charset="0"/>
              </a:rPr>
              <a:t>.</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323528"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 2: 18- 3: 21</a:t>
            </a:r>
            <a:endParaRPr kumimoji="0" lang="fi-FI"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237054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644008" y="232008"/>
            <a:ext cx="4499992" cy="2404904"/>
          </a:xfrm>
          <a:effectLst>
            <a:outerShdw blurRad="63500" dist="35921" dir="2700000" algn="ctr" rotWithShape="0">
              <a:schemeClr val="tx2">
                <a:alpha val="74998"/>
              </a:schemeClr>
            </a:outerShdw>
          </a:effectLst>
        </p:spPr>
        <p:txBody>
          <a:bodyPr/>
          <a:lstStyle/>
          <a:p>
            <a:pPr>
              <a:defRPr/>
            </a:pPr>
            <a:r>
              <a:rPr lang="ar-JO" sz="5400" dirty="0"/>
              <a:t>كن منضبطاً </a:t>
            </a:r>
            <a:br>
              <a:rPr lang="ar-JO" sz="5400" dirty="0"/>
            </a:br>
            <a:r>
              <a:rPr lang="ar-JO" sz="5400" dirty="0"/>
              <a:t>وإلا سيتم</a:t>
            </a:r>
            <a:br>
              <a:rPr lang="ar-JO" sz="5400" dirty="0"/>
            </a:br>
            <a:r>
              <a:rPr lang="ar-JO" sz="5400" dirty="0"/>
              <a:t>تأديبك</a:t>
            </a:r>
            <a:endParaRPr lang="en-US" sz="5400" dirty="0">
              <a:effectLst>
                <a:glow rad="127000">
                  <a:schemeClr val="tx1"/>
                </a:glow>
              </a:effectLst>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51520" y="260648"/>
            <a:ext cx="4279900" cy="6337300"/>
          </a:xfrm>
          <a:prstGeom prst="rect">
            <a:avLst/>
          </a:prstGeom>
        </p:spPr>
      </p:pic>
    </p:spTree>
    <p:extLst>
      <p:ext uri="{BB962C8B-B14F-4D97-AF65-F5344CB8AC3E}">
        <p14:creationId xmlns:p14="http://schemas.microsoft.com/office/powerpoint/2010/main" val="36327779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68300"/>
            <a:ext cx="9143999" cy="1080120"/>
          </a:xfrm>
          <a:effectLst/>
        </p:spPr>
        <p:txBody>
          <a:bodyPr/>
          <a:lstStyle/>
          <a:p>
            <a:pPr>
              <a:defRPr/>
            </a:pPr>
            <a:r>
              <a:rPr lang="en-US" dirty="0">
                <a:solidFill>
                  <a:schemeClr val="tx2"/>
                </a:solidFill>
                <a:effectLst>
                  <a:glow rad="127000">
                    <a:schemeClr val="bg1"/>
                  </a:glow>
                </a:effectLst>
                <a:ea typeface="ＭＳ Ｐゴシック" charset="0"/>
              </a:rPr>
              <a:t>Accept God's discipline.</a:t>
            </a: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ndParaRPr>
          </a:p>
        </p:txBody>
      </p:sp>
      <p:grpSp>
        <p:nvGrpSpPr>
          <p:cNvPr id="6" name="Group 5">
            <a:extLst>
              <a:ext uri="{FF2B5EF4-FFF2-40B4-BE49-F238E27FC236}">
                <a16:creationId xmlns:a16="http://schemas.microsoft.com/office/drawing/2014/main" id="{164C7844-2E1E-D34D-A25B-B549F2B6550E}"/>
              </a:ext>
            </a:extLst>
          </p:cNvPr>
          <p:cNvGrpSpPr/>
          <p:nvPr/>
        </p:nvGrpSpPr>
        <p:grpSpPr>
          <a:xfrm>
            <a:off x="-202392" y="-1742244"/>
            <a:ext cx="9346392" cy="8600244"/>
            <a:chOff x="-202392" y="-1742244"/>
            <a:chExt cx="9346392" cy="8600244"/>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C579F66A-B3FA-534E-8513-FB26500BD34A}"/>
                </a:ext>
              </a:extLst>
            </p:cNvPr>
            <p:cNvSpPr/>
            <p:nvPr/>
          </p:nvSpPr>
          <p:spPr bwMode="auto">
            <a:xfrm>
              <a:off x="0" y="0"/>
              <a:ext cx="1547664" cy="638132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8" name="Rectangle 7">
              <a:extLst>
                <a:ext uri="{FF2B5EF4-FFF2-40B4-BE49-F238E27FC236}">
                  <a16:creationId xmlns:a16="http://schemas.microsoft.com/office/drawing/2014/main" id="{A84EAA7D-5577-144C-A113-30CE29267828}"/>
                </a:ext>
              </a:extLst>
            </p:cNvPr>
            <p:cNvSpPr/>
            <p:nvPr/>
          </p:nvSpPr>
          <p:spPr bwMode="auto">
            <a:xfrm rot="20291109">
              <a:off x="-202392" y="372971"/>
              <a:ext cx="1547664" cy="638132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9" name="Rectangle 8">
              <a:extLst>
                <a:ext uri="{FF2B5EF4-FFF2-40B4-BE49-F238E27FC236}">
                  <a16:creationId xmlns:a16="http://schemas.microsoft.com/office/drawing/2014/main" id="{78EAE73D-B977-3146-8B52-D231355DE155}"/>
                </a:ext>
              </a:extLst>
            </p:cNvPr>
            <p:cNvSpPr/>
            <p:nvPr/>
          </p:nvSpPr>
          <p:spPr bwMode="auto">
            <a:xfrm rot="1779812">
              <a:off x="289024" y="-1742244"/>
              <a:ext cx="1547664" cy="638132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grpSp>
      <p:sp>
        <p:nvSpPr>
          <p:cNvPr id="5" name="Rectangle 2">
            <a:extLst>
              <a:ext uri="{FF2B5EF4-FFF2-40B4-BE49-F238E27FC236}">
                <a16:creationId xmlns:a16="http://schemas.microsoft.com/office/drawing/2014/main" id="{91EC2A81-C6EB-7F4B-B049-6FD94A1D3978}"/>
              </a:ext>
            </a:extLst>
          </p:cNvPr>
          <p:cNvSpPr txBox="1">
            <a:spLocks noChangeArrowheads="1"/>
          </p:cNvSpPr>
          <p:nvPr/>
        </p:nvSpPr>
        <p:spPr bwMode="auto">
          <a:xfrm>
            <a:off x="-36512" y="313892"/>
            <a:ext cx="1907703" cy="6400091"/>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يا ابني لا تحتقر تأديب الرب ولا تكره توبيخه لأن الذي يحبه الرب يؤدبه وكأب بابن يسر به</a:t>
            </a:r>
            <a:endParaRPr kumimoji="0" lang="en-US" sz="32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أمثال 3: 11-12</a:t>
            </a:r>
            <a:endParaRPr kumimoji="0" lang="en-US" sz="28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87400834"/>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484784"/>
            <a:ext cx="9073008" cy="4536504"/>
          </a:xfrm>
          <a:prstGeom prst="rect">
            <a:avLst/>
          </a:prstGeom>
        </p:spPr>
      </p:pic>
      <p:sp>
        <p:nvSpPr>
          <p:cNvPr id="900098" name="Rectangle 2"/>
          <p:cNvSpPr>
            <a:spLocks noGrp="1" noChangeArrowheads="1"/>
          </p:cNvSpPr>
          <p:nvPr>
            <p:ph type="ctrTitle"/>
          </p:nvPr>
        </p:nvSpPr>
        <p:spPr>
          <a:xfrm>
            <a:off x="0" y="232008"/>
            <a:ext cx="9144000" cy="769349"/>
          </a:xfrm>
          <a:ln>
            <a:solidFill>
              <a:schemeClr val="bg1"/>
            </a:solidFill>
          </a:ln>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أسئلة للتفكير</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2915816" y="980728"/>
            <a:ext cx="6228184"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هل تحتاج أن يجردك الله</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من كل شيء</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قبل أن تتوب؟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(هوانغ سابين)</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880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484784"/>
            <a:ext cx="9073008" cy="4536504"/>
          </a:xfrm>
          <a:prstGeom prst="rect">
            <a:avLst/>
          </a:prstGeom>
        </p:spPr>
      </p:pic>
      <p:sp>
        <p:nvSpPr>
          <p:cNvPr id="900098" name="Rectangle 2"/>
          <p:cNvSpPr>
            <a:spLocks noGrp="1" noChangeArrowheads="1"/>
          </p:cNvSpPr>
          <p:nvPr>
            <p:ph type="ctrTitle"/>
          </p:nvPr>
        </p:nvSpPr>
        <p:spPr>
          <a:xfrm>
            <a:off x="0" y="232008"/>
            <a:ext cx="9144000" cy="769349"/>
          </a:xfrm>
          <a:ln>
            <a:solidFill>
              <a:schemeClr val="bg1"/>
            </a:solidFill>
          </a:ln>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أسئلة للتفكير</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2915816" y="980728"/>
            <a:ext cx="6228184"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هل يؤدبك الله</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للفت أنتباهك إليه</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مرة أخرى؟</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4930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484784"/>
            <a:ext cx="9073008" cy="4536504"/>
          </a:xfrm>
          <a:prstGeom prst="rect">
            <a:avLst/>
          </a:prstGeom>
        </p:spPr>
      </p:pic>
      <p:sp>
        <p:nvSpPr>
          <p:cNvPr id="900098" name="Rectangle 2"/>
          <p:cNvSpPr>
            <a:spLocks noGrp="1" noChangeArrowheads="1"/>
          </p:cNvSpPr>
          <p:nvPr>
            <p:ph type="ctrTitle"/>
          </p:nvPr>
        </p:nvSpPr>
        <p:spPr>
          <a:xfrm>
            <a:off x="0" y="232008"/>
            <a:ext cx="9144000" cy="769349"/>
          </a:xfrm>
          <a:ln>
            <a:solidFill>
              <a:schemeClr val="bg1"/>
            </a:solidFill>
          </a:ln>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أسئلة للتفكير</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2627784" y="1484784"/>
            <a:ext cx="6516216"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هل فكرت في الصيام</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 14؛ 2: 12) </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أو هل تعتقد أن الصوم</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ليس مناسباً لعصرنا الحديث؟</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لماذا لا يكون كذلك؟</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3999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360452347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484784"/>
            <a:ext cx="9073008" cy="4536504"/>
          </a:xfrm>
          <a:prstGeom prst="rect">
            <a:avLst/>
          </a:prstGeom>
        </p:spPr>
      </p:pic>
      <p:sp>
        <p:nvSpPr>
          <p:cNvPr id="900098" name="Rectangle 2"/>
          <p:cNvSpPr>
            <a:spLocks noGrp="1" noChangeArrowheads="1"/>
          </p:cNvSpPr>
          <p:nvPr>
            <p:ph type="ctrTitle"/>
          </p:nvPr>
        </p:nvSpPr>
        <p:spPr>
          <a:xfrm>
            <a:off x="0" y="232008"/>
            <a:ext cx="9144000" cy="769349"/>
          </a:xfrm>
          <a:ln>
            <a:solidFill>
              <a:schemeClr val="bg1"/>
            </a:solidFill>
          </a:ln>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أسئلة للتفكير</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2915816" y="980728"/>
            <a:ext cx="6228184"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هل تحتاج أن يجردك الله</a:t>
            </a:r>
          </a:p>
          <a:p>
            <a:pPr marL="0" marR="0" lvl="0" indent="0" algn="r" defTabSz="457200" rtl="0" eaLnBrk="0" fontAlgn="base" latinLnBrk="0" hangingPunct="0">
              <a:lnSpc>
                <a:spcPct val="100000"/>
              </a:lnSpc>
              <a:spcBef>
                <a:spcPct val="0"/>
              </a:spcBef>
              <a:spcAft>
                <a:spcPct val="0"/>
              </a:spcAft>
              <a:buClrTx/>
              <a:buSzTx/>
              <a:buFontTx/>
              <a:buNone/>
              <a:tabLst/>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من كل شيء قبل أن تتوب؟ </a:t>
            </a:r>
          </a:p>
          <a:p>
            <a:pPr marL="0" marR="0" lvl="0" indent="0" algn="r" defTabSz="457200" rtl="0" eaLnBrk="0" fontAlgn="base" latinLnBrk="0" hangingPunct="0">
              <a:lnSpc>
                <a:spcPct val="100000"/>
              </a:lnSpc>
              <a:spcBef>
                <a:spcPct val="0"/>
              </a:spcBef>
              <a:spcAft>
                <a:spcPct val="0"/>
              </a:spcAft>
              <a:buClrTx/>
              <a:buSzTx/>
              <a:buFontTx/>
              <a:buNone/>
              <a:tabLst/>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(هوانغ سابين)</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4895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EG" sz="3200" dirty="0">
                <a:solidFill>
                  <a:srgbClr val="FFFFFF"/>
                </a:solidFill>
                <a:ea typeface="ＭＳ Ｐゴシック" charset="0"/>
              </a:rPr>
              <a:t>مسح العهد القديم </a:t>
            </a:r>
            <a:r>
              <a:rPr lang="en-US" sz="2800" dirty="0">
                <a:solidFill>
                  <a:srgbClr val="FFFFFF"/>
                </a:solidFill>
                <a:ea typeface="ＭＳ Ｐゴシック" charset="0"/>
              </a:rPr>
              <a:t>  •  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حصل عل</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ى</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هذا العرض</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التقديمي</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مجانا</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1654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8417"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2700"/>
            <a:ext cx="9144000" cy="684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6515" name="Rectangle 3"/>
          <p:cNvSpPr>
            <a:spLocks noGrp="1" noChangeArrowheads="1"/>
          </p:cNvSpPr>
          <p:nvPr>
            <p:ph type="subTitle" idx="1"/>
          </p:nvPr>
        </p:nvSpPr>
        <p:spPr>
          <a:xfrm>
            <a:off x="-180528" y="188640"/>
            <a:ext cx="9144000" cy="959768"/>
          </a:xfrm>
          <a:ln w="9525"/>
        </p:spPr>
        <p:txBody>
          <a:bodyPr/>
          <a:lstStyle/>
          <a:p>
            <a:pPr marL="465138" indent="-465138" algn="r" eaLnBrk="1" hangingPunct="1">
              <a:defRPr/>
            </a:pPr>
            <a:r>
              <a:rPr lang="ar-JO" sz="4400" dirty="0">
                <a:solidFill>
                  <a:srgbClr val="FFFFFF"/>
                </a:solidFill>
                <a:effectLst>
                  <a:glow rad="228600">
                    <a:schemeClr val="tx1"/>
                  </a:glow>
                </a:effectLst>
                <a:ea typeface="ＭＳ Ｐゴシック" charset="0"/>
              </a:rPr>
              <a:t>ح. القانونية ونص </a:t>
            </a:r>
            <a:r>
              <a:rPr lang="ar-SA" sz="4400" dirty="0" err="1">
                <a:solidFill>
                  <a:srgbClr val="FFFFFF"/>
                </a:solidFill>
                <a:effectLst>
                  <a:glow rad="228600">
                    <a:schemeClr val="tx1"/>
                  </a:glow>
                </a:effectLst>
                <a:ea typeface="ＭＳ Ｐゴシック" charset="0"/>
              </a:rPr>
              <a:t>يوئيل</a:t>
            </a:r>
            <a:endParaRPr lang="en-US" sz="4400" dirty="0">
              <a:solidFill>
                <a:srgbClr val="FFFFFF"/>
              </a:solidFill>
              <a:effectLst>
                <a:glow rad="228600">
                  <a:schemeClr val="tx1"/>
                </a:glow>
              </a:effectLst>
              <a:ea typeface="ＭＳ Ｐゴシック" charset="0"/>
            </a:endParaRPr>
          </a:p>
        </p:txBody>
      </p:sp>
      <p:sp>
        <p:nvSpPr>
          <p:cNvPr id="2" name="Rectangle 3">
            <a:extLst>
              <a:ext uri="{FF2B5EF4-FFF2-40B4-BE49-F238E27FC236}">
                <a16:creationId xmlns:a16="http://schemas.microsoft.com/office/drawing/2014/main" id="{26E07F16-4575-FEA2-1CA5-B6FC3C2AD54E}"/>
              </a:ext>
            </a:extLst>
          </p:cNvPr>
          <p:cNvSpPr txBox="1">
            <a:spLocks noChangeArrowheads="1"/>
          </p:cNvSpPr>
          <p:nvPr/>
        </p:nvSpPr>
        <p:spPr bwMode="auto">
          <a:xfrm>
            <a:off x="0" y="1124744"/>
            <a:ext cx="8387408" cy="6477000"/>
          </a:xfrm>
          <a:prstGeom prst="rect">
            <a:avLst/>
          </a:prstGeom>
          <a:noFill/>
          <a:ln w="9525">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28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lr>
                <a:schemeClr val="accent2"/>
              </a:buClr>
              <a:buFont typeface="Wingdings" charset="0"/>
              <a:buBlip>
                <a:blip r:embed="rId3"/>
              </a:buBlip>
              <a:defRPr sz="24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tx2"/>
              </a:buClr>
              <a:buFont typeface="Wingdings" charset="0"/>
              <a:buChar char="s"/>
              <a:defRPr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tx2"/>
              </a:buClr>
              <a:buFont typeface="Wingdings" charset="0"/>
              <a:buChar char="s"/>
              <a:defRPr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a:lstStyle>
          <a:p>
            <a:pPr marL="465138" indent="-465138" algn="r" rtl="1" eaLnBrk="1" hangingPunct="1">
              <a:defRPr/>
            </a:pPr>
            <a:r>
              <a:rPr lang="en-US" sz="3200" kern="0" dirty="0">
                <a:solidFill>
                  <a:srgbClr val="FFFFFF"/>
                </a:solidFill>
                <a:effectLst>
                  <a:glow rad="228600">
                    <a:schemeClr val="tx1"/>
                  </a:glow>
                </a:effectLst>
                <a:ea typeface="ＭＳ Ｐゴシック" charset="0"/>
              </a:rPr>
              <a:t>·	</a:t>
            </a:r>
            <a:r>
              <a:rPr lang="ar-JO" sz="3200" kern="0" dirty="0">
                <a:solidFill>
                  <a:srgbClr val="FFFFFF"/>
                </a:solidFill>
                <a:effectLst>
                  <a:glow rad="228600">
                    <a:schemeClr val="tx1"/>
                  </a:glow>
                </a:effectLst>
                <a:ea typeface="ＭＳ Ｐゴシック" charset="0"/>
              </a:rPr>
              <a:t>لا يوجد مشاكل حقيقية موجودة حول القانونية والنص</a:t>
            </a:r>
          </a:p>
          <a:p>
            <a:pPr marL="465138" indent="-465138" algn="r" rtl="1" eaLnBrk="1" hangingPunct="1">
              <a:defRPr/>
            </a:pPr>
            <a:r>
              <a:rPr lang="en-US" sz="3200" kern="0" dirty="0">
                <a:solidFill>
                  <a:srgbClr val="FFFFFF"/>
                </a:solidFill>
                <a:effectLst>
                  <a:glow rad="228600">
                    <a:schemeClr val="tx1"/>
                  </a:glow>
                </a:effectLst>
                <a:ea typeface="ＭＳ Ｐゴシック" charset="0"/>
              </a:rPr>
              <a:t>·	</a:t>
            </a:r>
            <a:r>
              <a:rPr lang="ar-JO" sz="3200" kern="0" dirty="0">
                <a:solidFill>
                  <a:srgbClr val="FFFFFF"/>
                </a:solidFill>
                <a:effectLst>
                  <a:glow rad="228600">
                    <a:schemeClr val="tx1"/>
                  </a:glow>
                </a:effectLst>
                <a:ea typeface="ＭＳ Ｐゴシック" charset="0"/>
              </a:rPr>
              <a:t>الترجمة السبعينية، البشيطة، ونسخة الفولجاتا اللاتينية للانجيل تختلف قليلاً فقط عن الترجمة الماسورية وعن بعضها البعض.</a:t>
            </a:r>
            <a:endParaRPr lang="en-US" sz="3200" kern="0" dirty="0">
              <a:solidFill>
                <a:srgbClr val="FFFFFF"/>
              </a:solidFill>
              <a:effectLst>
                <a:glow rad="228600">
                  <a:schemeClr val="tx1"/>
                </a:glow>
              </a:effectLst>
              <a:ea typeface="ＭＳ Ｐゴシック" charset="0"/>
            </a:endParaRPr>
          </a:p>
          <a:p>
            <a:pPr marL="465138" indent="-465138" algn="r" rtl="1" eaLnBrk="1" hangingPunct="1">
              <a:defRPr/>
            </a:pPr>
            <a:r>
              <a:rPr lang="en-US" sz="3200" kern="0" dirty="0">
                <a:solidFill>
                  <a:srgbClr val="FFFFFF"/>
                </a:solidFill>
                <a:effectLst>
                  <a:glow rad="228600">
                    <a:schemeClr val="tx1"/>
                  </a:glow>
                </a:effectLst>
                <a:ea typeface="ＭＳ Ｐゴシック" charset="0"/>
              </a:rPr>
              <a:t>·	</a:t>
            </a:r>
            <a:r>
              <a:rPr lang="ar-JO" sz="3200" kern="0" dirty="0">
                <a:solidFill>
                  <a:srgbClr val="FFFFFF"/>
                </a:solidFill>
                <a:effectLst>
                  <a:glow rad="228600">
                    <a:schemeClr val="tx1"/>
                  </a:glow>
                </a:effectLst>
                <a:ea typeface="ＭＳ Ｐゴシック" charset="0"/>
              </a:rPr>
              <a:t>الجزء الذي تم العثور عليه مؤخرًا من يوئيل من وادي المربعات يقف في تقليد الترجمة الماسورية</a:t>
            </a:r>
          </a:p>
          <a:p>
            <a:pPr marL="465138" indent="-465138" algn="r" rtl="1" eaLnBrk="1" hangingPunct="1">
              <a:defRPr/>
            </a:pPr>
            <a:r>
              <a:rPr lang="en-US" sz="3200" kern="0" dirty="0">
                <a:solidFill>
                  <a:srgbClr val="FFFFFF"/>
                </a:solidFill>
                <a:effectLst>
                  <a:glow rad="228600">
                    <a:schemeClr val="tx1"/>
                  </a:glow>
                </a:effectLst>
                <a:ea typeface="ＭＳ Ｐゴシック" charset="0"/>
              </a:rPr>
              <a:t>·	</a:t>
            </a:r>
            <a:r>
              <a:rPr lang="ar-JO" sz="3200" kern="0" dirty="0">
                <a:solidFill>
                  <a:srgbClr val="FFFFFF"/>
                </a:solidFill>
                <a:effectLst>
                  <a:glow rad="228600">
                    <a:schemeClr val="tx1"/>
                  </a:glow>
                </a:effectLst>
                <a:ea typeface="ＭＳ Ｐゴシック" charset="0"/>
              </a:rPr>
              <a:t>الإضافات البسيطة إلى النص في الترجمة السبعينية (1: 5، 8، 18؛ 2: 12، 3: 1) ذات قيمة مشكوك فيها.</a:t>
            </a:r>
          </a:p>
          <a:p>
            <a:pPr marL="465138" indent="-465138" algn="r" rtl="1" eaLnBrk="1" hangingPunct="1">
              <a:defRPr/>
            </a:pPr>
            <a:r>
              <a:rPr lang="en-US" sz="3200" kern="0" dirty="0">
                <a:solidFill>
                  <a:srgbClr val="FFFFFF"/>
                </a:solidFill>
                <a:effectLst>
                  <a:glow rad="228600">
                    <a:schemeClr val="tx1"/>
                  </a:glow>
                </a:effectLst>
                <a:ea typeface="ＭＳ Ｐゴシック" charset="0"/>
              </a:rPr>
              <a:t>·	</a:t>
            </a:r>
            <a:r>
              <a:rPr lang="ar-JO" sz="3200" kern="0" dirty="0">
                <a:solidFill>
                  <a:srgbClr val="FFFFFF"/>
                </a:solidFill>
                <a:effectLst>
                  <a:glow rad="228600">
                    <a:schemeClr val="tx1"/>
                  </a:glow>
                </a:effectLst>
                <a:ea typeface="ＭＳ Ｐゴシック" charset="0"/>
              </a:rPr>
              <a:t>الفساد المفترض في الترجمة الماسورية (١: ٧، ١٧-١٨؛ ٢:١١؛ ٣:١١) هو موضع شك.</a:t>
            </a:r>
            <a:endParaRPr lang="en-US" sz="3200" kern="0" dirty="0">
              <a:solidFill>
                <a:srgbClr val="FFFFFF"/>
              </a:solidFill>
              <a:effectLst>
                <a:glow rad="228600">
                  <a:schemeClr val="tx1"/>
                </a:glow>
              </a:effectLst>
              <a:ea typeface="ＭＳ Ｐゴシック" charset="0"/>
            </a:endParaRPr>
          </a:p>
        </p:txBody>
      </p:sp>
    </p:spTree>
    <p:extLst>
      <p:ext uri="{BB962C8B-B14F-4D97-AF65-F5344CB8AC3E}">
        <p14:creationId xmlns:p14="http://schemas.microsoft.com/office/powerpoint/2010/main" val="17234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76515">
                                            <p:txEl>
                                              <p:pRg st="0" end="0"/>
                                            </p:txEl>
                                          </p:spTgt>
                                        </p:tgtEl>
                                        <p:attrNameLst>
                                          <p:attrName>style.visibility</p:attrName>
                                        </p:attrNameLst>
                                      </p:cBhvr>
                                      <p:to>
                                        <p:strVal val="visible"/>
                                      </p:to>
                                    </p:set>
                                    <p:anim calcmode="lin" valueType="num">
                                      <p:cBhvr additive="base">
                                        <p:cTn id="7" dur="500" fill="hold"/>
                                        <p:tgtEl>
                                          <p:spTgt spid="5765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765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additive="base">
                                        <p:cTn id="37"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515" grpId="0" build="p" autoUpdateAnimBg="0"/>
      <p:bldP spid="2" grpId="0" build="p"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title"/>
          </p:nvPr>
        </p:nvSpPr>
        <p:spPr>
          <a:xfrm>
            <a:off x="762000" y="228600"/>
            <a:ext cx="7772400" cy="762000"/>
          </a:xfrm>
        </p:spPr>
        <p:txBody>
          <a:bodyPr/>
          <a:lstStyle/>
          <a:p>
            <a:pPr algn="r" eaLnBrk="1" hangingPunct="1"/>
            <a:r>
              <a:rPr lang="ar-JO" u="sng" dirty="0">
                <a:ea typeface="ＭＳ Ｐゴシック" charset="0"/>
              </a:rPr>
              <a:t>خ. وحدة يوئيل</a:t>
            </a:r>
            <a:endParaRPr lang="en-US" u="sng" dirty="0">
              <a:ea typeface="ＭＳ Ｐゴシック" charset="0"/>
            </a:endParaRPr>
          </a:p>
        </p:txBody>
      </p:sp>
      <p:sp>
        <p:nvSpPr>
          <p:cNvPr id="189442" name="Rectangle 3"/>
          <p:cNvSpPr>
            <a:spLocks noGrp="1" noChangeArrowheads="1"/>
          </p:cNvSpPr>
          <p:nvPr>
            <p:ph type="body" idx="1"/>
          </p:nvPr>
        </p:nvSpPr>
        <p:spPr>
          <a:xfrm>
            <a:off x="460375" y="1295400"/>
            <a:ext cx="8683625" cy="5562600"/>
          </a:xfrm>
        </p:spPr>
        <p:txBody>
          <a:bodyPr/>
          <a:lstStyle/>
          <a:p>
            <a:pPr algn="r" rtl="1" eaLnBrk="1" hangingPunct="1">
              <a:lnSpc>
                <a:spcPct val="80000"/>
              </a:lnSpc>
            </a:pPr>
            <a:r>
              <a:rPr lang="ar-JO" sz="3200" dirty="0">
                <a:ea typeface="ＭＳ Ｐゴシック" charset="0"/>
              </a:rPr>
              <a:t>تشكيك</a:t>
            </a:r>
            <a:endParaRPr lang="en-US" sz="3200" dirty="0">
              <a:ea typeface="ＭＳ Ｐゴシック" charset="0"/>
            </a:endParaRPr>
          </a:p>
          <a:p>
            <a:pPr lvl="1" algn="r" rtl="1" eaLnBrk="1" hangingPunct="1">
              <a:lnSpc>
                <a:spcPct val="80000"/>
              </a:lnSpc>
            </a:pPr>
            <a:r>
              <a:rPr lang="ar-JO" sz="2800" dirty="0">
                <a:ea typeface="ＭＳ Ｐゴシック" charset="0"/>
              </a:rPr>
              <a:t>ب. دوم</a:t>
            </a:r>
            <a:r>
              <a:rPr lang="en-US" sz="2800" dirty="0">
                <a:ea typeface="ＭＳ Ｐゴシック" charset="0"/>
              </a:rPr>
              <a:t> </a:t>
            </a:r>
            <a:r>
              <a:rPr lang="ar-JO" sz="2800" dirty="0">
                <a:ea typeface="ＭＳ Ｐゴシック" charset="0"/>
              </a:rPr>
              <a:t>، شروح على الأنبياء الاثني عشر، زاو 31 (1911) 1-43</a:t>
            </a:r>
            <a:r>
              <a:rPr lang="en-US" sz="2800" dirty="0">
                <a:ea typeface="ＭＳ Ｐゴシック" charset="0"/>
              </a:rPr>
              <a:t>، </a:t>
            </a:r>
            <a:r>
              <a:rPr lang="ar-JO" sz="2800" dirty="0">
                <a:ea typeface="ＭＳ Ｐゴシック" charset="0"/>
              </a:rPr>
              <a:t>184-88</a:t>
            </a:r>
            <a:r>
              <a:rPr lang="en-US" sz="2800" dirty="0">
                <a:ea typeface="ＭＳ Ｐゴシック" charset="0"/>
              </a:rPr>
              <a:t> </a:t>
            </a:r>
            <a:r>
              <a:rPr lang="ar-JO" sz="2800" dirty="0">
                <a:ea typeface="ＭＳ Ｐゴシック" charset="0"/>
              </a:rPr>
              <a:t>يدعي فقط الأقسام غير المتعلقة بنهاية العالم من الفصلين 1 و2.</a:t>
            </a:r>
            <a:endParaRPr lang="en-US" sz="2800" dirty="0">
              <a:ea typeface="ＭＳ Ｐゴシック" charset="0"/>
            </a:endParaRPr>
          </a:p>
          <a:p>
            <a:pPr lvl="1" algn="r" rtl="1" eaLnBrk="1" hangingPunct="1">
              <a:lnSpc>
                <a:spcPct val="80000"/>
              </a:lnSpc>
            </a:pPr>
            <a:r>
              <a:rPr lang="ar-JO" sz="2800" dirty="0">
                <a:ea typeface="ＭＳ Ｐゴシック" charset="0"/>
              </a:rPr>
              <a:t>يتفق آخرون مثل بيوير، ويؤيدون فقط الأقسام غير الرؤيوية في الإصحاحين 1 و2، بالإضافة إلى 2: 28-31 أ، 3: 2 أ؛ و٣: ٩-١٤ أ.</a:t>
            </a:r>
            <a:endParaRPr lang="en-US" sz="2800" dirty="0">
              <a:ea typeface="ＭＳ Ｐゴシック" charset="0"/>
            </a:endParaRPr>
          </a:p>
          <a:p>
            <a:pPr algn="r" rtl="1" eaLnBrk="1" hangingPunct="1">
              <a:lnSpc>
                <a:spcPct val="80000"/>
              </a:lnSpc>
            </a:pPr>
            <a:r>
              <a:rPr lang="ar-JO" sz="3200" dirty="0">
                <a:ea typeface="ＭＳ Ｐゴシック" charset="0"/>
              </a:rPr>
              <a:t>تأييد</a:t>
            </a:r>
            <a:endParaRPr lang="en-US" sz="3200" dirty="0">
              <a:ea typeface="ＭＳ Ｐゴシック" charset="0"/>
            </a:endParaRPr>
          </a:p>
          <a:p>
            <a:pPr lvl="1" algn="r" rtl="1" eaLnBrk="1" hangingPunct="1">
              <a:lnSpc>
                <a:spcPct val="80000"/>
              </a:lnSpc>
            </a:pPr>
            <a:r>
              <a:rPr lang="ar-JO" sz="2800" dirty="0">
                <a:ea typeface="ＭＳ Ｐゴシック" charset="0"/>
              </a:rPr>
              <a:t>مع ذلك فإن العلماء الأحدث (ألين، شاري، كابيلرود، كيلر، مايرز، رودولف، ستيوارت، طومسون، وايزر، وولف) ينظرون إلى الكتاب على أنه تأليف واحد.</a:t>
            </a:r>
            <a:endParaRPr lang="en-US" sz="2800" dirty="0">
              <a:ea typeface="ＭＳ Ｐゴシック" charset="0"/>
            </a:endParaRPr>
          </a:p>
          <a:p>
            <a:pPr lvl="1" algn="r" rtl="1" eaLnBrk="1" hangingPunct="1">
              <a:lnSpc>
                <a:spcPct val="80000"/>
              </a:lnSpc>
            </a:pPr>
            <a:r>
              <a:rPr lang="ar-JO" sz="2800" dirty="0">
                <a:ea typeface="ＭＳ Ｐゴシック" charset="0"/>
              </a:rPr>
              <a:t>مع ذلك هناك إضافات تحريرية طفيفة</a:t>
            </a:r>
            <a:endParaRPr lang="en-US" sz="2800" dirty="0">
              <a:ea typeface="ＭＳ Ｐゴシック" charset="0"/>
            </a:endParaRPr>
          </a:p>
        </p:txBody>
      </p:sp>
    </p:spTree>
    <p:extLst>
      <p:ext uri="{BB962C8B-B14F-4D97-AF65-F5344CB8AC3E}">
        <p14:creationId xmlns:p14="http://schemas.microsoft.com/office/powerpoint/2010/main" val="281532926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4" descr="Scroll Fragment"/>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685800" y="1143000"/>
            <a:ext cx="4311650" cy="5715000"/>
          </a:xfrm>
          <a:noFill/>
        </p:spPr>
      </p:pic>
      <p:sp>
        <p:nvSpPr>
          <p:cNvPr id="190466" name="Rectangle 2"/>
          <p:cNvSpPr>
            <a:spLocks noGrp="1" noChangeArrowheads="1"/>
          </p:cNvSpPr>
          <p:nvPr>
            <p:ph type="title"/>
          </p:nvPr>
        </p:nvSpPr>
        <p:spPr>
          <a:xfrm>
            <a:off x="1066800" y="381000"/>
            <a:ext cx="7772400" cy="685800"/>
          </a:xfrm>
        </p:spPr>
        <p:txBody>
          <a:bodyPr/>
          <a:lstStyle/>
          <a:p>
            <a:pPr algn="ctr" eaLnBrk="1" hangingPunct="1"/>
            <a:r>
              <a:rPr lang="ar-JO" dirty="0">
                <a:ea typeface="ＭＳ Ｐゴシック" charset="0"/>
              </a:rPr>
              <a:t>إنكار وحدة يوئيل</a:t>
            </a:r>
            <a:endParaRPr lang="en-US" dirty="0">
              <a:ea typeface="ＭＳ Ｐゴシック" charset="0"/>
            </a:endParaRPr>
          </a:p>
        </p:txBody>
      </p:sp>
      <p:sp>
        <p:nvSpPr>
          <p:cNvPr id="190467" name="Rectangle 3"/>
          <p:cNvSpPr>
            <a:spLocks noGrp="1" noChangeArrowheads="1"/>
          </p:cNvSpPr>
          <p:nvPr>
            <p:ph type="body" sz="half" idx="1"/>
          </p:nvPr>
        </p:nvSpPr>
        <p:spPr>
          <a:xfrm>
            <a:off x="5029200" y="1752600"/>
            <a:ext cx="4114800" cy="4113213"/>
          </a:xfrm>
        </p:spPr>
        <p:txBody>
          <a:bodyPr/>
          <a:lstStyle/>
          <a:p>
            <a:pPr algn="r" rtl="1" eaLnBrk="1" hangingPunct="1"/>
            <a:r>
              <a:rPr lang="ar-JO" sz="3600" dirty="0">
                <a:ea typeface="ＭＳ Ｐゴシック" charset="0"/>
              </a:rPr>
              <a:t>يفترض وجود اختلافات أدبية </a:t>
            </a:r>
            <a:endParaRPr lang="en-US" sz="3600" dirty="0">
              <a:ea typeface="ＭＳ Ｐゴシック" charset="0"/>
            </a:endParaRPr>
          </a:p>
          <a:p>
            <a:pPr eaLnBrk="1" hangingPunct="1">
              <a:buFontTx/>
              <a:buNone/>
            </a:pPr>
            <a:endParaRPr lang="en-US" sz="3600" dirty="0">
              <a:ea typeface="ＭＳ Ｐゴシック" charset="0"/>
            </a:endParaRPr>
          </a:p>
          <a:p>
            <a:pPr algn="r" rtl="1" eaLnBrk="1" hangingPunct="1"/>
            <a:r>
              <a:rPr lang="ar-JO" sz="3600" dirty="0">
                <a:ea typeface="ＭＳ Ｐゴシック" charset="0"/>
              </a:rPr>
              <a:t>الإختلاف في الفكر أو النظرة</a:t>
            </a:r>
            <a:endParaRPr lang="en-US" sz="3600" dirty="0">
              <a:ea typeface="ＭＳ Ｐゴシック" charset="0"/>
            </a:endParaRPr>
          </a:p>
        </p:txBody>
      </p:sp>
      <p:sp>
        <p:nvSpPr>
          <p:cNvPr id="190468" name="Rectangle 8"/>
          <p:cNvSpPr>
            <a:spLocks noChangeArrowheads="1"/>
          </p:cNvSpPr>
          <p:nvPr/>
        </p:nvSpPr>
        <p:spPr bwMode="auto">
          <a:xfrm>
            <a:off x="4267200" y="5029200"/>
            <a:ext cx="762000" cy="1447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dirty="0">
              <a:solidFill>
                <a:srgbClr val="000000"/>
              </a:solidFill>
              <a:latin typeface="Arial" panose="020B0604020202020204" pitchFamily="34" charset="0"/>
              <a:cs typeface="Arial" panose="020B0604020202020204" pitchFamily="34" charset="0"/>
            </a:endParaRPr>
          </a:p>
        </p:txBody>
      </p:sp>
      <p:sp>
        <p:nvSpPr>
          <p:cNvPr id="190469" name="Rectangle 7"/>
          <p:cNvSpPr>
            <a:spLocks noChangeArrowheads="1"/>
          </p:cNvSpPr>
          <p:nvPr/>
        </p:nvSpPr>
        <p:spPr bwMode="auto">
          <a:xfrm>
            <a:off x="4648200" y="3200400"/>
            <a:ext cx="381000" cy="1981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dirty="0">
              <a:solidFill>
                <a:srgbClr val="000000"/>
              </a:solidFill>
              <a:latin typeface="Arial" panose="020B0604020202020204" pitchFamily="34" charset="0"/>
              <a:cs typeface="Arial" panose="020B0604020202020204" pitchFamily="34" charset="0"/>
            </a:endParaRPr>
          </a:p>
        </p:txBody>
      </p:sp>
      <p:sp>
        <p:nvSpPr>
          <p:cNvPr id="190470" name="Rectangle 10"/>
          <p:cNvSpPr>
            <a:spLocks noChangeArrowheads="1"/>
          </p:cNvSpPr>
          <p:nvPr/>
        </p:nvSpPr>
        <p:spPr bwMode="auto">
          <a:xfrm>
            <a:off x="4114800" y="1371600"/>
            <a:ext cx="914400" cy="21336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dirty="0">
              <a:solidFill>
                <a:srgbClr val="000000"/>
              </a:solidFill>
              <a:latin typeface="Arial" panose="020B0604020202020204" pitchFamily="34" charset="0"/>
              <a:cs typeface="Arial" panose="020B0604020202020204" pitchFamily="34" charset="0"/>
            </a:endParaRPr>
          </a:p>
        </p:txBody>
      </p:sp>
      <p:sp>
        <p:nvSpPr>
          <p:cNvPr id="190471" name="Rectangle 11"/>
          <p:cNvSpPr>
            <a:spLocks noChangeArrowheads="1"/>
          </p:cNvSpPr>
          <p:nvPr/>
        </p:nvSpPr>
        <p:spPr bwMode="auto">
          <a:xfrm>
            <a:off x="4343400" y="2133600"/>
            <a:ext cx="307975" cy="16764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dirty="0">
              <a:solidFill>
                <a:srgbClr val="000000"/>
              </a:solidFill>
              <a:latin typeface="Arial" panose="020B0604020202020204" pitchFamily="34" charset="0"/>
              <a:cs typeface="Arial" panose="020B0604020202020204" pitchFamily="34" charset="0"/>
            </a:endParaRPr>
          </a:p>
        </p:txBody>
      </p:sp>
      <p:sp>
        <p:nvSpPr>
          <p:cNvPr id="190472" name="Rectangle 12"/>
          <p:cNvSpPr>
            <a:spLocks noChangeArrowheads="1"/>
          </p:cNvSpPr>
          <p:nvPr/>
        </p:nvSpPr>
        <p:spPr bwMode="auto">
          <a:xfrm>
            <a:off x="2057400" y="1143000"/>
            <a:ext cx="2971800" cy="838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dirty="0">
              <a:solidFill>
                <a:srgbClr val="000000"/>
              </a:solidFill>
              <a:latin typeface="Arial" panose="020B0604020202020204" pitchFamily="34" charset="0"/>
              <a:cs typeface="Arial" panose="020B0604020202020204" pitchFamily="34" charset="0"/>
            </a:endParaRPr>
          </a:p>
        </p:txBody>
      </p:sp>
      <p:sp>
        <p:nvSpPr>
          <p:cNvPr id="190473" name="Rectangle 13"/>
          <p:cNvSpPr>
            <a:spLocks noChangeArrowheads="1"/>
          </p:cNvSpPr>
          <p:nvPr/>
        </p:nvSpPr>
        <p:spPr bwMode="auto">
          <a:xfrm>
            <a:off x="2895600" y="6477000"/>
            <a:ext cx="2133600" cy="381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dirty="0">
              <a:solidFill>
                <a:srgbClr val="000000"/>
              </a:solidFill>
              <a:latin typeface="Arial" panose="020B0604020202020204" pitchFamily="34" charset="0"/>
              <a:cs typeface="Arial" panose="020B0604020202020204" pitchFamily="34" charset="0"/>
            </a:endParaRPr>
          </a:p>
        </p:txBody>
      </p:sp>
      <p:sp>
        <p:nvSpPr>
          <p:cNvPr id="190474" name="Rectangle 18"/>
          <p:cNvSpPr>
            <a:spLocks noChangeArrowheads="1"/>
          </p:cNvSpPr>
          <p:nvPr/>
        </p:nvSpPr>
        <p:spPr bwMode="auto">
          <a:xfrm>
            <a:off x="4495800" y="4495800"/>
            <a:ext cx="381000" cy="16764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dirty="0">
              <a:solidFill>
                <a:srgbClr val="000000"/>
              </a:solidFill>
              <a:latin typeface="Arial" panose="020B0604020202020204" pitchFamily="34" charset="0"/>
              <a:cs typeface="Arial" panose="020B0604020202020204" pitchFamily="34" charset="0"/>
            </a:endParaRPr>
          </a:p>
        </p:txBody>
      </p:sp>
      <p:sp>
        <p:nvSpPr>
          <p:cNvPr id="190475" name="Text Box 19"/>
          <p:cNvSpPr txBox="1">
            <a:spLocks noChangeArrowheads="1"/>
          </p:cNvSpPr>
          <p:nvPr/>
        </p:nvSpPr>
        <p:spPr bwMode="auto">
          <a:xfrm>
            <a:off x="2914650" y="5486400"/>
            <a:ext cx="1581150" cy="1077218"/>
          </a:xfrm>
          <a:prstGeom prst="rect">
            <a:avLst/>
          </a:prstGeom>
          <a:solidFill>
            <a:srgbClr val="A50021"/>
          </a:solidFill>
          <a:ln w="9525">
            <a:solidFill>
              <a:srgbClr val="F0EFE0"/>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ar-JO" sz="3200" b="1" dirty="0">
                <a:solidFill>
                  <a:srgbClr val="FFFFFF"/>
                </a:solidFill>
                <a:latin typeface="Arial" panose="020B0604020202020204" pitchFamily="34" charset="0"/>
                <a:cs typeface="Arial" panose="020B0604020202020204" pitchFamily="34" charset="0"/>
              </a:rPr>
              <a:t>يوئيل واحد؟</a:t>
            </a:r>
            <a:endParaRPr lang="en-US" sz="3200" b="1" dirty="0">
              <a:solidFill>
                <a:srgbClr val="FFFFFF"/>
              </a:solidFill>
              <a:latin typeface="Arial" panose="020B0604020202020204" pitchFamily="34" charset="0"/>
              <a:cs typeface="Arial" panose="020B0604020202020204" pitchFamily="34" charset="0"/>
            </a:endParaRPr>
          </a:p>
        </p:txBody>
      </p:sp>
      <p:sp>
        <p:nvSpPr>
          <p:cNvPr id="190476" name="Text Box 20"/>
          <p:cNvSpPr txBox="1">
            <a:spLocks noChangeArrowheads="1"/>
          </p:cNvSpPr>
          <p:nvPr/>
        </p:nvSpPr>
        <p:spPr bwMode="auto">
          <a:xfrm>
            <a:off x="2743200" y="1963130"/>
            <a:ext cx="2133600" cy="914400"/>
          </a:xfrm>
          <a:prstGeom prst="rect">
            <a:avLst/>
          </a:prstGeom>
          <a:solidFill>
            <a:srgbClr val="A50021"/>
          </a:solidFill>
          <a:ln w="9525">
            <a:solidFill>
              <a:srgbClr val="F0EFE0"/>
            </a:solidFill>
            <a:miter lim="800000"/>
            <a:headEnd/>
            <a:tailEnd/>
          </a:ln>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ar-JO" sz="3200" b="1" dirty="0">
                <a:solidFill>
                  <a:srgbClr val="FFFFFF"/>
                </a:solidFill>
                <a:latin typeface="Arial" panose="020B0604020202020204" pitchFamily="34" charset="0"/>
                <a:cs typeface="Arial" panose="020B0604020202020204" pitchFamily="34" charset="0"/>
              </a:rPr>
              <a:t>نبوة واحدة؟</a:t>
            </a:r>
            <a:endParaRPr lang="en-US" sz="32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969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0467">
                                            <p:txEl>
                                              <p:pRg st="0" end="0"/>
                                            </p:txEl>
                                          </p:spTgt>
                                        </p:tgtEl>
                                        <p:attrNameLst>
                                          <p:attrName>style.visibility</p:attrName>
                                        </p:attrNameLst>
                                      </p:cBhvr>
                                      <p:to>
                                        <p:strVal val="visible"/>
                                      </p:to>
                                    </p:set>
                                    <p:animEffect transition="in" filter="blinds(horizontal)">
                                      <p:cBhvr>
                                        <p:cTn id="7" dur="500"/>
                                        <p:tgtEl>
                                          <p:spTgt spid="1904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90467">
                                            <p:txEl>
                                              <p:pRg st="2" end="2"/>
                                            </p:txEl>
                                          </p:spTgt>
                                        </p:tgtEl>
                                        <p:attrNameLst>
                                          <p:attrName>style.visibility</p:attrName>
                                        </p:attrNameLst>
                                      </p:cBhvr>
                                      <p:to>
                                        <p:strVal val="visible"/>
                                      </p:to>
                                    </p:set>
                                    <p:animEffect transition="in" filter="blinds(horizontal)">
                                      <p:cBhvr>
                                        <p:cTn id="12" dur="500"/>
                                        <p:tgtEl>
                                          <p:spTgt spid="1904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1489" name="Rectangle 2"/>
          <p:cNvSpPr>
            <a:spLocks noGrp="1" noChangeArrowheads="1"/>
          </p:cNvSpPr>
          <p:nvPr>
            <p:ph type="title"/>
          </p:nvPr>
        </p:nvSpPr>
        <p:spPr/>
        <p:txBody>
          <a:bodyPr/>
          <a:lstStyle/>
          <a:p>
            <a:pPr algn="r" eaLnBrk="1" hangingPunct="1"/>
            <a:r>
              <a:rPr lang="ar-JO" dirty="0">
                <a:solidFill>
                  <a:srgbClr val="000000"/>
                </a:solidFill>
                <a:ea typeface="ＭＳ Ｐゴシック" charset="0"/>
                <a:cs typeface="Times New Roman" charset="0"/>
              </a:rPr>
              <a:t>على كل حال فإن نظرة فاحصة تظهر ...</a:t>
            </a:r>
            <a:endParaRPr lang="en-US" dirty="0">
              <a:solidFill>
                <a:srgbClr val="000000"/>
              </a:solidFill>
              <a:ea typeface="ＭＳ Ｐゴシック" charset="0"/>
              <a:cs typeface="Times New Roman" charset="0"/>
            </a:endParaRPr>
          </a:p>
        </p:txBody>
      </p:sp>
      <p:sp>
        <p:nvSpPr>
          <p:cNvPr id="596995" name="Rectangle 3"/>
          <p:cNvSpPr>
            <a:spLocks noGrp="1" noChangeArrowheads="1"/>
          </p:cNvSpPr>
          <p:nvPr>
            <p:ph type="body" idx="1"/>
          </p:nvPr>
        </p:nvSpPr>
        <p:spPr>
          <a:xfrm>
            <a:off x="762000" y="1766888"/>
            <a:ext cx="8069263" cy="4113212"/>
          </a:xfrm>
        </p:spPr>
        <p:txBody>
          <a:bodyPr/>
          <a:lstStyle/>
          <a:p>
            <a:pPr algn="r" rtl="1" eaLnBrk="1" hangingPunct="1">
              <a:lnSpc>
                <a:spcPct val="90000"/>
              </a:lnSpc>
            </a:pPr>
            <a:r>
              <a:rPr lang="ar-JO" dirty="0">
                <a:solidFill>
                  <a:srgbClr val="000000"/>
                </a:solidFill>
                <a:ea typeface="ＭＳ Ｐゴシック" charset="0"/>
                <a:cs typeface="Times New Roman" charset="0"/>
              </a:rPr>
              <a:t>ثبات في النمط والمفردات</a:t>
            </a:r>
            <a:endParaRPr lang="en-US" dirty="0">
              <a:solidFill>
                <a:srgbClr val="000000"/>
              </a:solidFill>
              <a:ea typeface="ＭＳ Ｐゴシック" charset="0"/>
              <a:cs typeface="Times New Roman" charset="0"/>
            </a:endParaRPr>
          </a:p>
          <a:p>
            <a:pPr algn="r" rtl="1" eaLnBrk="1" hangingPunct="1">
              <a:lnSpc>
                <a:spcPct val="90000"/>
              </a:lnSpc>
            </a:pPr>
            <a:r>
              <a:rPr lang="ar-JO" dirty="0">
                <a:solidFill>
                  <a:srgbClr val="000000"/>
                </a:solidFill>
                <a:ea typeface="ＭＳ Ｐゴシック" charset="0"/>
                <a:cs typeface="Times New Roman" charset="0"/>
              </a:rPr>
              <a:t>لا يمكن إثبات وجهات النظر المختلفة المفترضة</a:t>
            </a:r>
            <a:endParaRPr lang="en-US" dirty="0">
              <a:solidFill>
                <a:srgbClr val="000000"/>
              </a:solidFill>
              <a:ea typeface="ＭＳ Ｐゴシック" charset="0"/>
              <a:cs typeface="Times New Roman" charset="0"/>
            </a:endParaRPr>
          </a:p>
          <a:p>
            <a:pPr algn="r" rtl="1" eaLnBrk="1" hangingPunct="1">
              <a:lnSpc>
                <a:spcPct val="90000"/>
              </a:lnSpc>
            </a:pPr>
            <a:r>
              <a:rPr lang="ar-JO" dirty="0">
                <a:solidFill>
                  <a:srgbClr val="000000"/>
                </a:solidFill>
                <a:ea typeface="ＭＳ Ｐゴシック" charset="0"/>
                <a:cs typeface="Times New Roman" charset="0"/>
              </a:rPr>
              <a:t>هناك موضوع موحد واحد: ضربة الجراد</a:t>
            </a:r>
            <a:endParaRPr lang="en-US" dirty="0">
              <a:solidFill>
                <a:srgbClr val="000000"/>
              </a:solidFill>
              <a:ea typeface="ＭＳ Ｐゴシック" charset="0"/>
              <a:cs typeface="Times New Roman" charset="0"/>
            </a:endParaRPr>
          </a:p>
          <a:p>
            <a:pPr algn="r" rtl="1" eaLnBrk="1" hangingPunct="1">
              <a:lnSpc>
                <a:spcPct val="90000"/>
              </a:lnSpc>
            </a:pPr>
            <a:r>
              <a:rPr lang="ar-JO" dirty="0">
                <a:solidFill>
                  <a:srgbClr val="000000"/>
                </a:solidFill>
                <a:ea typeface="ＭＳ Ｐゴシック" charset="0"/>
                <a:cs typeface="Times New Roman" charset="0"/>
              </a:rPr>
              <a:t>إن يوم الرب بدلًا من خيانة يد أخرى يعمل على توحيد الحدث التاريخي بالدرس الروحي</a:t>
            </a:r>
            <a:endParaRPr lang="en-US" dirty="0">
              <a:solidFill>
                <a:srgbClr val="000000"/>
              </a:solidFill>
              <a:ea typeface="ＭＳ Ｐゴシック" charset="0"/>
              <a:cs typeface="Times New Roman" charset="0"/>
            </a:endParaRPr>
          </a:p>
          <a:p>
            <a:pPr algn="r" rtl="1" eaLnBrk="1" hangingPunct="1">
              <a:lnSpc>
                <a:spcPct val="90000"/>
              </a:lnSpc>
            </a:pPr>
            <a:r>
              <a:rPr lang="ar-JO" dirty="0">
                <a:solidFill>
                  <a:srgbClr val="000000"/>
                </a:solidFill>
                <a:ea typeface="ＭＳ Ｐゴシック" charset="0"/>
                <a:cs typeface="Times New Roman" charset="0"/>
              </a:rPr>
              <a:t>تشهد جميع المخطوطات العبرية الموجودة والنسخ القديمة على وحدة السفر</a:t>
            </a:r>
            <a:endParaRPr lang="en-US" dirty="0">
              <a:solidFill>
                <a:srgbClr val="000000"/>
              </a:solidFill>
              <a:ea typeface="ＭＳ Ｐゴシック" charset="0"/>
              <a:cs typeface="Times New Roman" charset="0"/>
            </a:endParaRPr>
          </a:p>
        </p:txBody>
      </p:sp>
    </p:spTree>
    <p:extLst>
      <p:ext uri="{BB962C8B-B14F-4D97-AF65-F5344CB8AC3E}">
        <p14:creationId xmlns:p14="http://schemas.microsoft.com/office/powerpoint/2010/main" val="211748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6995">
                                            <p:txEl>
                                              <p:pRg st="0" end="0"/>
                                            </p:txEl>
                                          </p:spTgt>
                                        </p:tgtEl>
                                        <p:attrNameLst>
                                          <p:attrName>style.visibility</p:attrName>
                                        </p:attrNameLst>
                                      </p:cBhvr>
                                      <p:to>
                                        <p:strVal val="visible"/>
                                      </p:to>
                                    </p:set>
                                    <p:anim calcmode="lin" valueType="num">
                                      <p:cBhvr additive="base">
                                        <p:cTn id="7" dur="500" fill="hold"/>
                                        <p:tgtEl>
                                          <p:spTgt spid="5969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969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96995">
                                            <p:txEl>
                                              <p:pRg st="1" end="1"/>
                                            </p:txEl>
                                          </p:spTgt>
                                        </p:tgtEl>
                                        <p:attrNameLst>
                                          <p:attrName>style.visibility</p:attrName>
                                        </p:attrNameLst>
                                      </p:cBhvr>
                                      <p:to>
                                        <p:strVal val="visible"/>
                                      </p:to>
                                    </p:set>
                                    <p:anim calcmode="lin" valueType="num">
                                      <p:cBhvr additive="base">
                                        <p:cTn id="13" dur="500" fill="hold"/>
                                        <p:tgtEl>
                                          <p:spTgt spid="59699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969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96995">
                                            <p:txEl>
                                              <p:pRg st="2" end="2"/>
                                            </p:txEl>
                                          </p:spTgt>
                                        </p:tgtEl>
                                        <p:attrNameLst>
                                          <p:attrName>style.visibility</p:attrName>
                                        </p:attrNameLst>
                                      </p:cBhvr>
                                      <p:to>
                                        <p:strVal val="visible"/>
                                      </p:to>
                                    </p:set>
                                    <p:anim calcmode="lin" valueType="num">
                                      <p:cBhvr additive="base">
                                        <p:cTn id="19" dur="500" fill="hold"/>
                                        <p:tgtEl>
                                          <p:spTgt spid="59699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969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96995">
                                            <p:txEl>
                                              <p:pRg st="3" end="3"/>
                                            </p:txEl>
                                          </p:spTgt>
                                        </p:tgtEl>
                                        <p:attrNameLst>
                                          <p:attrName>style.visibility</p:attrName>
                                        </p:attrNameLst>
                                      </p:cBhvr>
                                      <p:to>
                                        <p:strVal val="visible"/>
                                      </p:to>
                                    </p:set>
                                    <p:anim calcmode="lin" valueType="num">
                                      <p:cBhvr additive="base">
                                        <p:cTn id="25" dur="500" fill="hold"/>
                                        <p:tgtEl>
                                          <p:spTgt spid="59699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9699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969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6995" grpId="0" uiExpand="1" build="p" autoUpdateAnimBg="0"/>
    </p:bldLst>
  </p:timing>
</p:sld>
</file>

<file path=ppt/slides/slide1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8657" name="Picture 4" descr="Locust3.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373563" y="0"/>
            <a:ext cx="4770437"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8658" name="Rectangle 2"/>
          <p:cNvSpPr>
            <a:spLocks noGrp="1" noChangeArrowheads="1"/>
          </p:cNvSpPr>
          <p:nvPr>
            <p:ph type="title"/>
          </p:nvPr>
        </p:nvSpPr>
        <p:spPr>
          <a:xfrm>
            <a:off x="685800" y="228600"/>
            <a:ext cx="3581400" cy="1447800"/>
          </a:xfrm>
        </p:spPr>
        <p:txBody>
          <a:bodyPr/>
          <a:lstStyle/>
          <a:p>
            <a:pPr algn="r" eaLnBrk="1" hangingPunct="1"/>
            <a:r>
              <a:rPr lang="ar-JO" sz="3600" dirty="0">
                <a:ea typeface="ＭＳ Ｐゴシック" charset="0"/>
              </a:rPr>
              <a:t>د. القيمة اللاهوتية</a:t>
            </a:r>
            <a:endParaRPr lang="en-US" sz="3600" dirty="0">
              <a:ea typeface="ＭＳ Ｐゴシック" charset="0"/>
            </a:endParaRPr>
          </a:p>
        </p:txBody>
      </p:sp>
      <p:sp>
        <p:nvSpPr>
          <p:cNvPr id="591875" name="Rectangle 3"/>
          <p:cNvSpPr>
            <a:spLocks noGrp="1" noChangeArrowheads="1"/>
          </p:cNvSpPr>
          <p:nvPr>
            <p:ph type="body" idx="1"/>
          </p:nvPr>
        </p:nvSpPr>
        <p:spPr>
          <a:xfrm>
            <a:off x="685800" y="2743200"/>
            <a:ext cx="3687763" cy="2819400"/>
          </a:xfrm>
        </p:spPr>
        <p:txBody>
          <a:bodyPr/>
          <a:lstStyle/>
          <a:p>
            <a:pPr algn="r" rtl="1" eaLnBrk="1" hangingPunct="1"/>
            <a:r>
              <a:rPr lang="ar-JO" sz="3600" dirty="0">
                <a:ea typeface="ＭＳ Ｐゴシック" charset="0"/>
              </a:rPr>
              <a:t> فكرة الله</a:t>
            </a:r>
            <a:endParaRPr lang="en-US" sz="3600" dirty="0">
              <a:ea typeface="ＭＳ Ｐゴシック" charset="0"/>
            </a:endParaRPr>
          </a:p>
          <a:p>
            <a:pPr algn="r" rtl="1" eaLnBrk="1" hangingPunct="1"/>
            <a:r>
              <a:rPr lang="ar-JO" sz="3600" dirty="0">
                <a:ea typeface="ＭＳ Ｐゴシック" charset="0"/>
              </a:rPr>
              <a:t>العبادة</a:t>
            </a:r>
            <a:endParaRPr lang="en-US" sz="3600" dirty="0">
              <a:ea typeface="ＭＳ Ｐゴシック" charset="0"/>
            </a:endParaRPr>
          </a:p>
          <a:p>
            <a:pPr algn="r" rtl="1" eaLnBrk="1" hangingPunct="1"/>
            <a:r>
              <a:rPr lang="ar-JO" sz="3600" dirty="0">
                <a:ea typeface="ＭＳ Ｐゴシック" charset="0"/>
              </a:rPr>
              <a:t>الدينونة</a:t>
            </a:r>
            <a:endParaRPr lang="en-US" sz="3600" dirty="0">
              <a:ea typeface="ＭＳ Ｐゴシック" charset="0"/>
            </a:endParaRPr>
          </a:p>
          <a:p>
            <a:pPr algn="r" rtl="1" eaLnBrk="1" hangingPunct="1"/>
            <a:r>
              <a:rPr lang="ar-JO" sz="3600" dirty="0">
                <a:ea typeface="ＭＳ Ｐゴシック" charset="0"/>
              </a:rPr>
              <a:t>الأخرويات</a:t>
            </a:r>
            <a:endParaRPr lang="en-US" sz="3600" dirty="0">
              <a:ea typeface="ＭＳ Ｐゴシック" charset="0"/>
            </a:endParaRPr>
          </a:p>
          <a:p>
            <a:pPr algn="r" rtl="1" eaLnBrk="1" hangingPunct="1">
              <a:buFontTx/>
              <a:buNone/>
            </a:pPr>
            <a:r>
              <a:rPr lang="en-US" sz="3600" dirty="0">
                <a:ea typeface="ＭＳ Ｐゴシック" charset="0"/>
              </a:rPr>
              <a:t>   </a:t>
            </a:r>
            <a:endParaRPr lang="en-US" sz="6000" dirty="0">
              <a:ea typeface="ＭＳ Ｐゴシック" charset="0"/>
            </a:endParaRPr>
          </a:p>
        </p:txBody>
      </p:sp>
      <p:sp>
        <p:nvSpPr>
          <p:cNvPr id="2" name="Rectangle 3">
            <a:extLst>
              <a:ext uri="{FF2B5EF4-FFF2-40B4-BE49-F238E27FC236}">
                <a16:creationId xmlns:a16="http://schemas.microsoft.com/office/drawing/2014/main" id="{D1A3EE9F-ABE7-F050-637F-BE667DFE1CD9}"/>
              </a:ext>
            </a:extLst>
          </p:cNvPr>
          <p:cNvSpPr txBox="1">
            <a:spLocks noChangeArrowheads="1"/>
          </p:cNvSpPr>
          <p:nvPr/>
        </p:nvSpPr>
        <p:spPr bwMode="auto">
          <a:xfrm>
            <a:off x="685800" y="5562600"/>
            <a:ext cx="8458200" cy="12618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3"/>
              </a:buBlip>
              <a:defRPr sz="2800" b="1">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4"/>
              </a:buBlip>
              <a:defRPr sz="2400" b="1">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a:lstStyle>
          <a:p>
            <a:pPr marL="0" indent="0" algn="ctr" rtl="1" eaLnBrk="1" hangingPunct="1">
              <a:buNone/>
            </a:pPr>
            <a:r>
              <a:rPr lang="ar-JO" sz="6600" kern="0" dirty="0">
                <a:latin typeface="Arial" panose="020B0604020202020204" pitchFamily="34" charset="0"/>
                <a:ea typeface="ＭＳ Ｐゴシック" charset="0"/>
                <a:cs typeface="Arial" panose="020B0604020202020204" pitchFamily="34" charset="0"/>
              </a:rPr>
              <a:t>يوم الرب</a:t>
            </a:r>
            <a:endParaRPr lang="en-US" sz="6600" kern="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420800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1875">
                                            <p:txEl>
                                              <p:pRg st="0" end="0"/>
                                            </p:txEl>
                                          </p:spTgt>
                                        </p:tgtEl>
                                        <p:attrNameLst>
                                          <p:attrName>style.visibility</p:attrName>
                                        </p:attrNameLst>
                                      </p:cBhvr>
                                      <p:to>
                                        <p:strVal val="visible"/>
                                      </p:to>
                                    </p:set>
                                    <p:anim calcmode="lin" valueType="num">
                                      <p:cBhvr additive="base">
                                        <p:cTn id="7" dur="500" fill="hold"/>
                                        <p:tgtEl>
                                          <p:spTgt spid="5918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918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91875">
                                            <p:txEl>
                                              <p:pRg st="1" end="1"/>
                                            </p:txEl>
                                          </p:spTgt>
                                        </p:tgtEl>
                                        <p:attrNameLst>
                                          <p:attrName>style.visibility</p:attrName>
                                        </p:attrNameLst>
                                      </p:cBhvr>
                                      <p:to>
                                        <p:strVal val="visible"/>
                                      </p:to>
                                    </p:set>
                                    <p:anim calcmode="lin" valueType="num">
                                      <p:cBhvr additive="base">
                                        <p:cTn id="13" dur="500" fill="hold"/>
                                        <p:tgtEl>
                                          <p:spTgt spid="59187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918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91875">
                                            <p:txEl>
                                              <p:pRg st="2" end="2"/>
                                            </p:txEl>
                                          </p:spTgt>
                                        </p:tgtEl>
                                        <p:attrNameLst>
                                          <p:attrName>style.visibility</p:attrName>
                                        </p:attrNameLst>
                                      </p:cBhvr>
                                      <p:to>
                                        <p:strVal val="visible"/>
                                      </p:to>
                                    </p:set>
                                    <p:anim calcmode="lin" valueType="num">
                                      <p:cBhvr additive="base">
                                        <p:cTn id="19" dur="500" fill="hold"/>
                                        <p:tgtEl>
                                          <p:spTgt spid="59187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918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91875">
                                            <p:txEl>
                                              <p:pRg st="3" end="3"/>
                                            </p:txEl>
                                          </p:spTgt>
                                        </p:tgtEl>
                                        <p:attrNameLst>
                                          <p:attrName>style.visibility</p:attrName>
                                        </p:attrNameLst>
                                      </p:cBhvr>
                                      <p:to>
                                        <p:strVal val="visible"/>
                                      </p:to>
                                    </p:set>
                                    <p:anim calcmode="lin" valueType="num">
                                      <p:cBhvr additive="base">
                                        <p:cTn id="25" dur="500" fill="hold"/>
                                        <p:tgtEl>
                                          <p:spTgt spid="59187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9187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 calcmode="lin" valueType="num">
                                      <p:cBhvr additive="base">
                                        <p:cTn id="31"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875" grpId="0" uiExpand="1" build="p" autoUpdateAnimBg="0"/>
      <p:bldP spid="2" grpId="0" build="p" autoUpdateAnimBg="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sodom"/>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515" name="Picture 3" descr="pasture"/>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495800" y="0"/>
            <a:ext cx="4648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7" name="Rectangle 4"/>
          <p:cNvSpPr>
            <a:spLocks noGrp="1" noChangeArrowheads="1"/>
          </p:cNvSpPr>
          <p:nvPr>
            <p:ph type="title" idx="4294967295"/>
          </p:nvPr>
        </p:nvSpPr>
        <p:spPr>
          <a:xfrm>
            <a:off x="611188" y="0"/>
            <a:ext cx="7772400" cy="12065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defTabSz="457200" eaLnBrk="1" fontAlgn="auto">
              <a:spcBef>
                <a:spcPts val="0"/>
              </a:spcBef>
              <a:spcAft>
                <a:spcPts val="0"/>
              </a:spcAft>
              <a:defRPr/>
            </a:pPr>
            <a:r>
              <a:rPr lang="ar-SA" sz="6600" dirty="0">
                <a:solidFill>
                  <a:srgbClr val="8F8F8F">
                    <a:lumOff val="44000"/>
                  </a:srgbClr>
                </a:solidFill>
                <a:effectLst>
                  <a:glow rad="228600">
                    <a:srgbClr val="000000">
                      <a:alpha val="78775"/>
                    </a:srgbClr>
                  </a:glow>
                </a:effectLst>
                <a:sym typeface="Arial"/>
              </a:rPr>
              <a:t>يوم الرب </a:t>
            </a:r>
          </a:p>
        </p:txBody>
      </p:sp>
      <p:sp>
        <p:nvSpPr>
          <p:cNvPr id="64517" name="Text Box 5"/>
          <p:cNvSpPr txBox="1">
            <a:spLocks noChangeArrowheads="1"/>
          </p:cNvSpPr>
          <p:nvPr/>
        </p:nvSpPr>
        <p:spPr bwMode="auto">
          <a:xfrm>
            <a:off x="0" y="1295400"/>
            <a:ext cx="449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a:t>
            </a:r>
            <a:r>
              <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دينونة</a:t>
            </a:r>
          </a:p>
        </p:txBody>
      </p:sp>
      <p:sp>
        <p:nvSpPr>
          <p:cNvPr id="64518" name="Text Box 6"/>
          <p:cNvSpPr txBox="1">
            <a:spLocks noChangeArrowheads="1"/>
          </p:cNvSpPr>
          <p:nvPr/>
        </p:nvSpPr>
        <p:spPr bwMode="auto">
          <a:xfrm>
            <a:off x="4495799" y="1295400"/>
            <a:ext cx="46482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a:t>
            </a:r>
            <a:r>
              <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بركة</a:t>
            </a:r>
          </a:p>
        </p:txBody>
      </p:sp>
      <p:sp>
        <p:nvSpPr>
          <p:cNvPr id="64519" name="Text Box 7"/>
          <p:cNvSpPr txBox="1">
            <a:spLocks noChangeArrowheads="1"/>
          </p:cNvSpPr>
          <p:nvPr/>
        </p:nvSpPr>
        <p:spPr bwMode="auto">
          <a:xfrm>
            <a:off x="4192588" y="1295400"/>
            <a:ext cx="544512"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a:t>
            </a:r>
          </a:p>
        </p:txBody>
      </p:sp>
      <p:sp>
        <p:nvSpPr>
          <p:cNvPr id="64520" name="Text Box 8"/>
          <p:cNvSpPr txBox="1">
            <a:spLocks noChangeArrowheads="1"/>
          </p:cNvSpPr>
          <p:nvPr/>
        </p:nvSpPr>
        <p:spPr bwMode="auto">
          <a:xfrm>
            <a:off x="0" y="2751138"/>
            <a:ext cx="449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الضيقة</a:t>
            </a:r>
            <a:endParaRPr kumimoji="0" lang="en-US"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4521" name="Text Box 9"/>
          <p:cNvSpPr txBox="1">
            <a:spLocks noChangeArrowheads="1"/>
          </p:cNvSpPr>
          <p:nvPr/>
        </p:nvSpPr>
        <p:spPr bwMode="auto">
          <a:xfrm>
            <a:off x="4495798" y="2751138"/>
            <a:ext cx="464820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الحكم الألفي</a:t>
            </a:r>
          </a:p>
        </p:txBody>
      </p:sp>
      <p:sp>
        <p:nvSpPr>
          <p:cNvPr id="64522" name="Text Box 10"/>
          <p:cNvSpPr txBox="1">
            <a:spLocks noChangeArrowheads="1"/>
          </p:cNvSpPr>
          <p:nvPr/>
        </p:nvSpPr>
        <p:spPr bwMode="auto">
          <a:xfrm>
            <a:off x="0" y="4205288"/>
            <a:ext cx="449579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رؤيا</a:t>
            </a:r>
            <a:r>
              <a:rPr kumimoji="0" lang="en-US"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6-19</a:t>
            </a:r>
            <a:r>
              <a:rPr kumimoji="0" lang="en-US"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64523" name="Text Box 11"/>
          <p:cNvSpPr txBox="1">
            <a:spLocks noChangeArrowheads="1"/>
          </p:cNvSpPr>
          <p:nvPr/>
        </p:nvSpPr>
        <p:spPr bwMode="auto">
          <a:xfrm>
            <a:off x="4495798" y="4205288"/>
            <a:ext cx="464820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رؤيا</a:t>
            </a:r>
            <a:r>
              <a:rPr kumimoji="0" lang="en-US"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20</a:t>
            </a:r>
            <a:r>
              <a:rPr kumimoji="0" lang="en-US"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36875" name="Text Box 12"/>
          <p:cNvSpPr txBox="1">
            <a:spLocks noChangeArrowheads="1"/>
          </p:cNvSpPr>
          <p:nvPr/>
        </p:nvSpPr>
        <p:spPr bwMode="auto">
          <a:xfrm>
            <a:off x="7716838" y="76200"/>
            <a:ext cx="132600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638-639</a:t>
            </a:r>
            <a:endParaRPr kumimoji="0" lang="en-US" sz="24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 name="Text Box 10"/>
          <p:cNvSpPr txBox="1">
            <a:spLocks noChangeArrowheads="1"/>
          </p:cNvSpPr>
          <p:nvPr/>
        </p:nvSpPr>
        <p:spPr bwMode="auto">
          <a:xfrm>
            <a:off x="1" y="5661025"/>
            <a:ext cx="449579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7 سنوات</a:t>
            </a:r>
            <a:endPar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 name="Text Box 11"/>
          <p:cNvSpPr txBox="1">
            <a:spLocks noChangeArrowheads="1"/>
          </p:cNvSpPr>
          <p:nvPr/>
        </p:nvSpPr>
        <p:spPr bwMode="auto">
          <a:xfrm>
            <a:off x="4495798" y="5661025"/>
            <a:ext cx="464820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1000 سنة</a:t>
            </a:r>
          </a:p>
        </p:txBody>
      </p:sp>
    </p:spTree>
    <p:extLst>
      <p:ext uri="{BB962C8B-B14F-4D97-AF65-F5344CB8AC3E}">
        <p14:creationId xmlns:p14="http://schemas.microsoft.com/office/powerpoint/2010/main" val="13857617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p:cTn id="7" dur="1000" fill="hold"/>
                                        <p:tgtEl>
                                          <p:spTgt spid="64517"/>
                                        </p:tgtEl>
                                        <p:attrNameLst>
                                          <p:attrName>ppt_w</p:attrName>
                                        </p:attrNameLst>
                                      </p:cBhvr>
                                      <p:tavLst>
                                        <p:tav tm="0">
                                          <p:val>
                                            <p:fltVal val="0"/>
                                          </p:val>
                                        </p:tav>
                                        <p:tav tm="100000">
                                          <p:val>
                                            <p:strVal val="#ppt_w"/>
                                          </p:val>
                                        </p:tav>
                                      </p:tavLst>
                                    </p:anim>
                                    <p:anim calcmode="lin" valueType="num">
                                      <p:cBhvr>
                                        <p:cTn id="8" dur="1000" fill="hold"/>
                                        <p:tgtEl>
                                          <p:spTgt spid="64517"/>
                                        </p:tgtEl>
                                        <p:attrNameLst>
                                          <p:attrName>ppt_h</p:attrName>
                                        </p:attrNameLst>
                                      </p:cBhvr>
                                      <p:tavLst>
                                        <p:tav tm="0">
                                          <p:val>
                                            <p:fltVal val="0"/>
                                          </p:val>
                                        </p:tav>
                                        <p:tav tm="100000">
                                          <p:val>
                                            <p:strVal val="#ppt_h"/>
                                          </p:val>
                                        </p:tav>
                                      </p:tavLst>
                                    </p:anim>
                                    <p:anim calcmode="lin" valueType="num">
                                      <p:cBhvr>
                                        <p:cTn id="9" dur="1000" fill="hold"/>
                                        <p:tgtEl>
                                          <p:spTgt spid="645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p:cTn id="15" dur="1000" fill="hold"/>
                                        <p:tgtEl>
                                          <p:spTgt spid="64519"/>
                                        </p:tgtEl>
                                        <p:attrNameLst>
                                          <p:attrName>ppt_w</p:attrName>
                                        </p:attrNameLst>
                                      </p:cBhvr>
                                      <p:tavLst>
                                        <p:tav tm="0">
                                          <p:val>
                                            <p:fltVal val="0"/>
                                          </p:val>
                                        </p:tav>
                                        <p:tav tm="100000">
                                          <p:val>
                                            <p:strVal val="#ppt_w"/>
                                          </p:val>
                                        </p:tav>
                                      </p:tavLst>
                                    </p:anim>
                                    <p:anim calcmode="lin" valueType="num">
                                      <p:cBhvr>
                                        <p:cTn id="16" dur="1000" fill="hold"/>
                                        <p:tgtEl>
                                          <p:spTgt spid="64519"/>
                                        </p:tgtEl>
                                        <p:attrNameLst>
                                          <p:attrName>ppt_h</p:attrName>
                                        </p:attrNameLst>
                                      </p:cBhvr>
                                      <p:tavLst>
                                        <p:tav tm="0">
                                          <p:val>
                                            <p:fltVal val="0"/>
                                          </p:val>
                                        </p:tav>
                                        <p:tav tm="100000">
                                          <p:val>
                                            <p:strVal val="#ppt_h"/>
                                          </p:val>
                                        </p:tav>
                                      </p:tavLst>
                                    </p:anim>
                                    <p:anim calcmode="lin" valueType="num">
                                      <p:cBhvr>
                                        <p:cTn id="17" dur="1000" fill="hold"/>
                                        <p:tgtEl>
                                          <p:spTgt spid="645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45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64515"/>
                                        </p:tgtEl>
                                        <p:attrNameLst>
                                          <p:attrName>style.visibility</p:attrName>
                                        </p:attrNameLst>
                                      </p:cBhvr>
                                      <p:to>
                                        <p:strVal val="visible"/>
                                      </p:to>
                                    </p:set>
                                    <p:anim calcmode="lin" valueType="num">
                                      <p:cBhvr>
                                        <p:cTn id="23" dur="1000" fill="hold"/>
                                        <p:tgtEl>
                                          <p:spTgt spid="64515"/>
                                        </p:tgtEl>
                                        <p:attrNameLst>
                                          <p:attrName>ppt_w</p:attrName>
                                        </p:attrNameLst>
                                      </p:cBhvr>
                                      <p:tavLst>
                                        <p:tav tm="0">
                                          <p:val>
                                            <p:fltVal val="0"/>
                                          </p:val>
                                        </p:tav>
                                        <p:tav tm="100000">
                                          <p:val>
                                            <p:strVal val="#ppt_w"/>
                                          </p:val>
                                        </p:tav>
                                      </p:tavLst>
                                    </p:anim>
                                    <p:anim calcmode="lin" valueType="num">
                                      <p:cBhvr>
                                        <p:cTn id="24" dur="1000" fill="hold"/>
                                        <p:tgtEl>
                                          <p:spTgt spid="64515"/>
                                        </p:tgtEl>
                                        <p:attrNameLst>
                                          <p:attrName>ppt_h</p:attrName>
                                        </p:attrNameLst>
                                      </p:cBhvr>
                                      <p:tavLst>
                                        <p:tav tm="0">
                                          <p:val>
                                            <p:fltVal val="0"/>
                                          </p:val>
                                        </p:tav>
                                        <p:tav tm="100000">
                                          <p:val>
                                            <p:strVal val="#ppt_h"/>
                                          </p:val>
                                        </p:tav>
                                      </p:tavLst>
                                    </p:anim>
                                    <p:anim calcmode="lin" valueType="num">
                                      <p:cBhvr>
                                        <p:cTn id="25" dur="1000" fill="hold"/>
                                        <p:tgtEl>
                                          <p:spTgt spid="645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451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4518"/>
                                        </p:tgtEl>
                                        <p:attrNameLst>
                                          <p:attrName>style.visibility</p:attrName>
                                        </p:attrNameLst>
                                      </p:cBhvr>
                                      <p:to>
                                        <p:strVal val="visible"/>
                                      </p:to>
                                    </p:set>
                                    <p:anim calcmode="lin" valueType="num">
                                      <p:cBhvr>
                                        <p:cTn id="29" dur="1000" fill="hold"/>
                                        <p:tgtEl>
                                          <p:spTgt spid="64518"/>
                                        </p:tgtEl>
                                        <p:attrNameLst>
                                          <p:attrName>ppt_w</p:attrName>
                                        </p:attrNameLst>
                                      </p:cBhvr>
                                      <p:tavLst>
                                        <p:tav tm="0">
                                          <p:val>
                                            <p:fltVal val="0"/>
                                          </p:val>
                                        </p:tav>
                                        <p:tav tm="100000">
                                          <p:val>
                                            <p:strVal val="#ppt_w"/>
                                          </p:val>
                                        </p:tav>
                                      </p:tavLst>
                                    </p:anim>
                                    <p:anim calcmode="lin" valueType="num">
                                      <p:cBhvr>
                                        <p:cTn id="30" dur="1000" fill="hold"/>
                                        <p:tgtEl>
                                          <p:spTgt spid="64518"/>
                                        </p:tgtEl>
                                        <p:attrNameLst>
                                          <p:attrName>ppt_h</p:attrName>
                                        </p:attrNameLst>
                                      </p:cBhvr>
                                      <p:tavLst>
                                        <p:tav tm="0">
                                          <p:val>
                                            <p:fltVal val="0"/>
                                          </p:val>
                                        </p:tav>
                                        <p:tav tm="100000">
                                          <p:val>
                                            <p:strVal val="#ppt_h"/>
                                          </p:val>
                                        </p:tav>
                                      </p:tavLst>
                                    </p:anim>
                                    <p:anim calcmode="lin" valueType="num">
                                      <p:cBhvr>
                                        <p:cTn id="31" dur="1000" fill="hold"/>
                                        <p:tgtEl>
                                          <p:spTgt spid="6451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64520"/>
                                        </p:tgtEl>
                                        <p:attrNameLst>
                                          <p:attrName>style.visibility</p:attrName>
                                        </p:attrNameLst>
                                      </p:cBhvr>
                                      <p:to>
                                        <p:strVal val="visible"/>
                                      </p:to>
                                    </p:set>
                                    <p:anim calcmode="lin" valueType="num">
                                      <p:cBhvr>
                                        <p:cTn id="37" dur="1000" fill="hold"/>
                                        <p:tgtEl>
                                          <p:spTgt spid="64520"/>
                                        </p:tgtEl>
                                        <p:attrNameLst>
                                          <p:attrName>ppt_w</p:attrName>
                                        </p:attrNameLst>
                                      </p:cBhvr>
                                      <p:tavLst>
                                        <p:tav tm="0">
                                          <p:val>
                                            <p:fltVal val="0"/>
                                          </p:val>
                                        </p:tav>
                                        <p:tav tm="100000">
                                          <p:val>
                                            <p:strVal val="#ppt_w"/>
                                          </p:val>
                                        </p:tav>
                                      </p:tavLst>
                                    </p:anim>
                                    <p:anim calcmode="lin" valueType="num">
                                      <p:cBhvr>
                                        <p:cTn id="38" dur="1000" fill="hold"/>
                                        <p:tgtEl>
                                          <p:spTgt spid="64520"/>
                                        </p:tgtEl>
                                        <p:attrNameLst>
                                          <p:attrName>ppt_h</p:attrName>
                                        </p:attrNameLst>
                                      </p:cBhvr>
                                      <p:tavLst>
                                        <p:tav tm="0">
                                          <p:val>
                                            <p:fltVal val="0"/>
                                          </p:val>
                                        </p:tav>
                                        <p:tav tm="100000">
                                          <p:val>
                                            <p:strVal val="#ppt_h"/>
                                          </p:val>
                                        </p:tav>
                                      </p:tavLst>
                                    </p:anim>
                                    <p:anim calcmode="lin" valueType="num">
                                      <p:cBhvr>
                                        <p:cTn id="39" dur="1000" fill="hold"/>
                                        <p:tgtEl>
                                          <p:spTgt spid="6452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45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4521"/>
                                        </p:tgtEl>
                                        <p:attrNameLst>
                                          <p:attrName>style.visibility</p:attrName>
                                        </p:attrNameLst>
                                      </p:cBhvr>
                                      <p:to>
                                        <p:strVal val="visible"/>
                                      </p:to>
                                    </p:set>
                                    <p:anim calcmode="lin" valueType="num">
                                      <p:cBhvr>
                                        <p:cTn id="45" dur="1000" fill="hold"/>
                                        <p:tgtEl>
                                          <p:spTgt spid="64521"/>
                                        </p:tgtEl>
                                        <p:attrNameLst>
                                          <p:attrName>ppt_w</p:attrName>
                                        </p:attrNameLst>
                                      </p:cBhvr>
                                      <p:tavLst>
                                        <p:tav tm="0">
                                          <p:val>
                                            <p:fltVal val="0"/>
                                          </p:val>
                                        </p:tav>
                                        <p:tav tm="100000">
                                          <p:val>
                                            <p:strVal val="#ppt_w"/>
                                          </p:val>
                                        </p:tav>
                                      </p:tavLst>
                                    </p:anim>
                                    <p:anim calcmode="lin" valueType="num">
                                      <p:cBhvr>
                                        <p:cTn id="46" dur="1000" fill="hold"/>
                                        <p:tgtEl>
                                          <p:spTgt spid="64521"/>
                                        </p:tgtEl>
                                        <p:attrNameLst>
                                          <p:attrName>ppt_h</p:attrName>
                                        </p:attrNameLst>
                                      </p:cBhvr>
                                      <p:tavLst>
                                        <p:tav tm="0">
                                          <p:val>
                                            <p:fltVal val="0"/>
                                          </p:val>
                                        </p:tav>
                                        <p:tav tm="100000">
                                          <p:val>
                                            <p:strVal val="#ppt_h"/>
                                          </p:val>
                                        </p:tav>
                                      </p:tavLst>
                                    </p:anim>
                                    <p:anim calcmode="lin" valueType="num">
                                      <p:cBhvr>
                                        <p:cTn id="47" dur="1000" fill="hold"/>
                                        <p:tgtEl>
                                          <p:spTgt spid="64521"/>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45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64522"/>
                                        </p:tgtEl>
                                        <p:attrNameLst>
                                          <p:attrName>style.visibility</p:attrName>
                                        </p:attrNameLst>
                                      </p:cBhvr>
                                      <p:to>
                                        <p:strVal val="visible"/>
                                      </p:to>
                                    </p:set>
                                    <p:anim calcmode="lin" valueType="num">
                                      <p:cBhvr>
                                        <p:cTn id="53" dur="1000" fill="hold"/>
                                        <p:tgtEl>
                                          <p:spTgt spid="64522"/>
                                        </p:tgtEl>
                                        <p:attrNameLst>
                                          <p:attrName>ppt_w</p:attrName>
                                        </p:attrNameLst>
                                      </p:cBhvr>
                                      <p:tavLst>
                                        <p:tav tm="0">
                                          <p:val>
                                            <p:fltVal val="0"/>
                                          </p:val>
                                        </p:tav>
                                        <p:tav tm="100000">
                                          <p:val>
                                            <p:strVal val="#ppt_w"/>
                                          </p:val>
                                        </p:tav>
                                      </p:tavLst>
                                    </p:anim>
                                    <p:anim calcmode="lin" valueType="num">
                                      <p:cBhvr>
                                        <p:cTn id="54" dur="1000" fill="hold"/>
                                        <p:tgtEl>
                                          <p:spTgt spid="64522"/>
                                        </p:tgtEl>
                                        <p:attrNameLst>
                                          <p:attrName>ppt_h</p:attrName>
                                        </p:attrNameLst>
                                      </p:cBhvr>
                                      <p:tavLst>
                                        <p:tav tm="0">
                                          <p:val>
                                            <p:fltVal val="0"/>
                                          </p:val>
                                        </p:tav>
                                        <p:tav tm="100000">
                                          <p:val>
                                            <p:strVal val="#ppt_h"/>
                                          </p:val>
                                        </p:tav>
                                      </p:tavLst>
                                    </p:anim>
                                    <p:anim calcmode="lin" valueType="num">
                                      <p:cBhvr>
                                        <p:cTn id="55" dur="1000" fill="hold"/>
                                        <p:tgtEl>
                                          <p:spTgt spid="6452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45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64523"/>
                                        </p:tgtEl>
                                        <p:attrNameLst>
                                          <p:attrName>style.visibility</p:attrName>
                                        </p:attrNameLst>
                                      </p:cBhvr>
                                      <p:to>
                                        <p:strVal val="visible"/>
                                      </p:to>
                                    </p:set>
                                    <p:anim calcmode="lin" valueType="num">
                                      <p:cBhvr>
                                        <p:cTn id="61" dur="1000" fill="hold"/>
                                        <p:tgtEl>
                                          <p:spTgt spid="64523"/>
                                        </p:tgtEl>
                                        <p:attrNameLst>
                                          <p:attrName>ppt_w</p:attrName>
                                        </p:attrNameLst>
                                      </p:cBhvr>
                                      <p:tavLst>
                                        <p:tav tm="0">
                                          <p:val>
                                            <p:fltVal val="0"/>
                                          </p:val>
                                        </p:tav>
                                        <p:tav tm="100000">
                                          <p:val>
                                            <p:strVal val="#ppt_w"/>
                                          </p:val>
                                        </p:tav>
                                      </p:tavLst>
                                    </p:anim>
                                    <p:anim calcmode="lin" valueType="num">
                                      <p:cBhvr>
                                        <p:cTn id="62" dur="1000" fill="hold"/>
                                        <p:tgtEl>
                                          <p:spTgt spid="64523"/>
                                        </p:tgtEl>
                                        <p:attrNameLst>
                                          <p:attrName>ppt_h</p:attrName>
                                        </p:attrNameLst>
                                      </p:cBhvr>
                                      <p:tavLst>
                                        <p:tav tm="0">
                                          <p:val>
                                            <p:fltVal val="0"/>
                                          </p:val>
                                        </p:tav>
                                        <p:tav tm="100000">
                                          <p:val>
                                            <p:strVal val="#ppt_h"/>
                                          </p:val>
                                        </p:tav>
                                      </p:tavLst>
                                    </p:anim>
                                    <p:anim calcmode="lin" valueType="num">
                                      <p:cBhvr>
                                        <p:cTn id="63" dur="1000" fill="hold"/>
                                        <p:tgtEl>
                                          <p:spTgt spid="64523"/>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45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64518" grpId="0"/>
      <p:bldP spid="64519" grpId="0"/>
      <p:bldP spid="64520" grpId="0"/>
      <p:bldP spid="64521" grpId="0"/>
      <p:bldP spid="64522" grpId="0"/>
      <p:bldP spid="64523" grpId="0"/>
      <p:bldP spid="13" grpId="0"/>
      <p:bldP spid="14"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20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52931" name="Text Box 3"/>
          <p:cNvSpPr txBox="1">
            <a:spLocks noChangeArrowheads="1"/>
          </p:cNvSpPr>
          <p:nvPr/>
        </p:nvSpPr>
        <p:spPr bwMode="auto">
          <a:xfrm>
            <a:off x="304800" y="306388"/>
            <a:ext cx="8686800" cy="429040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600" b="1" dirty="0">
                <a:solidFill>
                  <a:srgbClr val="FFFFFF"/>
                </a:solidFill>
                <a:latin typeface="Arial" panose="020B0604020202020204" pitchFamily="34" charset="0"/>
                <a:cs typeface="Arial" panose="020B0604020202020204" pitchFamily="34" charset="0"/>
              </a:rPr>
              <a:t>اختبار مراجعة حول سفر يوئيل</a:t>
            </a:r>
            <a:endParaRPr lang="en-US" sz="3600" b="1" dirty="0">
              <a:solidFill>
                <a:srgbClr val="FFFFFF"/>
              </a:solidFill>
              <a:latin typeface="Arial" panose="020B0604020202020204" pitchFamily="34" charset="0"/>
              <a:cs typeface="Arial" panose="020B0604020202020204" pitchFamily="34" charset="0"/>
            </a:endParaRPr>
          </a:p>
          <a:p>
            <a:pPr marL="0" indent="0" algn="r" eaLnBrk="1" hangingPunct="1">
              <a:lnSpc>
                <a:spcPct val="90000"/>
              </a:lnSpc>
              <a:spcBef>
                <a:spcPct val="50000"/>
              </a:spcBef>
              <a:defRPr/>
            </a:pPr>
            <a:r>
              <a:rPr lang="ar-JO" sz="3200" b="1" dirty="0">
                <a:solidFill>
                  <a:srgbClr val="FFFFFF"/>
                </a:solidFill>
                <a:latin typeface="Arial" panose="020B0604020202020204" pitchFamily="34" charset="0"/>
                <a:cs typeface="Arial" panose="020B0604020202020204" pitchFamily="34" charset="0"/>
              </a:rPr>
              <a:t>1. يستخدم يوئيل تشبيه ضربة ــــــــــــــــــــــــــــ .</a:t>
            </a:r>
            <a:endParaRPr lang="en-US" sz="3200" b="1" dirty="0">
              <a:solidFill>
                <a:srgbClr val="FFFFFF"/>
              </a:solidFill>
              <a:latin typeface="Arial" panose="020B0604020202020204" pitchFamily="34" charset="0"/>
              <a:cs typeface="Arial" panose="020B0604020202020204" pitchFamily="34" charset="0"/>
            </a:endParaRPr>
          </a:p>
          <a:p>
            <a:pPr marL="0" indent="0" algn="r" eaLnBrk="1" hangingPunct="1">
              <a:lnSpc>
                <a:spcPct val="90000"/>
              </a:lnSpc>
              <a:spcBef>
                <a:spcPct val="50000"/>
              </a:spcBef>
              <a:defRPr/>
            </a:pPr>
            <a:r>
              <a:rPr lang="ar-JO" sz="3200" b="1" dirty="0">
                <a:solidFill>
                  <a:srgbClr val="FFFFFF"/>
                </a:solidFill>
                <a:latin typeface="Arial" panose="020B0604020202020204" pitchFamily="34" charset="0"/>
                <a:cs typeface="Arial" panose="020B0604020202020204" pitchFamily="34" charset="0"/>
              </a:rPr>
              <a:t>2. يحدث تعبير يوم الرب ــــــــــــــــــــــــــ مرات في هذا السفر .</a:t>
            </a:r>
            <a:endParaRPr lang="en-US" sz="3200" b="1" dirty="0">
              <a:solidFill>
                <a:srgbClr val="FFFFFF"/>
              </a:solidFill>
              <a:latin typeface="Arial" panose="020B0604020202020204" pitchFamily="34" charset="0"/>
              <a:cs typeface="Arial" panose="020B0604020202020204" pitchFamily="34" charset="0"/>
            </a:endParaRPr>
          </a:p>
          <a:p>
            <a:pPr marL="0" indent="0" algn="r" eaLnBrk="1" hangingPunct="1">
              <a:lnSpc>
                <a:spcPct val="90000"/>
              </a:lnSpc>
              <a:spcBef>
                <a:spcPct val="50000"/>
              </a:spcBef>
              <a:defRPr/>
            </a:pPr>
            <a:r>
              <a:rPr lang="ar-JO" sz="3200" b="1" dirty="0">
                <a:solidFill>
                  <a:srgbClr val="FFFFFF"/>
                </a:solidFill>
                <a:latin typeface="Arial" panose="020B0604020202020204" pitchFamily="34" charset="0"/>
                <a:cs typeface="Arial" panose="020B0604020202020204" pitchFamily="34" charset="0"/>
              </a:rPr>
              <a:t>3. ص  خ  سفر يوئيل مؤرخ بدقة  </a:t>
            </a:r>
            <a:endParaRPr lang="en-US" sz="3200" b="1" dirty="0">
              <a:solidFill>
                <a:srgbClr val="FFFFFF"/>
              </a:solidFill>
              <a:latin typeface="Arial" panose="020B0604020202020204" pitchFamily="34" charset="0"/>
              <a:cs typeface="Arial" panose="020B0604020202020204" pitchFamily="34" charset="0"/>
            </a:endParaRPr>
          </a:p>
          <a:p>
            <a:pPr marL="0" indent="0" algn="r" eaLnBrk="1" hangingPunct="1">
              <a:lnSpc>
                <a:spcPct val="90000"/>
              </a:lnSpc>
              <a:spcBef>
                <a:spcPct val="50000"/>
              </a:spcBef>
              <a:defRPr/>
            </a:pPr>
            <a:r>
              <a:rPr lang="ar-JO" sz="3200" b="1" dirty="0">
                <a:solidFill>
                  <a:srgbClr val="FFFFFF"/>
                </a:solidFill>
                <a:latin typeface="Arial" panose="020B0604020202020204" pitchFamily="34" charset="0"/>
                <a:cs typeface="Arial" panose="020B0604020202020204" pitchFamily="34" charset="0"/>
              </a:rPr>
              <a:t>4. يوئيل 2: 28-32 مقتبس من قبل شخصية العهد الجديد (ــــــــــــــــــــــ) في عيد من العهد القديم هو (ــــــــــــــــــــــ)؟</a:t>
            </a:r>
            <a:r>
              <a:rPr lang="en-US" sz="3200" b="1" dirty="0">
                <a:solidFill>
                  <a:srgbClr val="FFFFFF"/>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50894199"/>
      </p:ext>
    </p:extLst>
  </p:cSld>
  <p:clrMapOvr>
    <a:masterClrMapping/>
  </p:clrMapOvr>
  <p:transition spd="med">
    <p:randomBar dir="vert"/>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FCA72-0D74-0275-1A3C-C2B383DA6CD1}"/>
            </a:ext>
          </a:extLst>
        </p:cNvPr>
        <p:cNvGrpSpPr/>
        <p:nvPr/>
      </p:nvGrpSpPr>
      <p:grpSpPr>
        <a:xfrm>
          <a:off x="0" y="0"/>
          <a:ext cx="0" cy="0"/>
          <a:chOff x="0" y="0"/>
          <a:chExt cx="0" cy="0"/>
        </a:xfrm>
      </p:grpSpPr>
      <p:sp>
        <p:nvSpPr>
          <p:cNvPr id="252930" name="Rectangle 2" descr="Green marble">
            <a:extLst>
              <a:ext uri="{FF2B5EF4-FFF2-40B4-BE49-F238E27FC236}">
                <a16:creationId xmlns:a16="http://schemas.microsoft.com/office/drawing/2014/main" id="{4EBD54E0-D3E2-98B2-B24E-281839E8A1C7}"/>
              </a:ext>
            </a:extLst>
          </p:cNvPr>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52931" name="Text Box 3">
            <a:extLst>
              <a:ext uri="{FF2B5EF4-FFF2-40B4-BE49-F238E27FC236}">
                <a16:creationId xmlns:a16="http://schemas.microsoft.com/office/drawing/2014/main" id="{DE634749-0433-F340-6DA3-538F06C488D9}"/>
              </a:ext>
            </a:extLst>
          </p:cNvPr>
          <p:cNvSpPr txBox="1">
            <a:spLocks noChangeArrowheads="1"/>
          </p:cNvSpPr>
          <p:nvPr/>
        </p:nvSpPr>
        <p:spPr bwMode="auto">
          <a:xfrm>
            <a:off x="304800" y="306388"/>
            <a:ext cx="8686800" cy="429040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اختبار مراجعة حول سفر يوئيل</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يستخدم يوئيل تشبيه ضربة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الجراد</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يحدث تعبير يوم الرب ــــــــــــــــــــــــــ مرات في هذا السفر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ص  خ  سفر يوئيل مؤرخ بدقة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يوئيل 2: 28-32 مقتبس من قبل شخصية العهد الجديد (ــــــــــــــــــــــ) في عيد من العهد القديم هو (ــــــــــــــــــــــ)؟</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1189110558"/>
      </p:ext>
    </p:extLst>
  </p:cSld>
  <p:clrMapOvr>
    <a:masterClrMapping/>
  </p:clrMapOvr>
  <p:transition spd="med">
    <p:randomBar dir="vert"/>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2F07C-725E-AED4-E0D9-5554E8D57B97}"/>
            </a:ext>
          </a:extLst>
        </p:cNvPr>
        <p:cNvGrpSpPr/>
        <p:nvPr/>
      </p:nvGrpSpPr>
      <p:grpSpPr>
        <a:xfrm>
          <a:off x="0" y="0"/>
          <a:ext cx="0" cy="0"/>
          <a:chOff x="0" y="0"/>
          <a:chExt cx="0" cy="0"/>
        </a:xfrm>
      </p:grpSpPr>
      <p:sp>
        <p:nvSpPr>
          <p:cNvPr id="252930" name="Rectangle 2" descr="Green marble">
            <a:extLst>
              <a:ext uri="{FF2B5EF4-FFF2-40B4-BE49-F238E27FC236}">
                <a16:creationId xmlns:a16="http://schemas.microsoft.com/office/drawing/2014/main" id="{3B6B4062-6C39-B314-8FDB-9B68C402EA6B}"/>
              </a:ext>
            </a:extLst>
          </p:cNvPr>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52931" name="Text Box 3">
            <a:extLst>
              <a:ext uri="{FF2B5EF4-FFF2-40B4-BE49-F238E27FC236}">
                <a16:creationId xmlns:a16="http://schemas.microsoft.com/office/drawing/2014/main" id="{99E2E4FA-5802-4C42-28F9-8CD2674C0E5B}"/>
              </a:ext>
            </a:extLst>
          </p:cNvPr>
          <p:cNvSpPr txBox="1">
            <a:spLocks noChangeArrowheads="1"/>
          </p:cNvSpPr>
          <p:nvPr/>
        </p:nvSpPr>
        <p:spPr bwMode="auto">
          <a:xfrm>
            <a:off x="304800" y="306388"/>
            <a:ext cx="8686800" cy="429040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اختبار مراجعة حول سفر يوئيل</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يستخدم يوئيل تشبيه ضربة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الجراد</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يحدث تعبير يوم الرب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مرات في هذا السفر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ص  خ  سفر يوئيل مؤرخ بدقة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يوئيل 2: 28-32 مقتبس من قبل شخصية العهد الجديد (ــــــــــــــــــــــ) في عيد من العهد القديم هو (ــــــــــــــــــــــ)؟</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674019254"/>
      </p:ext>
    </p:extLst>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484784"/>
            <a:ext cx="9073008" cy="4536504"/>
          </a:xfrm>
          <a:prstGeom prst="rect">
            <a:avLst/>
          </a:prstGeom>
        </p:spPr>
      </p:pic>
      <p:sp>
        <p:nvSpPr>
          <p:cNvPr id="900098" name="Rectangle 2"/>
          <p:cNvSpPr>
            <a:spLocks noGrp="1" noChangeArrowheads="1"/>
          </p:cNvSpPr>
          <p:nvPr>
            <p:ph type="ctrTitle"/>
          </p:nvPr>
        </p:nvSpPr>
        <p:spPr>
          <a:xfrm>
            <a:off x="0" y="232008"/>
            <a:ext cx="9144000" cy="769349"/>
          </a:xfrm>
          <a:ln>
            <a:solidFill>
              <a:schemeClr val="bg1"/>
            </a:solidFill>
          </a:ln>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أسئلة للتفكير</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2915816" y="980728"/>
            <a:ext cx="6228184"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هل يؤدبك الله للفت </a:t>
            </a: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a:t>
            </a: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نتباهك </a:t>
            </a:r>
          </a:p>
          <a:p>
            <a:pPr marL="0" marR="0" lvl="0" indent="0" algn="r" defTabSz="457200" rtl="1" eaLnBrk="0" fontAlgn="base" latinLnBrk="0" hangingPunct="0">
              <a:lnSpc>
                <a:spcPct val="100000"/>
              </a:lnSpc>
              <a:spcBef>
                <a:spcPct val="0"/>
              </a:spcBef>
              <a:spcAft>
                <a:spcPct val="0"/>
              </a:spcAft>
              <a:buClrTx/>
              <a:buSzTx/>
              <a:buFontTx/>
              <a:buNone/>
              <a:tabLst/>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إليه</a:t>
            </a: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مرة أخرى؟</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59539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A490E-B12B-34BD-2C50-5B0CD9ACDD8F}"/>
            </a:ext>
          </a:extLst>
        </p:cNvPr>
        <p:cNvGrpSpPr/>
        <p:nvPr/>
      </p:nvGrpSpPr>
      <p:grpSpPr>
        <a:xfrm>
          <a:off x="0" y="0"/>
          <a:ext cx="0" cy="0"/>
          <a:chOff x="0" y="0"/>
          <a:chExt cx="0" cy="0"/>
        </a:xfrm>
      </p:grpSpPr>
      <p:sp>
        <p:nvSpPr>
          <p:cNvPr id="252930" name="Rectangle 2" descr="Green marble">
            <a:extLst>
              <a:ext uri="{FF2B5EF4-FFF2-40B4-BE49-F238E27FC236}">
                <a16:creationId xmlns:a16="http://schemas.microsoft.com/office/drawing/2014/main" id="{AD3B814F-D335-CC20-AF75-75771920FBCF}"/>
              </a:ext>
            </a:extLst>
          </p:cNvPr>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52931" name="Text Box 3">
            <a:extLst>
              <a:ext uri="{FF2B5EF4-FFF2-40B4-BE49-F238E27FC236}">
                <a16:creationId xmlns:a16="http://schemas.microsoft.com/office/drawing/2014/main" id="{C8583033-1ACE-7EDA-FB79-99DBA94D3E89}"/>
              </a:ext>
            </a:extLst>
          </p:cNvPr>
          <p:cNvSpPr txBox="1">
            <a:spLocks noChangeArrowheads="1"/>
          </p:cNvSpPr>
          <p:nvPr/>
        </p:nvSpPr>
        <p:spPr bwMode="auto">
          <a:xfrm>
            <a:off x="304800" y="306388"/>
            <a:ext cx="8686800" cy="429040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اختبار مراجعة حول سفر يوئيل</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يستخدم يوئيل تشبيه ضربة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الجراد</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يحدث تعبير يوم الرب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مرات في هذا السفر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ص  خ  سفر يوئيل مؤرخ بدقة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يوئيل 2: 28-32 مقتبس من قبل شخصية العهد الجديد (ــــــــــــــــــــــ) في عيد من العهد القديم هو (ــــــــــــــــــــــ)؟</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2" name="Oval 4">
            <a:extLst>
              <a:ext uri="{FF2B5EF4-FFF2-40B4-BE49-F238E27FC236}">
                <a16:creationId xmlns:a16="http://schemas.microsoft.com/office/drawing/2014/main" id="{148E0B7A-2618-FF61-CBC2-249D264F88F9}"/>
              </a:ext>
            </a:extLst>
          </p:cNvPr>
          <p:cNvSpPr>
            <a:spLocks noChangeArrowheads="1"/>
          </p:cNvSpPr>
          <p:nvPr/>
        </p:nvSpPr>
        <p:spPr bwMode="auto">
          <a:xfrm>
            <a:off x="7452320" y="2420889"/>
            <a:ext cx="504055" cy="720080"/>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eaLnBrk="1" hangingPunct="1">
              <a:defRPr/>
            </a:pPr>
            <a:endParaRPr lang="en-US" sz="20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3620971"/>
      </p:ext>
    </p:extLst>
  </p:cSld>
  <p:clrMapOvr>
    <a:masterClrMapping/>
  </p:clrMapOvr>
  <p:transition spd="med">
    <p:randomBar dir="vert"/>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728DD-99A2-FABF-4BFC-E11679531ABF}"/>
            </a:ext>
          </a:extLst>
        </p:cNvPr>
        <p:cNvGrpSpPr/>
        <p:nvPr/>
      </p:nvGrpSpPr>
      <p:grpSpPr>
        <a:xfrm>
          <a:off x="0" y="0"/>
          <a:ext cx="0" cy="0"/>
          <a:chOff x="0" y="0"/>
          <a:chExt cx="0" cy="0"/>
        </a:xfrm>
      </p:grpSpPr>
      <p:sp>
        <p:nvSpPr>
          <p:cNvPr id="252930" name="Rectangle 2" descr="Green marble">
            <a:extLst>
              <a:ext uri="{FF2B5EF4-FFF2-40B4-BE49-F238E27FC236}">
                <a16:creationId xmlns:a16="http://schemas.microsoft.com/office/drawing/2014/main" id="{1793F8CD-EEF1-A530-6FC7-E375BB504BC3}"/>
              </a:ext>
            </a:extLst>
          </p:cNvPr>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52931" name="Text Box 3">
            <a:extLst>
              <a:ext uri="{FF2B5EF4-FFF2-40B4-BE49-F238E27FC236}">
                <a16:creationId xmlns:a16="http://schemas.microsoft.com/office/drawing/2014/main" id="{364E81F0-A7E2-F54D-6631-EBE2A0A3440B}"/>
              </a:ext>
            </a:extLst>
          </p:cNvPr>
          <p:cNvSpPr txBox="1">
            <a:spLocks noChangeArrowheads="1"/>
          </p:cNvSpPr>
          <p:nvPr/>
        </p:nvSpPr>
        <p:spPr bwMode="auto">
          <a:xfrm>
            <a:off x="304800" y="306388"/>
            <a:ext cx="8686800" cy="384720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اختبار مراجعة حول سفر يوئيل</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يستخدم يوئيل تشبيه ضربة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الجراد</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يحدث تعبير يوم الرب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مرات في هذا السفر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ص  خ  سفر يوئيل مؤرخ بدقة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يوئيل 2: 28-32 مقتبس من قبل شخصية العهد الجديد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بطرس</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في عيد من العهد القديم هو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عيد الخمسين</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2" name="Oval 4">
            <a:extLst>
              <a:ext uri="{FF2B5EF4-FFF2-40B4-BE49-F238E27FC236}">
                <a16:creationId xmlns:a16="http://schemas.microsoft.com/office/drawing/2014/main" id="{B0612C2A-6C04-4886-31C4-BB80C3B4EA76}"/>
              </a:ext>
            </a:extLst>
          </p:cNvPr>
          <p:cNvSpPr>
            <a:spLocks noChangeArrowheads="1"/>
          </p:cNvSpPr>
          <p:nvPr/>
        </p:nvSpPr>
        <p:spPr bwMode="auto">
          <a:xfrm>
            <a:off x="7452320" y="2420889"/>
            <a:ext cx="504055" cy="720080"/>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72033535"/>
      </p:ext>
    </p:extLst>
  </p:cSld>
  <p:clrMapOvr>
    <a:masterClrMapping/>
  </p:clrMapOvr>
  <p:transition spd="med">
    <p:randomBar dir="vert"/>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3"/>
          <p:cNvSpPr>
            <a:spLocks noGrp="1" noChangeArrowheads="1"/>
          </p:cNvSpPr>
          <p:nvPr>
            <p:ph type="body" idx="1"/>
          </p:nvPr>
        </p:nvSpPr>
        <p:spPr>
          <a:xfrm>
            <a:off x="1066801" y="998985"/>
            <a:ext cx="7086600" cy="762000"/>
          </a:xfrm>
        </p:spPr>
        <p:txBody>
          <a:bodyPr/>
          <a:lstStyle/>
          <a:p>
            <a:pPr algn="r" eaLnBrk="1" hangingPunct="1">
              <a:buFontTx/>
              <a:buNone/>
            </a:pPr>
            <a:r>
              <a:rPr lang="ar-JO" sz="3200" dirty="0">
                <a:ea typeface="ＭＳ Ｐゴシック" charset="0"/>
              </a:rPr>
              <a:t>أ. مراجعة ويليامسون الجدولية لتحليل ألين</a:t>
            </a:r>
            <a:r>
              <a:rPr lang="en-US" sz="3200" dirty="0">
                <a:ea typeface="ＭＳ Ｐゴシック" charset="0"/>
                <a:cs typeface="Times New Roman" charset="0"/>
              </a:rPr>
              <a:t> </a:t>
            </a:r>
          </a:p>
          <a:p>
            <a:pPr eaLnBrk="1" hangingPunct="1">
              <a:buFontTx/>
              <a:buNone/>
            </a:pPr>
            <a:endParaRPr lang="en-US" sz="3200" dirty="0">
              <a:ea typeface="ＭＳ Ｐゴシック" charset="0"/>
            </a:endParaRPr>
          </a:p>
        </p:txBody>
      </p:sp>
      <p:sp>
        <p:nvSpPr>
          <p:cNvPr id="206850" name="Rectangle 2"/>
          <p:cNvSpPr>
            <a:spLocks noGrp="1" noChangeArrowheads="1"/>
          </p:cNvSpPr>
          <p:nvPr>
            <p:ph type="title"/>
          </p:nvPr>
        </p:nvSpPr>
        <p:spPr>
          <a:xfrm>
            <a:off x="1066800" y="116632"/>
            <a:ext cx="7772400" cy="762000"/>
          </a:xfrm>
        </p:spPr>
        <p:txBody>
          <a:bodyPr/>
          <a:lstStyle/>
          <a:p>
            <a:pPr algn="r" eaLnBrk="1" hangingPunct="1"/>
            <a:r>
              <a:rPr lang="ar-JO" sz="4400" dirty="0">
                <a:ea typeface="ＭＳ Ｐゴシック" charset="0"/>
              </a:rPr>
              <a:t>2. الهيكل</a:t>
            </a:r>
            <a:endParaRPr lang="en-US" sz="4400" dirty="0">
              <a:ea typeface="ＭＳ Ｐゴシック" charset="0"/>
            </a:endParaRPr>
          </a:p>
        </p:txBody>
      </p:sp>
      <p:sp>
        <p:nvSpPr>
          <p:cNvPr id="206851" name="Rectangle 4"/>
          <p:cNvSpPr>
            <a:spLocks noChangeArrowheads="1"/>
          </p:cNvSpPr>
          <p:nvPr/>
        </p:nvSpPr>
        <p:spPr bwMode="auto">
          <a:xfrm>
            <a:off x="1600200" y="2438400"/>
            <a:ext cx="5181600" cy="15234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bIns="0">
            <a:spAutoFit/>
          </a:bodyPr>
          <a:lstStyle/>
          <a:p>
            <a:pPr eaLnBrk="1" hangingPunct="1"/>
            <a:r>
              <a:rPr kumimoji="1" lang="ar-JO" sz="3200" b="1" dirty="0">
                <a:solidFill>
                  <a:srgbClr val="000000"/>
                </a:solidFill>
                <a:latin typeface="Arial" panose="020B0604020202020204" pitchFamily="34" charset="0"/>
                <a:cs typeface="Times New Roman" charset="0"/>
              </a:rPr>
              <a:t>الجزء 1. 1: 2-2: 17</a:t>
            </a:r>
            <a:endParaRPr kumimoji="1" lang="en-US" sz="3200" b="1" dirty="0">
              <a:solidFill>
                <a:srgbClr val="000000"/>
              </a:solidFill>
              <a:latin typeface="Arial" panose="020B0604020202020204" pitchFamily="34" charset="0"/>
              <a:cs typeface="Times New Roman" charset="0"/>
            </a:endParaRPr>
          </a:p>
          <a:p>
            <a:r>
              <a:rPr kumimoji="1" lang="en-US" sz="3200" b="1" dirty="0">
                <a:solidFill>
                  <a:srgbClr val="000000"/>
                </a:solidFill>
                <a:latin typeface="Arial" panose="020B0604020202020204" pitchFamily="34" charset="0"/>
                <a:cs typeface="Times New Roman" charset="0"/>
              </a:rPr>
              <a:t>	</a:t>
            </a:r>
            <a:r>
              <a:rPr kumimoji="1" lang="ar-JO" sz="3200" b="1" dirty="0">
                <a:solidFill>
                  <a:srgbClr val="000000"/>
                </a:solidFill>
                <a:latin typeface="Arial" panose="020B0604020202020204" pitchFamily="34" charset="0"/>
                <a:cs typeface="Times New Roman" charset="0"/>
              </a:rPr>
              <a:t>أ. 1: 2-20</a:t>
            </a:r>
            <a:endParaRPr kumimoji="1" lang="en-US" sz="3200" b="1" dirty="0">
              <a:solidFill>
                <a:srgbClr val="000000"/>
              </a:solidFill>
              <a:latin typeface="Arial" panose="020B0604020202020204" pitchFamily="34" charset="0"/>
              <a:cs typeface="Times New Roman" charset="0"/>
            </a:endParaRPr>
          </a:p>
          <a:p>
            <a:r>
              <a:rPr kumimoji="1" lang="en-US" sz="3200" b="1" dirty="0">
                <a:solidFill>
                  <a:srgbClr val="000000"/>
                </a:solidFill>
                <a:latin typeface="Arial" panose="020B0604020202020204" pitchFamily="34" charset="0"/>
                <a:cs typeface="Times New Roman" charset="0"/>
              </a:rPr>
              <a:t>	</a:t>
            </a:r>
            <a:r>
              <a:rPr kumimoji="1" lang="ar-JO" sz="3200" b="1" dirty="0">
                <a:solidFill>
                  <a:srgbClr val="000000"/>
                </a:solidFill>
                <a:latin typeface="Arial" panose="020B0604020202020204" pitchFamily="34" charset="0"/>
                <a:cs typeface="Times New Roman" charset="0"/>
              </a:rPr>
              <a:t>ب. 2: 1-17</a:t>
            </a:r>
            <a:endParaRPr kumimoji="1" lang="en-US" sz="3200" b="1" dirty="0">
              <a:solidFill>
                <a:srgbClr val="000000"/>
              </a:solidFill>
              <a:latin typeface="Arial" panose="020B0604020202020204" pitchFamily="34" charset="0"/>
              <a:cs typeface="Arial" panose="020B0604020202020204" pitchFamily="34" charset="0"/>
            </a:endParaRPr>
          </a:p>
        </p:txBody>
      </p:sp>
      <p:sp>
        <p:nvSpPr>
          <p:cNvPr id="206852" name="Rectangle 5"/>
          <p:cNvSpPr>
            <a:spLocks noChangeArrowheads="1"/>
          </p:cNvSpPr>
          <p:nvPr/>
        </p:nvSpPr>
        <p:spPr bwMode="auto">
          <a:xfrm>
            <a:off x="1600200" y="4189413"/>
            <a:ext cx="65532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r>
              <a:rPr kumimoji="1" lang="ar-JO" sz="3200" b="1" dirty="0">
                <a:solidFill>
                  <a:srgbClr val="000000"/>
                </a:solidFill>
                <a:latin typeface="Arial" panose="020B0604020202020204" pitchFamily="34" charset="0"/>
                <a:cs typeface="Times New Roman" charset="0"/>
              </a:rPr>
              <a:t>الجزء 2. 2: 18-3: 21</a:t>
            </a:r>
            <a:endParaRPr kumimoji="1" lang="en-US" sz="3200" b="1" dirty="0">
              <a:solidFill>
                <a:srgbClr val="000000"/>
              </a:solidFill>
              <a:latin typeface="Arial" panose="020B0604020202020204" pitchFamily="34" charset="0"/>
              <a:cs typeface="Times New Roman" charset="0"/>
            </a:endParaRPr>
          </a:p>
          <a:p>
            <a:pPr algn="ctr" rtl="1"/>
            <a:r>
              <a:rPr kumimoji="1" lang="ar-JO" sz="3200" b="1" dirty="0">
                <a:solidFill>
                  <a:srgbClr val="000000"/>
                </a:solidFill>
                <a:latin typeface="Arial" panose="020B0604020202020204" pitchFamily="34" charset="0"/>
                <a:cs typeface="Times New Roman" charset="0"/>
              </a:rPr>
              <a:t>                            أ. 2: 18-32</a:t>
            </a:r>
            <a:endParaRPr kumimoji="1" lang="en-US" sz="3200" b="1" dirty="0">
              <a:solidFill>
                <a:srgbClr val="000000"/>
              </a:solidFill>
              <a:latin typeface="Arial" panose="020B0604020202020204" pitchFamily="34" charset="0"/>
              <a:cs typeface="Times New Roman" charset="0"/>
            </a:endParaRPr>
          </a:p>
          <a:p>
            <a:r>
              <a:rPr kumimoji="1" lang="en-US" sz="3200" b="1" dirty="0">
                <a:solidFill>
                  <a:srgbClr val="000000"/>
                </a:solidFill>
                <a:latin typeface="Arial" panose="020B0604020202020204" pitchFamily="34" charset="0"/>
                <a:cs typeface="Times New Roman" charset="0"/>
              </a:rPr>
              <a:t>	</a:t>
            </a:r>
            <a:r>
              <a:rPr kumimoji="1" lang="ar-JO" sz="3200" b="1" dirty="0">
                <a:solidFill>
                  <a:srgbClr val="000000"/>
                </a:solidFill>
                <a:latin typeface="Arial" panose="020B0604020202020204" pitchFamily="34" charset="0"/>
                <a:cs typeface="Times New Roman" charset="0"/>
              </a:rPr>
              <a:t>ب. 3: 1-21</a:t>
            </a:r>
            <a:r>
              <a:rPr kumimoji="1" lang="en-US" sz="3200" b="1" dirty="0">
                <a:solidFill>
                  <a:srgbClr val="000000"/>
                </a:solidFill>
                <a:latin typeface="Arial" panose="020B0604020202020204" pitchFamily="34" charset="0"/>
                <a:cs typeface="Times New Roman" charset="0"/>
              </a:rPr>
              <a:t> </a:t>
            </a:r>
            <a:endParaRPr kumimoji="1" lang="en-US" sz="3200" b="1" dirty="0">
              <a:solidFill>
                <a:srgbClr val="000000"/>
              </a:solidFill>
              <a:latin typeface="Arial" panose="020B0604020202020204" pitchFamily="34" charset="0"/>
              <a:cs typeface="Arial" panose="020B0604020202020204" pitchFamily="34" charset="0"/>
            </a:endParaRPr>
          </a:p>
        </p:txBody>
      </p:sp>
      <p:sp>
        <p:nvSpPr>
          <p:cNvPr id="206853" name="AutoShape 6"/>
          <p:cNvSpPr>
            <a:spLocks/>
          </p:cNvSpPr>
          <p:nvPr/>
        </p:nvSpPr>
        <p:spPr bwMode="auto">
          <a:xfrm>
            <a:off x="4953000" y="2895600"/>
            <a:ext cx="304800" cy="914400"/>
          </a:xfrm>
          <a:prstGeom prst="rightBrace">
            <a:avLst>
              <a:gd name="adj1" fmla="val 25000"/>
              <a:gd name="adj2" fmla="val 50000"/>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000" b="1" dirty="0">
              <a:solidFill>
                <a:srgbClr val="000000"/>
              </a:solidFill>
              <a:latin typeface="Arial" panose="020B0604020202020204" pitchFamily="34" charset="0"/>
              <a:cs typeface="Arial" panose="020B0604020202020204" pitchFamily="34" charset="0"/>
            </a:endParaRPr>
          </a:p>
        </p:txBody>
      </p:sp>
      <p:sp>
        <p:nvSpPr>
          <p:cNvPr id="206854" name="AutoShape 7"/>
          <p:cNvSpPr>
            <a:spLocks/>
          </p:cNvSpPr>
          <p:nvPr/>
        </p:nvSpPr>
        <p:spPr bwMode="auto">
          <a:xfrm>
            <a:off x="4953000" y="4724400"/>
            <a:ext cx="304800" cy="914400"/>
          </a:xfrm>
          <a:prstGeom prst="rightBrace">
            <a:avLst>
              <a:gd name="adj1" fmla="val 25000"/>
              <a:gd name="adj2" fmla="val 50000"/>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000" b="1" dirty="0">
              <a:solidFill>
                <a:srgbClr val="000000"/>
              </a:solidFill>
              <a:latin typeface="Arial" panose="020B0604020202020204" pitchFamily="34" charset="0"/>
              <a:cs typeface="Arial" panose="020B0604020202020204" pitchFamily="34" charset="0"/>
            </a:endParaRPr>
          </a:p>
        </p:txBody>
      </p:sp>
      <p:sp>
        <p:nvSpPr>
          <p:cNvPr id="206855" name="Text Box 8"/>
          <p:cNvSpPr txBox="1">
            <a:spLocks noChangeArrowheads="1"/>
          </p:cNvSpPr>
          <p:nvPr/>
        </p:nvSpPr>
        <p:spPr bwMode="auto">
          <a:xfrm>
            <a:off x="5257800" y="4953000"/>
            <a:ext cx="22860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ar-JO" sz="2800" b="1" dirty="0">
                <a:solidFill>
                  <a:srgbClr val="000000"/>
                </a:solidFill>
                <a:latin typeface="Arial" panose="020B0604020202020204" pitchFamily="34" charset="0"/>
                <a:cs typeface="Arial" panose="020B0604020202020204" pitchFamily="34" charset="0"/>
              </a:rPr>
              <a:t>متوازي</a:t>
            </a:r>
            <a:endParaRPr lang="en-US" sz="2800" b="1" dirty="0">
              <a:solidFill>
                <a:srgbClr val="000000"/>
              </a:solidFill>
              <a:latin typeface="Arial" panose="020B0604020202020204" pitchFamily="34" charset="0"/>
              <a:cs typeface="Arial" panose="020B0604020202020204" pitchFamily="34" charset="0"/>
            </a:endParaRPr>
          </a:p>
        </p:txBody>
      </p:sp>
      <p:sp>
        <p:nvSpPr>
          <p:cNvPr id="206856" name="Text Box 9"/>
          <p:cNvSpPr txBox="1">
            <a:spLocks noChangeArrowheads="1"/>
          </p:cNvSpPr>
          <p:nvPr/>
        </p:nvSpPr>
        <p:spPr bwMode="auto">
          <a:xfrm>
            <a:off x="5257800" y="3124200"/>
            <a:ext cx="22860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ar-JO" sz="2800" b="1" dirty="0">
                <a:solidFill>
                  <a:srgbClr val="000000"/>
                </a:solidFill>
                <a:latin typeface="Arial" panose="020B0604020202020204" pitchFamily="34" charset="0"/>
                <a:cs typeface="Arial" panose="020B0604020202020204" pitchFamily="34" charset="0"/>
              </a:rPr>
              <a:t>متوازي</a:t>
            </a:r>
            <a:endParaRPr lang="en-US" sz="28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791320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4" descr="locust">
            <a:hlinkClick r:id="rId2"/>
          </p:cNvPr>
          <p:cNvPicPr>
            <a:picLocks noChangeAspect="1" noChangeArrowheads="1"/>
          </p:cNvPicPr>
          <p:nvPr/>
        </p:nvPicPr>
        <p:blipFill>
          <a:blip r:embed="rId3" cstate="screen">
            <a:lum bright="-48000"/>
            <a:extLst>
              <a:ext uri="{28A0092B-C50C-407E-A947-70E740481C1C}">
                <a14:useLocalDpi xmlns:a14="http://schemas.microsoft.com/office/drawing/2010/main"/>
              </a:ext>
            </a:extLst>
          </a:blip>
          <a:srcRect/>
          <a:stretch>
            <a:fillRect/>
          </a:stretch>
        </p:blipFill>
        <p:spPr bwMode="auto">
          <a:xfrm>
            <a:off x="0" y="0"/>
            <a:ext cx="9144000" cy="7040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0066" name="Rectangle 2"/>
          <p:cNvSpPr>
            <a:spLocks noGrp="1" noChangeArrowheads="1"/>
          </p:cNvSpPr>
          <p:nvPr>
            <p:ph type="title"/>
          </p:nvPr>
        </p:nvSpPr>
        <p:spPr>
          <a:xfrm>
            <a:off x="53975" y="609600"/>
            <a:ext cx="8406457" cy="1163638"/>
          </a:xfrm>
          <a:effectLst>
            <a:outerShdw blurRad="63500" dist="38099" dir="2700000" algn="ctr" rotWithShape="0">
              <a:srgbClr val="000000">
                <a:alpha val="74998"/>
              </a:srgbClr>
            </a:outerShdw>
          </a:effectLst>
        </p:spPr>
        <p:txBody>
          <a:bodyPr/>
          <a:lstStyle/>
          <a:p>
            <a:pPr algn="r" eaLnBrk="1" hangingPunct="1">
              <a:defRPr/>
            </a:pPr>
            <a:r>
              <a:rPr lang="ar-JO" sz="3600" dirty="0">
                <a:solidFill>
                  <a:schemeClr val="bg1"/>
                </a:solidFill>
                <a:ea typeface="Times New Roman" pitchFamily="-112" charset="0"/>
              </a:rPr>
              <a:t>ب.  العلاقات الهيكلية (فينلي)</a:t>
            </a:r>
            <a:br>
              <a:rPr lang="en-US" sz="3600" dirty="0">
                <a:solidFill>
                  <a:schemeClr val="bg1"/>
                </a:solidFill>
                <a:ea typeface="Times New Roman" pitchFamily="-112" charset="0"/>
              </a:rPr>
            </a:br>
            <a:endParaRPr lang="en-US" sz="3600" dirty="0">
              <a:solidFill>
                <a:schemeClr val="bg1"/>
              </a:solidFill>
              <a:ea typeface="Times New Roman" pitchFamily="-112" charset="0"/>
            </a:endParaRPr>
          </a:p>
        </p:txBody>
      </p:sp>
      <p:sp>
        <p:nvSpPr>
          <p:cNvPr id="600067" name="Rectangle 3"/>
          <p:cNvSpPr>
            <a:spLocks noGrp="1" noChangeArrowheads="1"/>
          </p:cNvSpPr>
          <p:nvPr>
            <p:ph type="body" idx="1"/>
          </p:nvPr>
        </p:nvSpPr>
        <p:spPr>
          <a:xfrm>
            <a:off x="0" y="1905000"/>
            <a:ext cx="9144000" cy="4343400"/>
          </a:xfrm>
          <a:effectLst>
            <a:outerShdw blurRad="63500" dist="38099" dir="2700000" algn="ctr" rotWithShape="0">
              <a:srgbClr val="000000">
                <a:alpha val="74998"/>
              </a:srgbClr>
            </a:outerShdw>
          </a:effectLst>
        </p:spPr>
        <p:txBody>
          <a:bodyPr/>
          <a:lstStyle/>
          <a:p>
            <a:pPr algn="ctr" eaLnBrk="1" hangingPunct="1">
              <a:buFontTx/>
              <a:buNone/>
              <a:defRPr/>
            </a:pPr>
            <a:r>
              <a:rPr lang="ar-JO" sz="2400" dirty="0">
                <a:solidFill>
                  <a:schemeClr val="bg1"/>
                </a:solidFill>
                <a:ea typeface="ＭＳ Ｐゴシック" charset="0"/>
              </a:rPr>
              <a:t>دعوة للتوبة (1: 2-14) // عطية الروح (2: 28-29)</a:t>
            </a:r>
            <a:endParaRPr lang="en-US" sz="2400" dirty="0">
              <a:solidFill>
                <a:schemeClr val="bg1"/>
              </a:solidFill>
              <a:ea typeface="ＭＳ Ｐゴシック" charset="0"/>
            </a:endParaRPr>
          </a:p>
          <a:p>
            <a:pPr algn="ctr" eaLnBrk="1" hangingPunct="1">
              <a:buFontTx/>
              <a:buNone/>
              <a:defRPr/>
            </a:pPr>
            <a:r>
              <a:rPr lang="ar-JO" sz="2400" dirty="0">
                <a:solidFill>
                  <a:schemeClr val="bg1"/>
                </a:solidFill>
                <a:ea typeface="ＭＳ Ｐゴシック" charset="0"/>
              </a:rPr>
              <a:t>يوم الرب (1: 15-2: 2أ) // يوم الرب (2: 28-32)</a:t>
            </a:r>
            <a:endParaRPr lang="en-US" sz="2400" dirty="0">
              <a:solidFill>
                <a:schemeClr val="bg1"/>
              </a:solidFill>
              <a:ea typeface="ＭＳ Ｐゴシック" charset="0"/>
            </a:endParaRPr>
          </a:p>
          <a:p>
            <a:pPr algn="ctr" eaLnBrk="1" hangingPunct="1">
              <a:buFontTx/>
              <a:buNone/>
              <a:defRPr/>
            </a:pPr>
            <a:r>
              <a:rPr lang="ar-JO" sz="2400" dirty="0">
                <a:solidFill>
                  <a:schemeClr val="bg1"/>
                </a:solidFill>
                <a:ea typeface="ＭＳ Ｐゴシック" charset="0"/>
              </a:rPr>
              <a:t>جيش الرب (2: 2ب-11) // جيوش الأمم (3: 1-3)</a:t>
            </a:r>
            <a:endParaRPr lang="en-US" sz="2400" dirty="0">
              <a:solidFill>
                <a:schemeClr val="bg1"/>
              </a:solidFill>
              <a:ea typeface="ＭＳ Ｐゴシック" charset="0"/>
            </a:endParaRPr>
          </a:p>
          <a:p>
            <a:pPr algn="ctr" eaLnBrk="1" hangingPunct="1">
              <a:buFontTx/>
              <a:buNone/>
              <a:defRPr/>
            </a:pPr>
            <a:r>
              <a:rPr lang="ar-JO" sz="2400" dirty="0">
                <a:solidFill>
                  <a:schemeClr val="bg1"/>
                </a:solidFill>
                <a:ea typeface="ＭＳ Ｐゴシック" charset="0"/>
              </a:rPr>
              <a:t>عهد رحمة الله (2: 12-14) // عهد اهتمام الله (3: 4-8)</a:t>
            </a:r>
            <a:endParaRPr lang="en-US" sz="2400" dirty="0">
              <a:solidFill>
                <a:schemeClr val="bg1"/>
              </a:solidFill>
              <a:ea typeface="ＭＳ Ｐゴシック" charset="0"/>
            </a:endParaRPr>
          </a:p>
          <a:p>
            <a:pPr algn="ctr" eaLnBrk="1" hangingPunct="1">
              <a:buFontTx/>
              <a:buNone/>
              <a:defRPr/>
            </a:pPr>
            <a:r>
              <a:rPr lang="ar-JO" sz="2400" dirty="0">
                <a:solidFill>
                  <a:schemeClr val="bg1"/>
                </a:solidFill>
                <a:ea typeface="ＭＳ Ｐゴシック" charset="0"/>
              </a:rPr>
              <a:t>دعوة للتوبة (2: 15-17) // دعوة للحرب المقدسة (3: 9-11)</a:t>
            </a:r>
            <a:endParaRPr lang="en-US" sz="2400" dirty="0">
              <a:solidFill>
                <a:schemeClr val="bg1"/>
              </a:solidFill>
              <a:ea typeface="ＭＳ Ｐゴシック" charset="0"/>
            </a:endParaRPr>
          </a:p>
          <a:p>
            <a:pPr algn="ctr" eaLnBrk="1" hangingPunct="1">
              <a:buFontTx/>
              <a:buNone/>
              <a:defRPr/>
            </a:pPr>
            <a:r>
              <a:rPr lang="ar-JO" sz="2400" dirty="0">
                <a:solidFill>
                  <a:schemeClr val="bg1"/>
                </a:solidFill>
                <a:ea typeface="ＭＳ Ｐゴシック" charset="0"/>
              </a:rPr>
              <a:t>استجابة الرب (2: 18-20) // استجابة الرب (3: 12-17)</a:t>
            </a:r>
            <a:endParaRPr lang="en-US" sz="2400" dirty="0">
              <a:solidFill>
                <a:schemeClr val="bg1"/>
              </a:solidFill>
              <a:ea typeface="ＭＳ Ｐゴシック" charset="0"/>
            </a:endParaRPr>
          </a:p>
          <a:p>
            <a:pPr algn="ctr" eaLnBrk="1" hangingPunct="1">
              <a:buFontTx/>
              <a:buNone/>
              <a:defRPr/>
            </a:pPr>
            <a:r>
              <a:rPr lang="ar-JO" sz="2400" dirty="0">
                <a:solidFill>
                  <a:schemeClr val="bg1"/>
                </a:solidFill>
                <a:ea typeface="ＭＳ Ｐゴシック" charset="0"/>
              </a:rPr>
              <a:t>البركة المتجددة (2: 21-27) // البركة المتجددة (3: 18-21)</a:t>
            </a:r>
            <a:r>
              <a:rPr lang="en-US" sz="2400" dirty="0">
                <a:solidFill>
                  <a:schemeClr val="bg1"/>
                </a:solidFill>
                <a:ea typeface="ＭＳ Ｐゴシック" charset="0"/>
              </a:rPr>
              <a:t>	 </a:t>
            </a:r>
          </a:p>
        </p:txBody>
      </p:sp>
    </p:spTree>
    <p:extLst>
      <p:ext uri="{BB962C8B-B14F-4D97-AF65-F5344CB8AC3E}">
        <p14:creationId xmlns:p14="http://schemas.microsoft.com/office/powerpoint/2010/main" val="278766135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8897" name="Rectangle 2"/>
          <p:cNvSpPr>
            <a:spLocks noGrp="1" noChangeArrowheads="1"/>
          </p:cNvSpPr>
          <p:nvPr>
            <p:ph type="title"/>
          </p:nvPr>
        </p:nvSpPr>
        <p:spPr>
          <a:xfrm>
            <a:off x="1331640" y="114300"/>
            <a:ext cx="7772400" cy="1143000"/>
          </a:xfrm>
        </p:spPr>
        <p:txBody>
          <a:bodyPr/>
          <a:lstStyle/>
          <a:p>
            <a:pPr algn="r" eaLnBrk="1" hangingPunct="1"/>
            <a:r>
              <a:rPr lang="ar-JO" dirty="0">
                <a:ea typeface="ＭＳ Ｐゴシック" charset="0"/>
              </a:rPr>
              <a:t>ت. الملخص 1 (باترسون)</a:t>
            </a:r>
            <a:endParaRPr lang="en-US" dirty="0">
              <a:ea typeface="ＭＳ Ｐゴシック" charset="0"/>
            </a:endParaRPr>
          </a:p>
        </p:txBody>
      </p:sp>
      <p:sp>
        <p:nvSpPr>
          <p:cNvPr id="601091" name="Rectangle 3"/>
          <p:cNvSpPr>
            <a:spLocks noGrp="1" noChangeArrowheads="1"/>
          </p:cNvSpPr>
          <p:nvPr>
            <p:ph type="body" idx="1"/>
          </p:nvPr>
        </p:nvSpPr>
        <p:spPr>
          <a:xfrm>
            <a:off x="683568" y="2058988"/>
            <a:ext cx="8155632" cy="4113212"/>
          </a:xfrm>
        </p:spPr>
        <p:txBody>
          <a:bodyPr/>
          <a:lstStyle/>
          <a:p>
            <a:pPr marL="0" indent="0" algn="r" eaLnBrk="1" hangingPunct="1">
              <a:buNone/>
            </a:pPr>
            <a:r>
              <a:rPr lang="ar-JO" dirty="0">
                <a:ea typeface="ＭＳ Ｐゴシック" charset="0"/>
              </a:rPr>
              <a:t>1. تعليمات يوئيل الحالية: معتمدة على ضربة الجراد (1: 1-2: 27)</a:t>
            </a:r>
            <a:endParaRPr lang="en-US" dirty="0">
              <a:ea typeface="ＭＳ Ｐゴシック" charset="0"/>
            </a:endParaRPr>
          </a:p>
          <a:p>
            <a:pPr marL="812800" indent="-812800" eaLnBrk="1" hangingPunct="1">
              <a:buFontTx/>
              <a:buNone/>
            </a:pPr>
            <a:endParaRPr lang="en-US" dirty="0">
              <a:ea typeface="ＭＳ Ｐゴシック" charset="0"/>
            </a:endParaRPr>
          </a:p>
          <a:p>
            <a:pPr marL="0" indent="0" algn="r" eaLnBrk="1" hangingPunct="1">
              <a:buNone/>
            </a:pPr>
            <a:r>
              <a:rPr lang="ar-JO" dirty="0">
                <a:ea typeface="ＭＳ Ｐゴシック" charset="0"/>
              </a:rPr>
              <a:t>2. مقاصد الله المستقبلية: البرنامج الأخروي (2: 28-3: 21)</a:t>
            </a:r>
            <a:endParaRPr lang="en-US" dirty="0">
              <a:ea typeface="ＭＳ Ｐゴシック" charset="0"/>
            </a:endParaRPr>
          </a:p>
          <a:p>
            <a:pPr marL="812800" indent="-812800" eaLnBrk="1" hangingPunct="1">
              <a:buFontTx/>
              <a:buNone/>
            </a:pPr>
            <a:endParaRPr lang="en-US" dirty="0">
              <a:ea typeface="ＭＳ Ｐゴシック" charset="0"/>
            </a:endParaRPr>
          </a:p>
        </p:txBody>
      </p:sp>
    </p:spTree>
    <p:extLst>
      <p:ext uri="{BB962C8B-B14F-4D97-AF65-F5344CB8AC3E}">
        <p14:creationId xmlns:p14="http://schemas.microsoft.com/office/powerpoint/2010/main" val="340431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601091">
                                            <p:txEl>
                                              <p:pRg st="0" end="0"/>
                                            </p:txEl>
                                          </p:spTgt>
                                        </p:tgtEl>
                                        <p:attrNameLst>
                                          <p:attrName>style.visibility</p:attrName>
                                        </p:attrNameLst>
                                      </p:cBhvr>
                                      <p:to>
                                        <p:strVal val="visible"/>
                                      </p:to>
                                    </p:set>
                                    <p:animEffect transition="in" filter="box(out)">
                                      <p:cBhvr>
                                        <p:cTn id="7" dur="500"/>
                                        <p:tgtEl>
                                          <p:spTgt spid="601091">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601091">
                                            <p:txEl>
                                              <p:pRg st="2" end="2"/>
                                            </p:txEl>
                                          </p:spTgt>
                                        </p:tgtEl>
                                        <p:attrNameLst>
                                          <p:attrName>style.visibility</p:attrName>
                                        </p:attrNameLst>
                                      </p:cBhvr>
                                      <p:to>
                                        <p:strVal val="visible"/>
                                      </p:to>
                                    </p:set>
                                    <p:animEffect transition="in" filter="box(out)">
                                      <p:cBhvr>
                                        <p:cTn id="12" dur="500"/>
                                        <p:tgtEl>
                                          <p:spTgt spid="601091">
                                            <p:txEl>
                                              <p:pRg st="2" end="2"/>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091" grpId="0" build="p" autoUpdateAnimBg="0"/>
    </p:bldLst>
  </p:timing>
</p:sld>
</file>

<file path=ppt/slides/slide1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9921" name="Rectangle 2"/>
          <p:cNvSpPr>
            <a:spLocks noGrp="1" noChangeArrowheads="1"/>
          </p:cNvSpPr>
          <p:nvPr>
            <p:ph type="title"/>
          </p:nvPr>
        </p:nvSpPr>
        <p:spPr>
          <a:xfrm>
            <a:off x="1066800" y="260648"/>
            <a:ext cx="7772400" cy="1143000"/>
          </a:xfrm>
        </p:spPr>
        <p:txBody>
          <a:bodyPr/>
          <a:lstStyle/>
          <a:p>
            <a:pPr algn="r" eaLnBrk="1" hangingPunct="1"/>
            <a:r>
              <a:rPr lang="ar-JO" dirty="0">
                <a:ea typeface="ＭＳ Ｐゴシック" charset="0"/>
              </a:rPr>
              <a:t>ث. الملخص 2 (ماك كوميسكي)</a:t>
            </a:r>
            <a:endParaRPr lang="en-US" dirty="0">
              <a:ea typeface="ＭＳ Ｐゴシック" charset="0"/>
            </a:endParaRPr>
          </a:p>
        </p:txBody>
      </p:sp>
      <p:sp>
        <p:nvSpPr>
          <p:cNvPr id="602115" name="Rectangle 3"/>
          <p:cNvSpPr>
            <a:spLocks noGrp="1" noChangeArrowheads="1"/>
          </p:cNvSpPr>
          <p:nvPr>
            <p:ph type="body" idx="1"/>
          </p:nvPr>
        </p:nvSpPr>
        <p:spPr>
          <a:xfrm>
            <a:off x="1206054" y="2052092"/>
            <a:ext cx="6894338" cy="4113212"/>
          </a:xfrm>
        </p:spPr>
        <p:txBody>
          <a:bodyPr/>
          <a:lstStyle/>
          <a:p>
            <a:pPr marL="0" indent="0" algn="r" eaLnBrk="1" hangingPunct="1">
              <a:buNone/>
            </a:pPr>
            <a:r>
              <a:rPr lang="ar-JO" dirty="0">
                <a:ea typeface="ＭＳ Ｐゴシック" charset="0"/>
              </a:rPr>
              <a:t>1. ضربة الجراد: الكارثة الفورية (1: 2-20)</a:t>
            </a:r>
            <a:endParaRPr lang="en-US" dirty="0">
              <a:ea typeface="ＭＳ Ｐゴシック" charset="0"/>
            </a:endParaRPr>
          </a:p>
          <a:p>
            <a:pPr marL="812800" indent="-812800" eaLnBrk="1" hangingPunct="1">
              <a:buFontTx/>
              <a:buNone/>
            </a:pPr>
            <a:endParaRPr lang="en-US" dirty="0">
              <a:ea typeface="ＭＳ Ｐゴシック" charset="0"/>
            </a:endParaRPr>
          </a:p>
          <a:p>
            <a:pPr marL="0" indent="0" algn="r" eaLnBrk="1" hangingPunct="1">
              <a:buNone/>
            </a:pPr>
            <a:r>
              <a:rPr lang="ar-JO" dirty="0">
                <a:ea typeface="ＭＳ Ｐゴシック" charset="0"/>
              </a:rPr>
              <a:t>2. يوم الرب: الكارثة الوشيكة (2: 1-17) </a:t>
            </a:r>
            <a:endParaRPr lang="en-US" dirty="0">
              <a:ea typeface="ＭＳ Ｐゴシック" charset="0"/>
            </a:endParaRPr>
          </a:p>
          <a:p>
            <a:pPr marL="812800" indent="-812800" eaLnBrk="1" hangingPunct="1">
              <a:buFontTx/>
              <a:buNone/>
            </a:pPr>
            <a:endParaRPr lang="en-US" dirty="0">
              <a:ea typeface="ＭＳ Ｐゴシック" charset="0"/>
            </a:endParaRPr>
          </a:p>
          <a:p>
            <a:pPr marL="0" indent="0" algn="r" eaLnBrk="1" hangingPunct="1">
              <a:buNone/>
            </a:pPr>
            <a:r>
              <a:rPr lang="ar-JO" dirty="0">
                <a:ea typeface="ＭＳ Ｐゴシック" charset="0"/>
              </a:rPr>
              <a:t>3. استجابة الرب (2: 18-3: 21)</a:t>
            </a:r>
            <a:endParaRPr lang="en-US" dirty="0">
              <a:ea typeface="ＭＳ Ｐゴシック" charset="0"/>
            </a:endParaRPr>
          </a:p>
        </p:txBody>
      </p:sp>
    </p:spTree>
    <p:extLst>
      <p:ext uri="{BB962C8B-B14F-4D97-AF65-F5344CB8AC3E}">
        <p14:creationId xmlns:p14="http://schemas.microsoft.com/office/powerpoint/2010/main" val="309641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602115">
                                            <p:txEl>
                                              <p:pRg st="0" end="0"/>
                                            </p:txEl>
                                          </p:spTgt>
                                        </p:tgtEl>
                                        <p:attrNameLst>
                                          <p:attrName>style.visibility</p:attrName>
                                        </p:attrNameLst>
                                      </p:cBhvr>
                                      <p:to>
                                        <p:strVal val="visible"/>
                                      </p:to>
                                    </p:set>
                                    <p:animEffect transition="in" filter="box(out)">
                                      <p:cBhvr>
                                        <p:cTn id="7" dur="500"/>
                                        <p:tgtEl>
                                          <p:spTgt spid="602115">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602115">
                                            <p:txEl>
                                              <p:pRg st="2" end="2"/>
                                            </p:txEl>
                                          </p:spTgt>
                                        </p:tgtEl>
                                        <p:attrNameLst>
                                          <p:attrName>style.visibility</p:attrName>
                                        </p:attrNameLst>
                                      </p:cBhvr>
                                      <p:to>
                                        <p:strVal val="visible"/>
                                      </p:to>
                                    </p:set>
                                    <p:animEffect transition="in" filter="box(out)">
                                      <p:cBhvr>
                                        <p:cTn id="12" dur="500"/>
                                        <p:tgtEl>
                                          <p:spTgt spid="602115">
                                            <p:txEl>
                                              <p:pRg st="2" end="2"/>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602115">
                                            <p:txEl>
                                              <p:pRg st="4" end="4"/>
                                            </p:txEl>
                                          </p:spTgt>
                                        </p:tgtEl>
                                        <p:attrNameLst>
                                          <p:attrName>style.visibility</p:attrName>
                                        </p:attrNameLst>
                                      </p:cBhvr>
                                      <p:to>
                                        <p:strVal val="visible"/>
                                      </p:to>
                                    </p:set>
                                    <p:animEffect transition="in" filter="box(out)">
                                      <p:cBhvr>
                                        <p:cTn id="17" dur="500"/>
                                        <p:tgtEl>
                                          <p:spTgt spid="602115">
                                            <p:txEl>
                                              <p:pRg st="4" end="4"/>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2115" grpId="0" build="p" autoUpdateAnimBg="0"/>
    </p:bldLst>
  </p:timing>
</p:sld>
</file>

<file path=ppt/slides/slide1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0945" name="Rectangle 2"/>
          <p:cNvSpPr>
            <a:spLocks noGrp="1" noChangeArrowheads="1"/>
          </p:cNvSpPr>
          <p:nvPr>
            <p:ph type="title"/>
          </p:nvPr>
        </p:nvSpPr>
        <p:spPr>
          <a:xfrm>
            <a:off x="1066800" y="260648"/>
            <a:ext cx="7772400" cy="1143000"/>
          </a:xfrm>
        </p:spPr>
        <p:txBody>
          <a:bodyPr/>
          <a:lstStyle/>
          <a:p>
            <a:pPr algn="r" rtl="1" eaLnBrk="1" hangingPunct="1"/>
            <a:r>
              <a:rPr lang="ar-JO" dirty="0">
                <a:ea typeface="ＭＳ Ｐゴシック" charset="0"/>
              </a:rPr>
              <a:t>ج. الملخص 3 (فينلي)</a:t>
            </a:r>
            <a:endParaRPr lang="en-US" dirty="0">
              <a:ea typeface="ＭＳ Ｐゴシック" charset="0"/>
            </a:endParaRPr>
          </a:p>
        </p:txBody>
      </p:sp>
      <p:sp>
        <p:nvSpPr>
          <p:cNvPr id="603139" name="Rectangle 3"/>
          <p:cNvSpPr>
            <a:spLocks noGrp="1" noChangeArrowheads="1"/>
          </p:cNvSpPr>
          <p:nvPr>
            <p:ph type="body" idx="1"/>
          </p:nvPr>
        </p:nvSpPr>
        <p:spPr>
          <a:xfrm>
            <a:off x="990600" y="1980083"/>
            <a:ext cx="7253808" cy="4113213"/>
          </a:xfrm>
        </p:spPr>
        <p:txBody>
          <a:bodyPr/>
          <a:lstStyle/>
          <a:p>
            <a:pPr marL="0" indent="0" algn="r" eaLnBrk="1" hangingPunct="1">
              <a:buNone/>
            </a:pPr>
            <a:r>
              <a:rPr lang="ar-JO" sz="3200" dirty="0">
                <a:ea typeface="ＭＳ Ｐゴシック" charset="0"/>
              </a:rPr>
              <a:t>1. جراد في الأرض (1: 1-14)</a:t>
            </a:r>
          </a:p>
          <a:p>
            <a:pPr marL="0" indent="0" algn="r" eaLnBrk="1" hangingPunct="1">
              <a:buNone/>
            </a:pPr>
            <a:r>
              <a:rPr lang="ar-JO" sz="3200" dirty="0">
                <a:ea typeface="ＭＳ Ｐゴシック" charset="0"/>
              </a:rPr>
              <a:t>2. دينونة في الأرض (1: 15-2: 11)</a:t>
            </a:r>
          </a:p>
          <a:p>
            <a:pPr marL="0" indent="0" algn="r" eaLnBrk="1" hangingPunct="1">
              <a:buNone/>
            </a:pPr>
            <a:r>
              <a:rPr lang="ar-JO" sz="3200" dirty="0">
                <a:ea typeface="ＭＳ Ｐゴシック" charset="0"/>
              </a:rPr>
              <a:t>3. رحمة في الأرض (2: 12-27)</a:t>
            </a:r>
          </a:p>
          <a:p>
            <a:pPr marL="0" indent="0" algn="r" eaLnBrk="1" hangingPunct="1">
              <a:buNone/>
            </a:pPr>
            <a:r>
              <a:rPr lang="ar-JO" sz="3200" dirty="0">
                <a:ea typeface="ＭＳ Ｐゴシック" charset="0"/>
              </a:rPr>
              <a:t>4. عجائب في الأرض (2: 28-32)</a:t>
            </a:r>
          </a:p>
          <a:p>
            <a:pPr marL="0" indent="0" algn="r" eaLnBrk="1" hangingPunct="1">
              <a:buNone/>
            </a:pPr>
            <a:r>
              <a:rPr lang="ar-JO" sz="3200" dirty="0">
                <a:ea typeface="ＭＳ Ｐゴシック" charset="0"/>
              </a:rPr>
              <a:t>5. دينونة في الأرض (3: 1-21)</a:t>
            </a:r>
            <a:r>
              <a:rPr lang="en-US" sz="3200" dirty="0">
                <a:ea typeface="ＭＳ Ｐゴシック" charset="0"/>
              </a:rPr>
              <a:t> </a:t>
            </a:r>
          </a:p>
        </p:txBody>
      </p:sp>
    </p:spTree>
    <p:extLst>
      <p:ext uri="{BB962C8B-B14F-4D97-AF65-F5344CB8AC3E}">
        <p14:creationId xmlns:p14="http://schemas.microsoft.com/office/powerpoint/2010/main" val="378581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03139">
                                            <p:txEl>
                                              <p:pRg st="0" end="0"/>
                                            </p:txEl>
                                          </p:spTgt>
                                        </p:tgtEl>
                                        <p:attrNameLst>
                                          <p:attrName>style.visibility</p:attrName>
                                        </p:attrNameLst>
                                      </p:cBhvr>
                                      <p:to>
                                        <p:strVal val="visible"/>
                                      </p:to>
                                    </p:set>
                                    <p:anim calcmode="lin" valueType="num">
                                      <p:cBhvr additive="base">
                                        <p:cTn id="7" dur="500" fill="hold"/>
                                        <p:tgtEl>
                                          <p:spTgt spid="60313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0313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03139">
                                            <p:txEl>
                                              <p:pRg st="1" end="1"/>
                                            </p:txEl>
                                          </p:spTgt>
                                        </p:tgtEl>
                                        <p:attrNameLst>
                                          <p:attrName>style.visibility</p:attrName>
                                        </p:attrNameLst>
                                      </p:cBhvr>
                                      <p:to>
                                        <p:strVal val="visible"/>
                                      </p:to>
                                    </p:set>
                                    <p:anim calcmode="lin" valueType="num">
                                      <p:cBhvr additive="base">
                                        <p:cTn id="13" dur="500" fill="hold"/>
                                        <p:tgtEl>
                                          <p:spTgt spid="60313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03139">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03139">
                                            <p:txEl>
                                              <p:pRg st="2" end="2"/>
                                            </p:txEl>
                                          </p:spTgt>
                                        </p:tgtEl>
                                        <p:attrNameLst>
                                          <p:attrName>style.visibility</p:attrName>
                                        </p:attrNameLst>
                                      </p:cBhvr>
                                      <p:to>
                                        <p:strVal val="visible"/>
                                      </p:to>
                                    </p:set>
                                    <p:anim calcmode="lin" valueType="num">
                                      <p:cBhvr additive="base">
                                        <p:cTn id="19" dur="500" fill="hold"/>
                                        <p:tgtEl>
                                          <p:spTgt spid="60313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03139">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03139">
                                            <p:txEl>
                                              <p:pRg st="3" end="3"/>
                                            </p:txEl>
                                          </p:spTgt>
                                        </p:tgtEl>
                                        <p:attrNameLst>
                                          <p:attrName>style.visibility</p:attrName>
                                        </p:attrNameLst>
                                      </p:cBhvr>
                                      <p:to>
                                        <p:strVal val="visible"/>
                                      </p:to>
                                    </p:set>
                                    <p:anim calcmode="lin" valueType="num">
                                      <p:cBhvr additive="base">
                                        <p:cTn id="25" dur="500" fill="hold"/>
                                        <p:tgtEl>
                                          <p:spTgt spid="60313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03139">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03139">
                                            <p:txEl>
                                              <p:pRg st="4" end="4"/>
                                            </p:txEl>
                                          </p:spTgt>
                                        </p:tgtEl>
                                        <p:attrNameLst>
                                          <p:attrName>style.visibility</p:attrName>
                                        </p:attrNameLst>
                                      </p:cBhvr>
                                      <p:to>
                                        <p:strVal val="visible"/>
                                      </p:to>
                                    </p:set>
                                    <p:anim calcmode="lin" valueType="num">
                                      <p:cBhvr additive="base">
                                        <p:cTn id="31" dur="500" fill="hold"/>
                                        <p:tgtEl>
                                          <p:spTgt spid="60313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03139">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139" grpId="0" build="p" autoUpdateAnimBg="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pic>
        <p:nvPicPr>
          <p:cNvPr id="211970" name="Picture 29" descr="C:\My Documents\My Pictures\Animals\grasshopp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363"/>
            <a:ext cx="9144000" cy="6243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563" name="Text Box 3"/>
          <p:cNvSpPr txBox="1">
            <a:spLocks noChangeArrowheads="1"/>
          </p:cNvSpPr>
          <p:nvPr/>
        </p:nvSpPr>
        <p:spPr bwMode="auto">
          <a:xfrm>
            <a:off x="381000" y="76200"/>
            <a:ext cx="17526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يوئيل</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65" name="Text Box 5"/>
          <p:cNvSpPr txBox="1">
            <a:spLocks noChangeArrowheads="1"/>
          </p:cNvSpPr>
          <p:nvPr/>
        </p:nvSpPr>
        <p:spPr bwMode="auto">
          <a:xfrm rot="-4521974">
            <a:off x="2953385" y="1835944"/>
            <a:ext cx="492443" cy="455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706566" name="Text Box 6"/>
          <p:cNvSpPr txBox="1">
            <a:spLocks noChangeArrowheads="1"/>
          </p:cNvSpPr>
          <p:nvPr/>
        </p:nvSpPr>
        <p:spPr bwMode="auto">
          <a:xfrm>
            <a:off x="457200" y="5927725"/>
            <a:ext cx="72390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يوم الرب</a:t>
            </a:r>
            <a:endParaRPr kumimoji="0" lang="en-US" sz="3600" b="1" u="none" strike="noStrike" kern="1200" cap="none" spc="0" normalizeH="0" baseline="0" noProof="0" dirty="0">
              <a:ln>
                <a:noFill/>
              </a:ln>
              <a:solidFill>
                <a:srgbClr val="808080"/>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67" name="Text Box 7"/>
          <p:cNvSpPr txBox="1">
            <a:spLocks noChangeArrowheads="1"/>
          </p:cNvSpPr>
          <p:nvPr/>
        </p:nvSpPr>
        <p:spPr bwMode="auto">
          <a:xfrm>
            <a:off x="3200400" y="5334000"/>
            <a:ext cx="34290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نبوة</a:t>
            </a:r>
            <a:endParaRPr kumimoji="0" lang="en-US" sz="3200" b="1" u="none" strike="noStrike" kern="1200" cap="none" spc="0" normalizeH="0" baseline="0" noProof="0" dirty="0">
              <a:ln>
                <a:noFill/>
              </a:ln>
              <a:solidFill>
                <a:srgbClr val="808080"/>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68" name="Text Box 8"/>
          <p:cNvSpPr txBox="1">
            <a:spLocks noChangeArrowheads="1"/>
          </p:cNvSpPr>
          <p:nvPr/>
        </p:nvSpPr>
        <p:spPr bwMode="auto">
          <a:xfrm>
            <a:off x="21336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دمار              1: 1-2: 17</a:t>
            </a:r>
          </a:p>
        </p:txBody>
      </p:sp>
      <p:sp>
        <p:nvSpPr>
          <p:cNvPr id="706569" name="Text Box 9"/>
          <p:cNvSpPr txBox="1">
            <a:spLocks noChangeArrowheads="1"/>
          </p:cNvSpPr>
          <p:nvPr/>
        </p:nvSpPr>
        <p:spPr bwMode="auto">
          <a:xfrm>
            <a:off x="57150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تحرير              </a:t>
            </a:r>
            <a:r>
              <a:rPr kumimoji="0" lang="en-US"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2: 18-3: 21</a:t>
            </a:r>
            <a:endParaRPr kumimoji="0" lang="en-US"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70" name="Line 10"/>
          <p:cNvSpPr>
            <a:spLocks noChangeShapeType="1"/>
          </p:cNvSpPr>
          <p:nvPr/>
        </p:nvSpPr>
        <p:spPr bwMode="auto">
          <a:xfrm>
            <a:off x="1543050" y="1893888"/>
            <a:ext cx="7067550" cy="111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71" name="Text Box 11"/>
          <p:cNvSpPr txBox="1">
            <a:spLocks noChangeArrowheads="1"/>
          </p:cNvSpPr>
          <p:nvPr/>
        </p:nvSpPr>
        <p:spPr bwMode="auto">
          <a:xfrm>
            <a:off x="457200" y="5334000"/>
            <a:ext cx="21336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تاريخ</a:t>
            </a:r>
            <a:endParaRPr kumimoji="0" lang="en-US" sz="3200" b="1" u="none" strike="noStrike" kern="1200" cap="none" spc="0" normalizeH="0" baseline="0" noProof="0" dirty="0">
              <a:ln>
                <a:noFill/>
              </a:ln>
              <a:solidFill>
                <a:srgbClr val="808080"/>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72" name="Text Box 12"/>
          <p:cNvSpPr txBox="1">
            <a:spLocks noChangeArrowheads="1"/>
          </p:cNvSpPr>
          <p:nvPr/>
        </p:nvSpPr>
        <p:spPr bwMode="auto">
          <a:xfrm rot="-4593997">
            <a:off x="357982" y="3578553"/>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الكوارث 1: 1-20</a:t>
            </a:r>
            <a:endParaRPr kumimoji="0" lang="en-US"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73" name="Line 13"/>
          <p:cNvSpPr>
            <a:spLocks noChangeShapeType="1"/>
          </p:cNvSpPr>
          <p:nvPr/>
        </p:nvSpPr>
        <p:spPr bwMode="auto">
          <a:xfrm flipH="1">
            <a:off x="2309813" y="1905000"/>
            <a:ext cx="960437" cy="40259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74" name="Line 14"/>
          <p:cNvSpPr>
            <a:spLocks noChangeShapeType="1"/>
          </p:cNvSpPr>
          <p:nvPr/>
        </p:nvSpPr>
        <p:spPr bwMode="auto">
          <a:xfrm flipH="1">
            <a:off x="4067175" y="739775"/>
            <a:ext cx="1114425" cy="4670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75" name="Line 15"/>
          <p:cNvSpPr>
            <a:spLocks noChangeShapeType="1"/>
          </p:cNvSpPr>
          <p:nvPr/>
        </p:nvSpPr>
        <p:spPr bwMode="auto">
          <a:xfrm flipH="1">
            <a:off x="5308600" y="1905000"/>
            <a:ext cx="819150" cy="34353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76" name="Text Box 16"/>
          <p:cNvSpPr txBox="1">
            <a:spLocks noChangeArrowheads="1"/>
          </p:cNvSpPr>
          <p:nvPr/>
        </p:nvSpPr>
        <p:spPr bwMode="auto">
          <a:xfrm rot="-4593997">
            <a:off x="2034382" y="3578552"/>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الغزو 2: 1-17</a:t>
            </a:r>
            <a:endParaRPr kumimoji="0" lang="en-US"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77" name="Text Box 17"/>
          <p:cNvSpPr txBox="1">
            <a:spLocks noChangeArrowheads="1"/>
          </p:cNvSpPr>
          <p:nvPr/>
        </p:nvSpPr>
        <p:spPr bwMode="auto">
          <a:xfrm rot="-4593997">
            <a:off x="3145631" y="3132466"/>
            <a:ext cx="404177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الإسترداد 2: 18-32</a:t>
            </a:r>
            <a:endParaRPr kumimoji="0" lang="en-US"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78" name="Text Box 18"/>
          <p:cNvSpPr txBox="1">
            <a:spLocks noChangeArrowheads="1"/>
          </p:cNvSpPr>
          <p:nvPr/>
        </p:nvSpPr>
        <p:spPr bwMode="auto">
          <a:xfrm rot="-4593997">
            <a:off x="4626769" y="3313440"/>
            <a:ext cx="36703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الدينونة 3: 1-16</a:t>
            </a:r>
            <a:endParaRPr kumimoji="0" lang="en-US"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79" name="Rectangle 19"/>
          <p:cNvSpPr>
            <a:spLocks noChangeArrowheads="1"/>
          </p:cNvSpPr>
          <p:nvPr/>
        </p:nvSpPr>
        <p:spPr bwMode="auto">
          <a:xfrm>
            <a:off x="561975" y="5943600"/>
            <a:ext cx="7029450" cy="6858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706580" name="Line 20"/>
          <p:cNvSpPr>
            <a:spLocks noChangeShapeType="1"/>
          </p:cNvSpPr>
          <p:nvPr/>
        </p:nvSpPr>
        <p:spPr bwMode="auto">
          <a:xfrm>
            <a:off x="17526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81" name="Text Box 21"/>
          <p:cNvSpPr txBox="1">
            <a:spLocks noChangeArrowheads="1"/>
          </p:cNvSpPr>
          <p:nvPr/>
        </p:nvSpPr>
        <p:spPr bwMode="auto">
          <a:xfrm rot="-4593997">
            <a:off x="5769769" y="3283277"/>
            <a:ext cx="373062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البركة 3: 17-21</a:t>
            </a:r>
            <a:endParaRPr kumimoji="0" lang="en-US"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82" name="Line 22"/>
          <p:cNvSpPr>
            <a:spLocks noChangeShapeType="1"/>
          </p:cNvSpPr>
          <p:nvPr/>
        </p:nvSpPr>
        <p:spPr bwMode="auto">
          <a:xfrm flipH="1">
            <a:off x="6778625" y="1905000"/>
            <a:ext cx="831850" cy="34893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84" name="Line 24"/>
          <p:cNvSpPr>
            <a:spLocks noChangeShapeType="1"/>
          </p:cNvSpPr>
          <p:nvPr/>
        </p:nvSpPr>
        <p:spPr bwMode="auto">
          <a:xfrm flipV="1">
            <a:off x="685800" y="5410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86" name="Line 26"/>
          <p:cNvSpPr>
            <a:spLocks noChangeShapeType="1"/>
          </p:cNvSpPr>
          <p:nvPr/>
        </p:nvSpPr>
        <p:spPr bwMode="auto">
          <a:xfrm flipH="1">
            <a:off x="561975" y="752475"/>
            <a:ext cx="1236663"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87" name="Line 27"/>
          <p:cNvSpPr>
            <a:spLocks noChangeShapeType="1"/>
          </p:cNvSpPr>
          <p:nvPr/>
        </p:nvSpPr>
        <p:spPr bwMode="auto">
          <a:xfrm flipH="1">
            <a:off x="7602538" y="762000"/>
            <a:ext cx="1236662"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8430712"/>
      </p:ext>
    </p:extLst>
  </p:cSld>
  <p:clrMapOvr>
    <a:masterClrMapping/>
  </p:clrMapOvr>
  <p:transition spd="med">
    <p:randomBar dir="vert"/>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5" descr="locust2-L">
            <a:hlinkClick r:id="rId2"/>
          </p:cNvPr>
          <p:cNvPicPr>
            <a:picLocks noGrp="1" noChangeAspect="1" noChangeArrowheads="1"/>
          </p:cNvPicPr>
          <p:nvPr>
            <p:ph sz="half" idx="2"/>
          </p:nvPr>
        </p:nvPicPr>
        <p:blipFill>
          <a:blip r:embed="rId3" cstate="screen">
            <a:lum bright="-32000"/>
            <a:extLst>
              <a:ext uri="{28A0092B-C50C-407E-A947-70E740481C1C}">
                <a14:useLocalDpi xmlns:a14="http://schemas.microsoft.com/office/drawing/2010/main"/>
              </a:ext>
            </a:extLst>
          </a:blip>
          <a:srcRect/>
          <a:stretch>
            <a:fillRect/>
          </a:stretch>
        </p:blipFill>
        <p:spPr>
          <a:xfrm>
            <a:off x="0" y="0"/>
            <a:ext cx="9144000" cy="6900863"/>
          </a:xfrm>
        </p:spPr>
      </p:pic>
      <p:sp>
        <p:nvSpPr>
          <p:cNvPr id="59395" name="Rectangle 2"/>
          <p:cNvSpPr>
            <a:spLocks noGrp="1" noChangeArrowheads="1"/>
          </p:cNvSpPr>
          <p:nvPr>
            <p:ph type="title"/>
          </p:nvPr>
        </p:nvSpPr>
        <p:spPr>
          <a:xfrm>
            <a:off x="228600" y="0"/>
            <a:ext cx="8591872" cy="914400"/>
          </a:xfrm>
        </p:spPr>
        <p:txBody>
          <a:bodyPr/>
          <a:lstStyle/>
          <a:p>
            <a:pPr algn="ctr" eaLnBrk="1" hangingPunct="1">
              <a:defRPr/>
            </a:pPr>
            <a:r>
              <a:rPr lang="ar-JO" dirty="0">
                <a:solidFill>
                  <a:srgbClr val="FFFFFF"/>
                </a:solidFill>
                <a:effectLst>
                  <a:glow rad="101600">
                    <a:schemeClr val="tx1">
                      <a:alpha val="75000"/>
                    </a:schemeClr>
                  </a:glow>
                </a:effectLst>
                <a:ea typeface="ＭＳ Ｐゴシック" charset="0"/>
              </a:rPr>
              <a:t>د. التطبيق</a:t>
            </a:r>
            <a:endParaRPr lang="en-US" dirty="0">
              <a:solidFill>
                <a:srgbClr val="FFFFFF"/>
              </a:solidFill>
              <a:effectLst>
                <a:glow rad="101600">
                  <a:schemeClr val="tx1">
                    <a:alpha val="75000"/>
                  </a:schemeClr>
                </a:glow>
              </a:effectLst>
              <a:ea typeface="ＭＳ Ｐゴシック" charset="0"/>
            </a:endParaRPr>
          </a:p>
        </p:txBody>
      </p:sp>
      <p:sp>
        <p:nvSpPr>
          <p:cNvPr id="59396" name="Rectangle 3"/>
          <p:cNvSpPr>
            <a:spLocks noGrp="1" noChangeArrowheads="1"/>
          </p:cNvSpPr>
          <p:nvPr>
            <p:ph type="body" sz="half" idx="1"/>
          </p:nvPr>
        </p:nvSpPr>
        <p:spPr>
          <a:xfrm>
            <a:off x="466203" y="5576888"/>
            <a:ext cx="8435116" cy="1281112"/>
          </a:xfrm>
        </p:spPr>
        <p:txBody>
          <a:bodyPr/>
          <a:lstStyle/>
          <a:p>
            <a:pPr marL="0" indent="0" algn="r">
              <a:lnSpc>
                <a:spcPct val="90000"/>
              </a:lnSpc>
              <a:spcBef>
                <a:spcPct val="0"/>
              </a:spcBef>
              <a:buFontTx/>
              <a:buNone/>
              <a:defRPr/>
            </a:pPr>
            <a:r>
              <a:rPr lang="ar-JO" dirty="0">
                <a:solidFill>
                  <a:schemeClr val="bg1"/>
                </a:solidFill>
                <a:effectLst>
                  <a:glow rad="101600">
                    <a:schemeClr val="tx1">
                      <a:alpha val="75000"/>
                    </a:schemeClr>
                  </a:glow>
                </a:effectLst>
                <a:ea typeface="ＭＳ Ｐゴシック" charset="0"/>
              </a:rPr>
              <a:t>هل تحتاج إلى أن يجردك الله من كل شيء قبل أن تتوب؟ (هوانغ سابين)</a:t>
            </a:r>
            <a:endParaRPr lang="en-US" dirty="0">
              <a:solidFill>
                <a:schemeClr val="bg1"/>
              </a:solidFill>
              <a:effectLst>
                <a:glow rad="101600">
                  <a:schemeClr val="tx1">
                    <a:alpha val="75000"/>
                  </a:schemeClr>
                </a:glow>
              </a:effectLst>
              <a:ea typeface="ＭＳ Ｐゴシック" charset="0"/>
            </a:endParaRPr>
          </a:p>
        </p:txBody>
      </p:sp>
      <p:sp>
        <p:nvSpPr>
          <p:cNvPr id="5" name="Rectangle 3"/>
          <p:cNvSpPr txBox="1">
            <a:spLocks noChangeArrowheads="1"/>
          </p:cNvSpPr>
          <p:nvPr/>
        </p:nvSpPr>
        <p:spPr bwMode="auto">
          <a:xfrm>
            <a:off x="228600" y="1143000"/>
            <a:ext cx="8672719" cy="42672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sz="3200" b="1" u="sng"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البيان الموجز:</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a:p>
            <a:pPr algn="r">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إن دينونة يهوذا الأخيرة عن طريق الجراد يجب أن تجعل الناس يتوبون لأن يوم الرب المخوف سيأتي عن طريق الغزو البابلي وفي هرمجدون. ومع ذلك فإن الله يعد بالمغفرة والخلاص والإسترداد من خلال دينونة الأمم.</a:t>
            </a:r>
          </a:p>
          <a:p>
            <a:pPr>
              <a:defRPr/>
            </a:pP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12997" name="Text Box 11"/>
          <p:cNvSpPr txBox="1">
            <a:spLocks noChangeArrowheads="1"/>
          </p:cNvSpPr>
          <p:nvPr/>
        </p:nvSpPr>
        <p:spPr bwMode="auto">
          <a:xfrm>
            <a:off x="8305800" y="76200"/>
            <a:ext cx="66556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rPr>
              <a:t>576</a:t>
            </a:r>
            <a:endParaRPr lang="en-US"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52461539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140455774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484784"/>
            <a:ext cx="9073008" cy="4536504"/>
          </a:xfrm>
          <a:prstGeom prst="rect">
            <a:avLst/>
          </a:prstGeom>
        </p:spPr>
      </p:pic>
      <p:sp>
        <p:nvSpPr>
          <p:cNvPr id="900098" name="Rectangle 2"/>
          <p:cNvSpPr>
            <a:spLocks noGrp="1" noChangeArrowheads="1"/>
          </p:cNvSpPr>
          <p:nvPr>
            <p:ph type="ctrTitle"/>
          </p:nvPr>
        </p:nvSpPr>
        <p:spPr>
          <a:xfrm>
            <a:off x="0" y="232008"/>
            <a:ext cx="9144000" cy="769349"/>
          </a:xfrm>
          <a:ln>
            <a:solidFill>
              <a:schemeClr val="bg1"/>
            </a:solidFill>
          </a:ln>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أسئلة للتفكير</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1187624" y="1484784"/>
            <a:ext cx="7956376"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هل فكرت في الصيام (1: 14؛ 2: 12) </a:t>
            </a:r>
          </a:p>
          <a:p>
            <a:pPr marL="0" marR="0" lvl="0" indent="0" algn="r" defTabSz="457200" rtl="1" eaLnBrk="0" fontAlgn="base" latinLnBrk="0" hangingPunct="0">
              <a:lnSpc>
                <a:spcPct val="100000"/>
              </a:lnSpc>
              <a:spcBef>
                <a:spcPct val="0"/>
              </a:spcBef>
              <a:spcAft>
                <a:spcPct val="0"/>
              </a:spcAft>
              <a:buClrTx/>
              <a:buSzTx/>
              <a:buFontTx/>
              <a:buNone/>
              <a:tabLst/>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أو هل تعتقد أن الصوم ليس مناسباً </a:t>
            </a:r>
          </a:p>
          <a:p>
            <a:pPr marL="0" marR="0" lvl="0" indent="0" algn="r" defTabSz="457200" rtl="1" eaLnBrk="0" fontAlgn="base" latinLnBrk="0" hangingPunct="0">
              <a:lnSpc>
                <a:spcPct val="100000"/>
              </a:lnSpc>
              <a:spcBef>
                <a:spcPct val="0"/>
              </a:spcBef>
              <a:spcAft>
                <a:spcPct val="0"/>
              </a:spcAft>
              <a:buClrTx/>
              <a:buSzTx/>
              <a:buFontTx/>
              <a:buNone/>
              <a:tabLst/>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لعصرنا الحديث؟ لماذا لا يكون كذلك؟</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7490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dirty="0">
                <a:solidFill>
                  <a:srgbClr val="FFFFFF"/>
                </a:solidFill>
                <a:ea typeface="ＭＳ Ｐゴシック" charset="0"/>
                <a:cs typeface="Arial" panose="020B0604020202020204" pitchFamily="34" charset="0"/>
              </a:rPr>
              <a:t>مسح العهد القديم</a:t>
            </a:r>
            <a:r>
              <a:rPr lang="en-US" sz="3200" dirty="0">
                <a:solidFill>
                  <a:srgbClr val="FFFFFF"/>
                </a:solidFill>
                <a:ea typeface="ＭＳ Ｐゴシック" charset="0"/>
                <a:cs typeface="Arial" panose="020B0604020202020204" pitchFamily="34" charset="0"/>
              </a:rPr>
              <a:t> •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ى</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هذا العرض</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التقديمي</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مجانا</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4688802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379100"/>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الجراد</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575</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343</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42690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357325723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56673" name="Group 1030"/>
          <p:cNvGrpSpPr>
            <a:grpSpLocks/>
          </p:cNvGrpSpPr>
          <p:nvPr/>
        </p:nvGrpSpPr>
        <p:grpSpPr bwMode="auto">
          <a:xfrm>
            <a:off x="762000" y="0"/>
            <a:ext cx="8382000" cy="6019800"/>
            <a:chOff x="480" y="0"/>
            <a:chExt cx="5407" cy="4224"/>
          </a:xfrm>
        </p:grpSpPr>
        <p:pic>
          <p:nvPicPr>
            <p:cNvPr id="156678" name="Picture 102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10800000">
              <a:off x="3168" y="0"/>
              <a:ext cx="2719" cy="4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6679" name="Picture 102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0800000">
              <a:off x="480" y="31"/>
              <a:ext cx="2730" cy="41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36930" name="Rectangle 1026"/>
          <p:cNvSpPr>
            <a:spLocks noGrp="1" noChangeArrowheads="1"/>
          </p:cNvSpPr>
          <p:nvPr>
            <p:ph type="ctrTitle"/>
          </p:nvPr>
        </p:nvSpPr>
        <p:spPr>
          <a:xfrm>
            <a:off x="0" y="0"/>
            <a:ext cx="5791200" cy="685800"/>
          </a:xfrm>
          <a:solidFill>
            <a:srgbClr val="FF0000"/>
          </a:solidFill>
          <a:effectLst>
            <a:outerShdw blurRad="63500" dist="38099" dir="2700000" algn="ctr" rotWithShape="0">
              <a:srgbClr val="000000">
                <a:alpha val="74998"/>
              </a:srgbClr>
            </a:outerShdw>
          </a:effectLst>
        </p:spPr>
        <p:txBody>
          <a:bodyPr/>
          <a:lstStyle/>
          <a:p>
            <a:pPr algn="ctr" eaLnBrk="1" hangingPunct="1">
              <a:defRPr/>
            </a:pPr>
            <a:r>
              <a:rPr lang="ar-JO" dirty="0">
                <a:solidFill>
                  <a:schemeClr val="bg1"/>
                </a:solidFill>
                <a:effectLst>
                  <a:outerShdw blurRad="38100" dist="38100" dir="2700000" algn="tl">
                    <a:srgbClr val="000000"/>
                  </a:outerShdw>
                </a:effectLst>
                <a:ea typeface="ＭＳ Ｐゴシック" charset="0"/>
              </a:rPr>
              <a:t>الدينونة قادمة</a:t>
            </a:r>
            <a:endParaRPr lang="en-US" dirty="0">
              <a:solidFill>
                <a:schemeClr val="bg1"/>
              </a:solidFill>
              <a:ea typeface="ＭＳ Ｐゴシック" charset="0"/>
            </a:endParaRPr>
          </a:p>
        </p:txBody>
      </p:sp>
      <p:sp>
        <p:nvSpPr>
          <p:cNvPr id="636931" name="Rectangle 1027"/>
          <p:cNvSpPr>
            <a:spLocks noGrp="1" noChangeArrowheads="1"/>
          </p:cNvSpPr>
          <p:nvPr>
            <p:ph type="subTitle" idx="1"/>
          </p:nvPr>
        </p:nvSpPr>
        <p:spPr>
          <a:xfrm>
            <a:off x="838200" y="5867400"/>
            <a:ext cx="8305800" cy="685800"/>
          </a:xfrm>
          <a:ln w="9525"/>
        </p:spPr>
        <p:txBody>
          <a:bodyPr/>
          <a:lstStyle/>
          <a:p>
            <a:pPr algn="r" eaLnBrk="1" hangingPunct="1"/>
            <a:r>
              <a:rPr lang="ar-JO" dirty="0">
                <a:ea typeface="ＭＳ Ｐゴシック" charset="0"/>
              </a:rPr>
              <a:t>كيف تشعر حيال هذا التقرير؟ </a:t>
            </a:r>
            <a:endParaRPr lang="en-US" dirty="0">
              <a:ea typeface="ＭＳ Ｐゴシック" charset="0"/>
            </a:endParaRPr>
          </a:p>
        </p:txBody>
      </p:sp>
      <p:sp>
        <p:nvSpPr>
          <p:cNvPr id="636935" name="Rectangle 1031"/>
          <p:cNvSpPr>
            <a:spLocks noChangeArrowheads="1"/>
          </p:cNvSpPr>
          <p:nvPr/>
        </p:nvSpPr>
        <p:spPr bwMode="auto">
          <a:xfrm>
            <a:off x="1371600" y="3124200"/>
            <a:ext cx="3505200" cy="609600"/>
          </a:xfrm>
          <a:prstGeom prst="rect">
            <a:avLst/>
          </a:prstGeom>
          <a:solidFill>
            <a:srgbClr val="FF0000"/>
          </a:solidFill>
          <a:ln w="9525">
            <a:solidFill>
              <a:schemeClr val="tx1"/>
            </a:solidFill>
            <a:miter lim="800000"/>
            <a:headEnd/>
            <a:tailEnd/>
          </a:ln>
        </p:spPr>
        <p:txBody>
          <a:bodyPr wrap="none" anchor="ctr"/>
          <a:lstStyle/>
          <a:p>
            <a:endParaRPr lang="en-US" b="1" dirty="0">
              <a:solidFill>
                <a:srgbClr val="000000"/>
              </a:solidFill>
              <a:latin typeface="Arial" panose="020B0604020202020204" pitchFamily="34" charset="0"/>
              <a:cs typeface="Arial" panose="020B0604020202020204" pitchFamily="34" charset="0"/>
            </a:endParaRPr>
          </a:p>
        </p:txBody>
      </p:sp>
      <p:sp>
        <p:nvSpPr>
          <p:cNvPr id="636936" name="Rectangle 1032"/>
          <p:cNvSpPr>
            <a:spLocks noChangeArrowheads="1"/>
          </p:cNvSpPr>
          <p:nvPr/>
        </p:nvSpPr>
        <p:spPr bwMode="auto">
          <a:xfrm>
            <a:off x="838200" y="6324600"/>
            <a:ext cx="83058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6350">
                <a:solidFill>
                  <a:srgbClr val="000000"/>
                </a:solidFill>
                <a:miter lim="800000"/>
                <a:headEnd/>
                <a:tailEnd/>
              </a14:hiddenLine>
            </a:ext>
          </a:extLst>
        </p:spPr>
        <p:txBody>
          <a:bodyPr/>
          <a:lstStyle/>
          <a:p>
            <a:pPr algn="r" eaLnBrk="1" hangingPunct="1">
              <a:spcBef>
                <a:spcPct val="20000"/>
              </a:spcBef>
            </a:pPr>
            <a:r>
              <a:rPr lang="ar-JO" sz="3200" b="1" dirty="0">
                <a:solidFill>
                  <a:srgbClr val="000000"/>
                </a:solidFill>
                <a:latin typeface="Arial" panose="020B0604020202020204" pitchFamily="34" charset="0"/>
                <a:cs typeface="Arial" panose="020B0604020202020204" pitchFamily="34" charset="0"/>
              </a:rPr>
              <a:t>كيف يشعرك هذا التقرير الآن؟</a:t>
            </a:r>
            <a:endParaRPr lang="en-US" sz="32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56293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6931">
                                            <p:txEl>
                                              <p:pRg st="0" end="0"/>
                                            </p:txEl>
                                          </p:spTgt>
                                        </p:tgtEl>
                                        <p:attrNameLst>
                                          <p:attrName>style.visibility</p:attrName>
                                        </p:attrNameLst>
                                      </p:cBhvr>
                                      <p:to>
                                        <p:strVal val="visible"/>
                                      </p:to>
                                    </p:set>
                                    <p:animEffect transition="in" filter="fade">
                                      <p:cBhvr>
                                        <p:cTn id="7" dur="500"/>
                                        <p:tgtEl>
                                          <p:spTgt spid="6369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636935"/>
                                        </p:tgtEl>
                                      </p:cBhvr>
                                    </p:animEffect>
                                    <p:set>
                                      <p:cBhvr>
                                        <p:cTn id="12" dur="1" fill="hold">
                                          <p:stCondLst>
                                            <p:cond delay="499"/>
                                          </p:stCondLst>
                                        </p:cTn>
                                        <p:tgtEl>
                                          <p:spTgt spid="636935"/>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36936">
                                            <p:txEl>
                                              <p:pRg st="0" end="0"/>
                                            </p:txEl>
                                          </p:spTgt>
                                        </p:tgtEl>
                                        <p:attrNameLst>
                                          <p:attrName>style.visibility</p:attrName>
                                        </p:attrNameLst>
                                      </p:cBhvr>
                                      <p:to>
                                        <p:strVal val="visible"/>
                                      </p:to>
                                    </p:set>
                                    <p:animEffect transition="in" filter="fade">
                                      <p:cBhvr>
                                        <p:cTn id="17" dur="500"/>
                                        <p:tgtEl>
                                          <p:spTgt spid="6369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6931" grpId="0" build="p" autoUpdateAnimBg="0"/>
      <p:bldP spid="636935" grpId="0" animBg="1"/>
      <p:bldP spid="636936"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123907" name="Rectangle 3"/>
          <p:cNvSpPr>
            <a:spLocks noGrp="1" noChangeArrowheads="1"/>
          </p:cNvSpPr>
          <p:nvPr>
            <p:ph type="title" idx="4294967295"/>
          </p:nvPr>
        </p:nvSpPr>
        <p:spPr>
          <a:xfrm>
            <a:off x="0" y="0"/>
            <a:ext cx="9144000" cy="692696"/>
          </a:xfrm>
          <a:effectLst/>
        </p:spPr>
        <p:txBody>
          <a:bodyPr/>
          <a:lstStyle/>
          <a:p>
            <a:pPr eaLnBrk="1" hangingPunct="1">
              <a:defRPr/>
            </a:pPr>
            <a:r>
              <a:rPr lang="ar-JO" altLang="ja-JP" sz="4000" b="1" dirty="0">
                <a:solidFill>
                  <a:srgbClr val="FFFFFF"/>
                </a:solidFill>
                <a:latin typeface="Arial" panose="020B0604020202020204" pitchFamily="34" charset="0"/>
                <a:ea typeface="Osaka" charset="0"/>
                <a:cs typeface="Arial" panose="020B0604020202020204" pitchFamily="34" charset="0"/>
              </a:rPr>
              <a:t>السعي نحو القمة</a:t>
            </a:r>
            <a:endParaRPr lang="en-US" sz="4000" b="1" dirty="0">
              <a:latin typeface="Arial" panose="020B0604020202020204" pitchFamily="34" charset="0"/>
              <a:ea typeface="Osaka"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3860" y="751814"/>
            <a:ext cx="9144000" cy="6093619"/>
          </a:xfrm>
          <a:prstGeom prst="rect">
            <a:avLst/>
          </a:prstGeom>
        </p:spPr>
      </p:pic>
    </p:spTree>
    <p:extLst>
      <p:ext uri="{BB962C8B-B14F-4D97-AF65-F5344CB8AC3E}">
        <p14:creationId xmlns:p14="http://schemas.microsoft.com/office/powerpoint/2010/main" val="26999874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3667" name="Picture 5" descr="Propohets Diagram"/>
          <p:cNvPicPr>
            <a:picLocks noChangeAspect="1" noChangeArrowheads="1"/>
          </p:cNvPicPr>
          <p:nvPr/>
        </p:nvPicPr>
        <p:blipFill>
          <a:blip r:embed="rId3" cstate="screen">
            <a:extLst>
              <a:ext uri="{28A0092B-C50C-407E-A947-70E740481C1C}">
                <a14:useLocalDpi xmlns:a14="http://schemas.microsoft.com/office/drawing/2010/main"/>
              </a:ext>
            </a:extLst>
          </a:blip>
          <a:srcRect l="14885" t="14970" r="2745" b="67477"/>
          <a:stretch>
            <a:fillRect/>
          </a:stretch>
        </p:blipFill>
        <p:spPr bwMode="auto">
          <a:xfrm>
            <a:off x="-31299" y="4293096"/>
            <a:ext cx="9144000" cy="275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37664" y="1470124"/>
            <a:ext cx="1751583" cy="2246908"/>
          </a:xfrm>
          <a:prstGeom prst="rect">
            <a:avLst/>
          </a:prstGeom>
        </p:spPr>
      </p:pic>
      <p:sp>
        <p:nvSpPr>
          <p:cNvPr id="113666" name="Text Box 4"/>
          <p:cNvSpPr txBox="1">
            <a:spLocks noChangeArrowheads="1"/>
          </p:cNvSpPr>
          <p:nvPr/>
        </p:nvSpPr>
        <p:spPr bwMode="auto">
          <a:xfrm>
            <a:off x="8305800" y="15875"/>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442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4" name="Group 23"/>
          <p:cNvGrpSpPr/>
          <p:nvPr/>
        </p:nvGrpSpPr>
        <p:grpSpPr>
          <a:xfrm>
            <a:off x="5004048" y="1268760"/>
            <a:ext cx="6085956" cy="3312368"/>
            <a:chOff x="5004048" y="1268760"/>
            <a:chExt cx="6085956" cy="3312368"/>
          </a:xfrm>
        </p:grpSpPr>
        <p:sp>
          <p:nvSpPr>
            <p:cNvPr id="13" name="Freeform 12"/>
            <p:cNvSpPr/>
            <p:nvPr/>
          </p:nvSpPr>
          <p:spPr>
            <a:xfrm>
              <a:off x="5004048" y="1268760"/>
              <a:ext cx="6085956" cy="331236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66"/>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TextBox 19"/>
            <p:cNvSpPr txBox="1"/>
            <p:nvPr/>
          </p:nvSpPr>
          <p:spPr>
            <a:xfrm>
              <a:off x="7560840" y="1412776"/>
              <a:ext cx="1619672"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السماء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الجديدة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والأرض</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الجديدة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cxnSp>
        <p:nvCxnSpPr>
          <p:cNvPr id="9" name="Straight Arrow Connector 8"/>
          <p:cNvCxnSpPr/>
          <p:nvPr/>
        </p:nvCxnSpPr>
        <p:spPr bwMode="auto">
          <a:xfrm>
            <a:off x="1475656" y="2060848"/>
            <a:ext cx="648072" cy="43204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grpSp>
        <p:nvGrpSpPr>
          <p:cNvPr id="23" name="Group 22"/>
          <p:cNvGrpSpPr/>
          <p:nvPr/>
        </p:nvGrpSpPr>
        <p:grpSpPr>
          <a:xfrm>
            <a:off x="3131840" y="1700808"/>
            <a:ext cx="6085956" cy="3168352"/>
            <a:chOff x="3131840" y="1700808"/>
            <a:chExt cx="6085956" cy="3168352"/>
          </a:xfrm>
        </p:grpSpPr>
        <p:sp>
          <p:nvSpPr>
            <p:cNvPr id="12" name="Freeform 11"/>
            <p:cNvSpPr/>
            <p:nvPr/>
          </p:nvSpPr>
          <p:spPr>
            <a:xfrm>
              <a:off x="3131840" y="1700808"/>
              <a:ext cx="6085956" cy="3168352"/>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CC"/>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 name="TextBox 18"/>
            <p:cNvSpPr txBox="1"/>
            <p:nvPr/>
          </p:nvSpPr>
          <p:spPr>
            <a:xfrm>
              <a:off x="5724128" y="1844824"/>
              <a:ext cx="1872208"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المجيء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الثاني للمسيح</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للحكم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 الألفية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22" name="Group 21"/>
          <p:cNvGrpSpPr/>
          <p:nvPr/>
        </p:nvGrpSpPr>
        <p:grpSpPr>
          <a:xfrm>
            <a:off x="1043608" y="1988840"/>
            <a:ext cx="5542448" cy="3026250"/>
            <a:chOff x="1043608" y="1988840"/>
            <a:chExt cx="5542448" cy="3026250"/>
          </a:xfrm>
        </p:grpSpPr>
        <p:sp>
          <p:nvSpPr>
            <p:cNvPr id="11" name="Freeform 10"/>
            <p:cNvSpPr/>
            <p:nvPr/>
          </p:nvSpPr>
          <p:spPr>
            <a:xfrm>
              <a:off x="1043608" y="1988840"/>
              <a:ext cx="5542448" cy="3026250"/>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bg2"/>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 name="TextBox 17"/>
            <p:cNvSpPr txBox="1"/>
            <p:nvPr/>
          </p:nvSpPr>
          <p:spPr>
            <a:xfrm>
              <a:off x="3347864" y="2204864"/>
              <a:ext cx="1872208"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المجيء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الأول للمسيح</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للمعاناة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21" name="Group 20"/>
          <p:cNvGrpSpPr/>
          <p:nvPr/>
        </p:nvGrpSpPr>
        <p:grpSpPr>
          <a:xfrm>
            <a:off x="-36512" y="2276872"/>
            <a:ext cx="4536504" cy="2738218"/>
            <a:chOff x="-36512" y="2276872"/>
            <a:chExt cx="4536504" cy="2738218"/>
          </a:xfrm>
        </p:grpSpPr>
        <p:sp>
          <p:nvSpPr>
            <p:cNvPr id="10" name="Freeform 9"/>
            <p:cNvSpPr/>
            <p:nvPr/>
          </p:nvSpPr>
          <p:spPr>
            <a:xfrm>
              <a:off x="-36512" y="2276872"/>
              <a:ext cx="4536504" cy="273821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accent1">
                <a:lumMod val="75000"/>
              </a:schemeClr>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TextBox 16"/>
            <p:cNvSpPr txBox="1"/>
            <p:nvPr/>
          </p:nvSpPr>
          <p:spPr>
            <a:xfrm>
              <a:off x="1691680" y="2924944"/>
              <a:ext cx="1872208"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السبي و</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العودة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6" name="Group 15"/>
          <p:cNvGrpSpPr/>
          <p:nvPr/>
        </p:nvGrpSpPr>
        <p:grpSpPr>
          <a:xfrm>
            <a:off x="-2122576" y="2492896"/>
            <a:ext cx="4894376" cy="2664296"/>
            <a:chOff x="-2122576" y="2492896"/>
            <a:chExt cx="4894376" cy="2664296"/>
          </a:xfrm>
        </p:grpSpPr>
        <p:sp>
          <p:nvSpPr>
            <p:cNvPr id="5" name="Freeform 4"/>
            <p:cNvSpPr/>
            <p:nvPr/>
          </p:nvSpPr>
          <p:spPr>
            <a:xfrm>
              <a:off x="-2122576" y="2492896"/>
              <a:ext cx="4894376" cy="2664296"/>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DACA9C"/>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TextBox 5"/>
            <p:cNvSpPr txBox="1"/>
            <p:nvPr/>
          </p:nvSpPr>
          <p:spPr>
            <a:xfrm>
              <a:off x="-108520" y="3284984"/>
              <a:ext cx="1872208"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وقت النبي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الخاص به</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cxnSp>
        <p:nvCxnSpPr>
          <p:cNvPr id="29" name="Straight Arrow Connector 28"/>
          <p:cNvCxnSpPr/>
          <p:nvPr/>
        </p:nvCxnSpPr>
        <p:spPr bwMode="auto">
          <a:xfrm>
            <a:off x="1547664" y="2076113"/>
            <a:ext cx="1944216" cy="128751"/>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0" name="Straight Arrow Connector 29"/>
          <p:cNvCxnSpPr/>
          <p:nvPr/>
        </p:nvCxnSpPr>
        <p:spPr bwMode="auto">
          <a:xfrm flipV="1">
            <a:off x="1475656" y="1772816"/>
            <a:ext cx="4608512" cy="288032"/>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1" name="Straight Arrow Connector 30"/>
          <p:cNvCxnSpPr/>
          <p:nvPr/>
        </p:nvCxnSpPr>
        <p:spPr bwMode="auto">
          <a:xfrm flipV="1">
            <a:off x="1475656" y="1268760"/>
            <a:ext cx="6480720" cy="79208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
        <p:nvSpPr>
          <p:cNvPr id="57346" name="Rectangle 2"/>
          <p:cNvSpPr>
            <a:spLocks noChangeArrowheads="1"/>
          </p:cNvSpPr>
          <p:nvPr/>
        </p:nvSpPr>
        <p:spPr bwMode="auto">
          <a:xfrm>
            <a:off x="0" y="4419600"/>
            <a:ext cx="9144000" cy="2438400"/>
          </a:xfrm>
          <a:prstGeom prst="rect">
            <a:avLst/>
          </a:prstGeom>
          <a:solidFill>
            <a:schemeClr val="accent4"/>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مقتبس بشكل كبير من سالم كيربان، مخططات سفر الرؤيا (1979)، 49</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7349" name="Rectangle 6"/>
          <p:cNvSpPr>
            <a:spLocks noGrp="1" noChangeArrowheads="1"/>
          </p:cNvSpPr>
          <p:nvPr>
            <p:ph type="title" idx="4294967295"/>
          </p:nvPr>
        </p:nvSpPr>
        <p:spPr>
          <a:xfrm>
            <a:off x="0" y="4480115"/>
            <a:ext cx="9144000" cy="1015663"/>
          </a:xfrm>
          <a:solidFill>
            <a:schemeClr val="accent4"/>
          </a:solidFill>
        </p:spPr>
        <p:txBody>
          <a:bodyPr/>
          <a:lstStyle/>
          <a:p>
            <a:pPr algn="ctr" eaLnBrk="1" hangingPunct="1">
              <a:defRPr/>
            </a:pPr>
            <a:r>
              <a:rPr lang="ar-JO" sz="6000" b="1" dirty="0">
                <a:solidFill>
                  <a:srgbClr val="FFFFFF"/>
                </a:solidFill>
                <a:latin typeface="Arial" panose="020B0604020202020204" pitchFamily="34" charset="0"/>
                <a:cs typeface="Arial" panose="020B0604020202020204" pitchFamily="34" charset="0"/>
              </a:rPr>
              <a:t>الفترات الزمنية للأنبياء</a:t>
            </a:r>
            <a:endParaRPr lang="en-US" sz="6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9983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123907" name="Rectangle 3"/>
          <p:cNvSpPr>
            <a:spLocks noGrp="1" noChangeArrowheads="1"/>
          </p:cNvSpPr>
          <p:nvPr>
            <p:ph type="title" idx="4294967295"/>
          </p:nvPr>
        </p:nvSpPr>
        <p:spPr>
          <a:xfrm>
            <a:off x="0" y="0"/>
            <a:ext cx="9144000" cy="692696"/>
          </a:xfrm>
          <a:effectLst/>
        </p:spPr>
        <p:txBody>
          <a:bodyPr/>
          <a:lstStyle/>
          <a:p>
            <a:pPr eaLnBrk="1" hangingPunct="1">
              <a:defRPr/>
            </a:pPr>
            <a:r>
              <a:rPr lang="ar-JO" altLang="ja-JP" sz="4000" b="1" dirty="0">
                <a:solidFill>
                  <a:srgbClr val="FFFFFF"/>
                </a:solidFill>
                <a:latin typeface="Arial" panose="020B0604020202020204" pitchFamily="34" charset="0"/>
                <a:ea typeface="Osaka" charset="0"/>
                <a:cs typeface="Arial" panose="020B0604020202020204" pitchFamily="34" charset="0"/>
              </a:rPr>
              <a:t>نحن نرى الوديان</a:t>
            </a:r>
            <a:endParaRPr lang="en-US" sz="4000" b="1" dirty="0">
              <a:latin typeface="Arial" panose="020B0604020202020204" pitchFamily="34" charset="0"/>
              <a:ea typeface="Osaka" charset="0"/>
              <a:cs typeface="Arial" panose="020B0604020202020204" pitchFamily="34" charset="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43000"/>
            <a:ext cx="9144000" cy="5715000"/>
          </a:xfrm>
          <a:prstGeom prst="rect">
            <a:avLst/>
          </a:prstGeom>
        </p:spPr>
      </p:pic>
    </p:spTree>
    <p:extLst>
      <p:ext uri="{BB962C8B-B14F-4D97-AF65-F5344CB8AC3E}">
        <p14:creationId xmlns:p14="http://schemas.microsoft.com/office/powerpoint/2010/main" val="42617755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7697" name="Picture 15" descr="locust">
            <a:hlinkClick r:id="rId2"/>
          </p:cNvPr>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92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42" name="Rectangle 2"/>
          <p:cNvSpPr>
            <a:spLocks noGrp="1" noChangeArrowheads="1"/>
          </p:cNvSpPr>
          <p:nvPr>
            <p:ph type="ctrTitle"/>
          </p:nvPr>
        </p:nvSpPr>
        <p:spPr>
          <a:xfrm>
            <a:off x="0" y="2060575"/>
            <a:ext cx="8028384" cy="685800"/>
          </a:xfrm>
        </p:spPr>
        <p:txBody>
          <a:bodyPr/>
          <a:lstStyle/>
          <a:p>
            <a:pPr algn="r" eaLnBrk="1" hangingPunct="1">
              <a:defRPr/>
            </a:pPr>
            <a:r>
              <a:rPr lang="ar-JO" dirty="0">
                <a:solidFill>
                  <a:srgbClr val="FFFFFF"/>
                </a:solidFill>
                <a:effectLst>
                  <a:glow rad="241300">
                    <a:schemeClr val="tx1">
                      <a:alpha val="88000"/>
                    </a:schemeClr>
                  </a:glow>
                </a:effectLst>
                <a:ea typeface="ＭＳ Ｐゴシック" charset="0"/>
              </a:rPr>
              <a:t>2. الهيكل والملخص</a:t>
            </a:r>
            <a:endParaRPr lang="en-US" dirty="0">
              <a:solidFill>
                <a:srgbClr val="FFFFFF"/>
              </a:solidFill>
              <a:effectLst>
                <a:glow rad="241300">
                  <a:schemeClr val="tx1">
                    <a:alpha val="88000"/>
                  </a:schemeClr>
                </a:glow>
              </a:effectLst>
              <a:ea typeface="ＭＳ Ｐゴシック" charset="0"/>
            </a:endParaRPr>
          </a:p>
        </p:txBody>
      </p:sp>
      <p:sp>
        <p:nvSpPr>
          <p:cNvPr id="573444" name="Rectangle 4"/>
          <p:cNvSpPr>
            <a:spLocks noChangeArrowheads="1"/>
          </p:cNvSpPr>
          <p:nvPr/>
        </p:nvSpPr>
        <p:spPr bwMode="auto">
          <a:xfrm>
            <a:off x="0" y="3024188"/>
            <a:ext cx="8028385" cy="609600"/>
          </a:xfrm>
          <a:prstGeom prst="rect">
            <a:avLst/>
          </a:prstGeom>
          <a:noFill/>
          <a:ln w="76200" cmpd="tri">
            <a:noFill/>
            <a:miter lim="800000"/>
            <a:headEnd/>
            <a:tailEnd/>
          </a:ln>
          <a:effectLst/>
        </p:spPr>
        <p:txBody>
          <a:bodyPr anchor="b"/>
          <a:lstStyle/>
          <a:p>
            <a:pPr algn="r" eaLnBrk="1" hangingPunct="1">
              <a:defRPr/>
            </a:pPr>
            <a:r>
              <a:rPr lang="ar-JO" sz="4000" b="1" dirty="0">
                <a:solidFill>
                  <a:srgbClr val="FFFFFF"/>
                </a:solidFill>
                <a:effectLst>
                  <a:glow rad="241300">
                    <a:srgbClr val="000000">
                      <a:alpha val="88000"/>
                    </a:srgbClr>
                  </a:glow>
                </a:effectLst>
                <a:latin typeface="Arial" panose="020B0604020202020204" pitchFamily="34" charset="0"/>
                <a:cs typeface="Arial" panose="020B0604020202020204" pitchFamily="34" charset="0"/>
              </a:rPr>
              <a:t>3. الإقتراب من العهد الجديد</a:t>
            </a:r>
            <a:endParaRPr lang="en-US" sz="4000" b="1" dirty="0">
              <a:solidFill>
                <a:srgbClr val="FFFFFF"/>
              </a:solidFill>
              <a:effectLst>
                <a:glow rad="241300">
                  <a:srgbClr val="000000">
                    <a:alpha val="88000"/>
                  </a:srgbClr>
                </a:glow>
              </a:effectLst>
              <a:latin typeface="Arial" panose="020B0604020202020204" pitchFamily="34" charset="0"/>
              <a:cs typeface="Arial" panose="020B0604020202020204" pitchFamily="34" charset="0"/>
            </a:endParaRPr>
          </a:p>
        </p:txBody>
      </p:sp>
      <p:sp>
        <p:nvSpPr>
          <p:cNvPr id="573446" name="Rectangle 6"/>
          <p:cNvSpPr>
            <a:spLocks noGrp="1" noChangeArrowheads="1"/>
          </p:cNvSpPr>
          <p:nvPr>
            <p:ph type="subTitle" idx="1"/>
          </p:nvPr>
        </p:nvSpPr>
        <p:spPr>
          <a:xfrm>
            <a:off x="0" y="3911600"/>
            <a:ext cx="8028384" cy="685800"/>
          </a:xfrm>
        </p:spPr>
        <p:txBody>
          <a:bodyPr/>
          <a:lstStyle/>
          <a:p>
            <a:pPr algn="r" eaLnBrk="1" hangingPunct="1">
              <a:spcBef>
                <a:spcPct val="0"/>
              </a:spcBef>
              <a:defRPr/>
            </a:pPr>
            <a:r>
              <a:rPr lang="ar-JO" sz="4000" dirty="0">
                <a:solidFill>
                  <a:srgbClr val="FFFFFF"/>
                </a:solidFill>
                <a:effectLst>
                  <a:glow rad="241300">
                    <a:schemeClr val="tx1">
                      <a:alpha val="88000"/>
                    </a:schemeClr>
                  </a:glow>
                </a:effectLst>
                <a:ea typeface="ＭＳ Ｐゴシック" charset="0"/>
              </a:rPr>
              <a:t>4. نص المشكلة</a:t>
            </a:r>
            <a:endParaRPr lang="en-US" sz="4000" dirty="0">
              <a:solidFill>
                <a:srgbClr val="FFFFFF"/>
              </a:solidFill>
              <a:effectLst>
                <a:glow rad="241300">
                  <a:schemeClr val="tx1">
                    <a:alpha val="88000"/>
                  </a:schemeClr>
                </a:glow>
              </a:effectLst>
              <a:ea typeface="ＭＳ Ｐゴシック" charset="0"/>
            </a:endParaRPr>
          </a:p>
        </p:txBody>
      </p:sp>
      <p:sp>
        <p:nvSpPr>
          <p:cNvPr id="573450" name="Rectangle 10"/>
          <p:cNvSpPr>
            <a:spLocks noChangeArrowheads="1"/>
          </p:cNvSpPr>
          <p:nvPr/>
        </p:nvSpPr>
        <p:spPr bwMode="auto">
          <a:xfrm>
            <a:off x="0" y="4875213"/>
            <a:ext cx="8028384" cy="701675"/>
          </a:xfrm>
          <a:prstGeom prst="rect">
            <a:avLst/>
          </a:prstGeom>
          <a:noFill/>
          <a:ln w="9525">
            <a:noFill/>
            <a:miter lim="800000"/>
            <a:headEnd/>
            <a:tailEnd/>
          </a:ln>
          <a:effectLst/>
        </p:spPr>
        <p:txBody>
          <a:bodyPr wrap="square">
            <a:spAutoFit/>
          </a:bodyPr>
          <a:lstStyle/>
          <a:p>
            <a:pPr algn="r" eaLnBrk="1" hangingPunct="1">
              <a:spcBef>
                <a:spcPct val="20000"/>
              </a:spcBef>
              <a:defRPr/>
            </a:pPr>
            <a:r>
              <a:rPr lang="ar-JO" sz="4000" b="1" dirty="0">
                <a:solidFill>
                  <a:srgbClr val="FFFFFF"/>
                </a:solidFill>
                <a:effectLst>
                  <a:glow rad="241300">
                    <a:srgbClr val="000000">
                      <a:alpha val="88000"/>
                    </a:srgbClr>
                  </a:glow>
                </a:effectLst>
                <a:latin typeface="Arial" panose="020B0604020202020204" pitchFamily="34" charset="0"/>
                <a:cs typeface="Arial" panose="020B0604020202020204" pitchFamily="34" charset="0"/>
              </a:rPr>
              <a:t>5. القيم اللاهوتية</a:t>
            </a:r>
            <a:endParaRPr lang="en-US" sz="4000" b="1" dirty="0">
              <a:solidFill>
                <a:srgbClr val="FFFFFF"/>
              </a:solidFill>
              <a:effectLst>
                <a:glow rad="241300">
                  <a:srgbClr val="000000">
                    <a:alpha val="88000"/>
                  </a:srgbClr>
                </a:glow>
              </a:effectLst>
              <a:latin typeface="Arial" panose="020B0604020202020204" pitchFamily="34" charset="0"/>
              <a:cs typeface="Arial" panose="020B0604020202020204" pitchFamily="34" charset="0"/>
            </a:endParaRPr>
          </a:p>
        </p:txBody>
      </p:sp>
      <p:sp>
        <p:nvSpPr>
          <p:cNvPr id="573451" name="Rectangle 11"/>
          <p:cNvSpPr>
            <a:spLocks noChangeArrowheads="1"/>
          </p:cNvSpPr>
          <p:nvPr/>
        </p:nvSpPr>
        <p:spPr bwMode="auto">
          <a:xfrm>
            <a:off x="0" y="5856288"/>
            <a:ext cx="8028384" cy="701675"/>
          </a:xfrm>
          <a:prstGeom prst="rect">
            <a:avLst/>
          </a:prstGeom>
          <a:noFill/>
          <a:ln w="9525">
            <a:noFill/>
            <a:miter lim="800000"/>
            <a:headEnd/>
            <a:tailEnd/>
          </a:ln>
          <a:effectLst/>
        </p:spPr>
        <p:txBody>
          <a:bodyPr wrap="square">
            <a:spAutoFit/>
          </a:bodyPr>
          <a:lstStyle/>
          <a:p>
            <a:pPr algn="r" eaLnBrk="1" hangingPunct="1">
              <a:spcBef>
                <a:spcPct val="20000"/>
              </a:spcBef>
              <a:defRPr/>
            </a:pPr>
            <a:r>
              <a:rPr lang="ar-JO" sz="4000" b="1" dirty="0">
                <a:solidFill>
                  <a:srgbClr val="FFFFFF"/>
                </a:solidFill>
                <a:effectLst>
                  <a:glow rad="241300">
                    <a:srgbClr val="000000">
                      <a:alpha val="88000"/>
                    </a:srgbClr>
                  </a:glow>
                </a:effectLst>
                <a:latin typeface="Arial" panose="020B0604020202020204" pitchFamily="34" charset="0"/>
                <a:cs typeface="Arial" panose="020B0604020202020204" pitchFamily="34" charset="0"/>
              </a:rPr>
              <a:t>6. التطبيق</a:t>
            </a:r>
            <a:endParaRPr lang="en-US" sz="4000" b="1" dirty="0">
              <a:solidFill>
                <a:srgbClr val="FFFFFF"/>
              </a:solidFill>
              <a:effectLst>
                <a:glow rad="241300">
                  <a:srgbClr val="000000">
                    <a:alpha val="88000"/>
                  </a:srgbClr>
                </a:glow>
              </a:effectLst>
              <a:latin typeface="Arial" panose="020B0604020202020204" pitchFamily="34" charset="0"/>
              <a:cs typeface="Arial" panose="020B0604020202020204" pitchFamily="34" charset="0"/>
            </a:endParaRPr>
          </a:p>
        </p:txBody>
      </p:sp>
      <p:sp>
        <p:nvSpPr>
          <p:cNvPr id="573452" name="Rectangle 12"/>
          <p:cNvSpPr>
            <a:spLocks noChangeArrowheads="1"/>
          </p:cNvSpPr>
          <p:nvPr/>
        </p:nvSpPr>
        <p:spPr bwMode="auto">
          <a:xfrm>
            <a:off x="0" y="1096963"/>
            <a:ext cx="8028384" cy="685800"/>
          </a:xfrm>
          <a:prstGeom prst="rect">
            <a:avLst/>
          </a:prstGeom>
          <a:noFill/>
          <a:ln w="76200" cmpd="tri">
            <a:noFill/>
            <a:miter lim="800000"/>
            <a:headEnd/>
            <a:tailEnd/>
          </a:ln>
          <a:effectLst/>
        </p:spPr>
        <p:txBody>
          <a:bodyPr anchor="b"/>
          <a:lstStyle/>
          <a:p>
            <a:pPr algn="r" eaLnBrk="1" hangingPunct="1">
              <a:defRPr/>
            </a:pPr>
            <a:r>
              <a:rPr kumimoji="1" lang="ar-JO" sz="4000" b="1" dirty="0">
                <a:solidFill>
                  <a:srgbClr val="FFFFFF"/>
                </a:solidFill>
                <a:effectLst>
                  <a:glow rad="241300">
                    <a:srgbClr val="000000">
                      <a:alpha val="88000"/>
                    </a:srgbClr>
                  </a:glow>
                </a:effectLst>
                <a:latin typeface="Arial" panose="020B0604020202020204" pitchFamily="34" charset="0"/>
                <a:cs typeface="Arial" panose="020B0604020202020204" pitchFamily="34" charset="0"/>
              </a:rPr>
              <a:t>1. مقدمة</a:t>
            </a:r>
            <a:endParaRPr kumimoji="1" lang="en-US" sz="4000" b="1" dirty="0">
              <a:solidFill>
                <a:srgbClr val="FFFFFF"/>
              </a:solidFill>
              <a:effectLst>
                <a:glow rad="241300">
                  <a:srgbClr val="000000">
                    <a:alpha val="88000"/>
                  </a:srgbClr>
                </a:glow>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AC233472-C583-1A2E-586D-E111FE0A8518}"/>
              </a:ext>
            </a:extLst>
          </p:cNvPr>
          <p:cNvSpPr/>
          <p:nvPr/>
        </p:nvSpPr>
        <p:spPr bwMode="auto">
          <a:xfrm>
            <a:off x="971600" y="0"/>
            <a:ext cx="7128792" cy="908720"/>
          </a:xfrm>
          <a:prstGeom prst="rect">
            <a:avLst/>
          </a:prstGeom>
          <a:noFill/>
          <a:ln w="76200" cmpd="tri">
            <a:noFill/>
            <a:miter lim="800000"/>
            <a:headEnd/>
            <a:tailEnd/>
          </a:ln>
          <a:effectLst/>
        </p:spPr>
        <p:txBody>
          <a:bodyPr anchor="b"/>
          <a:lstStyle/>
          <a:p>
            <a:pPr algn="ctr" eaLnBrk="1" hangingPunct="1"/>
            <a:r>
              <a:rPr kumimoji="1" lang="ar-JO" sz="5400" b="1" dirty="0">
                <a:solidFill>
                  <a:srgbClr val="FFFFFF"/>
                </a:solidFill>
                <a:effectLst>
                  <a:glow rad="241300">
                    <a:srgbClr val="000000">
                      <a:alpha val="88000"/>
                    </a:srgbClr>
                  </a:glow>
                </a:effectLst>
                <a:latin typeface="Arial" panose="020B0604020202020204" pitchFamily="34" charset="0"/>
                <a:cs typeface="Arial" panose="020B0604020202020204" pitchFamily="34" charset="0"/>
              </a:rPr>
              <a:t>ملخص</a:t>
            </a:r>
            <a:endParaRPr kumimoji="1" lang="en-US" sz="4000" b="1" dirty="0">
              <a:solidFill>
                <a:srgbClr val="FFFFFF"/>
              </a:solidFill>
              <a:effectLst>
                <a:glow rad="241300">
                  <a:srgbClr val="000000">
                    <a:alpha val="88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6725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73452">
                                            <p:txEl>
                                              <p:pRg st="0" end="0"/>
                                            </p:txEl>
                                          </p:spTgt>
                                        </p:tgtEl>
                                        <p:attrNameLst>
                                          <p:attrName>style.visibility</p:attrName>
                                        </p:attrNameLst>
                                      </p:cBhvr>
                                      <p:to>
                                        <p:strVal val="visible"/>
                                      </p:to>
                                    </p:set>
                                    <p:anim calcmode="lin" valueType="num">
                                      <p:cBhvr additive="base">
                                        <p:cTn id="7" dur="500" fill="hold"/>
                                        <p:tgtEl>
                                          <p:spTgt spid="57345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7345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73442">
                                            <p:txEl>
                                              <p:pRg st="0" end="0"/>
                                            </p:txEl>
                                          </p:spTgt>
                                        </p:tgtEl>
                                        <p:attrNameLst>
                                          <p:attrName>style.visibility</p:attrName>
                                        </p:attrNameLst>
                                      </p:cBhvr>
                                      <p:to>
                                        <p:strVal val="visible"/>
                                      </p:to>
                                    </p:set>
                                    <p:anim calcmode="lin" valueType="num">
                                      <p:cBhvr additive="base">
                                        <p:cTn id="13" dur="500" fill="hold"/>
                                        <p:tgtEl>
                                          <p:spTgt spid="57344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7344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73444">
                                            <p:txEl>
                                              <p:pRg st="0" end="0"/>
                                            </p:txEl>
                                          </p:spTgt>
                                        </p:tgtEl>
                                        <p:attrNameLst>
                                          <p:attrName>style.visibility</p:attrName>
                                        </p:attrNameLst>
                                      </p:cBhvr>
                                      <p:to>
                                        <p:strVal val="visible"/>
                                      </p:to>
                                    </p:set>
                                    <p:anim calcmode="lin" valueType="num">
                                      <p:cBhvr additive="base">
                                        <p:cTn id="19" dur="500" fill="hold"/>
                                        <p:tgtEl>
                                          <p:spTgt spid="573444">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7344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73446">
                                            <p:txEl>
                                              <p:pRg st="0" end="0"/>
                                            </p:txEl>
                                          </p:spTgt>
                                        </p:tgtEl>
                                        <p:attrNameLst>
                                          <p:attrName>style.visibility</p:attrName>
                                        </p:attrNameLst>
                                      </p:cBhvr>
                                      <p:to>
                                        <p:strVal val="visible"/>
                                      </p:to>
                                    </p:set>
                                    <p:anim calcmode="lin" valueType="num">
                                      <p:cBhvr additive="base">
                                        <p:cTn id="25" dur="500" fill="hold"/>
                                        <p:tgtEl>
                                          <p:spTgt spid="573446">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7344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73450">
                                            <p:txEl>
                                              <p:pRg st="0" end="0"/>
                                            </p:txEl>
                                          </p:spTgt>
                                        </p:tgtEl>
                                        <p:attrNameLst>
                                          <p:attrName>style.visibility</p:attrName>
                                        </p:attrNameLst>
                                      </p:cBhvr>
                                      <p:to>
                                        <p:strVal val="visible"/>
                                      </p:to>
                                    </p:set>
                                    <p:anim calcmode="lin" valueType="num">
                                      <p:cBhvr additive="base">
                                        <p:cTn id="31" dur="500" fill="hold"/>
                                        <p:tgtEl>
                                          <p:spTgt spid="573450">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7345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73451">
                                            <p:txEl>
                                              <p:pRg st="0" end="0"/>
                                            </p:txEl>
                                          </p:spTgt>
                                        </p:tgtEl>
                                        <p:attrNameLst>
                                          <p:attrName>style.visibility</p:attrName>
                                        </p:attrNameLst>
                                      </p:cBhvr>
                                      <p:to>
                                        <p:strVal val="visible"/>
                                      </p:to>
                                    </p:set>
                                    <p:anim calcmode="lin" valueType="num">
                                      <p:cBhvr additive="base">
                                        <p:cTn id="37" dur="500" fill="hold"/>
                                        <p:tgtEl>
                                          <p:spTgt spid="573451">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7345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42" grpId="0" build="p" autoUpdateAnimBg="0"/>
      <p:bldP spid="573444" grpId="0" build="p" autoUpdateAnimBg="0"/>
      <p:bldP spid="573446" grpId="0" build="p" autoUpdateAnimBg="0"/>
      <p:bldP spid="573450" grpId="0" build="p" autoUpdateAnimBg="0"/>
      <p:bldP spid="573451" grpId="0" build="p" autoUpdateAnimBg="0"/>
      <p:bldP spid="573452"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9" descr="taste_receptor">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925"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8325" name="Text Box 5"/>
          <p:cNvSpPr txBox="1">
            <a:spLocks noChangeArrowheads="1"/>
          </p:cNvSpPr>
          <p:nvPr/>
        </p:nvSpPr>
        <p:spPr bwMode="auto">
          <a:xfrm>
            <a:off x="3563888" y="1196752"/>
            <a:ext cx="5374432" cy="5544616"/>
          </a:xfrm>
          <a:prstGeom prst="rect">
            <a:avLst/>
          </a:prstGeom>
          <a:noFill/>
          <a:ln w="76200" cmpd="tri">
            <a:noFill/>
            <a:miter lim="800000"/>
            <a:headEnd/>
            <a:tailEnd/>
          </a:ln>
          <a:effectLst/>
        </p:spPr>
        <p:txBody>
          <a:bodyPr/>
          <a:lstStyle>
            <a:defPPr>
              <a:defRPr lang="en-US"/>
            </a:defPPr>
            <a:lvl1pPr eaLnBrk="1" hangingPunct="1">
              <a:defRPr kumimoji="1" sz="4000" b="1">
                <a:solidFill>
                  <a:srgbClr val="FFFFFF"/>
                </a:solidFill>
                <a:effectLst>
                  <a:glow rad="241300">
                    <a:schemeClr val="tx1">
                      <a:alpha val="88000"/>
                    </a:schemeClr>
                  </a:glow>
                </a:effectLst>
                <a:cs typeface="Arial" charset="0"/>
              </a:defRPr>
            </a:lvl1pPr>
          </a:lstStyle>
          <a:p>
            <a:pPr algn="r">
              <a:defRPr/>
            </a:pPr>
            <a:r>
              <a:rPr lang="ar-JO" sz="4400" dirty="0">
                <a:effectLst>
                  <a:glow rad="241300">
                    <a:srgbClr val="000000">
                      <a:alpha val="88000"/>
                    </a:srgbClr>
                  </a:glow>
                </a:effectLst>
                <a:latin typeface="Arial" panose="020B0604020202020204" pitchFamily="34" charset="0"/>
                <a:cs typeface="Arial" panose="020B0604020202020204" pitchFamily="34" charset="0"/>
              </a:rPr>
              <a:t>1. مقدمة السفر</a:t>
            </a:r>
            <a:endParaRPr lang="en-US" sz="4400" dirty="0">
              <a:effectLst>
                <a:glow rad="241300">
                  <a:srgbClr val="000000">
                    <a:alpha val="88000"/>
                  </a:srgbClr>
                </a:glow>
              </a:effectLst>
              <a:latin typeface="Arial" panose="020B0604020202020204" pitchFamily="34" charset="0"/>
              <a:cs typeface="Arial" panose="020B0604020202020204" pitchFamily="34" charset="0"/>
            </a:endParaRPr>
          </a:p>
          <a:p>
            <a:pPr algn="r" rtl="1">
              <a:defRPr/>
            </a:pPr>
            <a:r>
              <a:rPr lang="ar-JO" sz="4400" dirty="0">
                <a:effectLst>
                  <a:glow rad="241300">
                    <a:srgbClr val="000000">
                      <a:alpha val="88000"/>
                    </a:srgbClr>
                  </a:glow>
                </a:effectLst>
                <a:latin typeface="Arial" panose="020B0604020202020204" pitchFamily="34" charset="0"/>
                <a:cs typeface="Arial" panose="020B0604020202020204" pitchFamily="34" charset="0"/>
              </a:rPr>
              <a:t>    أ. العنوان</a:t>
            </a:r>
            <a:endParaRPr lang="en-US" sz="4400" dirty="0">
              <a:effectLst>
                <a:glow rad="241300">
                  <a:srgbClr val="000000">
                    <a:alpha val="88000"/>
                  </a:srgbClr>
                </a:glow>
              </a:effectLst>
              <a:latin typeface="Arial" panose="020B0604020202020204" pitchFamily="34" charset="0"/>
              <a:cs typeface="Arial" panose="020B0604020202020204" pitchFamily="34" charset="0"/>
            </a:endParaRPr>
          </a:p>
          <a:p>
            <a:pPr algn="r">
              <a:defRPr/>
            </a:pPr>
            <a:r>
              <a:rPr lang="ar-JO" sz="4400" dirty="0">
                <a:effectLst>
                  <a:glow rad="241300">
                    <a:srgbClr val="000000">
                      <a:alpha val="88000"/>
                    </a:srgbClr>
                  </a:glow>
                </a:effectLst>
                <a:latin typeface="Arial" panose="020B0604020202020204" pitchFamily="34" charset="0"/>
                <a:cs typeface="Arial" panose="020B0604020202020204" pitchFamily="34" charset="0"/>
              </a:rPr>
              <a:t>    ب. التأليف</a:t>
            </a:r>
            <a:endParaRPr lang="en-US" sz="4400" dirty="0">
              <a:effectLst>
                <a:glow rad="241300">
                  <a:srgbClr val="000000">
                    <a:alpha val="88000"/>
                  </a:srgbClr>
                </a:glow>
              </a:effectLst>
              <a:latin typeface="Arial" panose="020B0604020202020204" pitchFamily="34" charset="0"/>
              <a:cs typeface="Arial" panose="020B0604020202020204" pitchFamily="34" charset="0"/>
            </a:endParaRPr>
          </a:p>
          <a:p>
            <a:pPr algn="r">
              <a:defRPr/>
            </a:pPr>
            <a:r>
              <a:rPr lang="ar-JO" sz="4400" dirty="0">
                <a:effectLst>
                  <a:glow rad="241300">
                    <a:srgbClr val="000000">
                      <a:alpha val="88000"/>
                    </a:srgbClr>
                  </a:glow>
                </a:effectLst>
                <a:latin typeface="Arial" panose="020B0604020202020204" pitchFamily="34" charset="0"/>
                <a:cs typeface="Arial" panose="020B0604020202020204" pitchFamily="34" charset="0"/>
              </a:rPr>
              <a:t>    ت. التاريخ</a:t>
            </a:r>
            <a:endParaRPr lang="en-US" sz="4400" dirty="0">
              <a:effectLst>
                <a:glow rad="241300">
                  <a:srgbClr val="000000">
                    <a:alpha val="88000"/>
                  </a:srgbClr>
                </a:glow>
              </a:effectLst>
              <a:latin typeface="Arial" panose="020B0604020202020204" pitchFamily="34" charset="0"/>
              <a:cs typeface="Arial" panose="020B0604020202020204" pitchFamily="34" charset="0"/>
            </a:endParaRPr>
          </a:p>
          <a:p>
            <a:pPr algn="r">
              <a:defRPr/>
            </a:pPr>
            <a:r>
              <a:rPr lang="ar-JO" sz="4400" dirty="0">
                <a:effectLst>
                  <a:glow rad="241300">
                    <a:srgbClr val="000000">
                      <a:alpha val="88000"/>
                    </a:srgbClr>
                  </a:glow>
                </a:effectLst>
                <a:latin typeface="Arial" panose="020B0604020202020204" pitchFamily="34" charset="0"/>
                <a:cs typeface="Arial" panose="020B0604020202020204" pitchFamily="34" charset="0"/>
              </a:rPr>
              <a:t>    ث. المستلمون</a:t>
            </a:r>
            <a:endParaRPr lang="en-US" sz="4400" dirty="0">
              <a:effectLst>
                <a:glow rad="241300">
                  <a:srgbClr val="000000">
                    <a:alpha val="88000"/>
                  </a:srgbClr>
                </a:glow>
              </a:effectLst>
              <a:latin typeface="Arial" panose="020B0604020202020204" pitchFamily="34" charset="0"/>
              <a:cs typeface="Arial" panose="020B0604020202020204" pitchFamily="34" charset="0"/>
            </a:endParaRPr>
          </a:p>
          <a:p>
            <a:pPr algn="r">
              <a:defRPr/>
            </a:pPr>
            <a:r>
              <a:rPr lang="ar-JO" sz="4400" dirty="0">
                <a:effectLst>
                  <a:glow rad="241300">
                    <a:srgbClr val="000000">
                      <a:alpha val="88000"/>
                    </a:srgbClr>
                  </a:glow>
                </a:effectLst>
                <a:latin typeface="Arial" panose="020B0604020202020204" pitchFamily="34" charset="0"/>
                <a:cs typeface="Arial" panose="020B0604020202020204" pitchFamily="34" charset="0"/>
              </a:rPr>
              <a:t>    ج. المناسبة</a:t>
            </a:r>
            <a:endParaRPr lang="en-US" sz="4400" dirty="0">
              <a:effectLst>
                <a:glow rad="241300">
                  <a:srgbClr val="000000">
                    <a:alpha val="88000"/>
                  </a:srgbClr>
                </a:glow>
              </a:effectLst>
              <a:latin typeface="Arial" panose="020B0604020202020204" pitchFamily="34" charset="0"/>
              <a:cs typeface="Arial" panose="020B0604020202020204" pitchFamily="34" charset="0"/>
            </a:endParaRPr>
          </a:p>
          <a:p>
            <a:pPr algn="r">
              <a:defRPr/>
            </a:pPr>
            <a:r>
              <a:rPr lang="ar-JO" sz="4400" dirty="0">
                <a:effectLst>
                  <a:glow rad="241300">
                    <a:srgbClr val="000000">
                      <a:alpha val="88000"/>
                    </a:srgbClr>
                  </a:glow>
                </a:effectLst>
                <a:latin typeface="Arial" panose="020B0604020202020204" pitchFamily="34" charset="0"/>
                <a:cs typeface="Arial" panose="020B0604020202020204" pitchFamily="34" charset="0"/>
              </a:rPr>
              <a:t>    ح. القانونية والنص</a:t>
            </a:r>
            <a:endParaRPr lang="en-US" sz="4400" dirty="0">
              <a:effectLst>
                <a:glow rad="241300">
                  <a:srgbClr val="000000">
                    <a:alpha val="88000"/>
                  </a:srgbClr>
                </a:glow>
              </a:effectLst>
              <a:latin typeface="Arial" panose="020B0604020202020204" pitchFamily="34" charset="0"/>
              <a:cs typeface="Arial" panose="020B0604020202020204" pitchFamily="34" charset="0"/>
            </a:endParaRPr>
          </a:p>
          <a:p>
            <a:pPr algn="r">
              <a:defRPr/>
            </a:pPr>
            <a:r>
              <a:rPr lang="ar-JO" sz="4400" dirty="0">
                <a:effectLst>
                  <a:glow rad="241300">
                    <a:srgbClr val="000000">
                      <a:alpha val="88000"/>
                    </a:srgbClr>
                  </a:glow>
                </a:effectLst>
                <a:latin typeface="Arial" panose="020B0604020202020204" pitchFamily="34" charset="0"/>
                <a:cs typeface="Arial" panose="020B0604020202020204" pitchFamily="34" charset="0"/>
              </a:rPr>
              <a:t>    خ. الوحدة</a:t>
            </a:r>
            <a:endParaRPr lang="en-US" sz="4400" dirty="0">
              <a:effectLst>
                <a:glow rad="241300">
                  <a:srgbClr val="000000">
                    <a:alpha val="88000"/>
                  </a:srgbClr>
                </a:glow>
              </a:effectLst>
              <a:latin typeface="Arial" panose="020B0604020202020204" pitchFamily="34" charset="0"/>
              <a:cs typeface="Arial" panose="020B0604020202020204" pitchFamily="34" charset="0"/>
            </a:endParaRPr>
          </a:p>
        </p:txBody>
      </p:sp>
      <p:sp>
        <p:nvSpPr>
          <p:cNvPr id="158723" name="Text Box 10"/>
          <p:cNvSpPr txBox="1">
            <a:spLocks noChangeArrowheads="1"/>
          </p:cNvSpPr>
          <p:nvPr/>
        </p:nvSpPr>
        <p:spPr bwMode="auto">
          <a:xfrm>
            <a:off x="205680" y="5325650"/>
            <a:ext cx="2959645" cy="1446550"/>
          </a:xfrm>
          <a:prstGeom prst="rect">
            <a:avLst/>
          </a:prstGeom>
          <a:noFill/>
          <a:ln w="76200" cmpd="tri">
            <a:noFill/>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defRPr kumimoji="1" sz="4400" b="1" i="0">
                <a:solidFill>
                  <a:srgbClr val="FFFFFF"/>
                </a:solidFill>
                <a:effectLst>
                  <a:glow rad="241300">
                    <a:schemeClr val="tx1">
                      <a:alpha val="88000"/>
                    </a:schemeClr>
                  </a:glow>
                </a:effectLst>
                <a:latin typeface="Arial" panose="020B0604020202020204" pitchFamily="34" charset="0"/>
                <a:cs typeface="Arial" panose="020B0604020202020204" pitchFamily="34" charset="0"/>
              </a:defRPr>
            </a:lvl1pPr>
            <a:lvl2pPr>
              <a:defRPr sz="4000" b="1">
                <a:solidFill>
                  <a:schemeClr val="tx2"/>
                </a:solidFill>
                <a:ea typeface="ＭＳ Ｐゴシック" pitchFamily="-112" charset="-128"/>
                <a:cs typeface="ＭＳ Ｐゴシック" pitchFamily="-112" charset="-128"/>
              </a:defRPr>
            </a:lvl2pPr>
            <a:lvl3pPr>
              <a:defRPr sz="4000" b="1">
                <a:solidFill>
                  <a:schemeClr val="tx2"/>
                </a:solidFill>
                <a:ea typeface="ＭＳ Ｐゴシック" pitchFamily="-112" charset="-128"/>
                <a:cs typeface="ＭＳ Ｐゴシック" pitchFamily="-112" charset="-128"/>
              </a:defRPr>
            </a:lvl3pPr>
            <a:lvl4pPr>
              <a:defRPr sz="4000" b="1">
                <a:solidFill>
                  <a:schemeClr val="tx2"/>
                </a:solidFill>
                <a:ea typeface="ＭＳ Ｐゴシック" pitchFamily="-112" charset="-128"/>
                <a:cs typeface="ＭＳ Ｐゴシック" pitchFamily="-112" charset="-128"/>
              </a:defRPr>
            </a:lvl4pPr>
            <a:lvl5pPr>
              <a:defRPr sz="4000" b="1">
                <a:solidFill>
                  <a:schemeClr val="tx2"/>
                </a:solidFill>
                <a:ea typeface="ＭＳ Ｐゴシック" pitchFamily="-112" charset="-128"/>
                <a:cs typeface="ＭＳ Ｐゴシック" pitchFamily="-112" charset="-128"/>
              </a:defRPr>
            </a:lvl5pPr>
            <a:lvl6pPr marL="457200" fontAlgn="base">
              <a:spcBef>
                <a:spcPct val="0"/>
              </a:spcBef>
              <a:spcAft>
                <a:spcPct val="0"/>
              </a:spcAft>
              <a:defRPr sz="4400">
                <a:solidFill>
                  <a:schemeClr val="tx2"/>
                </a:solidFill>
                <a:latin typeface="Times New Roman" pitchFamily="-112" charset="0"/>
              </a:defRPr>
            </a:lvl6pPr>
            <a:lvl7pPr marL="914400" fontAlgn="base">
              <a:spcBef>
                <a:spcPct val="0"/>
              </a:spcBef>
              <a:spcAft>
                <a:spcPct val="0"/>
              </a:spcAft>
              <a:defRPr sz="4400">
                <a:solidFill>
                  <a:schemeClr val="tx2"/>
                </a:solidFill>
                <a:latin typeface="Times New Roman" pitchFamily="-112" charset="0"/>
              </a:defRPr>
            </a:lvl7pPr>
            <a:lvl8pPr marL="1371600" fontAlgn="base">
              <a:spcBef>
                <a:spcPct val="0"/>
              </a:spcBef>
              <a:spcAft>
                <a:spcPct val="0"/>
              </a:spcAft>
              <a:defRPr sz="4400">
                <a:solidFill>
                  <a:schemeClr val="tx2"/>
                </a:solidFill>
                <a:latin typeface="Times New Roman" pitchFamily="-112" charset="0"/>
              </a:defRPr>
            </a:lvl8pPr>
            <a:lvl9pPr marL="1828800" fontAlgn="base">
              <a:spcBef>
                <a:spcPct val="0"/>
              </a:spcBef>
              <a:spcAft>
                <a:spcPct val="0"/>
              </a:spcAft>
              <a:defRPr sz="4400">
                <a:solidFill>
                  <a:schemeClr val="tx2"/>
                </a:solidFill>
                <a:latin typeface="Times New Roman" pitchFamily="-112" charset="0"/>
              </a:defRPr>
            </a:lvl9pPr>
          </a:lstStyle>
          <a:p>
            <a:r>
              <a:rPr lang="ar-JO" sz="4000" dirty="0"/>
              <a:t>مستقبلات طعم الجراد</a:t>
            </a:r>
            <a:endParaRPr lang="en-US" sz="4000" dirty="0"/>
          </a:p>
        </p:txBody>
      </p:sp>
      <p:sp>
        <p:nvSpPr>
          <p:cNvPr id="568331" name="Text Box 11"/>
          <p:cNvSpPr txBox="1">
            <a:spLocks noChangeArrowheads="1"/>
          </p:cNvSpPr>
          <p:nvPr/>
        </p:nvSpPr>
        <p:spPr bwMode="auto">
          <a:xfrm>
            <a:off x="8305800" y="76200"/>
            <a:ext cx="704039"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ar-JO" b="1" dirty="0">
                <a:solidFill>
                  <a:srgbClr val="FFFFFF"/>
                </a:solidFill>
                <a:effectLst>
                  <a:outerShdw blurRad="38100" dist="38100" dir="2700000" algn="tl">
                    <a:srgbClr val="DDDDDD"/>
                  </a:outerShdw>
                </a:effectLst>
                <a:latin typeface="Arial" panose="020B0604020202020204" pitchFamily="34" charset="0"/>
                <a:cs typeface="Arial" panose="020B0604020202020204" pitchFamily="34" charset="0"/>
              </a:rPr>
              <a:t>577</a:t>
            </a:r>
            <a:endParaRPr lang="en-US" b="1" dirty="0">
              <a:solidFill>
                <a:srgbClr val="FFFFFF"/>
              </a:solidFill>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568332" name="Rectangle 12"/>
          <p:cNvSpPr>
            <a:spLocks noGrp="1" noChangeArrowheads="1"/>
          </p:cNvSpPr>
          <p:nvPr>
            <p:ph type="ctrTitle"/>
          </p:nvPr>
        </p:nvSpPr>
        <p:spPr>
          <a:xfrm>
            <a:off x="43408" y="144016"/>
            <a:ext cx="9144000" cy="764704"/>
          </a:xfrm>
          <a:ln>
            <a:miter lim="800000"/>
            <a:headEnd/>
            <a:tailEnd/>
          </a:ln>
        </p:spPr>
        <p:txBody>
          <a:bodyPr anchor="t"/>
          <a:lstStyle/>
          <a:p>
            <a:pPr algn="ctr" eaLnBrk="1" hangingPunct="1">
              <a:defRPr/>
            </a:pPr>
            <a:r>
              <a:rPr kumimoji="1" lang="ar-JO" sz="4400" kern="1200" dirty="0">
                <a:solidFill>
                  <a:srgbClr val="FFFFFF"/>
                </a:solidFill>
                <a:effectLst>
                  <a:glow rad="241300">
                    <a:schemeClr val="tx1">
                      <a:alpha val="88000"/>
                    </a:schemeClr>
                  </a:glow>
                </a:effectLst>
                <a:ea typeface="ＭＳ Ｐゴシック" charset="0"/>
              </a:rPr>
              <a:t>نظرة عامة على المقدمة</a:t>
            </a:r>
            <a:endParaRPr kumimoji="1" lang="en-US" sz="4400" kern="1200" dirty="0">
              <a:solidFill>
                <a:srgbClr val="FFFFFF"/>
              </a:solidFill>
              <a:effectLst>
                <a:glow rad="241300">
                  <a:schemeClr val="tx1">
                    <a:alpha val="88000"/>
                  </a:schemeClr>
                </a:glow>
              </a:effectLst>
              <a:ea typeface="ＭＳ Ｐゴシック" charset="0"/>
            </a:endParaRPr>
          </a:p>
        </p:txBody>
      </p:sp>
    </p:spTree>
    <p:extLst>
      <p:ext uri="{BB962C8B-B14F-4D97-AF65-F5344CB8AC3E}">
        <p14:creationId xmlns:p14="http://schemas.microsoft.com/office/powerpoint/2010/main" val="527071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0769" name="Picture 6" descr="locust1.jpg"/>
          <p:cNvPicPr>
            <a:picLocks noChangeAspect="1"/>
          </p:cNvPicPr>
          <p:nvPr/>
        </p:nvPicPr>
        <p:blipFill>
          <a:blip r:embed="rId2" cstate="screen">
            <a:lum bright="-40000"/>
            <a:extLst>
              <a:ext uri="{28A0092B-C50C-407E-A947-70E740481C1C}">
                <a14:useLocalDpi xmlns:a14="http://schemas.microsoft.com/office/drawing/2010/main"/>
              </a:ext>
            </a:extLst>
          </a:blip>
          <a:srcRect/>
          <a:stretch>
            <a:fillRect/>
          </a:stretch>
        </p:blipFill>
        <p:spPr bwMode="auto">
          <a:xfrm>
            <a:off x="685800" y="0"/>
            <a:ext cx="8458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5" name="Rectangle 5"/>
          <p:cNvSpPr>
            <a:spLocks noGrp="1" noChangeArrowheads="1"/>
          </p:cNvSpPr>
          <p:nvPr>
            <p:ph type="title"/>
          </p:nvPr>
        </p:nvSpPr>
        <p:spPr>
          <a:xfrm>
            <a:off x="609600" y="0"/>
            <a:ext cx="8472488" cy="1676400"/>
          </a:xfrm>
        </p:spPr>
        <p:txBody>
          <a:bodyPr/>
          <a:lstStyle/>
          <a:p>
            <a:pPr algn="r" eaLnBrk="1" hangingPunct="1">
              <a:defRPr/>
            </a:pPr>
            <a:r>
              <a:rPr lang="ar-JO" sz="3200" dirty="0">
                <a:solidFill>
                  <a:srgbClr val="FFFFFF"/>
                </a:solidFill>
                <a:effectLst>
                  <a:glow rad="254000">
                    <a:schemeClr val="tx1">
                      <a:alpha val="90000"/>
                    </a:schemeClr>
                  </a:glow>
                </a:effectLst>
                <a:ea typeface="ＭＳ Ｐゴシック" charset="0"/>
              </a:rPr>
              <a:t>                              مقدمة إلى يوئيل                        </a:t>
            </a:r>
            <a:br>
              <a:rPr lang="en-US" sz="3200" dirty="0">
                <a:solidFill>
                  <a:srgbClr val="FFFFFF"/>
                </a:solidFill>
                <a:effectLst>
                  <a:glow rad="254000">
                    <a:schemeClr val="tx1">
                      <a:alpha val="90000"/>
                    </a:schemeClr>
                  </a:glow>
                </a:effectLst>
                <a:ea typeface="ＭＳ Ｐゴシック" charset="0"/>
              </a:rPr>
            </a:br>
            <a:r>
              <a:rPr lang="en-US" sz="3200" dirty="0">
                <a:solidFill>
                  <a:srgbClr val="FFFFFF"/>
                </a:solidFill>
                <a:effectLst>
                  <a:glow rad="254000">
                    <a:schemeClr val="tx1">
                      <a:alpha val="90000"/>
                    </a:schemeClr>
                  </a:glow>
                </a:effectLst>
                <a:ea typeface="ＭＳ Ｐゴシック" charset="0"/>
              </a:rPr>
              <a:t> </a:t>
            </a:r>
            <a:br>
              <a:rPr lang="en-US" sz="3200" dirty="0">
                <a:solidFill>
                  <a:srgbClr val="FFFFFF"/>
                </a:solidFill>
                <a:effectLst>
                  <a:glow rad="254000">
                    <a:schemeClr val="tx1">
                      <a:alpha val="90000"/>
                    </a:schemeClr>
                  </a:glow>
                </a:effectLst>
                <a:ea typeface="ＭＳ Ｐゴシック" charset="0"/>
              </a:rPr>
            </a:br>
            <a:r>
              <a:rPr lang="ar-JO" sz="3200" dirty="0">
                <a:solidFill>
                  <a:srgbClr val="FFFFFF"/>
                </a:solidFill>
                <a:effectLst>
                  <a:glow rad="254000">
                    <a:schemeClr val="tx1">
                      <a:alpha val="90000"/>
                    </a:schemeClr>
                  </a:glow>
                </a:effectLst>
                <a:ea typeface="ＭＳ Ｐゴシック" charset="0"/>
              </a:rPr>
              <a:t>أ.          العنوان</a:t>
            </a:r>
            <a:endParaRPr lang="en-US" sz="3200" dirty="0">
              <a:solidFill>
                <a:srgbClr val="FFFFFF"/>
              </a:solidFill>
              <a:effectLst>
                <a:glow rad="254000">
                  <a:schemeClr val="tx1">
                    <a:alpha val="90000"/>
                  </a:schemeClr>
                </a:glow>
              </a:effectLst>
              <a:ea typeface="ＭＳ Ｐゴシック" charset="0"/>
            </a:endParaRPr>
          </a:p>
        </p:txBody>
      </p:sp>
      <p:sp>
        <p:nvSpPr>
          <p:cNvPr id="33796" name="Rectangle 7"/>
          <p:cNvSpPr>
            <a:spLocks noGrp="1" noChangeArrowheads="1"/>
          </p:cNvSpPr>
          <p:nvPr>
            <p:ph type="body" idx="1"/>
          </p:nvPr>
        </p:nvSpPr>
        <p:spPr>
          <a:xfrm>
            <a:off x="1843088" y="4129088"/>
            <a:ext cx="7239000" cy="2728912"/>
          </a:xfrm>
        </p:spPr>
        <p:txBody>
          <a:bodyPr/>
          <a:lstStyle/>
          <a:p>
            <a:pPr marL="515938" indent="-515938" algn="r" rtl="1" eaLnBrk="1" hangingPunct="1">
              <a:lnSpc>
                <a:spcPct val="90000"/>
              </a:lnSpc>
              <a:defRPr/>
            </a:pPr>
            <a:r>
              <a:rPr lang="ar-JO" dirty="0">
                <a:solidFill>
                  <a:srgbClr val="FFFFFF"/>
                </a:solidFill>
                <a:effectLst>
                  <a:glow rad="254000">
                    <a:schemeClr val="tx1">
                      <a:alpha val="90000"/>
                    </a:schemeClr>
                  </a:glow>
                </a:effectLst>
                <a:ea typeface="ＭＳ Ｐゴシック" charset="0"/>
              </a:rPr>
              <a:t>ابن فثوئيل (1: 1)</a:t>
            </a:r>
            <a:endParaRPr lang="en-US" dirty="0">
              <a:solidFill>
                <a:srgbClr val="FFFFFF"/>
              </a:solidFill>
              <a:effectLst>
                <a:glow rad="254000">
                  <a:schemeClr val="tx1">
                    <a:alpha val="90000"/>
                  </a:schemeClr>
                </a:glow>
              </a:effectLst>
              <a:ea typeface="ＭＳ Ｐゴシック" charset="0"/>
            </a:endParaRPr>
          </a:p>
          <a:p>
            <a:pPr marL="515938" indent="-515938" algn="r" rtl="1" eaLnBrk="1" hangingPunct="1">
              <a:lnSpc>
                <a:spcPct val="90000"/>
              </a:lnSpc>
              <a:defRPr/>
            </a:pPr>
            <a:r>
              <a:rPr lang="ar-JO" dirty="0">
                <a:solidFill>
                  <a:srgbClr val="FFFFFF"/>
                </a:solidFill>
                <a:effectLst>
                  <a:glow rad="254000">
                    <a:schemeClr val="tx1">
                      <a:alpha val="90000"/>
                    </a:schemeClr>
                  </a:glow>
                </a:effectLst>
                <a:ea typeface="ＭＳ Ｐゴシック" charset="0"/>
              </a:rPr>
              <a:t>عاش قرب أورشليم (أنظر 1: 9، 13-14، 2: 15-17، 23، 32، 3: 1، 5-6، 16-17، 20-21)</a:t>
            </a:r>
            <a:endParaRPr lang="en-US" dirty="0">
              <a:solidFill>
                <a:srgbClr val="FFFFFF"/>
              </a:solidFill>
              <a:effectLst>
                <a:glow rad="254000">
                  <a:schemeClr val="tx1">
                    <a:alpha val="90000"/>
                  </a:schemeClr>
                </a:glow>
              </a:effectLst>
              <a:ea typeface="ＭＳ Ｐゴシック" charset="0"/>
            </a:endParaRPr>
          </a:p>
          <a:p>
            <a:pPr marL="515938" indent="-515938" algn="r" rtl="1" eaLnBrk="1" hangingPunct="1">
              <a:lnSpc>
                <a:spcPct val="90000"/>
              </a:lnSpc>
              <a:defRPr/>
            </a:pPr>
            <a:r>
              <a:rPr lang="ar-JO" dirty="0">
                <a:solidFill>
                  <a:srgbClr val="FFFFFF"/>
                </a:solidFill>
                <a:effectLst>
                  <a:glow rad="254000">
                    <a:schemeClr val="tx1">
                      <a:alpha val="90000"/>
                    </a:schemeClr>
                  </a:glow>
                </a:effectLst>
                <a:ea typeface="ＭＳ Ｐゴシック" charset="0"/>
              </a:rPr>
              <a:t>نبي الهيكل (أنظر 1: 13-14، 2: 17)</a:t>
            </a:r>
            <a:endParaRPr lang="en-US" dirty="0">
              <a:solidFill>
                <a:srgbClr val="FFFFFF"/>
              </a:solidFill>
              <a:effectLst>
                <a:glow rad="254000">
                  <a:schemeClr val="tx1">
                    <a:alpha val="90000"/>
                  </a:schemeClr>
                </a:glow>
              </a:effectLst>
              <a:ea typeface="ＭＳ Ｐゴシック" charset="0"/>
            </a:endParaRPr>
          </a:p>
        </p:txBody>
      </p:sp>
      <p:sp>
        <p:nvSpPr>
          <p:cNvPr id="33797" name="Rectangle 9"/>
          <p:cNvSpPr>
            <a:spLocks noChangeArrowheads="1"/>
          </p:cNvSpPr>
          <p:nvPr/>
        </p:nvSpPr>
        <p:spPr bwMode="auto">
          <a:xfrm>
            <a:off x="1843088" y="1752600"/>
            <a:ext cx="7239000" cy="1828800"/>
          </a:xfrm>
          <a:prstGeom prst="rect">
            <a:avLst/>
          </a:prstGeom>
          <a:noFill/>
          <a:ln w="9525">
            <a:noFill/>
            <a:miter lim="800000"/>
            <a:headEnd/>
            <a:tailEnd/>
          </a:ln>
          <a:effectLst/>
        </p:spPr>
        <p:txBody>
          <a:bodyPr/>
          <a:lstStyle/>
          <a:p>
            <a:pPr marL="515938" indent="-515938" algn="r" rtl="1" eaLnBrk="1" hangingPunct="1">
              <a:lnSpc>
                <a:spcPct val="90000"/>
              </a:lnSpc>
              <a:spcBef>
                <a:spcPct val="20000"/>
              </a:spcBef>
              <a:buFontTx/>
              <a:buBlip>
                <a:blip r:embed="rId3"/>
              </a:buBlip>
              <a:defRPr/>
            </a:pPr>
            <a:r>
              <a:rPr lang="en-US" sz="3200" b="1" dirty="0">
                <a:solidFill>
                  <a:srgbClr val="FFFFFF"/>
                </a:solidFill>
                <a:effectLst>
                  <a:glow rad="254000">
                    <a:srgbClr val="000000">
                      <a:alpha val="90000"/>
                    </a:srgbClr>
                  </a:glow>
                </a:effectLst>
                <a:latin typeface="Arial" panose="020B0604020202020204" pitchFamily="34" charset="0"/>
                <a:ea typeface="Times New Roman" charset="0"/>
                <a:cs typeface="Arial" panose="020B0604020202020204" pitchFamily="34" charset="0"/>
              </a:rPr>
              <a:t>:(Yo</a:t>
            </a:r>
            <a:r>
              <a:rPr lang="uk-UA" altLang="ja-JP" sz="3200" b="1" dirty="0">
                <a:solidFill>
                  <a:srgbClr val="FFFFFF"/>
                </a:solidFill>
                <a:effectLst>
                  <a:glow rad="254000">
                    <a:srgbClr val="000000">
                      <a:alpha val="90000"/>
                    </a:srgbClr>
                  </a:glow>
                </a:effectLst>
                <a:latin typeface="Arial" panose="020B0604020202020204" pitchFamily="34" charset="0"/>
                <a:ea typeface="Times New Roman" charset="0"/>
                <a:cs typeface="Arial" panose="020B0604020202020204" pitchFamily="34" charset="0"/>
              </a:rPr>
              <a:t>'</a:t>
            </a:r>
            <a:r>
              <a:rPr lang="en-US" sz="3200" b="1" dirty="0" err="1">
                <a:solidFill>
                  <a:srgbClr val="FFFFFF"/>
                </a:solidFill>
                <a:effectLst>
                  <a:glow rad="254000">
                    <a:srgbClr val="000000">
                      <a:alpha val="90000"/>
                    </a:srgbClr>
                  </a:glow>
                </a:effectLst>
                <a:latin typeface="Arial" panose="020B0604020202020204" pitchFamily="34" charset="0"/>
                <a:ea typeface="Times New Roman" charset="0"/>
                <a:cs typeface="Arial" panose="020B0604020202020204" pitchFamily="34" charset="0"/>
              </a:rPr>
              <a:t>el</a:t>
            </a:r>
            <a:r>
              <a:rPr lang="en-US" sz="3200" b="1" dirty="0">
                <a:solidFill>
                  <a:srgbClr val="FFFFFF"/>
                </a:solidFill>
                <a:effectLst>
                  <a:glow rad="254000">
                    <a:srgbClr val="000000">
                      <a:alpha val="90000"/>
                    </a:srgbClr>
                  </a:glow>
                </a:effectLst>
                <a:latin typeface="Arial" panose="020B0604020202020204" pitchFamily="34" charset="0"/>
                <a:ea typeface="Times New Roman" charset="0"/>
                <a:cs typeface="Arial" panose="020B0604020202020204" pitchFamily="34" charset="0"/>
              </a:rPr>
              <a:t>) </a:t>
            </a:r>
            <a:r>
              <a:rPr lang="ar-JO" sz="3200" b="1" dirty="0">
                <a:solidFill>
                  <a:srgbClr val="FFFFFF"/>
                </a:solidFill>
                <a:effectLst>
                  <a:glow rad="254000">
                    <a:srgbClr val="000000">
                      <a:alpha val="90000"/>
                    </a:srgbClr>
                  </a:glow>
                </a:effectLst>
                <a:latin typeface="Arial" panose="020B0604020202020204" pitchFamily="34" charset="0"/>
                <a:ea typeface="Times New Roman" charset="0"/>
                <a:cs typeface="Arial" panose="020B0604020202020204" pitchFamily="34" charset="0"/>
              </a:rPr>
              <a:t> ال</a:t>
            </a:r>
            <a:r>
              <a:rPr lang="ar-JO" altLang="ja-JP" sz="3200" b="1" dirty="0">
                <a:solidFill>
                  <a:srgbClr val="FFFFFF"/>
                </a:solidFill>
                <a:effectLst>
                  <a:glow rad="254000">
                    <a:srgbClr val="000000">
                      <a:alpha val="90000"/>
                    </a:srgbClr>
                  </a:glow>
                </a:effectLst>
                <a:latin typeface="Arial" panose="020B0604020202020204" pitchFamily="34" charset="0"/>
                <a:ea typeface="Times New Roman" charset="0"/>
                <a:cs typeface="Arial" panose="020B0604020202020204" pitchFamily="34" charset="0"/>
              </a:rPr>
              <a:t>رب هو الله</a:t>
            </a:r>
            <a:endParaRPr lang="en-US" sz="3200" b="1" dirty="0">
              <a:solidFill>
                <a:srgbClr val="FFFFFF"/>
              </a:solidFill>
              <a:effectLst>
                <a:glow rad="254000">
                  <a:srgbClr val="000000">
                    <a:alpha val="90000"/>
                  </a:srgbClr>
                </a:glow>
              </a:effectLst>
              <a:latin typeface="Arial" panose="020B0604020202020204" pitchFamily="34" charset="0"/>
              <a:ea typeface="Times New Roman" charset="0"/>
              <a:cs typeface="Arial" panose="020B0604020202020204" pitchFamily="34" charset="0"/>
            </a:endParaRPr>
          </a:p>
          <a:p>
            <a:pPr marL="515938" indent="-515938" algn="r" rtl="1" eaLnBrk="1" hangingPunct="1">
              <a:lnSpc>
                <a:spcPct val="90000"/>
              </a:lnSpc>
              <a:spcBef>
                <a:spcPct val="20000"/>
              </a:spcBef>
              <a:buFontTx/>
              <a:buBlip>
                <a:blip r:embed="rId3"/>
              </a:buBlip>
              <a:defRPr/>
            </a:pPr>
            <a:r>
              <a:rPr lang="ar-JO" sz="3200" b="1" dirty="0">
                <a:solidFill>
                  <a:srgbClr val="FFFFFF"/>
                </a:solidFill>
                <a:effectLst>
                  <a:glow rad="254000">
                    <a:srgbClr val="000000">
                      <a:alpha val="90000"/>
                    </a:srgbClr>
                  </a:glow>
                </a:effectLst>
                <a:latin typeface="Arial" panose="020B0604020202020204" pitchFamily="34" charset="0"/>
                <a:ea typeface="Times New Roman" charset="0"/>
                <a:cs typeface="Arial" panose="020B0604020202020204" pitchFamily="34" charset="0"/>
              </a:rPr>
              <a:t>قد تكون هناك معاني أخرى ذات صلة مثل قوي الإرادة واللجوء.</a:t>
            </a:r>
            <a:endParaRPr lang="en-US" sz="3200" b="1" dirty="0">
              <a:solidFill>
                <a:srgbClr val="FFFFFF"/>
              </a:solidFill>
              <a:effectLst>
                <a:glow rad="254000">
                  <a:srgbClr val="000000">
                    <a:alpha val="90000"/>
                  </a:srgbClr>
                </a:glow>
              </a:effectLst>
              <a:latin typeface="Arial" panose="020B0604020202020204" pitchFamily="34" charset="0"/>
              <a:ea typeface="Times New Roman" charset="0"/>
              <a:cs typeface="Arial" panose="020B0604020202020204" pitchFamily="34" charset="0"/>
            </a:endParaRPr>
          </a:p>
        </p:txBody>
      </p:sp>
      <p:sp>
        <p:nvSpPr>
          <p:cNvPr id="33798" name="Rectangle 10"/>
          <p:cNvSpPr>
            <a:spLocks noChangeArrowheads="1"/>
          </p:cNvSpPr>
          <p:nvPr/>
        </p:nvSpPr>
        <p:spPr bwMode="auto">
          <a:xfrm>
            <a:off x="609600" y="3421063"/>
            <a:ext cx="8534400" cy="579437"/>
          </a:xfrm>
          <a:prstGeom prst="rect">
            <a:avLst/>
          </a:prstGeom>
          <a:noFill/>
          <a:ln w="9525">
            <a:noFill/>
            <a:miter lim="800000"/>
            <a:headEnd/>
            <a:tailEnd/>
          </a:ln>
          <a:effectLst/>
        </p:spPr>
        <p:txBody>
          <a:bodyPr wrap="square">
            <a:spAutoFit/>
          </a:bodyPr>
          <a:lstStyle/>
          <a:p>
            <a:pPr algn="r" eaLnBrk="1" hangingPunct="1">
              <a:spcBef>
                <a:spcPct val="20000"/>
              </a:spcBef>
              <a:defRPr/>
            </a:pPr>
            <a:r>
              <a:rPr lang="ar-JO" sz="3200" b="1" dirty="0">
                <a:solidFill>
                  <a:srgbClr val="FFFFFF"/>
                </a:solidFill>
                <a:effectLst>
                  <a:glow rad="254000">
                    <a:srgbClr val="000000">
                      <a:alpha val="90000"/>
                    </a:srgbClr>
                  </a:glow>
                </a:effectLst>
                <a:latin typeface="Arial" panose="020B0604020202020204" pitchFamily="34" charset="0"/>
                <a:cs typeface="Arial" panose="020B0604020202020204" pitchFamily="34" charset="0"/>
              </a:rPr>
              <a:t>ب.        التأليف (الدليل الداخلي)</a:t>
            </a:r>
            <a:endParaRPr lang="en-US" sz="3200" b="1" dirty="0">
              <a:solidFill>
                <a:srgbClr val="FFFFFF"/>
              </a:solidFill>
              <a:effectLst>
                <a:glow rad="254000">
                  <a:srgbClr val="000000">
                    <a:alpha val="90000"/>
                  </a:srgbClr>
                </a:glow>
              </a:effectLst>
              <a:latin typeface="Arial" panose="020B0604020202020204" pitchFamily="34" charset="0"/>
              <a:cs typeface="Arial" panose="020B0604020202020204" pitchFamily="34" charset="0"/>
            </a:endParaRPr>
          </a:p>
        </p:txBody>
      </p:sp>
      <p:sp>
        <p:nvSpPr>
          <p:cNvPr id="2" name="Text Box 11"/>
          <p:cNvSpPr txBox="1">
            <a:spLocks noChangeArrowheads="1"/>
          </p:cNvSpPr>
          <p:nvPr/>
        </p:nvSpPr>
        <p:spPr bwMode="auto">
          <a:xfrm>
            <a:off x="8305800" y="76200"/>
            <a:ext cx="704039" cy="461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ar-JO" b="1" dirty="0">
                <a:solidFill>
                  <a:srgbClr val="FFFFFF"/>
                </a:solidFill>
                <a:effectLst>
                  <a:glow rad="254000">
                    <a:srgbClr val="000000">
                      <a:alpha val="90000"/>
                    </a:srgbClr>
                  </a:glow>
                </a:effectLst>
                <a:latin typeface="Arial" panose="020B0604020202020204" pitchFamily="34" charset="0"/>
                <a:cs typeface="Arial" panose="020B0604020202020204" pitchFamily="34" charset="0"/>
              </a:rPr>
              <a:t>576</a:t>
            </a:r>
            <a:endParaRPr lang="en-US" b="1" dirty="0">
              <a:solidFill>
                <a:srgbClr val="FFFFFF"/>
              </a:solidFill>
              <a:effectLst>
                <a:glow rad="254000">
                  <a:srgbClr val="000000">
                    <a:alpha val="90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74531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جراد كينيا 2020</a:t>
            </a:r>
            <a:endParaRPr lang="en-US" sz="54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20523590-1342-B84E-A57E-3C5FDA762FDD}"/>
              </a:ext>
            </a:extLst>
          </p:cNvPr>
          <p:cNvSpPr txBox="1">
            <a:spLocks noChangeArrowheads="1"/>
          </p:cNvSpPr>
          <p:nvPr/>
        </p:nvSpPr>
        <p:spPr bwMode="auto">
          <a:xfrm>
            <a:off x="-36512" y="6477215"/>
            <a:ext cx="9180512" cy="40816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kern="0" dirty="0">
                <a:effectLst>
                  <a:glow rad="127000">
                    <a:schemeClr val="tx1"/>
                  </a:glow>
                </a:effectLst>
                <a:latin typeface="Arial" panose="020B0604020202020204" pitchFamily="34" charset="0"/>
                <a:ea typeface="ＭＳ Ｐゴシック" charset="0"/>
                <a:cs typeface="ＭＳ Ｐゴシック" charset="0"/>
              </a:rPr>
              <a:t>Locust swarms in Kenya on Jan. 24.</a:t>
            </a:r>
          </a:p>
        </p:txBody>
      </p:sp>
      <p:pic>
        <p:nvPicPr>
          <p:cNvPr id="6" name="Picture 5">
            <a:extLst>
              <a:ext uri="{FF2B5EF4-FFF2-40B4-BE49-F238E27FC236}">
                <a16:creationId xmlns:a16="http://schemas.microsoft.com/office/drawing/2014/main" id="{51EFE689-73CB-3649-A70F-E4C10BB818B6}"/>
              </a:ext>
            </a:extLst>
          </p:cNvPr>
          <p:cNvPicPr>
            <a:picLocks noChangeAspect="1"/>
          </p:cNvPicPr>
          <p:nvPr/>
        </p:nvPicPr>
        <p:blipFill>
          <a:blip r:embed="rId3"/>
          <a:stretch>
            <a:fillRect/>
          </a:stretch>
        </p:blipFill>
        <p:spPr>
          <a:xfrm>
            <a:off x="-36512" y="1196752"/>
            <a:ext cx="9144000" cy="5951063"/>
          </a:xfrm>
          <a:prstGeom prst="rect">
            <a:avLst/>
          </a:prstGeom>
        </p:spPr>
      </p:pic>
    </p:spTree>
    <p:extLst>
      <p:ext uri="{BB962C8B-B14F-4D97-AF65-F5344CB8AC3E}">
        <p14:creationId xmlns:p14="http://schemas.microsoft.com/office/powerpoint/2010/main" val="15532842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جراد كينيا 2020</a:t>
            </a:r>
            <a:endParaRPr lang="en-US" sz="5400" dirty="0">
              <a:effectLst>
                <a:glow rad="127000">
                  <a:schemeClr val="tx1"/>
                </a:glow>
              </a:effectLst>
              <a:ea typeface="ＭＳ Ｐゴシック" charset="0"/>
            </a:endParaRPr>
          </a:p>
        </p:txBody>
      </p:sp>
      <p:pic>
        <p:nvPicPr>
          <p:cNvPr id="3" name="Picture 2">
            <a:extLst>
              <a:ext uri="{FF2B5EF4-FFF2-40B4-BE49-F238E27FC236}">
                <a16:creationId xmlns:a16="http://schemas.microsoft.com/office/drawing/2014/main" id="{758B1EDA-C06C-A94F-B0E0-A175950D6499}"/>
              </a:ext>
            </a:extLst>
          </p:cNvPr>
          <p:cNvPicPr>
            <a:picLocks noChangeAspect="1"/>
          </p:cNvPicPr>
          <p:nvPr/>
        </p:nvPicPr>
        <p:blipFill>
          <a:blip r:embed="rId3"/>
          <a:stretch>
            <a:fillRect/>
          </a:stretch>
        </p:blipFill>
        <p:spPr>
          <a:xfrm>
            <a:off x="10941" y="1196752"/>
            <a:ext cx="9174780" cy="5157192"/>
          </a:xfrm>
          <a:prstGeom prst="rect">
            <a:avLst/>
          </a:prstGeom>
        </p:spPr>
      </p:pic>
      <p:sp>
        <p:nvSpPr>
          <p:cNvPr id="5" name="Rectangle 2">
            <a:extLst>
              <a:ext uri="{FF2B5EF4-FFF2-40B4-BE49-F238E27FC236}">
                <a16:creationId xmlns:a16="http://schemas.microsoft.com/office/drawing/2014/main" id="{20523590-1342-B84E-A57E-3C5FDA762FDD}"/>
              </a:ext>
            </a:extLst>
          </p:cNvPr>
          <p:cNvSpPr txBox="1">
            <a:spLocks noChangeArrowheads="1"/>
          </p:cNvSpPr>
          <p:nvPr/>
        </p:nvSpPr>
        <p:spPr bwMode="auto">
          <a:xfrm>
            <a:off x="13854" y="6425952"/>
            <a:ext cx="9144000" cy="4081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kern="0" dirty="0">
                <a:effectLst>
                  <a:glow rad="127000">
                    <a:schemeClr val="tx1"/>
                  </a:glow>
                </a:effectLst>
                <a:latin typeface="Arial" panose="020B0604020202020204" pitchFamily="34" charset="0"/>
                <a:ea typeface="ＭＳ Ｐゴシック" charset="0"/>
                <a:cs typeface="Arial" panose="020B0604020202020204" pitchFamily="34" charset="0"/>
              </a:rPr>
              <a:t>سرب من الجراد الصحراوي في كينيا في 24 كانون ثاني 2020.</a:t>
            </a:r>
            <a:endParaRPr lang="en-US" sz="24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08957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ar-JO" sz="4800" dirty="0">
                <a:effectLst>
                  <a:glow rad="101600">
                    <a:schemeClr val="tx1">
                      <a:alpha val="99000"/>
                    </a:schemeClr>
                  </a:glow>
                </a:effectLst>
              </a:rPr>
              <a:t>الموضوع الرئيسي</a:t>
            </a:r>
            <a:endParaRPr lang="en-US" sz="4800"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786270"/>
            <a:ext cx="9144000" cy="30728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يوم الرب</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947781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cust swarms in Kenya on Jan. 24.">
            <a:extLst>
              <a:ext uri="{FF2B5EF4-FFF2-40B4-BE49-F238E27FC236}">
                <a16:creationId xmlns:a16="http://schemas.microsoft.com/office/drawing/2014/main" id="{D79A737D-430A-BA45-8C5F-D8C845D888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6752"/>
            <a:ext cx="9144000" cy="609282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جراد كينيا 2020</a:t>
            </a:r>
            <a:endParaRPr lang="en-US" sz="54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20523590-1342-B84E-A57E-3C5FDA762FDD}"/>
              </a:ext>
            </a:extLst>
          </p:cNvPr>
          <p:cNvSpPr txBox="1">
            <a:spLocks noChangeArrowheads="1"/>
          </p:cNvSpPr>
          <p:nvPr/>
        </p:nvSpPr>
        <p:spPr bwMode="auto">
          <a:xfrm>
            <a:off x="-36512" y="6477215"/>
            <a:ext cx="9180512" cy="40816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kern="0" dirty="0">
                <a:effectLst>
                  <a:glow rad="127000">
                    <a:schemeClr val="tx1"/>
                  </a:glow>
                </a:effectLst>
                <a:latin typeface="Arial" panose="020B0604020202020204" pitchFamily="34" charset="0"/>
                <a:ea typeface="ＭＳ Ｐゴシック" charset="0"/>
                <a:cs typeface="Arial" panose="020B0604020202020204" pitchFamily="34" charset="0"/>
              </a:rPr>
              <a:t>أسراب الجراد في كينيا في 24 كانون ثاني.</a:t>
            </a:r>
            <a:endParaRPr lang="en-US" sz="24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249657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cs typeface="ＭＳ Ｐゴシック" charset="0"/>
              </a:rPr>
              <a:t>2020 Kenyan Locusts</a:t>
            </a:r>
          </a:p>
        </p:txBody>
      </p:sp>
      <p:pic>
        <p:nvPicPr>
          <p:cNvPr id="3074" name="Picture 2" descr="Desert locust movements and prediction released on Jan. 28, 2020.">
            <a:extLst>
              <a:ext uri="{FF2B5EF4-FFF2-40B4-BE49-F238E27FC236}">
                <a16:creationId xmlns:a16="http://schemas.microsoft.com/office/drawing/2014/main" id="{5B476A00-15A6-4B4B-A437-89603F4797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468" y="-58872"/>
            <a:ext cx="723106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20523590-1342-B84E-A57E-3C5FDA762FDD}"/>
              </a:ext>
            </a:extLst>
          </p:cNvPr>
          <p:cNvSpPr txBox="1">
            <a:spLocks noChangeArrowheads="1"/>
          </p:cNvSpPr>
          <p:nvPr/>
        </p:nvSpPr>
        <p:spPr bwMode="auto">
          <a:xfrm>
            <a:off x="13854" y="6425952"/>
            <a:ext cx="9144000" cy="40816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000" b="1" kern="0" dirty="0">
                <a:effectLst>
                  <a:glow rad="127000">
                    <a:schemeClr val="tx1"/>
                  </a:glow>
                </a:effectLst>
                <a:latin typeface="Arial" panose="020B0604020202020204" pitchFamily="34" charset="0"/>
                <a:ea typeface="ＭＳ Ｐゴシック" charset="0"/>
                <a:cs typeface="Arial" panose="020B0604020202020204" pitchFamily="34" charset="0"/>
              </a:rPr>
              <a:t>إصدار تحركات الجراد الصحراوي والتنبؤ بها في 28 كانون ثاني 2020</a:t>
            </a:r>
            <a:endParaRPr lang="en-US" sz="2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93459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e green &quot;recession area&quot; is where locusts naturally live, before swarming.">
            <a:extLst>
              <a:ext uri="{FF2B5EF4-FFF2-40B4-BE49-F238E27FC236}">
                <a16:creationId xmlns:a16="http://schemas.microsoft.com/office/drawing/2014/main" id="{E0310C5F-1999-7E40-800D-F5B7612A27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99392"/>
            <a:ext cx="912495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جراد كينيا 2020</a:t>
            </a:r>
            <a:endParaRPr lang="en-US" sz="54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20523590-1342-B84E-A57E-3C5FDA762FDD}"/>
              </a:ext>
            </a:extLst>
          </p:cNvPr>
          <p:cNvSpPr txBox="1">
            <a:spLocks noChangeArrowheads="1"/>
          </p:cNvSpPr>
          <p:nvPr/>
        </p:nvSpPr>
        <p:spPr bwMode="auto">
          <a:xfrm>
            <a:off x="13854" y="6425952"/>
            <a:ext cx="9144000" cy="40816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1800" b="1" kern="0" dirty="0">
                <a:effectLst>
                  <a:glow rad="127000">
                    <a:schemeClr val="tx1"/>
                  </a:glow>
                </a:effectLst>
                <a:latin typeface="Arial" panose="020B0604020202020204" pitchFamily="34" charset="0"/>
                <a:ea typeface="ＭＳ Ｐゴシック" charset="0"/>
                <a:cs typeface="Arial" panose="020B0604020202020204" pitchFamily="34" charset="0"/>
              </a:rPr>
              <a:t>منطقة الإنحسار الخضراء هي المكان الذي يعيش فيه الجراد بشكل طبيعي قبل أن يتجمع</a:t>
            </a:r>
            <a:endParaRPr lang="en-US" sz="18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505868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 Kenyan farmer picks up a desert locust in Jan. 2020.">
            <a:extLst>
              <a:ext uri="{FF2B5EF4-FFF2-40B4-BE49-F238E27FC236}">
                <a16:creationId xmlns:a16="http://schemas.microsoft.com/office/drawing/2014/main" id="{C177E26D-813C-F544-9930-4D893FDDF5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4" y="765175"/>
            <a:ext cx="9144000" cy="609282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جراد كينيا 2020</a:t>
            </a:r>
            <a:endParaRPr lang="en-US" sz="54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20523590-1342-B84E-A57E-3C5FDA762FDD}"/>
              </a:ext>
            </a:extLst>
          </p:cNvPr>
          <p:cNvSpPr txBox="1">
            <a:spLocks noChangeArrowheads="1"/>
          </p:cNvSpPr>
          <p:nvPr/>
        </p:nvSpPr>
        <p:spPr bwMode="auto">
          <a:xfrm>
            <a:off x="13854" y="6425952"/>
            <a:ext cx="9144000" cy="40816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000" b="1" kern="0" dirty="0">
                <a:effectLst>
                  <a:glow rad="127000">
                    <a:schemeClr val="tx1"/>
                  </a:glow>
                </a:effectLst>
                <a:latin typeface="Arial" panose="020B0604020202020204" pitchFamily="34" charset="0"/>
                <a:ea typeface="ＭＳ Ｐゴシック" charset="0"/>
                <a:cs typeface="Arial" panose="020B0604020202020204" pitchFamily="34" charset="0"/>
              </a:rPr>
              <a:t>يلتقط مزارع كيني جرادة صحراوية في كانون ثاني 2020</a:t>
            </a:r>
            <a:endParaRPr lang="en-US" sz="2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487668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1CC7F25F-9A73-F549-8043-40BA38F32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463550"/>
            <a:ext cx="8890000" cy="59309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جراد كينيا 2020</a:t>
            </a:r>
            <a:endParaRPr lang="en-US" sz="54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20523590-1342-B84E-A57E-3C5FDA762FDD}"/>
              </a:ext>
            </a:extLst>
          </p:cNvPr>
          <p:cNvSpPr txBox="1">
            <a:spLocks noChangeArrowheads="1"/>
          </p:cNvSpPr>
          <p:nvPr/>
        </p:nvSpPr>
        <p:spPr bwMode="auto">
          <a:xfrm>
            <a:off x="13854" y="6425952"/>
            <a:ext cx="9144000" cy="40816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2000" b="1" kern="0" dirty="0">
                <a:effectLst>
                  <a:glow rad="127000">
                    <a:schemeClr val="tx1"/>
                  </a:glow>
                </a:effectLst>
                <a:latin typeface="Arial" panose="020B0604020202020204" pitchFamily="34" charset="0"/>
                <a:ea typeface="ＭＳ Ｐゴシック" charset="0"/>
                <a:cs typeface="Arial" panose="020B0604020202020204" pitchFamily="34" charset="0"/>
              </a:rPr>
              <a:t>الصورة: الأمم المتحدة</a:t>
            </a:r>
            <a:endParaRPr lang="en-US" sz="2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772141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E3FDA8-DF8D-2E43-80D1-76EDAF126021}"/>
              </a:ext>
            </a:extLst>
          </p:cNvPr>
          <p:cNvPicPr>
            <a:picLocks noChangeAspect="1"/>
          </p:cNvPicPr>
          <p:nvPr/>
        </p:nvPicPr>
        <p:blipFill rotWithShape="1">
          <a:blip r:embed="rId3"/>
          <a:srcRect l="8110" r="4479" b="-365"/>
          <a:stretch/>
        </p:blipFill>
        <p:spPr>
          <a:xfrm>
            <a:off x="0" y="296016"/>
            <a:ext cx="9144000" cy="6561983"/>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2020 الجراد المتوسع</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3941374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232901" cy="6021288"/>
          </a:xfrm>
          <a:prstGeom prst="rect">
            <a:avLst/>
          </a:prstGeom>
        </p:spPr>
      </p:pic>
      <p:sp>
        <p:nvSpPr>
          <p:cNvPr id="7" name="Rectangle 7"/>
          <p:cNvSpPr txBox="1">
            <a:spLocks noChangeArrowheads="1"/>
          </p:cNvSpPr>
          <p:nvPr/>
        </p:nvSpPr>
        <p:spPr bwMode="auto">
          <a:xfrm>
            <a:off x="323528" y="3356992"/>
            <a:ext cx="3888432" cy="2736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fromWordArt="1" anchor="ctr" anchorCtr="0" compatLnSpc="1">
            <a:prstTxWarp prst="textPlain">
              <a:avLst>
                <a:gd name="adj" fmla="val 50000"/>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0" cap="none" spc="0" normalizeH="0" baseline="0" noProof="0" dirty="0">
                <a:ln w="19050">
                  <a:solidFill>
                    <a:srgbClr val="99CCFF"/>
                  </a:solidFill>
                  <a:miter lim="800000"/>
                  <a:headEnd/>
                  <a:tailEnd/>
                </a:ln>
                <a:solidFill>
                  <a:srgbClr val="0066CC"/>
                </a:solidFill>
                <a:effectLst>
                  <a:outerShdw blurRad="63500" dist="38099" dir="2700000" algn="ctr" rotWithShape="0">
                    <a:srgbClr val="990000">
                      <a:alpha val="74997"/>
                    </a:srgbClr>
                  </a:outerShdw>
                </a:effectLst>
                <a:uLnTx/>
                <a:uFillTx/>
                <a:latin typeface="Arial" panose="020B0604020202020204" pitchFamily="34" charset="0"/>
                <a:ea typeface="Impact"/>
                <a:cs typeface="Arial" panose="020B0604020202020204" pitchFamily="34" charset="0"/>
              </a:rPr>
              <a:t>يوئيل</a:t>
            </a:r>
            <a:endParaRPr kumimoji="0" lang="en-US" sz="3600" b="1" u="none" strike="noStrike" kern="10" cap="none" spc="0" normalizeH="0" baseline="0" noProof="0" dirty="0">
              <a:ln w="19050">
                <a:solidFill>
                  <a:srgbClr val="99CCFF"/>
                </a:solidFill>
                <a:miter lim="800000"/>
                <a:headEnd/>
                <a:tailEnd/>
              </a:ln>
              <a:solidFill>
                <a:srgbClr val="0066CC"/>
              </a:solidFill>
              <a:effectLst>
                <a:outerShdw blurRad="63500" dist="38099" dir="2700000" algn="ctr" rotWithShape="0">
                  <a:srgbClr val="990000">
                    <a:alpha val="74997"/>
                  </a:srgbClr>
                </a:outerShdw>
              </a:effectLst>
              <a:uLnTx/>
              <a:uFillTx/>
              <a:latin typeface="Arial" panose="020B0604020202020204" pitchFamily="34" charset="0"/>
              <a:ea typeface="Impact"/>
              <a:cs typeface="Arial" panose="020B0604020202020204" pitchFamily="34" charset="0"/>
            </a:endParaRPr>
          </a:p>
        </p:txBody>
      </p:sp>
      <p:sp>
        <p:nvSpPr>
          <p:cNvPr id="8" name="Rectangle 2"/>
          <p:cNvSpPr txBox="1">
            <a:spLocks noChangeArrowheads="1"/>
          </p:cNvSpPr>
          <p:nvPr/>
        </p:nvSpPr>
        <p:spPr bwMode="auto">
          <a:xfrm>
            <a:off x="0" y="2348880"/>
            <a:ext cx="4283968"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سفر</a:t>
            </a:r>
            <a:endParaRPr kumimoji="0" lang="en-US" sz="8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0249" y="116632"/>
            <a:ext cx="9120187" cy="1446653"/>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كن متأدباً</a:t>
            </a:r>
            <a:endParaRPr lang="en-US" sz="6600" dirty="0">
              <a:effectLst>
                <a:glow rad="127000">
                  <a:schemeClr val="tx1"/>
                </a:glow>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ريك جريفيث. 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p>
        </p:txBody>
      </p:sp>
    </p:spTree>
    <p:extLst>
      <p:ext uri="{BB962C8B-B14F-4D97-AF65-F5344CB8AC3E}">
        <p14:creationId xmlns:p14="http://schemas.microsoft.com/office/powerpoint/2010/main" val="12567341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الإنضباط</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755576" y="1196752"/>
            <a:ext cx="7620000" cy="5334000"/>
          </a:xfrm>
          <a:prstGeom prst="rect">
            <a:avLst/>
          </a:prstGeom>
        </p:spPr>
      </p:pic>
    </p:spTree>
    <p:extLst>
      <p:ext uri="{BB962C8B-B14F-4D97-AF65-F5344CB8AC3E}">
        <p14:creationId xmlns:p14="http://schemas.microsoft.com/office/powerpoint/2010/main" val="37692781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الإنضباط</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683568" y="1556792"/>
            <a:ext cx="7620000" cy="5080000"/>
          </a:xfrm>
          <a:prstGeom prst="rect">
            <a:avLst/>
          </a:prstGeom>
        </p:spPr>
      </p:pic>
    </p:spTree>
    <p:extLst>
      <p:ext uri="{BB962C8B-B14F-4D97-AF65-F5344CB8AC3E}">
        <p14:creationId xmlns:p14="http://schemas.microsoft.com/office/powerpoint/2010/main" val="8189350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76300"/>
            <a:ext cx="9144000" cy="5086350"/>
          </a:xfrm>
          <a:prstGeom prst="rect">
            <a:avLst/>
          </a:prstGeom>
        </p:spPr>
      </p:pic>
      <p:sp>
        <p:nvSpPr>
          <p:cNvPr id="900098" name="Rectangle 2"/>
          <p:cNvSpPr>
            <a:spLocks noGrp="1" noChangeArrowheads="1"/>
          </p:cNvSpPr>
          <p:nvPr>
            <p:ph type="ctrTitle"/>
          </p:nvPr>
        </p:nvSpPr>
        <p:spPr>
          <a:xfrm>
            <a:off x="0" y="232008"/>
            <a:ext cx="9144000" cy="3413016"/>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كن منضبطاً</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وإلا سيتم تأديبك</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305278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294543"/>
            <a:ext cx="9144000" cy="446725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لأن يوم الرب عظيم ومخوف جداً فمن يطيقه؟</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ولكن الآن يقول الرب ارجعوا إليَّ بكل قلوبكم</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وبالصوم والبكاء والنوح (2: 11ب -12)</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92202"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575</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87440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9392"/>
            <a:ext cx="9144000" cy="1368152"/>
          </a:xfrm>
          <a:effectLst>
            <a:outerShdw blurRad="63500" dist="35921" dir="2700000" algn="ctr" rotWithShape="0">
              <a:schemeClr val="tx2">
                <a:alpha val="74998"/>
              </a:schemeClr>
            </a:outerShdw>
          </a:effectLst>
        </p:spPr>
        <p:txBody>
          <a:bodyPr anchor="t"/>
          <a:lstStyle/>
          <a:p>
            <a:pPr>
              <a:defRPr/>
            </a:pPr>
            <a:r>
              <a:rPr lang="ru-RU" sz="3200" dirty="0">
                <a:effectLst>
                  <a:glow rad="127000">
                    <a:schemeClr val="tx1"/>
                  </a:glow>
                </a:effectLst>
                <a:ea typeface="ＭＳ Ｐゴシック" charset="0"/>
              </a:rPr>
              <a:t>"</a:t>
            </a:r>
            <a:r>
              <a:rPr lang="en-US" sz="3200" dirty="0">
                <a:effectLst>
                  <a:glow rad="127000">
                    <a:schemeClr val="tx1"/>
                  </a:glow>
                </a:effectLst>
                <a:ea typeface="ＭＳ Ｐゴシック" charset="0"/>
              </a:rPr>
              <a:t>Hear this, you leaders of the people. </a:t>
            </a:r>
            <a:br>
              <a:rPr lang="en-US" sz="3200" dirty="0">
                <a:effectLst>
                  <a:glow rad="127000">
                    <a:schemeClr val="tx1"/>
                  </a:glow>
                </a:effectLst>
                <a:ea typeface="ＭＳ Ｐゴシック" charset="0"/>
              </a:rPr>
            </a:br>
            <a:r>
              <a:rPr lang="en-US" sz="3200" dirty="0">
                <a:effectLst>
                  <a:glow rad="127000">
                    <a:schemeClr val="tx1"/>
                  </a:glow>
                </a:effectLst>
                <a:ea typeface="ＭＳ Ｐゴシック" charset="0"/>
              </a:rPr>
              <a:t>Listen, all who live in the land</a:t>
            </a:r>
            <a:r>
              <a:rPr lang="ru-RU" sz="3200" dirty="0">
                <a:effectLst>
                  <a:glow rad="127000">
                    <a:schemeClr val="tx1"/>
                  </a:glow>
                </a:effectLst>
                <a:ea typeface="ＭＳ Ｐゴシック" charset="0"/>
              </a:rPr>
              <a:t>"</a:t>
            </a:r>
            <a:r>
              <a:rPr lang="en-US" sz="3200" dirty="0">
                <a:effectLst>
                  <a:glow rad="127000">
                    <a:schemeClr val="tx1"/>
                  </a:glow>
                </a:effectLst>
                <a:ea typeface="ＭＳ Ｐゴシック" charset="0"/>
              </a:rPr>
              <a:t> </a:t>
            </a:r>
            <a:br>
              <a:rPr lang="en-US" sz="3200" dirty="0">
                <a:effectLst>
                  <a:glow rad="127000">
                    <a:schemeClr val="tx1"/>
                  </a:glow>
                </a:effectLst>
                <a:ea typeface="ＭＳ Ｐゴシック" charset="0"/>
              </a:rPr>
            </a:br>
            <a:r>
              <a:rPr lang="en-US" sz="3200" dirty="0">
                <a:effectLst>
                  <a:glow rad="127000">
                    <a:schemeClr val="tx1"/>
                  </a:glow>
                </a:effectLst>
                <a:ea typeface="ＭＳ Ｐゴシック" charset="0"/>
              </a:rPr>
              <a:t>(Joel 1:2a </a:t>
            </a:r>
            <a:r>
              <a:rPr lang="en-US" sz="2800" dirty="0">
                <a:effectLst>
                  <a:glow rad="127000">
                    <a:schemeClr val="tx1"/>
                  </a:glow>
                </a:effectLst>
                <a:ea typeface="ＭＳ Ｐゴシック" charset="0"/>
              </a:rPr>
              <a:t>NLT</a:t>
            </a:r>
            <a:r>
              <a:rPr lang="en-US" sz="3200" dirty="0">
                <a:effectLst>
                  <a:glow rad="127000">
                    <a:schemeClr val="tx1"/>
                  </a:glow>
                </a:effectLst>
                <a:ea typeface="ＭＳ Ｐゴシック" charset="0"/>
              </a:rPr>
              <a:t>).</a:t>
            </a:r>
          </a:p>
        </p:txBody>
      </p:sp>
      <p:pic>
        <p:nvPicPr>
          <p:cNvPr id="3" name="Picture 2" descr="ting-breakdown.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496" y="0"/>
            <a:ext cx="9098957" cy="6858000"/>
          </a:xfrm>
          <a:prstGeom prst="rect">
            <a:avLst/>
          </a:prstGeom>
        </p:spPr>
      </p:pic>
      <p:sp>
        <p:nvSpPr>
          <p:cNvPr id="2" name="TextBox 1"/>
          <p:cNvSpPr txBox="1"/>
          <p:nvPr/>
        </p:nvSpPr>
        <p:spPr>
          <a:xfrm>
            <a:off x="971601" y="1916832"/>
            <a:ext cx="7200800" cy="830997"/>
          </a:xfrm>
          <a:prstGeom prst="rect">
            <a:avLst/>
          </a:prstGeom>
          <a:solidFill>
            <a:srgbClr val="800000"/>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The traditional Chinese character for "listen" consists of six radicals</a:t>
            </a:r>
          </a:p>
        </p:txBody>
      </p:sp>
      <p:sp>
        <p:nvSpPr>
          <p:cNvPr id="5" name="TextBox 4"/>
          <p:cNvSpPr txBox="1"/>
          <p:nvPr/>
        </p:nvSpPr>
        <p:spPr>
          <a:xfrm>
            <a:off x="0" y="4811668"/>
            <a:ext cx="9144000" cy="1292662"/>
          </a:xfrm>
          <a:prstGeom prst="rect">
            <a:avLst/>
          </a:prstGeom>
          <a:solidFill>
            <a:srgbClr val="800000"/>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عندما نستمع إلى شخص ما، فإننا نتعامل معه كملك أو ملكة. الخادم لا يقاطع الملك أبداً بل يلف أذنه حوله وينظر إلى كل كلمة وتعبيرات الوجه بعشر عيون وقلب واحد</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Box 5"/>
          <p:cNvSpPr txBox="1"/>
          <p:nvPr/>
        </p:nvSpPr>
        <p:spPr>
          <a:xfrm>
            <a:off x="588164" y="5877272"/>
            <a:ext cx="8016284" cy="954107"/>
          </a:xfrm>
          <a:prstGeom prst="rect">
            <a:avLst/>
          </a:prstGeom>
          <a:solidFill>
            <a:srgbClr val="000090"/>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الإستماع يعطي الشخص الآخر احترامنا الكامل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وانتباهنا غير المنقسم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352226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ماذا يجب أن نفعل لنكون </a:t>
            </a:r>
            <a:r>
              <a:rPr lang="ar-JO" sz="5400" dirty="0">
                <a:solidFill>
                  <a:srgbClr val="FFFF00"/>
                </a:solidFill>
                <a:effectLst>
                  <a:glow rad="127000">
                    <a:schemeClr val="tx1"/>
                  </a:glow>
                </a:effectLst>
                <a:ea typeface="ＭＳ Ｐゴシック" charset="0"/>
              </a:rPr>
              <a:t>منضبطين</a:t>
            </a:r>
            <a:r>
              <a:rPr lang="ar-JO" sz="5400" dirty="0">
                <a:effectLst>
                  <a:glow rad="127000">
                    <a:schemeClr val="tx1"/>
                  </a:glow>
                </a:effectLst>
                <a:ea typeface="ＭＳ Ｐゴシック" charset="0"/>
              </a:rPr>
              <a:t>؟</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115616" y="2351923"/>
            <a:ext cx="6848420" cy="4533461"/>
          </a:xfrm>
          <a:prstGeom prst="rect">
            <a:avLst/>
          </a:prstGeom>
        </p:spPr>
      </p:pic>
    </p:spTree>
    <p:extLst>
      <p:ext uri="{BB962C8B-B14F-4D97-AF65-F5344CB8AC3E}">
        <p14:creationId xmlns:p14="http://schemas.microsoft.com/office/powerpoint/2010/main" val="41258606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632"/>
            <a:ext cx="9047190" cy="5169823"/>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الخلفية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2326523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391419"/>
          </a:xfrm>
          <a:effectLst>
            <a:outerShdw blurRad="63500" dist="35921" dir="2700000" algn="ctr" rotWithShape="0">
              <a:schemeClr val="tx2">
                <a:alpha val="74998"/>
              </a:schemeClr>
            </a:outerShdw>
          </a:effectLst>
        </p:spPr>
        <p:txBody>
          <a:bodyPr anchor="ctr"/>
          <a:lstStyle/>
          <a:p>
            <a:pPr rtl="1"/>
            <a:r>
              <a:rPr lang="ar-SA" sz="3200" dirty="0"/>
              <a:t>صفنيا ١ : ١</a:t>
            </a:r>
            <a:br>
              <a:rPr lang="ar-SA" sz="3200" dirty="0"/>
            </a:br>
            <a:r>
              <a:rPr lang="ar-SA" sz="3200" dirty="0"/>
              <a:t>كلمة الرب التي صارت إلى صفنيا بن كوشي بن جدليا بن أمريا بن حزقيا، في أيام يوشيا بن آمون ملك يهوذا</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5536" y="2420888"/>
            <a:ext cx="8280400" cy="4041215"/>
          </a:xfrm>
          <a:prstGeom prst="rect">
            <a:avLst/>
          </a:prstGeom>
        </p:spPr>
      </p:pic>
    </p:spTree>
    <p:extLst>
      <p:ext uri="{BB962C8B-B14F-4D97-AF65-F5344CB8AC3E}">
        <p14:creationId xmlns:p14="http://schemas.microsoft.com/office/powerpoint/2010/main" val="216246910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ctrTitle"/>
          </p:nvPr>
        </p:nvSpPr>
        <p:spPr>
          <a:xfrm>
            <a:off x="914400" y="152400"/>
            <a:ext cx="7239000" cy="838200"/>
          </a:xfrm>
          <a:solidFill>
            <a:srgbClr val="701A1F"/>
          </a:solidFill>
          <a:ln>
            <a:solidFill>
              <a:srgbClr val="FFFFFF"/>
            </a:solidFill>
          </a:ln>
          <a:effectLst/>
        </p:spPr>
        <p:txBody>
          <a:bodyPr/>
          <a:lstStyle/>
          <a:p>
            <a:pPr eaLnBrk="1" hangingPunct="1">
              <a:defRPr/>
            </a:pPr>
            <a:r>
              <a:rPr kumimoji="1" lang="ar-JO" sz="3600" dirty="0">
                <a:solidFill>
                  <a:schemeClr val="tx1"/>
                </a:solidFill>
                <a:effectLst>
                  <a:outerShdw blurRad="38100" dist="38100" dir="2700000" algn="tl">
                    <a:srgbClr val="000000"/>
                  </a:outerShdw>
                </a:effectLst>
                <a:ea typeface="ＭＳ Ｐゴシック" charset="0"/>
                <a:cs typeface="Arial" panose="020B0604020202020204" pitchFamily="34" charset="0"/>
              </a:rPr>
              <a:t>صفنيا من النسل الملكي</a:t>
            </a:r>
            <a:endParaRPr kumimoji="1" lang="en-US" sz="3600" dirty="0">
              <a:solidFill>
                <a:schemeClr val="tx1"/>
              </a:solidFill>
              <a:effectLst>
                <a:outerShdw blurRad="38100" dist="38100" dir="2700000" algn="tl">
                  <a:srgbClr val="000000"/>
                </a:outerShdw>
              </a:effectLst>
              <a:ea typeface="ＭＳ Ｐゴシック" charset="0"/>
              <a:cs typeface="Arial" panose="020B0604020202020204" pitchFamily="34" charset="0"/>
            </a:endParaRPr>
          </a:p>
        </p:txBody>
      </p:sp>
      <p:sp>
        <p:nvSpPr>
          <p:cNvPr id="242699" name="Text Box 11"/>
          <p:cNvSpPr txBox="1">
            <a:spLocks noChangeArrowheads="1"/>
          </p:cNvSpPr>
          <p:nvPr/>
        </p:nvSpPr>
        <p:spPr bwMode="auto">
          <a:xfrm>
            <a:off x="6335537" y="2983642"/>
            <a:ext cx="1548831"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مريا</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18" name="Line 30"/>
          <p:cNvSpPr>
            <a:spLocks noChangeShapeType="1"/>
          </p:cNvSpPr>
          <p:nvPr/>
        </p:nvSpPr>
        <p:spPr bwMode="auto">
          <a:xfrm>
            <a:off x="1979712" y="3481844"/>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2719" name="Text Box 31"/>
          <p:cNvSpPr txBox="1">
            <a:spLocks noChangeArrowheads="1"/>
          </p:cNvSpPr>
          <p:nvPr/>
        </p:nvSpPr>
        <p:spPr bwMode="auto">
          <a:xfrm>
            <a:off x="1147094" y="3769876"/>
            <a:ext cx="1518086"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آمون</a:t>
            </a:r>
            <a:endParaRPr kumimoji="0" lang="en-US" sz="2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22" name="Line 34"/>
          <p:cNvSpPr>
            <a:spLocks noChangeShapeType="1"/>
          </p:cNvSpPr>
          <p:nvPr/>
        </p:nvSpPr>
        <p:spPr bwMode="auto">
          <a:xfrm>
            <a:off x="7111268" y="2592621"/>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2723" name="Text Box 35"/>
          <p:cNvSpPr txBox="1">
            <a:spLocks noChangeArrowheads="1"/>
          </p:cNvSpPr>
          <p:nvPr/>
        </p:nvSpPr>
        <p:spPr bwMode="auto">
          <a:xfrm>
            <a:off x="3958814" y="980728"/>
            <a:ext cx="1021433" cy="1077218"/>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حزقيا</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ملك يهوذا</a:t>
            </a:r>
            <a:br>
              <a:rPr kumimoji="0" lang="en-US"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lang="ar-JO"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نسل داود</a:t>
            </a:r>
            <a:r>
              <a:rPr kumimoji="0" lang="en-US"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31" name="Text Box 43"/>
          <p:cNvSpPr txBox="1">
            <a:spLocks noChangeArrowheads="1"/>
          </p:cNvSpPr>
          <p:nvPr/>
        </p:nvSpPr>
        <p:spPr bwMode="auto">
          <a:xfrm>
            <a:off x="8316913" y="90488"/>
            <a:ext cx="704039" cy="46166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238</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35" name="Text Box 47"/>
          <p:cNvSpPr txBox="1">
            <a:spLocks noChangeArrowheads="1"/>
          </p:cNvSpPr>
          <p:nvPr/>
        </p:nvSpPr>
        <p:spPr bwMode="auto">
          <a:xfrm>
            <a:off x="228600" y="6369050"/>
            <a:ext cx="4235455" cy="40011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ar-JO" sz="2000" b="1" dirty="0">
                <a:effectLst>
                  <a:outerShdw blurRad="38100" dist="38100" dir="2700000" algn="tl">
                    <a:srgbClr val="000000"/>
                  </a:outerShdw>
                </a:effectLst>
                <a:latin typeface="Arial" panose="020B0604020202020204" pitchFamily="34" charset="0"/>
                <a:cs typeface="Arial" panose="020B0604020202020204" pitchFamily="34" charset="0"/>
              </a:rPr>
              <a:t>الصالحون باللون الأبيض، </a:t>
            </a:r>
            <a:r>
              <a:rPr lang="ar-JO" sz="20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الأشرار باللون الأصفر</a:t>
            </a:r>
            <a:endParaRPr kumimoji="0" lang="en-US" sz="16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9" name="Text Box 11"/>
          <p:cNvSpPr txBox="1">
            <a:spLocks noChangeArrowheads="1"/>
          </p:cNvSpPr>
          <p:nvPr/>
        </p:nvSpPr>
        <p:spPr bwMode="auto">
          <a:xfrm>
            <a:off x="1043608" y="2983642"/>
            <a:ext cx="1764856"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منسّى</a:t>
            </a:r>
            <a:endParaRPr kumimoji="0" lang="en-US" sz="2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0" name="Line 34"/>
          <p:cNvSpPr>
            <a:spLocks noChangeShapeType="1"/>
          </p:cNvSpPr>
          <p:nvPr/>
        </p:nvSpPr>
        <p:spPr bwMode="auto">
          <a:xfrm>
            <a:off x="1979712" y="2592621"/>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1" name="Line 45"/>
          <p:cNvSpPr>
            <a:spLocks noChangeShapeType="1"/>
          </p:cNvSpPr>
          <p:nvPr/>
        </p:nvSpPr>
        <p:spPr bwMode="auto">
          <a:xfrm flipH="1" flipV="1">
            <a:off x="1979710" y="2592620"/>
            <a:ext cx="5112569" cy="25127"/>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3" name="Line 30"/>
          <p:cNvSpPr>
            <a:spLocks noChangeShapeType="1"/>
          </p:cNvSpPr>
          <p:nvPr/>
        </p:nvSpPr>
        <p:spPr bwMode="auto">
          <a:xfrm>
            <a:off x="7111268" y="3409836"/>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4" name="Text Box 31"/>
          <p:cNvSpPr txBox="1">
            <a:spLocks noChangeArrowheads="1"/>
          </p:cNvSpPr>
          <p:nvPr/>
        </p:nvSpPr>
        <p:spPr bwMode="auto">
          <a:xfrm>
            <a:off x="6295650" y="3769876"/>
            <a:ext cx="1588718"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جدليا</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5" name="Line 30"/>
          <p:cNvSpPr>
            <a:spLocks noChangeShapeType="1"/>
          </p:cNvSpPr>
          <p:nvPr/>
        </p:nvSpPr>
        <p:spPr bwMode="auto">
          <a:xfrm>
            <a:off x="1979712" y="4273932"/>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6" name="Text Box 31"/>
          <p:cNvSpPr txBox="1">
            <a:spLocks noChangeArrowheads="1"/>
          </p:cNvSpPr>
          <p:nvPr/>
        </p:nvSpPr>
        <p:spPr bwMode="auto">
          <a:xfrm>
            <a:off x="1342982" y="4633972"/>
            <a:ext cx="1245795"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يوشيا</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7" name="Line 30"/>
          <p:cNvSpPr>
            <a:spLocks noChangeShapeType="1"/>
          </p:cNvSpPr>
          <p:nvPr/>
        </p:nvSpPr>
        <p:spPr bwMode="auto">
          <a:xfrm>
            <a:off x="7111268" y="4273932"/>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8" name="Text Box 31"/>
          <p:cNvSpPr txBox="1">
            <a:spLocks noChangeArrowheads="1"/>
          </p:cNvSpPr>
          <p:nvPr/>
        </p:nvSpPr>
        <p:spPr bwMode="auto">
          <a:xfrm>
            <a:off x="6555224" y="4633972"/>
            <a:ext cx="1113116"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كوشي</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9" name="Line 30"/>
          <p:cNvSpPr>
            <a:spLocks noChangeShapeType="1"/>
          </p:cNvSpPr>
          <p:nvPr/>
        </p:nvSpPr>
        <p:spPr bwMode="auto">
          <a:xfrm>
            <a:off x="7111268" y="5210036"/>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40" name="Text Box 31"/>
          <p:cNvSpPr txBox="1">
            <a:spLocks noChangeArrowheads="1"/>
          </p:cNvSpPr>
          <p:nvPr/>
        </p:nvSpPr>
        <p:spPr bwMode="auto">
          <a:xfrm>
            <a:off x="6156176" y="5570076"/>
            <a:ext cx="1728189"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صفنيا</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8" name="Line 34"/>
          <p:cNvSpPr>
            <a:spLocks noChangeShapeType="1"/>
          </p:cNvSpPr>
          <p:nvPr/>
        </p:nvSpPr>
        <p:spPr bwMode="auto">
          <a:xfrm>
            <a:off x="4469532" y="2185700"/>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49" name="Text Box 35"/>
          <p:cNvSpPr txBox="1">
            <a:spLocks noChangeArrowheads="1"/>
          </p:cNvSpPr>
          <p:nvPr/>
        </p:nvSpPr>
        <p:spPr bwMode="auto">
          <a:xfrm rot="20692047">
            <a:off x="440855" y="2094164"/>
            <a:ext cx="2371162"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الأبناء الذين حكموا</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0" name="Text Box 35"/>
          <p:cNvSpPr txBox="1">
            <a:spLocks noChangeArrowheads="1"/>
          </p:cNvSpPr>
          <p:nvPr/>
        </p:nvSpPr>
        <p:spPr bwMode="auto">
          <a:xfrm rot="1700525">
            <a:off x="5768832" y="2002882"/>
            <a:ext cx="3032767"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الأبناء الذين لم يحكموا</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422177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
        <p:nvSpPr>
          <p:cNvPr id="106498" name="Rectangle 3"/>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
        <p:nvSpPr>
          <p:cNvPr id="106499" name="Rectangle 4"/>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
        <p:nvSpPr>
          <p:cNvPr id="106500" name="Rectangle 5"/>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
        <p:nvSpPr>
          <p:cNvPr id="106501" name="Rectangle 6"/>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
        <p:nvSpPr>
          <p:cNvPr id="106502" name="Rectangle 7"/>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
        <p:nvSpPr>
          <p:cNvPr id="106503" name="Rectangle 8"/>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
        <p:nvSpPr>
          <p:cNvPr id="106504" name="Text Box 9"/>
          <p:cNvSpPr txBox="1">
            <a:spLocks noChangeArrowheads="1"/>
          </p:cNvSpPr>
          <p:nvPr/>
        </p:nvSpPr>
        <p:spPr bwMode="auto">
          <a:xfrm>
            <a:off x="8382000" y="7620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342</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698" name="Rectangle 10"/>
          <p:cNvSpPr>
            <a:spLocks noChangeArrowheads="1"/>
          </p:cNvSpPr>
          <p:nvPr/>
        </p:nvSpPr>
        <p:spPr bwMode="auto">
          <a:xfrm>
            <a:off x="4038600" y="16002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931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699" name="Rectangle 11"/>
          <p:cNvSpPr>
            <a:spLocks noChangeArrowheads="1"/>
          </p:cNvSpPr>
          <p:nvPr/>
        </p:nvSpPr>
        <p:spPr bwMode="auto">
          <a:xfrm>
            <a:off x="3581400" y="30480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722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700" name="Rectangle 12"/>
          <p:cNvSpPr>
            <a:spLocks noChangeArrowheads="1"/>
          </p:cNvSpPr>
          <p:nvPr/>
        </p:nvSpPr>
        <p:spPr bwMode="auto">
          <a:xfrm>
            <a:off x="1524000" y="6248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701" name="Rectangle 13"/>
          <p:cNvSpPr>
            <a:spLocks noChangeArrowheads="1"/>
          </p:cNvSpPr>
          <p:nvPr/>
        </p:nvSpPr>
        <p:spPr bwMode="auto">
          <a:xfrm>
            <a:off x="7467600" y="16764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عوبديا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702" name="Rectangle 14"/>
          <p:cNvSpPr>
            <a:spLocks noChangeArrowheads="1"/>
          </p:cNvSpPr>
          <p:nvPr/>
        </p:nvSpPr>
        <p:spPr bwMode="auto">
          <a:xfrm>
            <a:off x="-762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يونان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703" name="Rectangle 15"/>
          <p:cNvSpPr>
            <a:spLocks noChangeArrowheads="1"/>
          </p:cNvSpPr>
          <p:nvPr/>
        </p:nvSpPr>
        <p:spPr bwMode="auto">
          <a:xfrm>
            <a:off x="11430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عاموس</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704" name="Rectangle 16"/>
          <p:cNvSpPr>
            <a:spLocks noChangeArrowheads="1"/>
          </p:cNvSpPr>
          <p:nvPr/>
        </p:nvSpPr>
        <p:spPr bwMode="auto">
          <a:xfrm>
            <a:off x="24384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هوشع</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705" name="Rectangle 17"/>
          <p:cNvSpPr>
            <a:spLocks noChangeArrowheads="1"/>
          </p:cNvSpPr>
          <p:nvPr/>
        </p:nvSpPr>
        <p:spPr bwMode="auto">
          <a:xfrm>
            <a:off x="2743200" y="37719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أشعياء</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706" name="Rectangle 18"/>
          <p:cNvSpPr>
            <a:spLocks noChangeArrowheads="1"/>
          </p:cNvSpPr>
          <p:nvPr/>
        </p:nvSpPr>
        <p:spPr bwMode="auto">
          <a:xfrm>
            <a:off x="2971800" y="41148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ميخا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707" name="Rectangle 19"/>
          <p:cNvSpPr>
            <a:spLocks noChangeArrowheads="1"/>
          </p:cNvSpPr>
          <p:nvPr/>
        </p:nvSpPr>
        <p:spPr bwMode="auto">
          <a:xfrm>
            <a:off x="5334000" y="40386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ناحوم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708" name="Rectangle 20"/>
          <p:cNvSpPr>
            <a:spLocks noChangeArrowheads="1"/>
          </p:cNvSpPr>
          <p:nvPr/>
        </p:nvSpPr>
        <p:spPr bwMode="auto">
          <a:xfrm>
            <a:off x="6781800" y="4038600"/>
            <a:ext cx="2057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صفنيا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710" name="Rectangle 22"/>
          <p:cNvSpPr>
            <a:spLocks noChangeArrowheads="1"/>
          </p:cNvSpPr>
          <p:nvPr/>
        </p:nvSpPr>
        <p:spPr bwMode="auto">
          <a:xfrm>
            <a:off x="-76200" y="5486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يوئيل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6525" name="Rectangle 30"/>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b="1" dirty="0">
                <a:solidFill>
                  <a:srgbClr val="000000"/>
                </a:solidFill>
                <a:latin typeface="Arial" panose="020B0604020202020204" pitchFamily="34" charset="0"/>
                <a:cs typeface="Arial" panose="020B0604020202020204" pitchFamily="34" charset="0"/>
              </a:rPr>
              <a:t>Placing the Prophets</a:t>
            </a:r>
            <a:endParaRPr kumimoji="1" lang="en-US" b="1" dirty="0">
              <a:latin typeface="Arial" panose="020B0604020202020204" pitchFamily="34" charset="0"/>
              <a:cs typeface="Arial" panose="020B0604020202020204" pitchFamily="34" charset="0"/>
            </a:endParaRPr>
          </a:p>
        </p:txBody>
      </p:sp>
      <p:sp>
        <p:nvSpPr>
          <p:cNvPr id="106526" name="Rectangle 31"/>
          <p:cNvSpPr>
            <a:spLocks noChangeArrowheads="1"/>
          </p:cNvSpPr>
          <p:nvPr/>
        </p:nvSpPr>
        <p:spPr bwMode="auto">
          <a:xfrm>
            <a:off x="0" y="762000"/>
            <a:ext cx="2057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1" lang="ar-JO" sz="28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التواريخ الرئيسية</a:t>
            </a:r>
            <a:endParaRPr kumimoji="1" lang="en-US" sz="28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
        <p:nvSpPr>
          <p:cNvPr id="106527" name="WordArt 32"/>
          <p:cNvSpPr>
            <a:spLocks noChangeArrowheads="1" noChangeShapeType="1" noTextEdit="1"/>
          </p:cNvSpPr>
          <p:nvPr/>
        </p:nvSpPr>
        <p:spPr bwMode="auto">
          <a:xfrm>
            <a:off x="2362200" y="0"/>
            <a:ext cx="4876800" cy="906463"/>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FFCC"/>
                    </a:gs>
                    <a:gs pos="100000">
                      <a:srgbClr val="FF9999"/>
                    </a:gs>
                  </a:gsLst>
                  <a:lin ang="5400000" scaled="1"/>
                </a:gradFill>
                <a:effectLst/>
                <a:uLnTx/>
                <a:uFillTx/>
                <a:latin typeface="Times New Roman"/>
                <a:ea typeface="Times New Roman"/>
                <a:cs typeface="Times New Roman"/>
              </a:rPr>
              <a:t>ترتيب الأنبياء</a:t>
            </a:r>
            <a:endParaRPr kumimoji="0" lang="en-US" sz="3600" b="0" i="0" u="none" strike="noStrike" kern="10" cap="none" spc="0" normalizeH="0" baseline="0" noProof="0" dirty="0">
              <a:ln w="9525">
                <a:round/>
                <a:headEnd/>
                <a:tailEnd/>
              </a:ln>
              <a:gradFill rotWithShape="1">
                <a:gsLst>
                  <a:gs pos="0">
                    <a:srgbClr val="FFFFCC"/>
                  </a:gs>
                  <a:gs pos="100000">
                    <a:srgbClr val="FF9999"/>
                  </a:gs>
                </a:gsLst>
                <a:lin ang="5400000" scaled="1"/>
              </a:gradFill>
              <a:effectLst/>
              <a:uLnTx/>
              <a:uFillTx/>
              <a:latin typeface="Times New Roman"/>
              <a:ea typeface="Times New Roman"/>
              <a:cs typeface="Times New Roman"/>
            </a:endParaRPr>
          </a:p>
        </p:txBody>
      </p:sp>
    </p:spTree>
    <p:extLst>
      <p:ext uri="{BB962C8B-B14F-4D97-AF65-F5344CB8AC3E}">
        <p14:creationId xmlns:p14="http://schemas.microsoft.com/office/powerpoint/2010/main" val="15957872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4698"/>
                                        </p:tgtEl>
                                        <p:attrNameLst>
                                          <p:attrName>style.visibility</p:attrName>
                                        </p:attrNameLst>
                                      </p:cBhvr>
                                      <p:to>
                                        <p:strVal val="visible"/>
                                      </p:to>
                                    </p:set>
                                    <p:anim calcmode="lin" valueType="num">
                                      <p:cBhvr additive="base">
                                        <p:cTn id="7" dur="500" fill="hold"/>
                                        <p:tgtEl>
                                          <p:spTgt spid="114698"/>
                                        </p:tgtEl>
                                        <p:attrNameLst>
                                          <p:attrName>ppt_x</p:attrName>
                                        </p:attrNameLst>
                                      </p:cBhvr>
                                      <p:tavLst>
                                        <p:tav tm="0">
                                          <p:val>
                                            <p:strVal val="0-#ppt_w/2"/>
                                          </p:val>
                                        </p:tav>
                                        <p:tav tm="100000">
                                          <p:val>
                                            <p:strVal val="#ppt_x"/>
                                          </p:val>
                                        </p:tav>
                                      </p:tavLst>
                                    </p:anim>
                                    <p:anim calcmode="lin" valueType="num">
                                      <p:cBhvr additive="base">
                                        <p:cTn id="8" dur="500" fill="hold"/>
                                        <p:tgtEl>
                                          <p:spTgt spid="1146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4699"/>
                                        </p:tgtEl>
                                        <p:attrNameLst>
                                          <p:attrName>style.visibility</p:attrName>
                                        </p:attrNameLst>
                                      </p:cBhvr>
                                      <p:to>
                                        <p:strVal val="visible"/>
                                      </p:to>
                                    </p:set>
                                    <p:anim calcmode="lin" valueType="num">
                                      <p:cBhvr additive="base">
                                        <p:cTn id="13" dur="500" fill="hold"/>
                                        <p:tgtEl>
                                          <p:spTgt spid="114699"/>
                                        </p:tgtEl>
                                        <p:attrNameLst>
                                          <p:attrName>ppt_x</p:attrName>
                                        </p:attrNameLst>
                                      </p:cBhvr>
                                      <p:tavLst>
                                        <p:tav tm="0">
                                          <p:val>
                                            <p:strVal val="0-#ppt_w/2"/>
                                          </p:val>
                                        </p:tav>
                                        <p:tav tm="100000">
                                          <p:val>
                                            <p:strVal val="#ppt_x"/>
                                          </p:val>
                                        </p:tav>
                                      </p:tavLst>
                                    </p:anim>
                                    <p:anim calcmode="lin" valueType="num">
                                      <p:cBhvr additive="base">
                                        <p:cTn id="14" dur="500" fill="hold"/>
                                        <p:tgtEl>
                                          <p:spTgt spid="11469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4700"/>
                                        </p:tgtEl>
                                        <p:attrNameLst>
                                          <p:attrName>style.visibility</p:attrName>
                                        </p:attrNameLst>
                                      </p:cBhvr>
                                      <p:to>
                                        <p:strVal val="visible"/>
                                      </p:to>
                                    </p:set>
                                    <p:anim calcmode="lin" valueType="num">
                                      <p:cBhvr additive="base">
                                        <p:cTn id="19" dur="500" fill="hold"/>
                                        <p:tgtEl>
                                          <p:spTgt spid="114700"/>
                                        </p:tgtEl>
                                        <p:attrNameLst>
                                          <p:attrName>ppt_x</p:attrName>
                                        </p:attrNameLst>
                                      </p:cBhvr>
                                      <p:tavLst>
                                        <p:tav tm="0">
                                          <p:val>
                                            <p:strVal val="0-#ppt_w/2"/>
                                          </p:val>
                                        </p:tav>
                                        <p:tav tm="100000">
                                          <p:val>
                                            <p:strVal val="#ppt_x"/>
                                          </p:val>
                                        </p:tav>
                                      </p:tavLst>
                                    </p:anim>
                                    <p:anim calcmode="lin" valueType="num">
                                      <p:cBhvr additive="base">
                                        <p:cTn id="20" dur="500" fill="hold"/>
                                        <p:tgtEl>
                                          <p:spTgt spid="11470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4701"/>
                                        </p:tgtEl>
                                        <p:attrNameLst>
                                          <p:attrName>style.visibility</p:attrName>
                                        </p:attrNameLst>
                                      </p:cBhvr>
                                      <p:to>
                                        <p:strVal val="visible"/>
                                      </p:to>
                                    </p:set>
                                    <p:anim calcmode="lin" valueType="num">
                                      <p:cBhvr additive="base">
                                        <p:cTn id="25" dur="500" fill="hold"/>
                                        <p:tgtEl>
                                          <p:spTgt spid="114701"/>
                                        </p:tgtEl>
                                        <p:attrNameLst>
                                          <p:attrName>ppt_x</p:attrName>
                                        </p:attrNameLst>
                                      </p:cBhvr>
                                      <p:tavLst>
                                        <p:tav tm="0">
                                          <p:val>
                                            <p:strVal val="0-#ppt_w/2"/>
                                          </p:val>
                                        </p:tav>
                                        <p:tav tm="100000">
                                          <p:val>
                                            <p:strVal val="#ppt_x"/>
                                          </p:val>
                                        </p:tav>
                                      </p:tavLst>
                                    </p:anim>
                                    <p:anim calcmode="lin" valueType="num">
                                      <p:cBhvr additive="base">
                                        <p:cTn id="26" dur="500" fill="hold"/>
                                        <p:tgtEl>
                                          <p:spTgt spid="11470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4702"/>
                                        </p:tgtEl>
                                        <p:attrNameLst>
                                          <p:attrName>style.visibility</p:attrName>
                                        </p:attrNameLst>
                                      </p:cBhvr>
                                      <p:to>
                                        <p:strVal val="visible"/>
                                      </p:to>
                                    </p:set>
                                    <p:anim calcmode="lin" valueType="num">
                                      <p:cBhvr additive="base">
                                        <p:cTn id="31" dur="500" fill="hold"/>
                                        <p:tgtEl>
                                          <p:spTgt spid="114702"/>
                                        </p:tgtEl>
                                        <p:attrNameLst>
                                          <p:attrName>ppt_x</p:attrName>
                                        </p:attrNameLst>
                                      </p:cBhvr>
                                      <p:tavLst>
                                        <p:tav tm="0">
                                          <p:val>
                                            <p:strVal val="0-#ppt_w/2"/>
                                          </p:val>
                                        </p:tav>
                                        <p:tav tm="100000">
                                          <p:val>
                                            <p:strVal val="#ppt_x"/>
                                          </p:val>
                                        </p:tav>
                                      </p:tavLst>
                                    </p:anim>
                                    <p:anim calcmode="lin" valueType="num">
                                      <p:cBhvr additive="base">
                                        <p:cTn id="32" dur="500" fill="hold"/>
                                        <p:tgtEl>
                                          <p:spTgt spid="114702"/>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4703"/>
                                        </p:tgtEl>
                                        <p:attrNameLst>
                                          <p:attrName>style.visibility</p:attrName>
                                        </p:attrNameLst>
                                      </p:cBhvr>
                                      <p:to>
                                        <p:strVal val="visible"/>
                                      </p:to>
                                    </p:set>
                                    <p:anim calcmode="lin" valueType="num">
                                      <p:cBhvr additive="base">
                                        <p:cTn id="37" dur="500" fill="hold"/>
                                        <p:tgtEl>
                                          <p:spTgt spid="114703"/>
                                        </p:tgtEl>
                                        <p:attrNameLst>
                                          <p:attrName>ppt_x</p:attrName>
                                        </p:attrNameLst>
                                      </p:cBhvr>
                                      <p:tavLst>
                                        <p:tav tm="0">
                                          <p:val>
                                            <p:strVal val="0-#ppt_w/2"/>
                                          </p:val>
                                        </p:tav>
                                        <p:tav tm="100000">
                                          <p:val>
                                            <p:strVal val="#ppt_x"/>
                                          </p:val>
                                        </p:tav>
                                      </p:tavLst>
                                    </p:anim>
                                    <p:anim calcmode="lin" valueType="num">
                                      <p:cBhvr additive="base">
                                        <p:cTn id="38" dur="500" fill="hold"/>
                                        <p:tgtEl>
                                          <p:spTgt spid="11470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14704"/>
                                        </p:tgtEl>
                                        <p:attrNameLst>
                                          <p:attrName>style.visibility</p:attrName>
                                        </p:attrNameLst>
                                      </p:cBhvr>
                                      <p:to>
                                        <p:strVal val="visible"/>
                                      </p:to>
                                    </p:set>
                                    <p:anim calcmode="lin" valueType="num">
                                      <p:cBhvr additive="base">
                                        <p:cTn id="43" dur="500" fill="hold"/>
                                        <p:tgtEl>
                                          <p:spTgt spid="114704"/>
                                        </p:tgtEl>
                                        <p:attrNameLst>
                                          <p:attrName>ppt_x</p:attrName>
                                        </p:attrNameLst>
                                      </p:cBhvr>
                                      <p:tavLst>
                                        <p:tav tm="0">
                                          <p:val>
                                            <p:strVal val="0-#ppt_w/2"/>
                                          </p:val>
                                        </p:tav>
                                        <p:tav tm="100000">
                                          <p:val>
                                            <p:strVal val="#ppt_x"/>
                                          </p:val>
                                        </p:tav>
                                      </p:tavLst>
                                    </p:anim>
                                    <p:anim calcmode="lin" valueType="num">
                                      <p:cBhvr additive="base">
                                        <p:cTn id="44" dur="500" fill="hold"/>
                                        <p:tgtEl>
                                          <p:spTgt spid="114704"/>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14705"/>
                                        </p:tgtEl>
                                        <p:attrNameLst>
                                          <p:attrName>style.visibility</p:attrName>
                                        </p:attrNameLst>
                                      </p:cBhvr>
                                      <p:to>
                                        <p:strVal val="visible"/>
                                      </p:to>
                                    </p:set>
                                    <p:anim calcmode="lin" valueType="num">
                                      <p:cBhvr additive="base">
                                        <p:cTn id="49" dur="500" fill="hold"/>
                                        <p:tgtEl>
                                          <p:spTgt spid="114705"/>
                                        </p:tgtEl>
                                        <p:attrNameLst>
                                          <p:attrName>ppt_x</p:attrName>
                                        </p:attrNameLst>
                                      </p:cBhvr>
                                      <p:tavLst>
                                        <p:tav tm="0">
                                          <p:val>
                                            <p:strVal val="0-#ppt_w/2"/>
                                          </p:val>
                                        </p:tav>
                                        <p:tav tm="100000">
                                          <p:val>
                                            <p:strVal val="#ppt_x"/>
                                          </p:val>
                                        </p:tav>
                                      </p:tavLst>
                                    </p:anim>
                                    <p:anim calcmode="lin" valueType="num">
                                      <p:cBhvr additive="base">
                                        <p:cTn id="50" dur="500" fill="hold"/>
                                        <p:tgtEl>
                                          <p:spTgt spid="11470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14706"/>
                                        </p:tgtEl>
                                        <p:attrNameLst>
                                          <p:attrName>style.visibility</p:attrName>
                                        </p:attrNameLst>
                                      </p:cBhvr>
                                      <p:to>
                                        <p:strVal val="visible"/>
                                      </p:to>
                                    </p:set>
                                    <p:anim calcmode="lin" valueType="num">
                                      <p:cBhvr additive="base">
                                        <p:cTn id="55" dur="500" fill="hold"/>
                                        <p:tgtEl>
                                          <p:spTgt spid="114706"/>
                                        </p:tgtEl>
                                        <p:attrNameLst>
                                          <p:attrName>ppt_x</p:attrName>
                                        </p:attrNameLst>
                                      </p:cBhvr>
                                      <p:tavLst>
                                        <p:tav tm="0">
                                          <p:val>
                                            <p:strVal val="0-#ppt_w/2"/>
                                          </p:val>
                                        </p:tav>
                                        <p:tav tm="100000">
                                          <p:val>
                                            <p:strVal val="#ppt_x"/>
                                          </p:val>
                                        </p:tav>
                                      </p:tavLst>
                                    </p:anim>
                                    <p:anim calcmode="lin" valueType="num">
                                      <p:cBhvr additive="base">
                                        <p:cTn id="56" dur="500" fill="hold"/>
                                        <p:tgtEl>
                                          <p:spTgt spid="114706"/>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14707"/>
                                        </p:tgtEl>
                                        <p:attrNameLst>
                                          <p:attrName>style.visibility</p:attrName>
                                        </p:attrNameLst>
                                      </p:cBhvr>
                                      <p:to>
                                        <p:strVal val="visible"/>
                                      </p:to>
                                    </p:set>
                                    <p:anim calcmode="lin" valueType="num">
                                      <p:cBhvr additive="base">
                                        <p:cTn id="61" dur="500" fill="hold"/>
                                        <p:tgtEl>
                                          <p:spTgt spid="114707"/>
                                        </p:tgtEl>
                                        <p:attrNameLst>
                                          <p:attrName>ppt_x</p:attrName>
                                        </p:attrNameLst>
                                      </p:cBhvr>
                                      <p:tavLst>
                                        <p:tav tm="0">
                                          <p:val>
                                            <p:strVal val="0-#ppt_w/2"/>
                                          </p:val>
                                        </p:tav>
                                        <p:tav tm="100000">
                                          <p:val>
                                            <p:strVal val="#ppt_x"/>
                                          </p:val>
                                        </p:tav>
                                      </p:tavLst>
                                    </p:anim>
                                    <p:anim calcmode="lin" valueType="num">
                                      <p:cBhvr additive="base">
                                        <p:cTn id="62" dur="500" fill="hold"/>
                                        <p:tgtEl>
                                          <p:spTgt spid="114707"/>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14708"/>
                                        </p:tgtEl>
                                        <p:attrNameLst>
                                          <p:attrName>style.visibility</p:attrName>
                                        </p:attrNameLst>
                                      </p:cBhvr>
                                      <p:to>
                                        <p:strVal val="visible"/>
                                      </p:to>
                                    </p:set>
                                    <p:anim calcmode="lin" valueType="num">
                                      <p:cBhvr additive="base">
                                        <p:cTn id="67" dur="500" fill="hold"/>
                                        <p:tgtEl>
                                          <p:spTgt spid="114708"/>
                                        </p:tgtEl>
                                        <p:attrNameLst>
                                          <p:attrName>ppt_x</p:attrName>
                                        </p:attrNameLst>
                                      </p:cBhvr>
                                      <p:tavLst>
                                        <p:tav tm="0">
                                          <p:val>
                                            <p:strVal val="0-#ppt_w/2"/>
                                          </p:val>
                                        </p:tav>
                                        <p:tav tm="100000">
                                          <p:val>
                                            <p:strVal val="#ppt_x"/>
                                          </p:val>
                                        </p:tav>
                                      </p:tavLst>
                                    </p:anim>
                                    <p:anim calcmode="lin" valueType="num">
                                      <p:cBhvr additive="base">
                                        <p:cTn id="68" dur="500" fill="hold"/>
                                        <p:tgtEl>
                                          <p:spTgt spid="114708"/>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114710"/>
                                        </p:tgtEl>
                                        <p:attrNameLst>
                                          <p:attrName>style.visibility</p:attrName>
                                        </p:attrNameLst>
                                      </p:cBhvr>
                                      <p:to>
                                        <p:strVal val="visible"/>
                                      </p:to>
                                    </p:set>
                                    <p:anim calcmode="lin" valueType="num">
                                      <p:cBhvr additive="base">
                                        <p:cTn id="73" dur="500" fill="hold"/>
                                        <p:tgtEl>
                                          <p:spTgt spid="114710"/>
                                        </p:tgtEl>
                                        <p:attrNameLst>
                                          <p:attrName>ppt_x</p:attrName>
                                        </p:attrNameLst>
                                      </p:cBhvr>
                                      <p:tavLst>
                                        <p:tav tm="0">
                                          <p:val>
                                            <p:strVal val="0-#ppt_w/2"/>
                                          </p:val>
                                        </p:tav>
                                        <p:tav tm="100000">
                                          <p:val>
                                            <p:strVal val="#ppt_x"/>
                                          </p:val>
                                        </p:tav>
                                      </p:tavLst>
                                    </p:anim>
                                    <p:anim calcmode="lin" valueType="num">
                                      <p:cBhvr additive="base">
                                        <p:cTn id="74" dur="500" fill="hold"/>
                                        <p:tgtEl>
                                          <p:spTgt spid="1147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8" grpId="0" autoUpdateAnimBg="0"/>
      <p:bldP spid="114699" grpId="0" autoUpdateAnimBg="0"/>
      <p:bldP spid="114700" grpId="0" autoUpdateAnimBg="0"/>
      <p:bldP spid="114701" grpId="0" autoUpdateAnimBg="0"/>
      <p:bldP spid="114702" grpId="0" autoUpdateAnimBg="0"/>
      <p:bldP spid="114703" grpId="0" autoUpdateAnimBg="0"/>
      <p:bldP spid="114704" grpId="0" autoUpdateAnimBg="0"/>
      <p:bldP spid="114705" grpId="0" autoUpdateAnimBg="0"/>
      <p:bldP spid="114706" grpId="0" autoUpdateAnimBg="0"/>
      <p:bldP spid="114707" grpId="0" autoUpdateAnimBg="0"/>
      <p:bldP spid="114708" grpId="0" autoUpdateAnimBg="0"/>
      <p:bldP spid="114710"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3111499"/>
          </a:xfrm>
          <a:effectLst>
            <a:outerShdw blurRad="63500" dist="35921" dir="2700000" algn="ctr" rotWithShape="0">
              <a:schemeClr val="tx2">
                <a:alpha val="74998"/>
              </a:schemeClr>
            </a:outerShdw>
          </a:effectLst>
        </p:spPr>
        <p:txBody>
          <a:bodyPr anchor="t"/>
          <a:lstStyle/>
          <a:p>
            <a:pPr>
              <a:defRPr/>
            </a:pPr>
            <a:r>
              <a:rPr lang="ar-JO" sz="3200" dirty="0">
                <a:effectLst>
                  <a:glow rad="127000">
                    <a:schemeClr val="tx1"/>
                  </a:glow>
                </a:effectLst>
                <a:ea typeface="ＭＳ Ｐゴシック" charset="0"/>
              </a:rPr>
              <a:t>وألقوا قرعة على شعبي </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وأعطوا الصبي بزانية </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وباعوا البنت بخمر ليشربوا</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(يوئيل 3: 3)</a:t>
            </a:r>
            <a:endParaRPr lang="en-US" sz="3200" dirty="0">
              <a:effectLst>
                <a:glow rad="127000">
                  <a:schemeClr val="tx1"/>
                </a:glow>
              </a:effectLst>
              <a:ea typeface="ＭＳ Ｐゴシック" charset="0"/>
            </a:endParaRPr>
          </a:p>
        </p:txBody>
      </p:sp>
    </p:spTree>
    <p:extLst>
      <p:ext uri="{BB962C8B-B14F-4D97-AF65-F5344CB8AC3E}">
        <p14:creationId xmlns:p14="http://schemas.microsoft.com/office/powerpoint/2010/main" val="256136598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5076056" y="4882695"/>
            <a:ext cx="4067944" cy="1947815"/>
          </a:xfrm>
          <a:effectLst/>
        </p:spPr>
        <p:txBody>
          <a:bodyPr/>
          <a:lstStyle/>
          <a:p>
            <a:pPr algn="ctr"/>
            <a: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بيع </a:t>
            </a:r>
            <a:b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br>
            <a: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بيت يهوذا </a:t>
            </a:r>
            <a:b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br>
            <a: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لليونانيين</a:t>
            </a:r>
            <a:endParaRPr lang="en-US" sz="32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13"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صيدون</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219</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 name="Right Arrow 2"/>
          <p:cNvSpPr/>
          <p:nvPr/>
        </p:nvSpPr>
        <p:spPr bwMode="auto">
          <a:xfrm rot="6814074">
            <a:off x="7976188" y="3523751"/>
            <a:ext cx="53485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صور</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5"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يهوذا</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8" name="Rectangle 2"/>
          <p:cNvSpPr txBox="1">
            <a:spLocks noChangeArrowheads="1"/>
          </p:cNvSpPr>
          <p:nvPr/>
        </p:nvSpPr>
        <p:spPr bwMode="auto">
          <a:xfrm>
            <a:off x="0" y="29469"/>
            <a:ext cx="5004048"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4 وماذا أنتن لي يا صور وصيدون وجميع دائرة فلسطين؟ هل تكافئونني عن العمل أم هل تصنعون بي شيئاً سريعاً بالعجل أرد عملكم على رؤوسكم 5 لأنكم أخذتم فضتي وذهبي وأدخلتم نفائسي الجيدة إلى هياكلكم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 3: 4-5)</a:t>
            </a: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0" name="Oval 58"/>
          <p:cNvSpPr>
            <a:spLocks noChangeArrowheads="1"/>
          </p:cNvSpPr>
          <p:nvPr/>
        </p:nvSpPr>
        <p:spPr bwMode="auto">
          <a:xfrm>
            <a:off x="7524328" y="479715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 name="Text Box 76"/>
          <p:cNvSpPr txBox="1">
            <a:spLocks noChangeArrowheads="1"/>
          </p:cNvSpPr>
          <p:nvPr/>
        </p:nvSpPr>
        <p:spPr bwMode="auto">
          <a:xfrm>
            <a:off x="5796136" y="458112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فلسطين</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2" name="Right Arrow 21"/>
          <p:cNvSpPr/>
          <p:nvPr/>
        </p:nvSpPr>
        <p:spPr bwMode="auto">
          <a:xfrm rot="17906850">
            <a:off x="7554773" y="4252965"/>
            <a:ext cx="536497"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9810849"/>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2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sp>
        <p:nvSpPr>
          <p:cNvPr id="1555533" name="Text Box 77"/>
          <p:cNvSpPr txBox="1">
            <a:spLocks noChangeArrowheads="1"/>
          </p:cNvSpPr>
          <p:nvPr/>
        </p:nvSpPr>
        <p:spPr bwMode="auto">
          <a:xfrm>
            <a:off x="3315143" y="836712"/>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اليونان</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5076056" y="4882695"/>
            <a:ext cx="4067944" cy="1947815"/>
          </a:xfrm>
          <a:effectLst/>
        </p:spPr>
        <p:txBody>
          <a:bodyPr/>
          <a:lstStyle/>
          <a:p>
            <a:pPr algn="ctr"/>
            <a: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بيع</a:t>
            </a:r>
            <a:b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br>
            <a: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بني يهوذا</a:t>
            </a:r>
            <a:b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br>
            <a: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لليونانيين</a:t>
            </a:r>
            <a:endParaRPr lang="en-US" sz="32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219</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6" name="Right Arrow 15"/>
          <p:cNvSpPr/>
          <p:nvPr/>
        </p:nvSpPr>
        <p:spPr bwMode="auto">
          <a:xfrm rot="13181179">
            <a:off x="3808828" y="2458158"/>
            <a:ext cx="412789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Rectangle 2"/>
          <p:cNvSpPr txBox="1">
            <a:spLocks noChangeArrowheads="1"/>
          </p:cNvSpPr>
          <p:nvPr/>
        </p:nvSpPr>
        <p:spPr bwMode="auto">
          <a:xfrm>
            <a:off x="0" y="29469"/>
            <a:ext cx="3419872"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وبعتم بني يهوذا وبني أورشليم لبني الياوانيين لكي تبعدوهم عن تخومهم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 3: 6)</a:t>
            </a: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7"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صيدون</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1" name="Right Arrow 20"/>
          <p:cNvSpPr/>
          <p:nvPr/>
        </p:nvSpPr>
        <p:spPr bwMode="auto">
          <a:xfrm rot="6814074">
            <a:off x="7976188" y="3523751"/>
            <a:ext cx="53485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صور</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4"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يهوذا</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5" name="Oval 58"/>
          <p:cNvSpPr>
            <a:spLocks noChangeArrowheads="1"/>
          </p:cNvSpPr>
          <p:nvPr/>
        </p:nvSpPr>
        <p:spPr bwMode="auto">
          <a:xfrm>
            <a:off x="7524328" y="479715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 name="Text Box 76"/>
          <p:cNvSpPr txBox="1">
            <a:spLocks noChangeArrowheads="1"/>
          </p:cNvSpPr>
          <p:nvPr/>
        </p:nvSpPr>
        <p:spPr bwMode="auto">
          <a:xfrm>
            <a:off x="5796136" y="458112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فلسطين</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7" name="Right Arrow 26"/>
          <p:cNvSpPr/>
          <p:nvPr/>
        </p:nvSpPr>
        <p:spPr bwMode="auto">
          <a:xfrm rot="17906850">
            <a:off x="7554773" y="4252965"/>
            <a:ext cx="536497"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 name="Title 1"/>
          <p:cNvSpPr txBox="1">
            <a:spLocks/>
          </p:cNvSpPr>
          <p:nvPr/>
        </p:nvSpPr>
        <p:spPr bwMode="auto">
          <a:xfrm>
            <a:off x="323528" y="3861048"/>
            <a:ext cx="4644008" cy="2736304"/>
          </a:xfrm>
          <a:prstGeom prst="rect">
            <a:avLst/>
          </a:prstGeom>
          <a:solidFill>
            <a:srgbClr val="800000"/>
          </a:solidFill>
          <a:ln w="12700">
            <a:noFill/>
            <a:miter lim="800000"/>
            <a:headEnd/>
            <a:tailEnd/>
          </a:ln>
          <a:effec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rPr>
              <a:t>لم يكن لليونانيين سطوة كبيرة حتى  600-500 ق.م ولهذا فمن المحتمل أن يكون لسفر يوئيل تاريخ متأخر</a:t>
            </a:r>
            <a:endParaRPr kumimoji="0" lang="en-US" sz="3200" b="1" u="none" strike="noStrike" kern="120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3400744"/>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dissolv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8"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61" name="Rectangle 2"/>
          <p:cNvSpPr>
            <a:spLocks noChangeArrowheads="1"/>
          </p:cNvSpPr>
          <p:nvPr/>
        </p:nvSpPr>
        <p:spPr bwMode="auto">
          <a:xfrm>
            <a:off x="1981200" y="5562600"/>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450562" name="Rectangle 3"/>
          <p:cNvSpPr>
            <a:spLocks noChangeArrowheads="1"/>
          </p:cNvSpPr>
          <p:nvPr/>
        </p:nvSpPr>
        <p:spPr bwMode="auto">
          <a:xfrm>
            <a:off x="4495800" y="5105400"/>
            <a:ext cx="9144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450563" name="Rectangle 4"/>
          <p:cNvSpPr>
            <a:spLocks noChangeArrowheads="1"/>
          </p:cNvSpPr>
          <p:nvPr/>
        </p:nvSpPr>
        <p:spPr bwMode="auto">
          <a:xfrm>
            <a:off x="0" y="3810000"/>
            <a:ext cx="56388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450564" name="Rectangle 5"/>
          <p:cNvSpPr>
            <a:spLocks noChangeArrowheads="1"/>
          </p:cNvSpPr>
          <p:nvPr/>
        </p:nvSpPr>
        <p:spPr bwMode="auto">
          <a:xfrm>
            <a:off x="1066800" y="1676400"/>
            <a:ext cx="50292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407558" name="Text Box 6"/>
          <p:cNvSpPr txBox="1">
            <a:spLocks noChangeArrowheads="1"/>
          </p:cNvSpPr>
          <p:nvPr/>
        </p:nvSpPr>
        <p:spPr bwMode="auto">
          <a:xfrm>
            <a:off x="8353831" y="76200"/>
            <a:ext cx="704039" cy="12003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59" name="Rectangle 7"/>
          <p:cNvSpPr>
            <a:spLocks noChangeArrowheads="1"/>
          </p:cNvSpPr>
          <p:nvPr/>
        </p:nvSpPr>
        <p:spPr bwMode="auto">
          <a:xfrm>
            <a:off x="5410200" y="48006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60" name="Rectangle 8"/>
          <p:cNvSpPr>
            <a:spLocks noChangeArrowheads="1"/>
          </p:cNvSpPr>
          <p:nvPr/>
        </p:nvSpPr>
        <p:spPr bwMode="auto">
          <a:xfrm>
            <a:off x="1905000" y="5516563"/>
            <a:ext cx="2057400" cy="427037"/>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حبقوق</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61" name="Rectangle 9"/>
          <p:cNvSpPr>
            <a:spLocks noChangeArrowheads="1"/>
          </p:cNvSpPr>
          <p:nvPr/>
        </p:nvSpPr>
        <p:spPr bwMode="auto">
          <a:xfrm>
            <a:off x="4419600" y="5084763"/>
            <a:ext cx="990600" cy="325437"/>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يوئيل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0569" name="WordArt 10" descr="Narrow vertical"/>
          <p:cNvSpPr>
            <a:spLocks noChangeArrowheads="1" noChangeShapeType="1" noTextEdit="1"/>
          </p:cNvSpPr>
          <p:nvPr/>
        </p:nvSpPr>
        <p:spPr bwMode="auto">
          <a:xfrm>
            <a:off x="1905000" y="282575"/>
            <a:ext cx="5410200" cy="914400"/>
          </a:xfrm>
          <a:prstGeom prst="rect">
            <a:avLst/>
          </a:prstGeom>
        </p:spPr>
        <p:txBody>
          <a:bodyPr wrap="none" fromWordArt="1">
            <a:prstTxWarp prst="textSlantDown">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0" cap="none" spc="0" normalizeH="0" baseline="0" noProof="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panose="020B0604020202020204" pitchFamily="34" charset="0"/>
                <a:ea typeface="Arial"/>
                <a:cs typeface="Arial" panose="020B0604020202020204" pitchFamily="34" charset="0"/>
              </a:rPr>
              <a:t>سقوط أورشليم</a:t>
            </a:r>
            <a:endParaRPr kumimoji="0" lang="en-US" sz="3200" b="1" u="none" strike="noStrike" kern="10" cap="none" spc="0" normalizeH="0" baseline="0" noProof="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panose="020B0604020202020204" pitchFamily="34" charset="0"/>
              <a:ea typeface="Arial"/>
              <a:cs typeface="Arial" panose="020B0604020202020204" pitchFamily="34" charset="0"/>
            </a:endParaRPr>
          </a:p>
        </p:txBody>
      </p:sp>
      <p:sp>
        <p:nvSpPr>
          <p:cNvPr id="407563" name="Rectangle 11"/>
          <p:cNvSpPr>
            <a:spLocks noChangeArrowheads="1"/>
          </p:cNvSpPr>
          <p:nvPr/>
        </p:nvSpPr>
        <p:spPr bwMode="auto">
          <a:xfrm>
            <a:off x="2438400" y="16002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إرميا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64" name="Rectangle 12"/>
          <p:cNvSpPr>
            <a:spLocks noChangeArrowheads="1"/>
          </p:cNvSpPr>
          <p:nvPr/>
        </p:nvSpPr>
        <p:spPr bwMode="auto">
          <a:xfrm>
            <a:off x="5638800" y="5334000"/>
            <a:ext cx="25908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مراثي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0572" name="Rectangle 13"/>
          <p:cNvSpPr>
            <a:spLocks noChangeArrowheads="1"/>
          </p:cNvSpPr>
          <p:nvPr/>
        </p:nvSpPr>
        <p:spPr bwMode="auto">
          <a:xfrm>
            <a:off x="3200400" y="2438400"/>
            <a:ext cx="5181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450573" name="Rectangle 14"/>
          <p:cNvSpPr>
            <a:spLocks noChangeArrowheads="1"/>
          </p:cNvSpPr>
          <p:nvPr/>
        </p:nvSpPr>
        <p:spPr bwMode="auto">
          <a:xfrm>
            <a:off x="4419600" y="3124200"/>
            <a:ext cx="2286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407567" name="Rectangle 15"/>
          <p:cNvSpPr>
            <a:spLocks noChangeArrowheads="1"/>
          </p:cNvSpPr>
          <p:nvPr/>
        </p:nvSpPr>
        <p:spPr bwMode="auto">
          <a:xfrm>
            <a:off x="4876800" y="3048000"/>
            <a:ext cx="1524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حزقيال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68" name="Rectangle 16"/>
          <p:cNvSpPr>
            <a:spLocks noChangeArrowheads="1"/>
          </p:cNvSpPr>
          <p:nvPr/>
        </p:nvSpPr>
        <p:spPr bwMode="auto">
          <a:xfrm>
            <a:off x="4724400" y="23622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دانيال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69" name="Rectangle 17"/>
          <p:cNvSpPr>
            <a:spLocks noChangeArrowheads="1"/>
          </p:cNvSpPr>
          <p:nvPr/>
        </p:nvSpPr>
        <p:spPr bwMode="auto">
          <a:xfrm>
            <a:off x="3505200" y="3048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597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70" name="Rectangle 18"/>
          <p:cNvSpPr>
            <a:spLocks noChangeArrowheads="1"/>
          </p:cNvSpPr>
          <p:nvPr/>
        </p:nvSpPr>
        <p:spPr bwMode="auto">
          <a:xfrm>
            <a:off x="2286000" y="2438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71" name="Rectangle 19"/>
          <p:cNvSpPr>
            <a:spLocks noChangeArrowheads="1"/>
          </p:cNvSpPr>
          <p:nvPr/>
        </p:nvSpPr>
        <p:spPr bwMode="auto">
          <a:xfrm>
            <a:off x="152400" y="1676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0579" name="Rectangle 20"/>
          <p:cNvSpPr>
            <a:spLocks noChangeArrowheads="1"/>
          </p:cNvSpPr>
          <p:nvPr/>
        </p:nvSpPr>
        <p:spPr bwMode="auto">
          <a:xfrm>
            <a:off x="8382000" y="3810000"/>
            <a:ext cx="7620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407573" name="Rectangle 21"/>
          <p:cNvSpPr>
            <a:spLocks noChangeArrowheads="1"/>
          </p:cNvSpPr>
          <p:nvPr/>
        </p:nvSpPr>
        <p:spPr bwMode="auto">
          <a:xfrm>
            <a:off x="7924800" y="48006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538</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74" name="Rectangle 22"/>
          <p:cNvSpPr>
            <a:spLocks noGrp="1" noChangeArrowheads="1"/>
          </p:cNvSpPr>
          <p:nvPr>
            <p:ph type="ctrTitle"/>
          </p:nvPr>
        </p:nvSpPr>
        <p:spPr>
          <a:xfrm>
            <a:off x="3048000" y="3810000"/>
            <a:ext cx="2590800" cy="990600"/>
          </a:xfrm>
          <a:effectLst>
            <a:outerShdw blurRad="63500" dist="35921" dir="2700000" algn="ctr" rotWithShape="0">
              <a:srgbClr val="000000">
                <a:alpha val="74998"/>
              </a:srgbClr>
            </a:outerShdw>
          </a:effectLst>
        </p:spPr>
        <p:txBody>
          <a:bodyPr/>
          <a:lstStyle/>
          <a:p>
            <a:pPr algn="r" eaLnBrk="1" hangingPunct="1">
              <a:defRPr/>
            </a:pPr>
            <a:r>
              <a:rPr kumimoji="1" lang="ar-JO" sz="2800" b="1" dirty="0">
                <a:latin typeface="Arial" panose="020B0604020202020204" pitchFamily="34" charset="0"/>
                <a:cs typeface="Arial" panose="020B0604020202020204" pitchFamily="34" charset="0"/>
              </a:rPr>
              <a:t>سقوط</a:t>
            </a:r>
            <a:br>
              <a:rPr kumimoji="1" lang="ar-JO" sz="2800" b="1" dirty="0">
                <a:latin typeface="Arial" panose="020B0604020202020204" pitchFamily="34" charset="0"/>
                <a:cs typeface="Arial" panose="020B0604020202020204" pitchFamily="34" charset="0"/>
              </a:rPr>
            </a:br>
            <a:r>
              <a:rPr kumimoji="1" lang="ar-JO" sz="2800" b="1" dirty="0">
                <a:latin typeface="Arial" panose="020B0604020202020204" pitchFamily="34" charset="0"/>
                <a:cs typeface="Arial" panose="020B0604020202020204" pitchFamily="34" charset="0"/>
              </a:rPr>
              <a:t>أورشليم</a:t>
            </a:r>
            <a:endParaRPr kumimoji="1" lang="en-US" sz="2800" b="1" dirty="0">
              <a:latin typeface="Arial" panose="020B0604020202020204" pitchFamily="34" charset="0"/>
              <a:cs typeface="Arial" panose="020B0604020202020204" pitchFamily="34" charset="0"/>
            </a:endParaRPr>
          </a:p>
        </p:txBody>
      </p:sp>
      <p:sp>
        <p:nvSpPr>
          <p:cNvPr id="407575" name="Rectangle 23"/>
          <p:cNvSpPr>
            <a:spLocks noChangeArrowheads="1"/>
          </p:cNvSpPr>
          <p:nvPr/>
        </p:nvSpPr>
        <p:spPr bwMode="auto">
          <a:xfrm>
            <a:off x="0" y="838200"/>
            <a:ext cx="2286000" cy="68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تواريخ رئيسية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7559"/>
                                        </p:tgtEl>
                                        <p:attrNameLst>
                                          <p:attrName>style.visibility</p:attrName>
                                        </p:attrNameLst>
                                      </p:cBhvr>
                                      <p:to>
                                        <p:strVal val="visible"/>
                                      </p:to>
                                    </p:set>
                                    <p:anim calcmode="lin" valueType="num">
                                      <p:cBhvr additive="base">
                                        <p:cTn id="7" dur="500" fill="hold"/>
                                        <p:tgtEl>
                                          <p:spTgt spid="407559"/>
                                        </p:tgtEl>
                                        <p:attrNameLst>
                                          <p:attrName>ppt_x</p:attrName>
                                        </p:attrNameLst>
                                      </p:cBhvr>
                                      <p:tavLst>
                                        <p:tav tm="0">
                                          <p:val>
                                            <p:strVal val="0-#ppt_w/2"/>
                                          </p:val>
                                        </p:tav>
                                        <p:tav tm="100000">
                                          <p:val>
                                            <p:strVal val="#ppt_x"/>
                                          </p:val>
                                        </p:tav>
                                      </p:tavLst>
                                    </p:anim>
                                    <p:anim calcmode="lin" valueType="num">
                                      <p:cBhvr additive="base">
                                        <p:cTn id="8" dur="500" fill="hold"/>
                                        <p:tgtEl>
                                          <p:spTgt spid="4075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7563"/>
                                        </p:tgtEl>
                                        <p:attrNameLst>
                                          <p:attrName>style.visibility</p:attrName>
                                        </p:attrNameLst>
                                      </p:cBhvr>
                                      <p:to>
                                        <p:strVal val="visible"/>
                                      </p:to>
                                    </p:set>
                                    <p:anim calcmode="lin" valueType="num">
                                      <p:cBhvr additive="base">
                                        <p:cTn id="13" dur="500" fill="hold"/>
                                        <p:tgtEl>
                                          <p:spTgt spid="407563"/>
                                        </p:tgtEl>
                                        <p:attrNameLst>
                                          <p:attrName>ppt_x</p:attrName>
                                        </p:attrNameLst>
                                      </p:cBhvr>
                                      <p:tavLst>
                                        <p:tav tm="0">
                                          <p:val>
                                            <p:strVal val="0-#ppt_w/2"/>
                                          </p:val>
                                        </p:tav>
                                        <p:tav tm="100000">
                                          <p:val>
                                            <p:strVal val="#ppt_x"/>
                                          </p:val>
                                        </p:tav>
                                      </p:tavLst>
                                    </p:anim>
                                    <p:anim calcmode="lin" valueType="num">
                                      <p:cBhvr additive="base">
                                        <p:cTn id="14" dur="500" fill="hold"/>
                                        <p:tgtEl>
                                          <p:spTgt spid="407563"/>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407571"/>
                                        </p:tgtEl>
                                        <p:attrNameLst>
                                          <p:attrName>style.visibility</p:attrName>
                                        </p:attrNameLst>
                                      </p:cBhvr>
                                      <p:to>
                                        <p:strVal val="visible"/>
                                      </p:to>
                                    </p:set>
                                    <p:anim calcmode="lin" valueType="num">
                                      <p:cBhvr additive="base">
                                        <p:cTn id="17" dur="500" fill="hold"/>
                                        <p:tgtEl>
                                          <p:spTgt spid="407571"/>
                                        </p:tgtEl>
                                        <p:attrNameLst>
                                          <p:attrName>ppt_x</p:attrName>
                                        </p:attrNameLst>
                                      </p:cBhvr>
                                      <p:tavLst>
                                        <p:tav tm="0">
                                          <p:val>
                                            <p:strVal val="0-#ppt_w/2"/>
                                          </p:val>
                                        </p:tav>
                                        <p:tav tm="100000">
                                          <p:val>
                                            <p:strVal val="#ppt_x"/>
                                          </p:val>
                                        </p:tav>
                                      </p:tavLst>
                                    </p:anim>
                                    <p:anim calcmode="lin" valueType="num">
                                      <p:cBhvr additive="base">
                                        <p:cTn id="18" dur="500" fill="hold"/>
                                        <p:tgtEl>
                                          <p:spTgt spid="407571"/>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07560"/>
                                        </p:tgtEl>
                                        <p:attrNameLst>
                                          <p:attrName>style.visibility</p:attrName>
                                        </p:attrNameLst>
                                      </p:cBhvr>
                                      <p:to>
                                        <p:strVal val="visible"/>
                                      </p:to>
                                    </p:set>
                                    <p:anim calcmode="lin" valueType="num">
                                      <p:cBhvr additive="base">
                                        <p:cTn id="23" dur="500" fill="hold"/>
                                        <p:tgtEl>
                                          <p:spTgt spid="407560"/>
                                        </p:tgtEl>
                                        <p:attrNameLst>
                                          <p:attrName>ppt_x</p:attrName>
                                        </p:attrNameLst>
                                      </p:cBhvr>
                                      <p:tavLst>
                                        <p:tav tm="0">
                                          <p:val>
                                            <p:strVal val="0-#ppt_w/2"/>
                                          </p:val>
                                        </p:tav>
                                        <p:tav tm="100000">
                                          <p:val>
                                            <p:strVal val="#ppt_x"/>
                                          </p:val>
                                        </p:tav>
                                      </p:tavLst>
                                    </p:anim>
                                    <p:anim calcmode="lin" valueType="num">
                                      <p:cBhvr additive="base">
                                        <p:cTn id="24" dur="500" fill="hold"/>
                                        <p:tgtEl>
                                          <p:spTgt spid="407560"/>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407568"/>
                                        </p:tgtEl>
                                        <p:attrNameLst>
                                          <p:attrName>style.visibility</p:attrName>
                                        </p:attrNameLst>
                                      </p:cBhvr>
                                      <p:to>
                                        <p:strVal val="visible"/>
                                      </p:to>
                                    </p:set>
                                    <p:anim calcmode="lin" valueType="num">
                                      <p:cBhvr additive="base">
                                        <p:cTn id="29" dur="500" fill="hold"/>
                                        <p:tgtEl>
                                          <p:spTgt spid="407568"/>
                                        </p:tgtEl>
                                        <p:attrNameLst>
                                          <p:attrName>ppt_x</p:attrName>
                                        </p:attrNameLst>
                                      </p:cBhvr>
                                      <p:tavLst>
                                        <p:tav tm="0">
                                          <p:val>
                                            <p:strVal val="0-#ppt_w/2"/>
                                          </p:val>
                                        </p:tav>
                                        <p:tav tm="100000">
                                          <p:val>
                                            <p:strVal val="#ppt_x"/>
                                          </p:val>
                                        </p:tav>
                                      </p:tavLst>
                                    </p:anim>
                                    <p:anim calcmode="lin" valueType="num">
                                      <p:cBhvr additive="base">
                                        <p:cTn id="30" dur="500" fill="hold"/>
                                        <p:tgtEl>
                                          <p:spTgt spid="407568"/>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407570"/>
                                        </p:tgtEl>
                                        <p:attrNameLst>
                                          <p:attrName>style.visibility</p:attrName>
                                        </p:attrNameLst>
                                      </p:cBhvr>
                                      <p:to>
                                        <p:strVal val="visible"/>
                                      </p:to>
                                    </p:set>
                                    <p:anim calcmode="lin" valueType="num">
                                      <p:cBhvr additive="base">
                                        <p:cTn id="33" dur="500" fill="hold"/>
                                        <p:tgtEl>
                                          <p:spTgt spid="407570"/>
                                        </p:tgtEl>
                                        <p:attrNameLst>
                                          <p:attrName>ppt_x</p:attrName>
                                        </p:attrNameLst>
                                      </p:cBhvr>
                                      <p:tavLst>
                                        <p:tav tm="0">
                                          <p:val>
                                            <p:strVal val="0-#ppt_w/2"/>
                                          </p:val>
                                        </p:tav>
                                        <p:tav tm="100000">
                                          <p:val>
                                            <p:strVal val="#ppt_x"/>
                                          </p:val>
                                        </p:tav>
                                      </p:tavLst>
                                    </p:anim>
                                    <p:anim calcmode="lin" valueType="num">
                                      <p:cBhvr additive="base">
                                        <p:cTn id="34" dur="500" fill="hold"/>
                                        <p:tgtEl>
                                          <p:spTgt spid="407570"/>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407567"/>
                                        </p:tgtEl>
                                        <p:attrNameLst>
                                          <p:attrName>style.visibility</p:attrName>
                                        </p:attrNameLst>
                                      </p:cBhvr>
                                      <p:to>
                                        <p:strVal val="visible"/>
                                      </p:to>
                                    </p:set>
                                    <p:anim calcmode="lin" valueType="num">
                                      <p:cBhvr additive="base">
                                        <p:cTn id="39" dur="500" fill="hold"/>
                                        <p:tgtEl>
                                          <p:spTgt spid="407567"/>
                                        </p:tgtEl>
                                        <p:attrNameLst>
                                          <p:attrName>ppt_x</p:attrName>
                                        </p:attrNameLst>
                                      </p:cBhvr>
                                      <p:tavLst>
                                        <p:tav tm="0">
                                          <p:val>
                                            <p:strVal val="0-#ppt_w/2"/>
                                          </p:val>
                                        </p:tav>
                                        <p:tav tm="100000">
                                          <p:val>
                                            <p:strVal val="#ppt_x"/>
                                          </p:val>
                                        </p:tav>
                                      </p:tavLst>
                                    </p:anim>
                                    <p:anim calcmode="lin" valueType="num">
                                      <p:cBhvr additive="base">
                                        <p:cTn id="40" dur="500" fill="hold"/>
                                        <p:tgtEl>
                                          <p:spTgt spid="407567"/>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407569"/>
                                        </p:tgtEl>
                                        <p:attrNameLst>
                                          <p:attrName>style.visibility</p:attrName>
                                        </p:attrNameLst>
                                      </p:cBhvr>
                                      <p:to>
                                        <p:strVal val="visible"/>
                                      </p:to>
                                    </p:set>
                                    <p:anim calcmode="lin" valueType="num">
                                      <p:cBhvr additive="base">
                                        <p:cTn id="43" dur="500" fill="hold"/>
                                        <p:tgtEl>
                                          <p:spTgt spid="407569"/>
                                        </p:tgtEl>
                                        <p:attrNameLst>
                                          <p:attrName>ppt_x</p:attrName>
                                        </p:attrNameLst>
                                      </p:cBhvr>
                                      <p:tavLst>
                                        <p:tav tm="0">
                                          <p:val>
                                            <p:strVal val="0-#ppt_w/2"/>
                                          </p:val>
                                        </p:tav>
                                        <p:tav tm="100000">
                                          <p:val>
                                            <p:strVal val="#ppt_x"/>
                                          </p:val>
                                        </p:tav>
                                      </p:tavLst>
                                    </p:anim>
                                    <p:anim calcmode="lin" valueType="num">
                                      <p:cBhvr additive="base">
                                        <p:cTn id="44" dur="500" fill="hold"/>
                                        <p:tgtEl>
                                          <p:spTgt spid="407569"/>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07561"/>
                                        </p:tgtEl>
                                        <p:attrNameLst>
                                          <p:attrName>style.visibility</p:attrName>
                                        </p:attrNameLst>
                                      </p:cBhvr>
                                      <p:to>
                                        <p:strVal val="visible"/>
                                      </p:to>
                                    </p:set>
                                    <p:anim calcmode="lin" valueType="num">
                                      <p:cBhvr additive="base">
                                        <p:cTn id="49" dur="500" fill="hold"/>
                                        <p:tgtEl>
                                          <p:spTgt spid="407561"/>
                                        </p:tgtEl>
                                        <p:attrNameLst>
                                          <p:attrName>ppt_x</p:attrName>
                                        </p:attrNameLst>
                                      </p:cBhvr>
                                      <p:tavLst>
                                        <p:tav tm="0">
                                          <p:val>
                                            <p:strVal val="0-#ppt_w/2"/>
                                          </p:val>
                                        </p:tav>
                                        <p:tav tm="100000">
                                          <p:val>
                                            <p:strVal val="#ppt_x"/>
                                          </p:val>
                                        </p:tav>
                                      </p:tavLst>
                                    </p:anim>
                                    <p:anim calcmode="lin" valueType="num">
                                      <p:cBhvr additive="base">
                                        <p:cTn id="50" dur="500" fill="hold"/>
                                        <p:tgtEl>
                                          <p:spTgt spid="407561"/>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07564"/>
                                        </p:tgtEl>
                                        <p:attrNameLst>
                                          <p:attrName>style.visibility</p:attrName>
                                        </p:attrNameLst>
                                      </p:cBhvr>
                                      <p:to>
                                        <p:strVal val="visible"/>
                                      </p:to>
                                    </p:set>
                                    <p:anim calcmode="lin" valueType="num">
                                      <p:cBhvr additive="base">
                                        <p:cTn id="55" dur="500" fill="hold"/>
                                        <p:tgtEl>
                                          <p:spTgt spid="407564"/>
                                        </p:tgtEl>
                                        <p:attrNameLst>
                                          <p:attrName>ppt_x</p:attrName>
                                        </p:attrNameLst>
                                      </p:cBhvr>
                                      <p:tavLst>
                                        <p:tav tm="0">
                                          <p:val>
                                            <p:strVal val="0-#ppt_w/2"/>
                                          </p:val>
                                        </p:tav>
                                        <p:tav tm="100000">
                                          <p:val>
                                            <p:strVal val="#ppt_x"/>
                                          </p:val>
                                        </p:tav>
                                      </p:tavLst>
                                    </p:anim>
                                    <p:anim calcmode="lin" valueType="num">
                                      <p:cBhvr additive="base">
                                        <p:cTn id="56" dur="500" fill="hold"/>
                                        <p:tgtEl>
                                          <p:spTgt spid="40756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07573"/>
                                        </p:tgtEl>
                                        <p:attrNameLst>
                                          <p:attrName>style.visibility</p:attrName>
                                        </p:attrNameLst>
                                      </p:cBhvr>
                                      <p:to>
                                        <p:strVal val="visible"/>
                                      </p:to>
                                    </p:set>
                                    <p:anim calcmode="lin" valueType="num">
                                      <p:cBhvr additive="base">
                                        <p:cTn id="61" dur="500" fill="hold"/>
                                        <p:tgtEl>
                                          <p:spTgt spid="407573"/>
                                        </p:tgtEl>
                                        <p:attrNameLst>
                                          <p:attrName>ppt_x</p:attrName>
                                        </p:attrNameLst>
                                      </p:cBhvr>
                                      <p:tavLst>
                                        <p:tav tm="0">
                                          <p:val>
                                            <p:strVal val="0-#ppt_w/2"/>
                                          </p:val>
                                        </p:tav>
                                        <p:tav tm="100000">
                                          <p:val>
                                            <p:strVal val="#ppt_x"/>
                                          </p:val>
                                        </p:tav>
                                      </p:tavLst>
                                    </p:anim>
                                    <p:anim calcmode="lin" valueType="num">
                                      <p:cBhvr additive="base">
                                        <p:cTn id="62" dur="500" fill="hold"/>
                                        <p:tgtEl>
                                          <p:spTgt spid="4075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9" grpId="0" autoUpdateAnimBg="0"/>
      <p:bldP spid="407560" grpId="0" autoUpdateAnimBg="0"/>
      <p:bldP spid="407561" grpId="0" autoUpdateAnimBg="0"/>
      <p:bldP spid="407563" grpId="0" autoUpdateAnimBg="0"/>
      <p:bldP spid="407564" grpId="0" autoUpdateAnimBg="0"/>
      <p:bldP spid="407567" grpId="0" autoUpdateAnimBg="0"/>
      <p:bldP spid="407568" grpId="0" autoUpdateAnimBg="0"/>
      <p:bldP spid="407569" grpId="0" autoUpdateAnimBg="0"/>
      <p:bldP spid="407570" grpId="0" autoUpdateAnimBg="0"/>
      <p:bldP spid="407571" grpId="0" autoUpdateAnimBg="0"/>
      <p:bldP spid="407573"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48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sz="48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أدّب الله إسرائيل عن طريق الجراد </a:t>
            </a:r>
          </a:p>
          <a:p>
            <a:pPr marL="742950" marR="0" lvl="0" indent="-742950" algn="ctr" defTabSz="457200" rtl="1" eaLnBrk="0" fontAlgn="base" latinLnBrk="0" hangingPunct="0">
              <a:lnSpc>
                <a:spcPct val="100000"/>
              </a:lnSpc>
              <a:spcBef>
                <a:spcPct val="0"/>
              </a:spcBef>
              <a:spcAft>
                <a:spcPct val="0"/>
              </a:spcAft>
              <a:buClrTx/>
              <a:buSzTx/>
              <a:buFontTx/>
              <a:buAutoNum type="arabicParenBoth"/>
              <a:tabLst/>
              <a:defRPr/>
            </a:pPr>
            <a:r>
              <a:rPr kumimoji="0" lang="ar-JO"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وسيفعل ذلك ثانية بطرق أخرى</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 (2: 1-17) لكنه في الأخير </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سيعيد حكم الأمة بعد توبتها </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(2: 18-3: 21).</a:t>
            </a:r>
          </a:p>
        </p:txBody>
      </p:sp>
      <p:sp>
        <p:nvSpPr>
          <p:cNvPr id="5" name="Text Box 24"/>
          <p:cNvSpPr txBox="1">
            <a:spLocks noChangeArrowheads="1"/>
          </p:cNvSpPr>
          <p:nvPr/>
        </p:nvSpPr>
        <p:spPr bwMode="auto">
          <a:xfrm>
            <a:off x="8428515"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343</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8062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king-nebuchadnezza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0592" y="34871"/>
            <a:ext cx="5353496" cy="1881962"/>
          </a:xfrm>
        </p:spPr>
        <p:txBody>
          <a:bodyPr/>
          <a:lstStyle/>
          <a:p>
            <a:pPr>
              <a:defRPr/>
            </a:pPr>
            <a:r>
              <a:rPr lang="ar-JO" sz="3600" dirty="0">
                <a:effectLst>
                  <a:glow rad="177800">
                    <a:schemeClr val="bg2"/>
                  </a:glow>
                </a:effectLst>
                <a:cs typeface="Arial" panose="020B0604020202020204" pitchFamily="34" charset="0"/>
              </a:rPr>
              <a:t>خدم يوئيل </a:t>
            </a:r>
            <a:br>
              <a:rPr lang="ar-JO" sz="3600" dirty="0">
                <a:effectLst>
                  <a:glow rad="177800">
                    <a:schemeClr val="bg2"/>
                  </a:glow>
                </a:effectLst>
                <a:cs typeface="Arial" panose="020B0604020202020204" pitchFamily="34" charset="0"/>
              </a:rPr>
            </a:br>
            <a:r>
              <a:rPr lang="ar-JO" sz="3600" dirty="0">
                <a:effectLst>
                  <a:glow rad="177800">
                    <a:schemeClr val="bg2"/>
                  </a:glow>
                </a:effectLst>
                <a:cs typeface="Arial" panose="020B0604020202020204" pitchFamily="34" charset="0"/>
              </a:rPr>
              <a:t>خلال فترة حكم </a:t>
            </a:r>
            <a:br>
              <a:rPr lang="ar-JO" sz="3600" dirty="0">
                <a:effectLst>
                  <a:glow rad="177800">
                    <a:schemeClr val="bg2"/>
                  </a:glow>
                </a:effectLst>
                <a:cs typeface="Arial" panose="020B0604020202020204" pitchFamily="34" charset="0"/>
              </a:rPr>
            </a:br>
            <a:r>
              <a:rPr lang="ar-JO" sz="3600" dirty="0">
                <a:effectLst>
                  <a:glow rad="177800">
                    <a:schemeClr val="bg2"/>
                  </a:glow>
                </a:effectLst>
                <a:cs typeface="Arial" panose="020B0604020202020204" pitchFamily="34" charset="0"/>
              </a:rPr>
              <a:t>الملك نبوخدنصر</a:t>
            </a:r>
            <a:r>
              <a:rPr lang="en-US" sz="3600" dirty="0">
                <a:effectLst>
                  <a:glow rad="177800">
                    <a:schemeClr val="bg2"/>
                  </a:glow>
                </a:effectLst>
                <a:cs typeface="Arial" panose="020B0604020202020204" pitchFamily="34" charset="0"/>
              </a:rPr>
              <a:t> </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8887" y="0"/>
            <a:ext cx="9158332"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987824" y="216024"/>
            <a:ext cx="3960440" cy="1700808"/>
          </a:xfrm>
          <a:effectLst/>
        </p:spPr>
        <p:txBody>
          <a:bodyPr/>
          <a:lstStyle/>
          <a:p>
            <a:pPr marL="619125" indent="-619125" algn="r">
              <a:defRPr/>
            </a:pPr>
            <a:r>
              <a:rPr lang="ar-JO" dirty="0">
                <a:solidFill>
                  <a:schemeClr val="tx2"/>
                </a:solidFill>
                <a:effectLst>
                  <a:glow rad="127000">
                    <a:schemeClr val="bg1"/>
                  </a:glow>
                </a:effectLst>
                <a:ea typeface="ＭＳ Ｐゴシック" charset="0"/>
              </a:rPr>
              <a:t>1. ماذا نفعل الآن؟</a:t>
            </a:r>
            <a:endParaRPr lang="en-US" dirty="0">
              <a:solidFill>
                <a:schemeClr val="tx2"/>
              </a:solidFill>
              <a:effectLst>
                <a:glow rad="127000">
                  <a:schemeClr val="bg1"/>
                </a:glow>
              </a:effectLst>
              <a:ea typeface="ＭＳ Ｐゴシック" charset="0"/>
            </a:endParaRPr>
          </a:p>
        </p:txBody>
      </p:sp>
      <p:sp>
        <p:nvSpPr>
          <p:cNvPr id="6" name="Rectangle 2"/>
          <p:cNvSpPr txBox="1">
            <a:spLocks noChangeArrowheads="1"/>
          </p:cNvSpPr>
          <p:nvPr/>
        </p:nvSpPr>
        <p:spPr bwMode="auto">
          <a:xfrm>
            <a:off x="2771800" y="1700808"/>
            <a:ext cx="4320480" cy="172819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19125" marR="0" lvl="0" indent="-619125"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كيف سينتهي هذا </a:t>
            </a:r>
            <a:r>
              <a:rPr lang="ar-JO" b="1"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rPr>
              <a:t> </a:t>
            </a:r>
          </a:p>
          <a:p>
            <a:pPr marL="619125" marR="0" lvl="0" indent="-619125"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الأمر؟</a:t>
            </a:r>
            <a:endParaRPr kumimoji="0" lang="en-US" sz="4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2915816" y="4581128"/>
            <a:ext cx="4320480" cy="172819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قائمة المهام لهذا اليوم</a:t>
            </a:r>
            <a:endParaRPr kumimoji="0" lang="en-US" sz="4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457298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ماذا نفعل عندما نكون </a:t>
            </a:r>
            <a:r>
              <a:rPr lang="ar-JO" sz="5400" dirty="0">
                <a:solidFill>
                  <a:srgbClr val="FFFF00"/>
                </a:solidFill>
                <a:effectLst>
                  <a:glow rad="127000">
                    <a:schemeClr val="tx1"/>
                  </a:glow>
                </a:effectLst>
                <a:ea typeface="ＭＳ Ｐゴシック" charset="0"/>
              </a:rPr>
              <a:t>منضبطين</a:t>
            </a:r>
            <a:r>
              <a:rPr lang="ar-JO" sz="5400" dirty="0">
                <a:effectLst>
                  <a:glow rad="127000">
                    <a:schemeClr val="tx1"/>
                  </a:glow>
                </a:effectLst>
                <a:ea typeface="ＭＳ Ｐゴシック" charset="0"/>
              </a:rPr>
              <a:t>؟</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115616" y="2351923"/>
            <a:ext cx="6848420" cy="4533461"/>
          </a:xfrm>
          <a:prstGeom prst="rect">
            <a:avLst/>
          </a:prstGeom>
        </p:spPr>
      </p:pic>
    </p:spTree>
    <p:extLst>
      <p:ext uri="{BB962C8B-B14F-4D97-AF65-F5344CB8AC3E}">
        <p14:creationId xmlns:p14="http://schemas.microsoft.com/office/powerpoint/2010/main" val="7365879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4367" r="21755"/>
          <a:stretch/>
        </p:blipFill>
        <p:spPr>
          <a:xfrm>
            <a:off x="1" y="1"/>
            <a:ext cx="9144000" cy="68853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7384"/>
            <a:ext cx="9144000" cy="172303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1. الإنضباط يجب أن يأتي ب</a:t>
            </a:r>
            <a:r>
              <a:rPr lang="ar-JO" sz="4800" dirty="0">
                <a:solidFill>
                  <a:srgbClr val="FFFF00"/>
                </a:solidFill>
                <a:effectLst>
                  <a:glow rad="127000">
                    <a:schemeClr val="tx1"/>
                  </a:glow>
                </a:effectLst>
                <a:ea typeface="ＭＳ Ｐゴシック" charset="0"/>
              </a:rPr>
              <a:t>التوبة</a:t>
            </a:r>
            <a:r>
              <a:rPr lang="ar-JO" sz="4800" dirty="0">
                <a:effectLst>
                  <a:glow rad="127000">
                    <a:schemeClr val="tx1"/>
                  </a:glow>
                </a:effectLst>
                <a:ea typeface="ＭＳ Ｐゴシック" charset="0"/>
              </a:rPr>
              <a:t> </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251520"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 1: 1-2: 17</a:t>
            </a:r>
            <a:endParaRPr kumimoji="0" lang="fi-FI"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417688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pic>
        <p:nvPicPr>
          <p:cNvPr id="211970" name="Picture 29" descr="C:\My Documents\My Pictures\Animals\grasshopp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363"/>
            <a:ext cx="9144000" cy="6243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563" name="Text Box 3"/>
          <p:cNvSpPr txBox="1">
            <a:spLocks noChangeArrowheads="1"/>
          </p:cNvSpPr>
          <p:nvPr/>
        </p:nvSpPr>
        <p:spPr bwMode="auto">
          <a:xfrm>
            <a:off x="381000" y="76200"/>
            <a:ext cx="17526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يوئيل</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65" name="Text Box 5"/>
          <p:cNvSpPr txBox="1">
            <a:spLocks noChangeArrowheads="1"/>
          </p:cNvSpPr>
          <p:nvPr/>
        </p:nvSpPr>
        <p:spPr bwMode="auto">
          <a:xfrm rot="-4521974">
            <a:off x="2953385" y="1835944"/>
            <a:ext cx="492443" cy="455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706566" name="Text Box 6"/>
          <p:cNvSpPr txBox="1">
            <a:spLocks noChangeArrowheads="1"/>
          </p:cNvSpPr>
          <p:nvPr/>
        </p:nvSpPr>
        <p:spPr bwMode="auto">
          <a:xfrm>
            <a:off x="457200" y="5927725"/>
            <a:ext cx="72390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يوم الرب</a:t>
            </a:r>
            <a:endParaRPr kumimoji="0" lang="en-US" sz="3600" b="1" u="none" strike="noStrike" kern="1200" cap="none" spc="0" normalizeH="0" baseline="0" noProof="0" dirty="0">
              <a:ln>
                <a:noFill/>
              </a:ln>
              <a:solidFill>
                <a:srgbClr val="808080"/>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67" name="Text Box 7"/>
          <p:cNvSpPr txBox="1">
            <a:spLocks noChangeArrowheads="1"/>
          </p:cNvSpPr>
          <p:nvPr/>
        </p:nvSpPr>
        <p:spPr bwMode="auto">
          <a:xfrm>
            <a:off x="3200400" y="5334000"/>
            <a:ext cx="34290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نبوة</a:t>
            </a:r>
            <a:endParaRPr kumimoji="0" lang="en-US" sz="3200" b="1" u="none" strike="noStrike" kern="1200" cap="none" spc="0" normalizeH="0" baseline="0" noProof="0" dirty="0">
              <a:ln>
                <a:noFill/>
              </a:ln>
              <a:solidFill>
                <a:srgbClr val="808080"/>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68" name="Text Box 8"/>
          <p:cNvSpPr txBox="1">
            <a:spLocks noChangeArrowheads="1"/>
          </p:cNvSpPr>
          <p:nvPr/>
        </p:nvSpPr>
        <p:spPr bwMode="auto">
          <a:xfrm>
            <a:off x="21336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دمار              1: 1-2: 17</a:t>
            </a:r>
          </a:p>
        </p:txBody>
      </p:sp>
      <p:sp>
        <p:nvSpPr>
          <p:cNvPr id="706569" name="Text Box 9"/>
          <p:cNvSpPr txBox="1">
            <a:spLocks noChangeArrowheads="1"/>
          </p:cNvSpPr>
          <p:nvPr/>
        </p:nvSpPr>
        <p:spPr bwMode="auto">
          <a:xfrm>
            <a:off x="57150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تحرير              </a:t>
            </a:r>
            <a:r>
              <a:rPr kumimoji="0" lang="en-US"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2: 18-3: 21</a:t>
            </a:r>
            <a:endParaRPr kumimoji="0" lang="en-US"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70" name="Line 10"/>
          <p:cNvSpPr>
            <a:spLocks noChangeShapeType="1"/>
          </p:cNvSpPr>
          <p:nvPr/>
        </p:nvSpPr>
        <p:spPr bwMode="auto">
          <a:xfrm>
            <a:off x="1543050" y="1893888"/>
            <a:ext cx="7067550" cy="111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71" name="Text Box 11"/>
          <p:cNvSpPr txBox="1">
            <a:spLocks noChangeArrowheads="1"/>
          </p:cNvSpPr>
          <p:nvPr/>
        </p:nvSpPr>
        <p:spPr bwMode="auto">
          <a:xfrm>
            <a:off x="457200" y="5334000"/>
            <a:ext cx="21336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تاريخ</a:t>
            </a:r>
            <a:endParaRPr kumimoji="0" lang="en-US" sz="3200" b="1" u="none" strike="noStrike" kern="1200" cap="none" spc="0" normalizeH="0" baseline="0" noProof="0" dirty="0">
              <a:ln>
                <a:noFill/>
              </a:ln>
              <a:solidFill>
                <a:srgbClr val="808080"/>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72" name="Text Box 12"/>
          <p:cNvSpPr txBox="1">
            <a:spLocks noChangeArrowheads="1"/>
          </p:cNvSpPr>
          <p:nvPr/>
        </p:nvSpPr>
        <p:spPr bwMode="auto">
          <a:xfrm rot="-4593997">
            <a:off x="357982" y="3578553"/>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الكوارث 1: 1-20</a:t>
            </a:r>
            <a:endParaRPr kumimoji="0" lang="en-US"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73" name="Line 13"/>
          <p:cNvSpPr>
            <a:spLocks noChangeShapeType="1"/>
          </p:cNvSpPr>
          <p:nvPr/>
        </p:nvSpPr>
        <p:spPr bwMode="auto">
          <a:xfrm flipH="1">
            <a:off x="2309813" y="1905000"/>
            <a:ext cx="960437" cy="40259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74" name="Line 14"/>
          <p:cNvSpPr>
            <a:spLocks noChangeShapeType="1"/>
          </p:cNvSpPr>
          <p:nvPr/>
        </p:nvSpPr>
        <p:spPr bwMode="auto">
          <a:xfrm flipH="1">
            <a:off x="4067175" y="739775"/>
            <a:ext cx="1114425" cy="4670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75" name="Line 15"/>
          <p:cNvSpPr>
            <a:spLocks noChangeShapeType="1"/>
          </p:cNvSpPr>
          <p:nvPr/>
        </p:nvSpPr>
        <p:spPr bwMode="auto">
          <a:xfrm flipH="1">
            <a:off x="5308600" y="1905000"/>
            <a:ext cx="819150" cy="34353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76" name="Text Box 16"/>
          <p:cNvSpPr txBox="1">
            <a:spLocks noChangeArrowheads="1"/>
          </p:cNvSpPr>
          <p:nvPr/>
        </p:nvSpPr>
        <p:spPr bwMode="auto">
          <a:xfrm rot="-4593997">
            <a:off x="2034382" y="3578552"/>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الغزو 2: 1-17</a:t>
            </a:r>
            <a:endParaRPr kumimoji="0" lang="en-US"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77" name="Text Box 17"/>
          <p:cNvSpPr txBox="1">
            <a:spLocks noChangeArrowheads="1"/>
          </p:cNvSpPr>
          <p:nvPr/>
        </p:nvSpPr>
        <p:spPr bwMode="auto">
          <a:xfrm rot="-4593997">
            <a:off x="3145631" y="3132466"/>
            <a:ext cx="404177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الإسترداد 2: 18-32</a:t>
            </a:r>
            <a:endParaRPr kumimoji="0" lang="en-US"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78" name="Text Box 18"/>
          <p:cNvSpPr txBox="1">
            <a:spLocks noChangeArrowheads="1"/>
          </p:cNvSpPr>
          <p:nvPr/>
        </p:nvSpPr>
        <p:spPr bwMode="auto">
          <a:xfrm rot="-4593997">
            <a:off x="4626769" y="3313440"/>
            <a:ext cx="36703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الدينونة 3: 1-16</a:t>
            </a:r>
            <a:endParaRPr kumimoji="0" lang="en-US"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79" name="Rectangle 19"/>
          <p:cNvSpPr>
            <a:spLocks noChangeArrowheads="1"/>
          </p:cNvSpPr>
          <p:nvPr/>
        </p:nvSpPr>
        <p:spPr bwMode="auto">
          <a:xfrm>
            <a:off x="561975" y="5943600"/>
            <a:ext cx="7029450" cy="6858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706580" name="Line 20"/>
          <p:cNvSpPr>
            <a:spLocks noChangeShapeType="1"/>
          </p:cNvSpPr>
          <p:nvPr/>
        </p:nvSpPr>
        <p:spPr bwMode="auto">
          <a:xfrm>
            <a:off x="17526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81" name="Text Box 21"/>
          <p:cNvSpPr txBox="1">
            <a:spLocks noChangeArrowheads="1"/>
          </p:cNvSpPr>
          <p:nvPr/>
        </p:nvSpPr>
        <p:spPr bwMode="auto">
          <a:xfrm rot="-4593997">
            <a:off x="5769769" y="3283277"/>
            <a:ext cx="373062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البركة 3: 17-21</a:t>
            </a:r>
            <a:endParaRPr kumimoji="0" lang="en-US"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82" name="Line 22"/>
          <p:cNvSpPr>
            <a:spLocks noChangeShapeType="1"/>
          </p:cNvSpPr>
          <p:nvPr/>
        </p:nvSpPr>
        <p:spPr bwMode="auto">
          <a:xfrm flipH="1">
            <a:off x="6778625" y="1905000"/>
            <a:ext cx="831850" cy="34893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84" name="Line 24"/>
          <p:cNvSpPr>
            <a:spLocks noChangeShapeType="1"/>
          </p:cNvSpPr>
          <p:nvPr/>
        </p:nvSpPr>
        <p:spPr bwMode="auto">
          <a:xfrm flipV="1">
            <a:off x="685800" y="5410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86" name="Line 26"/>
          <p:cNvSpPr>
            <a:spLocks noChangeShapeType="1"/>
          </p:cNvSpPr>
          <p:nvPr/>
        </p:nvSpPr>
        <p:spPr bwMode="auto">
          <a:xfrm flipH="1">
            <a:off x="561975" y="752475"/>
            <a:ext cx="1236663"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87" name="Line 27"/>
          <p:cNvSpPr>
            <a:spLocks noChangeShapeType="1"/>
          </p:cNvSpPr>
          <p:nvPr/>
        </p:nvSpPr>
        <p:spPr bwMode="auto">
          <a:xfrm flipH="1">
            <a:off x="7602538" y="762000"/>
            <a:ext cx="1236662"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400282"/>
      </p:ext>
    </p:extLst>
  </p:cSld>
  <p:clrMapOvr>
    <a:masterClrMapping/>
  </p:clrMapOvr>
  <p:transition spd="med">
    <p:randomBar dir="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772816"/>
            <a:ext cx="9144000" cy="2401711"/>
          </a:xfrm>
        </p:spPr>
        <p:txBody>
          <a:bodyPr/>
          <a:lstStyle/>
          <a:p>
            <a:pPr rtl="1"/>
            <a:r>
              <a:rPr lang="ar-SA" sz="8800" dirty="0" err="1">
                <a:cs typeface="Arial" panose="020B0604020202020204" pitchFamily="34" charset="0"/>
              </a:rPr>
              <a:t>يوئيل</a:t>
            </a:r>
            <a:r>
              <a:rPr lang="ar-SA" sz="8800" dirty="0">
                <a:cs typeface="Arial" panose="020B0604020202020204" pitchFamily="34" charset="0"/>
              </a:rPr>
              <a:t> ١</a:t>
            </a:r>
          </a:p>
        </p:txBody>
      </p:sp>
    </p:spTree>
    <p:extLst>
      <p:ext uri="{BB962C8B-B14F-4D97-AF65-F5344CB8AC3E}">
        <p14:creationId xmlns:p14="http://schemas.microsoft.com/office/powerpoint/2010/main" val="21354114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512" y="2276872"/>
            <a:ext cx="9217024" cy="4608512"/>
          </a:xfrm>
          <a:prstGeom prst="rect">
            <a:avLst/>
          </a:prstGeom>
        </p:spPr>
      </p:pic>
      <p:sp>
        <p:nvSpPr>
          <p:cNvPr id="9" name="Oval Callout 8"/>
          <p:cNvSpPr/>
          <p:nvPr/>
        </p:nvSpPr>
        <p:spPr bwMode="auto">
          <a:xfrm>
            <a:off x="0" y="343803"/>
            <a:ext cx="4788024"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10" name="Oval Callout 9"/>
          <p:cNvSpPr/>
          <p:nvPr/>
        </p:nvSpPr>
        <p:spPr bwMode="auto">
          <a:xfrm rot="10800000">
            <a:off x="3975896" y="4986005"/>
            <a:ext cx="4412731" cy="1871990"/>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860166" name="Rectangle 6"/>
          <p:cNvSpPr>
            <a:spLocks noChangeArrowheads="1"/>
          </p:cNvSpPr>
          <p:nvPr/>
        </p:nvSpPr>
        <p:spPr bwMode="auto">
          <a:xfrm>
            <a:off x="4246459" y="5157192"/>
            <a:ext cx="3887243" cy="1353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حسناً</a:t>
            </a:r>
            <a:endParaRPr kumimoji="0" lang="en-US" altLang="zh-CN"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1187624" y="2909789"/>
            <a:ext cx="7200800" cy="17433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قول الرب الذي صار إلى يوئيل بن فثوئيل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 1: 1</a:t>
            </a: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139265" name="Rectangle 2"/>
          <p:cNvSpPr>
            <a:spLocks noGrp="1" noChangeArrowheads="1"/>
          </p:cNvSpPr>
          <p:nvPr>
            <p:ph type="title"/>
          </p:nvPr>
        </p:nvSpPr>
        <p:spPr>
          <a:xfrm>
            <a:off x="198512" y="368424"/>
            <a:ext cx="4445496" cy="2412504"/>
          </a:xfrm>
        </p:spPr>
        <p:txBody>
          <a:bodyPr/>
          <a:lstStyle/>
          <a:p>
            <a:pPr eaLnBrk="1" hangingPunct="1"/>
            <a:r>
              <a:rPr lang="ar-JO" altLang="zh-CN" sz="4000" dirty="0">
                <a:solidFill>
                  <a:schemeClr val="bg1"/>
                </a:solidFill>
                <a:effectLst>
                  <a:glow rad="165100">
                    <a:schemeClr val="tx1"/>
                  </a:glow>
                </a:effectLst>
                <a:ea typeface="ＭＳ Ｐゴシック" charset="0"/>
                <a:cs typeface="Arial" panose="020B0604020202020204" pitchFamily="34" charset="0"/>
              </a:rPr>
              <a:t>أخبرهم عن</a:t>
            </a:r>
            <a:br>
              <a:rPr lang="ar-JO" altLang="zh-CN" sz="4000" dirty="0">
                <a:solidFill>
                  <a:schemeClr val="bg1"/>
                </a:solidFill>
                <a:effectLst>
                  <a:glow rad="165100">
                    <a:schemeClr val="tx1"/>
                  </a:glow>
                </a:effectLst>
                <a:ea typeface="ＭＳ Ｐゴシック" charset="0"/>
                <a:cs typeface="Arial" panose="020B0604020202020204" pitchFamily="34" charset="0"/>
              </a:rPr>
            </a:br>
            <a:r>
              <a:rPr lang="ar-JO" altLang="zh-CN" sz="4000" dirty="0">
                <a:solidFill>
                  <a:schemeClr val="bg1"/>
                </a:solidFill>
                <a:effectLst>
                  <a:glow rad="165100">
                    <a:schemeClr val="tx1"/>
                  </a:glow>
                </a:effectLst>
                <a:ea typeface="ＭＳ Ｐゴシック" charset="0"/>
                <a:cs typeface="Arial" panose="020B0604020202020204" pitchFamily="34" charset="0"/>
              </a:rPr>
              <a:t>الجراد</a:t>
            </a:r>
            <a:endParaRPr lang="en-US" altLang="zh-CN" dirty="0">
              <a:solidFill>
                <a:schemeClr val="bg1"/>
              </a:solidFill>
              <a:effectLst>
                <a:glow rad="165100">
                  <a:schemeClr val="tx1"/>
                </a:glow>
              </a:effectLst>
              <a:ea typeface="ＭＳ Ｐゴシック" charset="0"/>
              <a:cs typeface="Arial" panose="020B0604020202020204" pitchFamily="34" charset="0"/>
            </a:endParaRPr>
          </a:p>
        </p:txBody>
      </p:sp>
      <p:grpSp>
        <p:nvGrpSpPr>
          <p:cNvPr id="3" name="Group 2"/>
          <p:cNvGrpSpPr/>
          <p:nvPr/>
        </p:nvGrpSpPr>
        <p:grpSpPr>
          <a:xfrm>
            <a:off x="5076056" y="-27384"/>
            <a:ext cx="4067944" cy="2313384"/>
            <a:chOff x="5076056" y="-27384"/>
            <a:chExt cx="4067944" cy="2313384"/>
          </a:xfrm>
        </p:grpSpPr>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2"/>
            <p:cNvSpPr txBox="1">
              <a:spLocks noChangeArrowheads="1"/>
            </p:cNvSpPr>
            <p:nvPr/>
          </p:nvSpPr>
          <p:spPr bwMode="auto">
            <a:xfrm>
              <a:off x="5076056" y="-27384"/>
              <a:ext cx="3960440"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يتم ذكر ملك</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لا يتم ذكر تاريخ</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412373697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39265"/>
                                        </p:tgtEl>
                                        <p:attrNameLst>
                                          <p:attrName>style.visibility</p:attrName>
                                        </p:attrNameLst>
                                      </p:cBhvr>
                                      <p:to>
                                        <p:strVal val="visible"/>
                                      </p:to>
                                    </p:set>
                                    <p:anim calcmode="lin" valueType="num">
                                      <p:cBhvr>
                                        <p:cTn id="11" dur="1000" fill="hold"/>
                                        <p:tgtEl>
                                          <p:spTgt spid="139265"/>
                                        </p:tgtEl>
                                        <p:attrNameLst>
                                          <p:attrName>ppt_w</p:attrName>
                                        </p:attrNameLst>
                                      </p:cBhvr>
                                      <p:tavLst>
                                        <p:tav tm="0">
                                          <p:val>
                                            <p:strVal val="#ppt_w*0.70"/>
                                          </p:val>
                                        </p:tav>
                                        <p:tav tm="100000">
                                          <p:val>
                                            <p:strVal val="#ppt_w"/>
                                          </p:val>
                                        </p:tav>
                                      </p:tavLst>
                                    </p:anim>
                                    <p:anim calcmode="lin" valueType="num">
                                      <p:cBhvr>
                                        <p:cTn id="12" dur="1000" fill="hold"/>
                                        <p:tgtEl>
                                          <p:spTgt spid="139265"/>
                                        </p:tgtEl>
                                        <p:attrNameLst>
                                          <p:attrName>ppt_h</p:attrName>
                                        </p:attrNameLst>
                                      </p:cBhvr>
                                      <p:tavLst>
                                        <p:tav tm="0">
                                          <p:val>
                                            <p:strVal val="#ppt_h"/>
                                          </p:val>
                                        </p:tav>
                                        <p:tav tm="100000">
                                          <p:val>
                                            <p:strVal val="#ppt_h"/>
                                          </p:val>
                                        </p:tav>
                                      </p:tavLst>
                                    </p:anim>
                                    <p:animEffect transition="in" filter="fade">
                                      <p:cBhvr>
                                        <p:cTn id="13" dur="1000"/>
                                        <p:tgtEl>
                                          <p:spTgt spid="139265"/>
                                        </p:tgtEl>
                                      </p:cBhvr>
                                    </p:animEffect>
                                  </p:childTnLst>
                                </p:cTn>
                              </p:par>
                            </p:childTnLst>
                          </p:cTn>
                        </p:par>
                        <p:par>
                          <p:cTn id="14" fill="hold">
                            <p:stCondLst>
                              <p:cond delay="1500"/>
                            </p:stCondLst>
                            <p:childTnLst>
                              <p:par>
                                <p:cTn id="15" presetID="3" presetClass="entr" presetSubtype="1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860166">
                                            <p:txEl>
                                              <p:pRg st="0" end="0"/>
                                            </p:txEl>
                                          </p:spTgt>
                                        </p:tgtEl>
                                        <p:attrNameLst>
                                          <p:attrName>style.visibility</p:attrName>
                                        </p:attrNameLst>
                                      </p:cBhvr>
                                      <p:to>
                                        <p:strVal val="visible"/>
                                      </p:to>
                                    </p:set>
                                    <p:animEffect transition="in" filter="wipe(up)">
                                      <p:cBhvr>
                                        <p:cTn id="26" dur="500"/>
                                        <p:tgtEl>
                                          <p:spTgt spid="86016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heel(1)">
                                      <p:cBhvr>
                                        <p:cTn id="3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860166" grpId="0" build="p"/>
      <p:bldP spid="13926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735235"/>
          </a:xfrm>
          <a:effectLst>
            <a:outerShdw blurRad="63500" dist="35921" dir="2700000" algn="ctr" rotWithShape="0">
              <a:schemeClr val="tx2">
                <a:alpha val="74998"/>
              </a:schemeClr>
            </a:outerShdw>
          </a:effectLst>
        </p:spPr>
        <p:txBody>
          <a:bodyPr anchor="t"/>
          <a:lstStyle/>
          <a:p>
            <a:pPr>
              <a:defRPr/>
            </a:pPr>
            <a:r>
              <a:rPr lang="ar-JO" sz="4000" dirty="0">
                <a:effectLst>
                  <a:glow rad="127000">
                    <a:schemeClr val="tx1"/>
                  </a:glow>
                </a:effectLst>
                <a:ea typeface="ＭＳ Ｐゴシック" charset="0"/>
              </a:rPr>
              <a:t>الإسم يوئيل = الرب هو الله</a:t>
            </a:r>
            <a:endParaRPr lang="en-US" sz="40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979712" y="2393504"/>
            <a:ext cx="4483494" cy="4464496"/>
          </a:xfrm>
          <a:prstGeom prst="rect">
            <a:avLst/>
          </a:prstGeom>
        </p:spPr>
      </p:pic>
      <p:sp>
        <p:nvSpPr>
          <p:cNvPr id="4" name="Rectangle 2"/>
          <p:cNvSpPr txBox="1">
            <a:spLocks noChangeArrowheads="1"/>
          </p:cNvSpPr>
          <p:nvPr/>
        </p:nvSpPr>
        <p:spPr bwMode="auto">
          <a:xfrm>
            <a:off x="0" y="793130"/>
            <a:ext cx="9144000" cy="7352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 = يهوه = الرب</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1556792"/>
            <a:ext cx="9144000" cy="7352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إيل = إلوهيم = الله</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660968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8322"/>
            <a:ext cx="3605715" cy="4634814"/>
          </a:xfrm>
          <a:prstGeom prst="rect">
            <a:avLst/>
          </a:prstGeom>
        </p:spPr>
      </p:pic>
      <p:sp>
        <p:nvSpPr>
          <p:cNvPr id="900098" name="Rectangle 2"/>
          <p:cNvSpPr>
            <a:spLocks noGrp="1" noChangeArrowheads="1"/>
          </p:cNvSpPr>
          <p:nvPr>
            <p:ph type="ctrTitle"/>
          </p:nvPr>
        </p:nvSpPr>
        <p:spPr>
          <a:xfrm>
            <a:off x="3491880" y="-99392"/>
            <a:ext cx="5652120" cy="6858000"/>
          </a:xfrm>
          <a:effectLst>
            <a:outerShdw blurRad="63500" dist="35921" dir="2700000" algn="ctr" rotWithShape="0">
              <a:schemeClr val="tx2">
                <a:alpha val="74998"/>
              </a:schemeClr>
            </a:outerShdw>
          </a:effectLst>
        </p:spPr>
        <p:txBody>
          <a:bodyPr anchor="t"/>
          <a:lstStyle/>
          <a:p>
            <a:pPr>
              <a:defRPr/>
            </a:pPr>
            <a:r>
              <a:rPr lang="ar-JO" sz="3200" dirty="0">
                <a:effectLst>
                  <a:glow rad="127000">
                    <a:schemeClr val="tx1"/>
                  </a:glow>
                </a:effectLst>
                <a:ea typeface="ＭＳ Ｐゴシック" charset="0"/>
              </a:rPr>
              <a:t>2 اسمعوا هذا أيها الشيوخ </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وأصغوا يا جميع سكان الأرض </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هل حدث هذا في أيامكم </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أو في أيام آبائكم</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 3 أخبروا بنيكم عنه </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وبنوكم بنيهم </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وبنوهم دوراً آخر</a:t>
            </a:r>
            <a:br>
              <a:rPr lang="en-US" sz="3200" dirty="0">
                <a:effectLst>
                  <a:glow rad="127000">
                    <a:schemeClr val="tx1"/>
                  </a:glow>
                </a:effectLst>
                <a:ea typeface="ＭＳ Ｐゴシック" charset="0"/>
              </a:rPr>
            </a:br>
            <a:r>
              <a:rPr lang="en-US" sz="3200" dirty="0">
                <a:effectLst>
                  <a:glow rad="127000">
                    <a:schemeClr val="tx1"/>
                  </a:glow>
                </a:effectLst>
                <a:ea typeface="ＭＳ Ｐゴシック" charset="0"/>
              </a:rPr>
              <a:t>(</a:t>
            </a:r>
            <a:r>
              <a:rPr lang="ar-JO" sz="3200" dirty="0">
                <a:effectLst>
                  <a:glow rad="127000">
                    <a:schemeClr val="tx1"/>
                  </a:glow>
                </a:effectLst>
                <a:ea typeface="ＭＳ Ｐゴシック" charset="0"/>
              </a:rPr>
              <a:t>يوئيل 1: 2-3</a:t>
            </a:r>
            <a:r>
              <a:rPr lang="en-US" sz="3200" dirty="0">
                <a:effectLst>
                  <a:glow rad="127000">
                    <a:schemeClr val="tx1"/>
                  </a:glow>
                </a:effectLst>
                <a:ea typeface="ＭＳ Ｐゴシック" charset="0"/>
              </a:rPr>
              <a:t>)</a:t>
            </a:r>
          </a:p>
        </p:txBody>
      </p:sp>
    </p:spTree>
    <p:extLst>
      <p:ext uri="{BB962C8B-B14F-4D97-AF65-F5344CB8AC3E}">
        <p14:creationId xmlns:p14="http://schemas.microsoft.com/office/powerpoint/2010/main" val="228999316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81328"/>
            <a:ext cx="9144000" cy="476672"/>
          </a:xfrm>
          <a:solidFill>
            <a:schemeClr val="tx1"/>
          </a:solidFill>
        </p:spPr>
        <p:txBody>
          <a:bodyPr/>
          <a:lstStyle/>
          <a:p>
            <a:pPr algn="ctr"/>
            <a:r>
              <a:rPr lang="ar-JO" sz="1800" b="1" dirty="0">
                <a:solidFill>
                  <a:schemeClr val="bg1"/>
                </a:solidFill>
                <a:latin typeface="Arial" panose="020B0604020202020204" pitchFamily="34" charset="0"/>
                <a:cs typeface="Arial" panose="020B0604020202020204" pitchFamily="34" charset="0"/>
              </a:rPr>
              <a:t>باري هادلستون، الكتاب المقدس الملخص بالأحرف الصوتية (غراند رابيدز: بيكر، 1992)</a:t>
            </a:r>
            <a:endParaRPr lang="en-US" sz="18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ＭＳ Ｐゴシック" charset="0"/>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ＭＳ Ｐゴシック" charset="0"/>
            </a:endParaRPr>
          </a:p>
        </p:txBody>
      </p:sp>
      <p:sp>
        <p:nvSpPr>
          <p:cNvPr id="12"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يوئيل</a:t>
            </a:r>
            <a:endParaRPr kumimoji="0" lang="en-US" sz="48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pic>
        <p:nvPicPr>
          <p:cNvPr id="14" name="Picture 13"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34488" t="11754" r="11815" b="12540"/>
          <a:stretch/>
        </p:blipFill>
        <p:spPr>
          <a:xfrm rot="5400000">
            <a:off x="-40043" y="1093186"/>
            <a:ext cx="5199749" cy="5180419"/>
          </a:xfrm>
          <a:prstGeom prst="rect">
            <a:avLst/>
          </a:prstGeom>
        </p:spPr>
      </p:pic>
      <p:pic>
        <p:nvPicPr>
          <p:cNvPr id="15" name="Picture 14" descr="00-Acrostic Bible Scanned (dragged).pdf"/>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5433239" y="-567361"/>
            <a:ext cx="1559315" cy="5288396"/>
          </a:xfrm>
          <a:prstGeom prst="rect">
            <a:avLst/>
          </a:prstGeom>
        </p:spPr>
      </p:pic>
      <p:sp>
        <p:nvSpPr>
          <p:cNvPr id="7" name="TextBox 3"/>
          <p:cNvSpPr txBox="1">
            <a:spLocks noChangeArrowheads="1"/>
          </p:cNvSpPr>
          <p:nvPr/>
        </p:nvSpPr>
        <p:spPr bwMode="auto">
          <a:xfrm>
            <a:off x="3624696" y="1420700"/>
            <a:ext cx="5519304" cy="212365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1.	أبكي لتجنب الدينونة</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2.	أرجع إلى بركة الله</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3.	أخضع لسيادة الله </a:t>
            </a:r>
          </a:p>
        </p:txBody>
      </p:sp>
    </p:spTree>
    <p:extLst>
      <p:ext uri="{BB962C8B-B14F-4D97-AF65-F5344CB8AC3E}">
        <p14:creationId xmlns:p14="http://schemas.microsoft.com/office/powerpoint/2010/main" val="3393038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إن دينونة يهوذا الأخيرة عن طريق </a:t>
            </a:r>
            <a:r>
              <a:rPr kumimoji="0" lang="ar-JO"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الجراد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يجب أن تجعل الناس يتوبون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لأن يوم الرب المخوف سيأتي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عن طريق الغزو البابلي.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ومع ذلك فإن الله يعد بالمغفرة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والخلاص والإسترداد من خلال دينونة الأمم.</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ar-JO" sz="4800" b="1" dirty="0">
                <a:solidFill>
                  <a:srgbClr val="FFFFFF"/>
                </a:solidFill>
                <a:latin typeface="Arial" panose="020B0604020202020204" pitchFamily="34" charset="0"/>
                <a:cs typeface="Arial" panose="020B0604020202020204" pitchFamily="34" charset="0"/>
              </a:rPr>
              <a:t>البيان الموجز</a:t>
            </a:r>
            <a:endParaRPr lang="en-US" sz="48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575</a:t>
            </a:r>
            <a:endParaRPr kumimoji="0" lang="en-US"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346</a:t>
            </a:r>
            <a:endParaRPr kumimoji="0" lang="en-US"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768245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5" descr="draft_lens6594562module53438082photo_1251100778LOCUST_-_SWARM_-_old_photo_-_GOOD.jpg"/>
          <p:cNvPicPr>
            <a:picLocks noChangeAspect="1"/>
          </p:cNvPicPr>
          <p:nvPr/>
        </p:nvPicPr>
        <p:blipFill>
          <a:blip r:embed="rId2">
            <a:lum bright="42000"/>
            <a:extLst>
              <a:ext uri="{28A0092B-C50C-407E-A947-70E740481C1C}">
                <a14:useLocalDpi xmlns:a14="http://schemas.microsoft.com/office/drawing/2010/main"/>
              </a:ext>
            </a:extLst>
          </a:blip>
          <a:srcRect/>
          <a:stretch>
            <a:fillRect/>
          </a:stretch>
        </p:blipFill>
        <p:spPr bwMode="auto">
          <a:xfrm>
            <a:off x="0" y="0"/>
            <a:ext cx="91900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5490" name="Text Box 2"/>
          <p:cNvSpPr txBox="1">
            <a:spLocks noChangeArrowheads="1"/>
          </p:cNvSpPr>
          <p:nvPr/>
        </p:nvSpPr>
        <p:spPr bwMode="auto">
          <a:xfrm>
            <a:off x="0" y="1676400"/>
            <a:ext cx="9144000"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65138" indent="-4651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742950" marR="0" lvl="0" indent="-74295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482400"/>
                </a:solidFill>
                <a:effectLst>
                  <a:glow rad="127000">
                    <a:srgbClr val="FFFFFF">
                      <a:alpha val="87000"/>
                    </a:srgbClr>
                  </a:glow>
                </a:effectLst>
                <a:uLnTx/>
                <a:uFillTx/>
                <a:latin typeface="Arial" panose="020B0604020202020204" pitchFamily="34" charset="0"/>
                <a:cs typeface="Arial" panose="020B0604020202020204" pitchFamily="34" charset="0"/>
              </a:rPr>
              <a:t>ت. التاريخ : فترة زمنية متأخرة بعد السبي (بين 597 </a:t>
            </a:r>
            <a:r>
              <a:rPr lang="ar-JO" sz="3600" b="1" dirty="0">
                <a:solidFill>
                  <a:srgbClr val="482400"/>
                </a:solidFill>
                <a:effectLst>
                  <a:glow rad="127000">
                    <a:srgbClr val="FFFFFF">
                      <a:alpha val="87000"/>
                    </a:srgbClr>
                  </a:glow>
                </a:effectLst>
                <a:latin typeface="Arial" panose="020B0604020202020204" pitchFamily="34" charset="0"/>
                <a:cs typeface="Arial" panose="020B0604020202020204" pitchFamily="34" charset="0"/>
              </a:rPr>
              <a:t> </a:t>
            </a:r>
          </a:p>
          <a:p>
            <a:pPr marL="742950" marR="0" lvl="0" indent="-74295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noProof="0" dirty="0">
                <a:ln>
                  <a:noFill/>
                </a:ln>
                <a:solidFill>
                  <a:srgbClr val="482400"/>
                </a:solidFill>
                <a:effectLst>
                  <a:glow rad="127000">
                    <a:srgbClr val="FFFFFF">
                      <a:alpha val="87000"/>
                    </a:srgbClr>
                  </a:glow>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482400"/>
                </a:solidFill>
                <a:effectLst>
                  <a:glow rad="127000">
                    <a:srgbClr val="FFFFFF">
                      <a:alpha val="87000"/>
                    </a:srgbClr>
                  </a:glow>
                </a:effectLst>
                <a:uLnTx/>
                <a:uFillTx/>
                <a:latin typeface="Arial" panose="020B0604020202020204" pitchFamily="34" charset="0"/>
                <a:cs typeface="Arial" panose="020B0604020202020204" pitchFamily="34" charset="0"/>
              </a:rPr>
              <a:t>و586 ق.م)</a:t>
            </a:r>
            <a:endParaRPr kumimoji="0" lang="en-US" sz="3600" b="1" u="none" strike="noStrike" kern="1200" cap="none" spc="0" normalizeH="0" baseline="0" noProof="0" dirty="0">
              <a:ln>
                <a:noFill/>
              </a:ln>
              <a:solidFill>
                <a:srgbClr val="482400"/>
              </a:solidFill>
              <a:effectLst>
                <a:glow rad="127000">
                  <a:srgbClr val="FFFFFF">
                    <a:alpha val="87000"/>
                  </a:srgbClr>
                </a:glow>
              </a:effectLst>
              <a:uLnTx/>
              <a:uFillTx/>
              <a:latin typeface="Arial" panose="020B0604020202020204" pitchFamily="34" charset="0"/>
              <a:cs typeface="Arial" panose="020B0604020202020204" pitchFamily="34" charset="0"/>
            </a:endParaRPr>
          </a:p>
        </p:txBody>
      </p:sp>
      <p:sp>
        <p:nvSpPr>
          <p:cNvPr id="575493" name="Text Box 5"/>
          <p:cNvSpPr txBox="1">
            <a:spLocks noChangeArrowheads="1"/>
          </p:cNvSpPr>
          <p:nvPr/>
        </p:nvSpPr>
        <p:spPr bwMode="auto">
          <a:xfrm>
            <a:off x="0" y="3486150"/>
            <a:ext cx="9190038"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65138" indent="-4651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65138" marR="0" lvl="0" indent="-465138"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ECE8DE">
                    <a:lumMod val="10000"/>
                  </a:srgbClr>
                </a:solidFill>
                <a:effectLst/>
                <a:uLnTx/>
                <a:uFillTx/>
                <a:latin typeface="Arial" panose="020B0604020202020204" pitchFamily="34" charset="0"/>
                <a:cs typeface="Arial" panose="020B0604020202020204" pitchFamily="34" charset="0"/>
              </a:rPr>
              <a:t>ث. المستلمون: الناس في يهوذا بسبب إشارات كثيرة إلى  </a:t>
            </a:r>
          </a:p>
          <a:p>
            <a:pPr marL="465138" marR="0" lvl="0" indent="-465138" algn="r" defTabSz="914400" rtl="0" eaLnBrk="1" fontAlgn="base" latinLnBrk="0" hangingPunct="1">
              <a:lnSpc>
                <a:spcPct val="100000"/>
              </a:lnSpc>
              <a:spcBef>
                <a:spcPct val="50000"/>
              </a:spcBef>
              <a:spcAft>
                <a:spcPct val="0"/>
              </a:spcAft>
              <a:buClrTx/>
              <a:buSzTx/>
              <a:buFontTx/>
              <a:buNone/>
              <a:tabLst/>
              <a:defRPr/>
            </a:pPr>
            <a:r>
              <a:rPr lang="ar-JO" sz="3600" b="1" dirty="0">
                <a:solidFill>
                  <a:srgbClr val="ECE8DE">
                    <a:lumMod val="10000"/>
                  </a:srgbClr>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ECE8DE">
                    <a:lumMod val="10000"/>
                  </a:srgbClr>
                </a:solidFill>
                <a:effectLst/>
                <a:uLnTx/>
                <a:uFillTx/>
                <a:latin typeface="Arial" panose="020B0604020202020204" pitchFamily="34" charset="0"/>
                <a:cs typeface="Arial" panose="020B0604020202020204" pitchFamily="34" charset="0"/>
              </a:rPr>
              <a:t>صهيون والهيكل (1: 9 ، 13-14 ؛ 2: 15-17 ، 23   </a:t>
            </a:r>
          </a:p>
          <a:p>
            <a:pPr marL="465138" marR="0" lvl="0" indent="-465138" algn="r" defTabSz="914400" rtl="0" eaLnBrk="1" fontAlgn="base" latinLnBrk="0" hangingPunct="1">
              <a:lnSpc>
                <a:spcPct val="100000"/>
              </a:lnSpc>
              <a:spcBef>
                <a:spcPct val="50000"/>
              </a:spcBef>
              <a:spcAft>
                <a:spcPct val="0"/>
              </a:spcAft>
              <a:buClrTx/>
              <a:buSzTx/>
              <a:buFontTx/>
              <a:buNone/>
              <a:tabLst/>
              <a:defRPr/>
            </a:pPr>
            <a:r>
              <a:rPr lang="ar-JO" sz="3600" b="1" dirty="0">
                <a:solidFill>
                  <a:srgbClr val="ECE8DE">
                    <a:lumMod val="10000"/>
                  </a:srgbClr>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ECE8DE">
                    <a:lumMod val="10000"/>
                  </a:srgbClr>
                </a:solidFill>
                <a:effectLst/>
                <a:uLnTx/>
                <a:uFillTx/>
                <a:latin typeface="Arial" panose="020B0604020202020204" pitchFamily="34" charset="0"/>
                <a:cs typeface="Arial" panose="020B0604020202020204" pitchFamily="34" charset="0"/>
              </a:rPr>
              <a:t>، 32 ؛ 3: 1 ، 5-6 ، 16-17 ، 20-21 ).</a:t>
            </a:r>
            <a:endParaRPr kumimoji="0" lang="en-US" sz="3600" b="1" u="none" strike="noStrike" kern="1200" cap="none" spc="0" normalizeH="0" baseline="0" noProof="0" dirty="0">
              <a:ln>
                <a:noFill/>
              </a:ln>
              <a:solidFill>
                <a:srgbClr val="ECE8DE">
                  <a:lumMod val="10000"/>
                </a:srgbClr>
              </a:solidFill>
              <a:effectLst>
                <a:glow rad="127000">
                  <a:srgbClr val="FFFFFF">
                    <a:alpha val="87000"/>
                  </a:srgbClr>
                </a:glow>
              </a:effectLst>
              <a:uLnTx/>
              <a:uFillTx/>
              <a:latin typeface="Arial" panose="020B0604020202020204" pitchFamily="34" charset="0"/>
              <a:cs typeface="Arial" panose="020B0604020202020204" pitchFamily="34" charset="0"/>
            </a:endParaRPr>
          </a:p>
        </p:txBody>
      </p:sp>
      <p:sp>
        <p:nvSpPr>
          <p:cNvPr id="34820" name="Text Box 6"/>
          <p:cNvSpPr txBox="1">
            <a:spLocks noChangeArrowheads="1"/>
          </p:cNvSpPr>
          <p:nvPr/>
        </p:nvSpPr>
        <p:spPr bwMode="auto">
          <a:xfrm>
            <a:off x="83058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27000">
                    <a:srgbClr val="FFFFFF">
                      <a:alpha val="87000"/>
                    </a:srgbClr>
                  </a:glow>
                </a:effectLst>
                <a:uLnTx/>
                <a:uFillTx/>
                <a:latin typeface="Arial" panose="020B0604020202020204" pitchFamily="34" charset="0"/>
                <a:cs typeface="Arial" panose="020B0604020202020204" pitchFamily="34" charset="0"/>
              </a:rPr>
              <a:t>577</a:t>
            </a:r>
            <a:endParaRPr kumimoji="0" lang="en-US" sz="2400" b="1" u="none" strike="noStrike" kern="1200" cap="none" spc="0" normalizeH="0" baseline="0" noProof="0" dirty="0">
              <a:ln>
                <a:noFill/>
              </a:ln>
              <a:solidFill>
                <a:srgbClr val="000000"/>
              </a:solidFill>
              <a:effectLst>
                <a:glow rad="127000">
                  <a:srgbClr val="FFFFFF">
                    <a:alpha val="87000"/>
                  </a:srgbClr>
                </a:glow>
              </a:effectLst>
              <a:uLnTx/>
              <a:uFillTx/>
              <a:latin typeface="Arial" panose="020B0604020202020204" pitchFamily="34" charset="0"/>
              <a:cs typeface="Arial" panose="020B0604020202020204" pitchFamily="34" charset="0"/>
            </a:endParaRPr>
          </a:p>
        </p:txBody>
      </p:sp>
      <p:sp>
        <p:nvSpPr>
          <p:cNvPr id="34821" name="Rectangle 7"/>
          <p:cNvSpPr>
            <a:spLocks noGrp="1" noChangeArrowheads="1"/>
          </p:cNvSpPr>
          <p:nvPr>
            <p:ph type="title" idx="4294967295"/>
          </p:nvPr>
        </p:nvSpPr>
        <p:spPr>
          <a:xfrm>
            <a:off x="762000" y="0"/>
            <a:ext cx="7772400" cy="685800"/>
          </a:xfrm>
        </p:spPr>
        <p:txBody>
          <a:bodyPr/>
          <a:lstStyle/>
          <a:p>
            <a:pPr algn="ctr" eaLnBrk="1" hangingPunct="1">
              <a:defRPr/>
            </a:pPr>
            <a:r>
              <a:rPr lang="ar-JO" sz="3200" dirty="0">
                <a:effectLst>
                  <a:glow rad="127000">
                    <a:schemeClr val="bg1">
                      <a:alpha val="87000"/>
                    </a:schemeClr>
                  </a:glow>
                </a:effectLst>
                <a:ea typeface="ＭＳ Ｐゴシック" charset="0"/>
              </a:rPr>
              <a:t>التاريخ والمستلمين</a:t>
            </a:r>
            <a:endParaRPr lang="en-US" sz="3200" dirty="0">
              <a:effectLst>
                <a:glow rad="127000">
                  <a:schemeClr val="bg1">
                    <a:alpha val="87000"/>
                  </a:schemeClr>
                </a:glow>
              </a:effectLst>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75490">
                                            <p:txEl>
                                              <p:pRg st="0" end="0"/>
                                            </p:txEl>
                                          </p:spTgt>
                                        </p:tgtEl>
                                        <p:attrNameLst>
                                          <p:attrName>style.visibility</p:attrName>
                                        </p:attrNameLst>
                                      </p:cBhvr>
                                      <p:to>
                                        <p:strVal val="visible"/>
                                      </p:to>
                                    </p:set>
                                    <p:animEffect transition="in" filter="box(out)">
                                      <p:cBhvr>
                                        <p:cTn id="7" dur="500"/>
                                        <p:tgtEl>
                                          <p:spTgt spid="5754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75490">
                                            <p:txEl>
                                              <p:pRg st="1" end="1"/>
                                            </p:txEl>
                                          </p:spTgt>
                                        </p:tgtEl>
                                        <p:attrNameLst>
                                          <p:attrName>style.visibility</p:attrName>
                                        </p:attrNameLst>
                                      </p:cBhvr>
                                      <p:to>
                                        <p:strVal val="visible"/>
                                      </p:to>
                                    </p:set>
                                    <p:animEffect transition="in" filter="box(out)">
                                      <p:cBhvr>
                                        <p:cTn id="12" dur="500"/>
                                        <p:tgtEl>
                                          <p:spTgt spid="57549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575493">
                                            <p:txEl>
                                              <p:pRg st="0" end="0"/>
                                            </p:txEl>
                                          </p:spTgt>
                                        </p:tgtEl>
                                        <p:attrNameLst>
                                          <p:attrName>style.visibility</p:attrName>
                                        </p:attrNameLst>
                                      </p:cBhvr>
                                      <p:to>
                                        <p:strVal val="visible"/>
                                      </p:to>
                                    </p:set>
                                    <p:animEffect transition="in" filter="box(out)">
                                      <p:cBhvr>
                                        <p:cTn id="17" dur="500"/>
                                        <p:tgtEl>
                                          <p:spTgt spid="57549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575493">
                                            <p:txEl>
                                              <p:pRg st="1" end="1"/>
                                            </p:txEl>
                                          </p:spTgt>
                                        </p:tgtEl>
                                        <p:attrNameLst>
                                          <p:attrName>style.visibility</p:attrName>
                                        </p:attrNameLst>
                                      </p:cBhvr>
                                      <p:to>
                                        <p:strVal val="visible"/>
                                      </p:to>
                                    </p:set>
                                    <p:animEffect transition="in" filter="box(out)">
                                      <p:cBhvr>
                                        <p:cTn id="22" dur="500"/>
                                        <p:tgtEl>
                                          <p:spTgt spid="57549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575493">
                                            <p:txEl>
                                              <p:pRg st="2" end="2"/>
                                            </p:txEl>
                                          </p:spTgt>
                                        </p:tgtEl>
                                        <p:attrNameLst>
                                          <p:attrName>style.visibility</p:attrName>
                                        </p:attrNameLst>
                                      </p:cBhvr>
                                      <p:to>
                                        <p:strVal val="visible"/>
                                      </p:to>
                                    </p:set>
                                    <p:animEffect transition="in" filter="box(out)">
                                      <p:cBhvr>
                                        <p:cTn id="27" dur="500"/>
                                        <p:tgtEl>
                                          <p:spTgt spid="57549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490" grpId="0" build="p" autoUpdateAnimBg="0"/>
      <p:bldP spid="575493"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9524" name="Picture 4" descr="locust">
            <a:hlinkClick r:id="rId2"/>
          </p:cNvPr>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762000" y="0"/>
            <a:ext cx="8382000" cy="3352800"/>
          </a:xfrm>
        </p:spPr>
      </p:pic>
      <p:pic>
        <p:nvPicPr>
          <p:cNvPr id="619525" name="Picture 5" descr="locust-north">
            <a:hlinkClick r:id="rId4"/>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5800" y="3733800"/>
            <a:ext cx="8458200"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9526" name="AutoShape 6"/>
          <p:cNvSpPr>
            <a:spLocks noChangeArrowheads="1"/>
          </p:cNvSpPr>
          <p:nvPr/>
        </p:nvSpPr>
        <p:spPr bwMode="auto">
          <a:xfrm>
            <a:off x="2743200" y="2514600"/>
            <a:ext cx="3657600" cy="1066800"/>
          </a:xfrm>
          <a:prstGeom prst="upArrowCallout">
            <a:avLst>
              <a:gd name="adj1" fmla="val 85714"/>
              <a:gd name="adj2" fmla="val 85714"/>
              <a:gd name="adj3" fmla="val 16667"/>
              <a:gd name="adj4" fmla="val 66667"/>
            </a:avLst>
          </a:prstGeom>
          <a:solidFill>
            <a:srgbClr val="1F408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قبل غزو الجراد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9529" name="AutoShape 9"/>
          <p:cNvSpPr>
            <a:spLocks noChangeArrowheads="1"/>
          </p:cNvSpPr>
          <p:nvPr/>
        </p:nvSpPr>
        <p:spPr bwMode="auto">
          <a:xfrm>
            <a:off x="2743200" y="3581400"/>
            <a:ext cx="3657600" cy="1295400"/>
          </a:xfrm>
          <a:prstGeom prst="downArrowCallout">
            <a:avLst>
              <a:gd name="adj1" fmla="val 70588"/>
              <a:gd name="adj2" fmla="val 70588"/>
              <a:gd name="adj3" fmla="val 16667"/>
              <a:gd name="adj4" fmla="val 66667"/>
            </a:avLst>
          </a:prstGeom>
          <a:solidFill>
            <a:srgbClr val="FF0000"/>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بعد غزو الجراد</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9531" name="Oval 11"/>
          <p:cNvSpPr>
            <a:spLocks noChangeArrowheads="1"/>
          </p:cNvSpPr>
          <p:nvPr/>
        </p:nvSpPr>
        <p:spPr bwMode="auto">
          <a:xfrm>
            <a:off x="1295400" y="4191000"/>
            <a:ext cx="2590800" cy="2057400"/>
          </a:xfrm>
          <a:prstGeom prst="ellipse">
            <a:avLst/>
          </a:prstGeom>
          <a:noFill/>
          <a:ln w="571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19532" name="Oval 12"/>
          <p:cNvSpPr>
            <a:spLocks noChangeArrowheads="1"/>
          </p:cNvSpPr>
          <p:nvPr/>
        </p:nvSpPr>
        <p:spPr bwMode="auto">
          <a:xfrm>
            <a:off x="5334000" y="4419600"/>
            <a:ext cx="1447800" cy="1752600"/>
          </a:xfrm>
          <a:prstGeom prst="ellipse">
            <a:avLst/>
          </a:prstGeom>
          <a:noFill/>
          <a:ln w="571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5895" name="Rectangle 2"/>
          <p:cNvSpPr>
            <a:spLocks noGrp="1" noChangeArrowheads="1"/>
          </p:cNvSpPr>
          <p:nvPr>
            <p:ph type="title"/>
          </p:nvPr>
        </p:nvSpPr>
        <p:spPr>
          <a:xfrm>
            <a:off x="838200" y="-76200"/>
            <a:ext cx="7772400" cy="914400"/>
          </a:xfrm>
        </p:spPr>
        <p:txBody>
          <a:bodyPr/>
          <a:lstStyle/>
          <a:p>
            <a:pPr algn="ctr" eaLnBrk="1" hangingPunct="1"/>
            <a:r>
              <a:rPr lang="ar-JO" sz="2400" dirty="0"/>
              <a:t>غزو ​​الجراد الحديث </a:t>
            </a:r>
            <a:br>
              <a:rPr lang="ar-JO" sz="2400" dirty="0"/>
            </a:br>
            <a:r>
              <a:rPr lang="ar-JO" sz="2400" dirty="0"/>
              <a:t>(سينتراليا ، بنسلفانيا ، الولايات المتحدة الأمريكية)</a:t>
            </a:r>
            <a:endParaRPr lang="en-US" dirty="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19524"/>
                                        </p:tgtEl>
                                        <p:attrNameLst>
                                          <p:attrName>style.visibility</p:attrName>
                                        </p:attrNameLst>
                                      </p:cBhvr>
                                      <p:to>
                                        <p:strVal val="visible"/>
                                      </p:to>
                                    </p:set>
                                    <p:animEffect transition="in" filter="fade">
                                      <p:cBhvr>
                                        <p:cTn id="7" dur="500"/>
                                        <p:tgtEl>
                                          <p:spTgt spid="6195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9526"/>
                                        </p:tgtEl>
                                        <p:attrNameLst>
                                          <p:attrName>style.visibility</p:attrName>
                                        </p:attrNameLst>
                                      </p:cBhvr>
                                      <p:to>
                                        <p:strVal val="visible"/>
                                      </p:to>
                                    </p:set>
                                    <p:animEffect transition="in" filter="fade">
                                      <p:cBhvr>
                                        <p:cTn id="12" dur="500"/>
                                        <p:tgtEl>
                                          <p:spTgt spid="6195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19529"/>
                                        </p:tgtEl>
                                        <p:attrNameLst>
                                          <p:attrName>style.visibility</p:attrName>
                                        </p:attrNameLst>
                                      </p:cBhvr>
                                      <p:to>
                                        <p:strVal val="visible"/>
                                      </p:to>
                                    </p:set>
                                    <p:animEffect transition="in" filter="fade">
                                      <p:cBhvr>
                                        <p:cTn id="17" dur="500"/>
                                        <p:tgtEl>
                                          <p:spTgt spid="61952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19525"/>
                                        </p:tgtEl>
                                        <p:attrNameLst>
                                          <p:attrName>style.visibility</p:attrName>
                                        </p:attrNameLst>
                                      </p:cBhvr>
                                      <p:to>
                                        <p:strVal val="visible"/>
                                      </p:to>
                                    </p:set>
                                    <p:animEffect transition="in" filter="fade">
                                      <p:cBhvr>
                                        <p:cTn id="22" dur="500"/>
                                        <p:tgtEl>
                                          <p:spTgt spid="61952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19531"/>
                                        </p:tgtEl>
                                        <p:attrNameLst>
                                          <p:attrName>style.visibility</p:attrName>
                                        </p:attrNameLst>
                                      </p:cBhvr>
                                      <p:to>
                                        <p:strVal val="visible"/>
                                      </p:to>
                                    </p:set>
                                    <p:animEffect transition="in" filter="fade">
                                      <p:cBhvr>
                                        <p:cTn id="27" dur="500"/>
                                        <p:tgtEl>
                                          <p:spTgt spid="61953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19532"/>
                                        </p:tgtEl>
                                        <p:attrNameLst>
                                          <p:attrName>style.visibility</p:attrName>
                                        </p:attrNameLst>
                                      </p:cBhvr>
                                      <p:to>
                                        <p:strVal val="visible"/>
                                      </p:to>
                                    </p:set>
                                    <p:animEffect transition="in" filter="fade">
                                      <p:cBhvr>
                                        <p:cTn id="32" dur="500"/>
                                        <p:tgtEl>
                                          <p:spTgt spid="619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526" grpId="0" animBg="1" autoUpdateAnimBg="0"/>
      <p:bldP spid="619529" grpId="0" animBg="1" autoUpdateAnimBg="0"/>
      <p:bldP spid="619531" grpId="0" animBg="1"/>
      <p:bldP spid="61953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9" descr="locust">
            <a:hlinkClick r:id="rId2"/>
          </p:cNvPr>
          <p:cNvPicPr>
            <a:picLocks noGrp="1" noChangeAspect="1" noChangeArrowheads="1"/>
          </p:cNvPicPr>
          <p:nvPr>
            <p:ph sz="quarter" idx="3"/>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77539" name="Rectangle 3"/>
          <p:cNvSpPr>
            <a:spLocks noGrp="1" noChangeArrowheads="1"/>
          </p:cNvSpPr>
          <p:nvPr>
            <p:ph type="title"/>
          </p:nvPr>
        </p:nvSpPr>
        <p:spPr/>
        <p:txBody>
          <a:bodyPr/>
          <a:lstStyle/>
          <a:p>
            <a:pPr algn="r" eaLnBrk="1" hangingPunct="1">
              <a:defRPr/>
            </a:pPr>
            <a:r>
              <a:rPr lang="ar-JO" dirty="0">
                <a:solidFill>
                  <a:schemeClr val="bg1"/>
                </a:solidFill>
                <a:effectLst>
                  <a:outerShdw blurRad="50800" dist="76200" dir="2700000" algn="tl" rotWithShape="0">
                    <a:srgbClr val="000000">
                      <a:alpha val="76000"/>
                    </a:srgbClr>
                  </a:outerShdw>
                </a:effectLst>
                <a:ea typeface="ＭＳ Ｐゴシック" charset="0"/>
              </a:rPr>
              <a:t>ج. المناسبة</a:t>
            </a:r>
            <a:endParaRPr lang="en-US" u="sng" dirty="0">
              <a:solidFill>
                <a:schemeClr val="bg1"/>
              </a:solidFill>
              <a:effectLst>
                <a:outerShdw blurRad="50800" dist="76200" dir="2700000" algn="tl" rotWithShape="0">
                  <a:srgbClr val="000000">
                    <a:alpha val="76000"/>
                  </a:srgbClr>
                </a:outerShdw>
              </a:effectLst>
              <a:ea typeface="ＭＳ Ｐゴシック" charset="0"/>
            </a:endParaRPr>
          </a:p>
        </p:txBody>
      </p:sp>
      <p:sp>
        <p:nvSpPr>
          <p:cNvPr id="577540" name="Rectangle 4"/>
          <p:cNvSpPr>
            <a:spLocks noGrp="1" noChangeArrowheads="1"/>
          </p:cNvSpPr>
          <p:nvPr>
            <p:ph type="body" sz="half" idx="1"/>
          </p:nvPr>
        </p:nvSpPr>
        <p:spPr>
          <a:xfrm>
            <a:off x="1062038" y="1766888"/>
            <a:ext cx="6786562" cy="3795712"/>
          </a:xfrm>
        </p:spPr>
        <p:txBody>
          <a:bodyPr/>
          <a:lstStyle/>
          <a:p>
            <a:pPr algn="r" rtl="1" eaLnBrk="1" hangingPunct="1">
              <a:lnSpc>
                <a:spcPct val="80000"/>
              </a:lnSpc>
              <a:defRPr/>
            </a:pPr>
            <a:r>
              <a:rPr lang="ar-JO" sz="3600" dirty="0">
                <a:solidFill>
                  <a:schemeClr val="bg1"/>
                </a:solidFill>
                <a:effectLst>
                  <a:outerShdw blurRad="50800" dist="76200" dir="2700000" algn="tl" rotWithShape="0">
                    <a:srgbClr val="000000">
                      <a:alpha val="76000"/>
                    </a:srgbClr>
                  </a:outerShdw>
                </a:effectLst>
                <a:ea typeface="+mn-ea"/>
              </a:rPr>
              <a:t> اجتاح وباء الجراد يهوذا مؤخراً </a:t>
            </a:r>
            <a:endParaRPr lang="en-US" sz="3600" dirty="0">
              <a:solidFill>
                <a:schemeClr val="bg1"/>
              </a:solidFill>
              <a:effectLst>
                <a:outerShdw blurRad="50800" dist="76200" dir="2700000" algn="tl" rotWithShape="0">
                  <a:srgbClr val="000000">
                    <a:alpha val="76000"/>
                  </a:srgbClr>
                </a:outerShdw>
              </a:effectLst>
              <a:ea typeface="+mn-ea"/>
            </a:endParaRPr>
          </a:p>
        </p:txBody>
      </p:sp>
      <p:sp>
        <p:nvSpPr>
          <p:cNvPr id="577548" name="Text Box 12"/>
          <p:cNvSpPr txBox="1">
            <a:spLocks noChangeArrowheads="1"/>
          </p:cNvSpPr>
          <p:nvPr/>
        </p:nvSpPr>
        <p:spPr bwMode="auto">
          <a:xfrm>
            <a:off x="8305800" y="76200"/>
            <a:ext cx="704039" cy="461665"/>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50800" dist="76200" dir="2700000" algn="tl" rotWithShape="0">
                    <a:srgbClr val="000000">
                      <a:alpha val="76000"/>
                    </a:srgbClr>
                  </a:outerShdw>
                </a:effectLst>
                <a:uLnTx/>
                <a:uFillTx/>
                <a:latin typeface="Arial" panose="020B0604020202020204" pitchFamily="34" charset="0"/>
                <a:cs typeface="Arial" panose="020B0604020202020204" pitchFamily="34" charset="0"/>
              </a:rPr>
              <a:t>577</a:t>
            </a:r>
            <a:endParaRPr kumimoji="0" lang="en-US" sz="2400" b="1" u="none" strike="noStrike" kern="1200" cap="none" spc="0" normalizeH="0" baseline="0" noProof="0" dirty="0">
              <a:ln>
                <a:noFill/>
              </a:ln>
              <a:solidFill>
                <a:srgbClr val="FFFFFF"/>
              </a:solidFill>
              <a:effectLst>
                <a:outerShdw blurRad="50800" dist="76200" dir="2700000" algn="tl" rotWithShape="0">
                  <a:srgbClr val="000000">
                    <a:alpha val="76000"/>
                  </a:srgbClr>
                </a:outerShdw>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9220"/>
            <a:ext cx="9144000" cy="6858000"/>
          </a:xfrm>
          <a:prstGeom prst="rect">
            <a:avLst/>
          </a:prstGeom>
        </p:spPr>
      </p:pic>
      <p:sp>
        <p:nvSpPr>
          <p:cNvPr id="900098" name="Rectangle 2"/>
          <p:cNvSpPr>
            <a:spLocks noGrp="1" noChangeArrowheads="1"/>
          </p:cNvSpPr>
          <p:nvPr>
            <p:ph type="ctrTitle"/>
          </p:nvPr>
        </p:nvSpPr>
        <p:spPr>
          <a:xfrm>
            <a:off x="4355976" y="-27384"/>
            <a:ext cx="4788024" cy="6828531"/>
          </a:xfrm>
          <a:effectLst>
            <a:outerShdw blurRad="63500" dist="35921" dir="2700000" algn="ctr" rotWithShape="0">
              <a:schemeClr val="tx2">
                <a:alpha val="74998"/>
              </a:schemeClr>
            </a:outerShdw>
          </a:effectLst>
        </p:spPr>
        <p:txBody>
          <a:bodyPr anchor="t"/>
          <a:lstStyle/>
          <a:p>
            <a:pPr>
              <a:defRPr/>
            </a:pPr>
            <a:br>
              <a:rPr lang="en-US" sz="3600" dirty="0">
                <a:effectLst>
                  <a:glow rad="127000">
                    <a:schemeClr val="tx1"/>
                  </a:glow>
                </a:effectLst>
                <a:ea typeface="ＭＳ Ｐゴシック" charset="0"/>
              </a:rPr>
            </a:br>
            <a:r>
              <a:rPr lang="ar-JO" sz="3600" dirty="0">
                <a:effectLst>
                  <a:glow rad="127000">
                    <a:schemeClr val="tx1"/>
                  </a:glow>
                </a:effectLst>
                <a:ea typeface="ＭＳ Ｐゴシック" charset="0"/>
              </a:rPr>
              <a:t>فضلة </a:t>
            </a:r>
            <a:r>
              <a:rPr lang="ar-JO" sz="3600" dirty="0">
                <a:solidFill>
                  <a:srgbClr val="FFFF00"/>
                </a:solidFill>
                <a:effectLst>
                  <a:glow rad="127000">
                    <a:schemeClr val="tx1"/>
                  </a:glow>
                </a:effectLst>
                <a:ea typeface="ＭＳ Ｐゴシック" charset="0"/>
              </a:rPr>
              <a:t>القمص</a:t>
            </a:r>
            <a:r>
              <a:rPr lang="ar-JO" sz="3600" dirty="0">
                <a:effectLst>
                  <a:glow rad="127000">
                    <a:schemeClr val="tx1"/>
                  </a:glow>
                </a:effectLst>
                <a:ea typeface="ＭＳ Ｐゴシック" charset="0"/>
              </a:rPr>
              <a:t> أكلها الزحاف وفضلة </a:t>
            </a:r>
            <a:r>
              <a:rPr lang="ar-JO" sz="3600" dirty="0">
                <a:solidFill>
                  <a:srgbClr val="FFFF00"/>
                </a:solidFill>
                <a:effectLst>
                  <a:glow rad="127000">
                    <a:schemeClr val="tx1"/>
                  </a:glow>
                </a:effectLst>
                <a:ea typeface="ＭＳ Ｐゴシック" charset="0"/>
              </a:rPr>
              <a:t>الزحاف</a:t>
            </a:r>
            <a:r>
              <a:rPr lang="ar-JO" sz="3600" dirty="0">
                <a:effectLst>
                  <a:glow rad="127000">
                    <a:schemeClr val="tx1"/>
                  </a:glow>
                </a:effectLst>
                <a:ea typeface="ＭＳ Ｐゴシック" charset="0"/>
              </a:rPr>
              <a:t> أكلها الغوغاء وفضلة </a:t>
            </a:r>
            <a:r>
              <a:rPr lang="ar-JO" sz="3600" dirty="0">
                <a:solidFill>
                  <a:srgbClr val="FFFF00"/>
                </a:solidFill>
                <a:effectLst>
                  <a:glow rad="127000">
                    <a:schemeClr val="tx1"/>
                  </a:glow>
                </a:effectLst>
                <a:ea typeface="ＭＳ Ｐゴシック" charset="0"/>
              </a:rPr>
              <a:t>الغوغاء</a:t>
            </a:r>
            <a:r>
              <a:rPr lang="ar-JO" sz="3600" dirty="0">
                <a:effectLst>
                  <a:glow rad="127000">
                    <a:schemeClr val="tx1"/>
                  </a:glow>
                </a:effectLst>
                <a:ea typeface="ＭＳ Ｐゴシック" charset="0"/>
              </a:rPr>
              <a:t> أكلها </a:t>
            </a:r>
            <a:r>
              <a:rPr lang="ar-JO" sz="3600" dirty="0">
                <a:solidFill>
                  <a:srgbClr val="FFFF00"/>
                </a:solidFill>
                <a:effectLst>
                  <a:glow rad="127000">
                    <a:schemeClr val="tx1"/>
                  </a:glow>
                </a:effectLst>
                <a:ea typeface="ＭＳ Ｐゴシック" charset="0"/>
              </a:rPr>
              <a:t>الطيار</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يوئيل 1: 4</a:t>
            </a:r>
            <a:r>
              <a:rPr lang="en-US" sz="3600" dirty="0">
                <a:effectLst>
                  <a:glow rad="127000">
                    <a:schemeClr val="tx1"/>
                  </a:glow>
                </a:effectLst>
                <a:ea typeface="ＭＳ Ｐゴシック" charset="0"/>
              </a:rPr>
              <a:t>)</a:t>
            </a:r>
          </a:p>
        </p:txBody>
      </p:sp>
    </p:spTree>
    <p:extLst>
      <p:ext uri="{BB962C8B-B14F-4D97-AF65-F5344CB8AC3E}">
        <p14:creationId xmlns:p14="http://schemas.microsoft.com/office/powerpoint/2010/main" val="19692978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
            <a:ext cx="9144000" cy="6831646"/>
          </a:xfrm>
          <a:prstGeom prst="rect">
            <a:avLst/>
          </a:prstGeom>
        </p:spPr>
      </p:pic>
      <p:sp>
        <p:nvSpPr>
          <p:cNvPr id="900098" name="Rectangle 2"/>
          <p:cNvSpPr>
            <a:spLocks noGrp="1" noChangeArrowheads="1"/>
          </p:cNvSpPr>
          <p:nvPr>
            <p:ph type="ctrTitle"/>
          </p:nvPr>
        </p:nvSpPr>
        <p:spPr>
          <a:xfrm>
            <a:off x="0" y="29469"/>
            <a:ext cx="9144000" cy="3111499"/>
          </a:xfrm>
          <a:effectLst/>
        </p:spPr>
        <p:txBody>
          <a:bodyPr anchor="t"/>
          <a:lstStyle/>
          <a:p>
            <a:pPr>
              <a:defRPr/>
            </a:pPr>
            <a:r>
              <a:rPr lang="ar-JO" sz="3200" dirty="0">
                <a:solidFill>
                  <a:schemeClr val="tx1"/>
                </a:solidFill>
                <a:effectLst/>
                <a:ea typeface="ＭＳ Ｐゴシック" charset="0"/>
              </a:rPr>
              <a:t>اصحوا أيها السكارى</a:t>
            </a:r>
            <a:br>
              <a:rPr lang="ar-JO" sz="3200" dirty="0">
                <a:solidFill>
                  <a:schemeClr val="tx1"/>
                </a:solidFill>
                <a:effectLst/>
                <a:ea typeface="ＭＳ Ｐゴシック" charset="0"/>
              </a:rPr>
            </a:br>
            <a:r>
              <a:rPr lang="ar-JO" sz="3200" dirty="0">
                <a:solidFill>
                  <a:schemeClr val="tx1"/>
                </a:solidFill>
                <a:ea typeface="ＭＳ Ｐゴシック" charset="0"/>
              </a:rPr>
              <a:t>وابكوا وولولوا يا جميع</a:t>
            </a:r>
            <a:br>
              <a:rPr lang="ar-JO" sz="3200" dirty="0">
                <a:solidFill>
                  <a:schemeClr val="tx1"/>
                </a:solidFill>
                <a:ea typeface="ＭＳ Ｐゴシック" charset="0"/>
              </a:rPr>
            </a:br>
            <a:r>
              <a:rPr lang="ar-JO" sz="3200" dirty="0">
                <a:solidFill>
                  <a:schemeClr val="tx1"/>
                </a:solidFill>
                <a:ea typeface="ＭＳ Ｐゴシック" charset="0"/>
              </a:rPr>
              <a:t>شاربي الخمر على العصير </a:t>
            </a:r>
            <a:br>
              <a:rPr lang="ar-JO" sz="3200" dirty="0">
                <a:solidFill>
                  <a:schemeClr val="tx1"/>
                </a:solidFill>
                <a:ea typeface="ＭＳ Ｐゴシック" charset="0"/>
              </a:rPr>
            </a:br>
            <a:r>
              <a:rPr lang="ar-JO" sz="3200" dirty="0">
                <a:solidFill>
                  <a:schemeClr val="tx1"/>
                </a:solidFill>
                <a:ea typeface="ＭＳ Ｐゴシック" charset="0"/>
              </a:rPr>
              <a:t>لأنه انقطع عن أفواهكم</a:t>
            </a:r>
            <a:br>
              <a:rPr lang="ar-JO" sz="3200" dirty="0">
                <a:solidFill>
                  <a:schemeClr val="tx1"/>
                </a:solidFill>
                <a:ea typeface="ＭＳ Ｐゴシック" charset="0"/>
              </a:rPr>
            </a:br>
            <a:r>
              <a:rPr lang="ar-JO" sz="3200" dirty="0">
                <a:solidFill>
                  <a:schemeClr val="tx1"/>
                </a:solidFill>
                <a:ea typeface="ＭＳ Ｐゴシック" charset="0"/>
              </a:rPr>
              <a:t>(يوئيل 1: 5)</a:t>
            </a:r>
            <a:endParaRPr lang="en-US" sz="3200" dirty="0">
              <a:solidFill>
                <a:schemeClr val="tx1"/>
              </a:solidFill>
              <a:effectLst/>
              <a:ea typeface="ＭＳ Ｐゴシック" charset="0"/>
            </a:endParaRPr>
          </a:p>
        </p:txBody>
      </p:sp>
    </p:spTree>
    <p:extLst>
      <p:ext uri="{BB962C8B-B14F-4D97-AF65-F5344CB8AC3E}">
        <p14:creationId xmlns:p14="http://schemas.microsoft.com/office/powerpoint/2010/main" val="3146679900"/>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997302" cy="6858000"/>
          </a:xfrm>
          <a:prstGeom prst="rect">
            <a:avLst/>
          </a:prstGeom>
        </p:spPr>
      </p:pic>
      <p:sp>
        <p:nvSpPr>
          <p:cNvPr id="900098" name="Rectangle 2"/>
          <p:cNvSpPr>
            <a:spLocks noGrp="1" noChangeArrowheads="1"/>
          </p:cNvSpPr>
          <p:nvPr>
            <p:ph type="ctrTitle"/>
          </p:nvPr>
        </p:nvSpPr>
        <p:spPr>
          <a:xfrm>
            <a:off x="5004048" y="29469"/>
            <a:ext cx="4139952" cy="6828531"/>
          </a:xfrm>
          <a:effectLst>
            <a:outerShdw blurRad="63500" dist="35921" dir="2700000" algn="ctr" rotWithShape="0">
              <a:schemeClr val="tx2">
                <a:alpha val="74998"/>
              </a:schemeClr>
            </a:outerShdw>
          </a:effectLst>
        </p:spPr>
        <p:txBody>
          <a:bodyPr anchor="t"/>
          <a:lstStyle/>
          <a:p>
            <a:pPr>
              <a:defRPr/>
            </a:pPr>
            <a:r>
              <a:rPr lang="ar-JO" sz="3200" dirty="0">
                <a:effectLst>
                  <a:glow rad="127000">
                    <a:schemeClr val="tx1"/>
                  </a:glow>
                </a:effectLst>
                <a:ea typeface="ＭＳ Ｐゴシック" charset="0"/>
              </a:rPr>
              <a:t>إذ قد صعدت على أرضي </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أمة قوية بلا عدد </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أسنانها أسنان الأسد </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ولها أضراس اللبوة</a:t>
            </a:r>
            <a:br>
              <a:rPr lang="en-US" sz="3200" dirty="0">
                <a:effectLst>
                  <a:glow rad="127000">
                    <a:schemeClr val="tx1"/>
                  </a:glow>
                </a:effectLst>
                <a:ea typeface="ＭＳ Ｐゴシック" charset="0"/>
              </a:rPr>
            </a:br>
            <a:r>
              <a:rPr lang="en-US" sz="3200" dirty="0">
                <a:effectLst>
                  <a:glow rad="127000">
                    <a:schemeClr val="tx1"/>
                  </a:glow>
                </a:effectLst>
                <a:ea typeface="ＭＳ Ｐゴシック" charset="0"/>
              </a:rPr>
              <a:t>(</a:t>
            </a:r>
            <a:r>
              <a:rPr lang="ar-JO" sz="3200" dirty="0">
                <a:effectLst>
                  <a:glow rad="127000">
                    <a:schemeClr val="tx1"/>
                  </a:glow>
                </a:effectLst>
                <a:ea typeface="ＭＳ Ｐゴシック" charset="0"/>
              </a:rPr>
              <a:t>يوئيل 1: 6</a:t>
            </a:r>
            <a:r>
              <a:rPr lang="en-US" sz="3200" dirty="0">
                <a:effectLst>
                  <a:glow rad="127000">
                    <a:schemeClr val="tx1"/>
                  </a:glow>
                </a:effectLst>
                <a:ea typeface="ＭＳ Ｐゴシック" charset="0"/>
              </a:rPr>
              <a:t>)</a:t>
            </a:r>
          </a:p>
        </p:txBody>
      </p:sp>
    </p:spTree>
    <p:extLst>
      <p:ext uri="{BB962C8B-B14F-4D97-AF65-F5344CB8AC3E}">
        <p14:creationId xmlns:p14="http://schemas.microsoft.com/office/powerpoint/2010/main" val="399561786"/>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47839" y="7069"/>
            <a:ext cx="5383530" cy="6858000"/>
          </a:xfrm>
          <a:prstGeom prst="rect">
            <a:avLst/>
          </a:prstGeom>
        </p:spPr>
      </p:pic>
      <p:sp>
        <p:nvSpPr>
          <p:cNvPr id="900098" name="Rectangle 2"/>
          <p:cNvSpPr>
            <a:spLocks noGrp="1" noChangeArrowheads="1"/>
          </p:cNvSpPr>
          <p:nvPr>
            <p:ph type="ctrTitle"/>
          </p:nvPr>
        </p:nvSpPr>
        <p:spPr>
          <a:xfrm>
            <a:off x="0" y="29469"/>
            <a:ext cx="3779912" cy="6828531"/>
          </a:xfrm>
          <a:effectLst>
            <a:outerShdw blurRad="63500" dist="35921" dir="2700000" algn="ctr" rotWithShape="0">
              <a:schemeClr val="tx2">
                <a:alpha val="74998"/>
              </a:schemeClr>
            </a:outerShdw>
          </a:effectLst>
        </p:spPr>
        <p:txBody>
          <a:bodyPr anchor="t"/>
          <a:lstStyle/>
          <a:p>
            <a:pPr>
              <a:defRPr/>
            </a:pPr>
            <a:r>
              <a:rPr lang="ar-JO" sz="4000" dirty="0">
                <a:effectLst>
                  <a:glow rad="127000">
                    <a:schemeClr val="tx1"/>
                  </a:glow>
                </a:effectLst>
                <a:ea typeface="ＭＳ Ｐゴシック" charset="0"/>
              </a:rPr>
              <a:t>جعلت كرمتي خربة </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وتينتي متهشمة </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قد قشرتها وطرحتها فابيضت قضبانها</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(يوئيل 1: 7)</a:t>
            </a:r>
            <a:endParaRPr lang="en-US" sz="4000" dirty="0">
              <a:effectLst>
                <a:glow rad="127000">
                  <a:schemeClr val="tx1"/>
                </a:glow>
              </a:effectLst>
              <a:ea typeface="ＭＳ Ｐゴシック" charset="0"/>
            </a:endParaRPr>
          </a:p>
        </p:txBody>
      </p:sp>
    </p:spTree>
    <p:extLst>
      <p:ext uri="{BB962C8B-B14F-4D97-AF65-F5344CB8AC3E}">
        <p14:creationId xmlns:p14="http://schemas.microsoft.com/office/powerpoint/2010/main" val="3022352718"/>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1" y="166"/>
            <a:ext cx="9143779" cy="6857834"/>
          </a:xfrm>
          <a:prstGeom prst="rect">
            <a:avLst/>
          </a:prstGeom>
        </p:spPr>
      </p:pic>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يوم الرب (يوئيل 1: 15)</a:t>
            </a:r>
            <a:endParaRPr lang="en-US" sz="3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25952" y="2132856"/>
            <a:ext cx="4762072" cy="4725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آه على اليوم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لأن يوم الرب قريب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يأتي كخراب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من القادر على كل شيء</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53271091"/>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20700" y="381000"/>
            <a:ext cx="8102600" cy="60833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36513" y="0"/>
            <a:ext cx="9143999" cy="1080120"/>
          </a:xfrm>
          <a:solidFill>
            <a:schemeClr val="tx1"/>
          </a:solidFill>
          <a:effectLst/>
        </p:spPr>
        <p:txBody>
          <a:bodyPr/>
          <a:lstStyle/>
          <a:p>
            <a:pPr>
              <a:defRPr/>
            </a:pPr>
            <a:r>
              <a:rPr lang="ar-JO" sz="4000" dirty="0">
                <a:solidFill>
                  <a:srgbClr val="FFFFFF"/>
                </a:solidFill>
                <a:effectLst/>
                <a:ea typeface="ＭＳ Ｐゴシック" charset="0"/>
              </a:rPr>
              <a:t>الكوارث الوطنية في يوئيل 1</a:t>
            </a:r>
            <a:endParaRPr lang="en-US" sz="4000" dirty="0">
              <a:solidFill>
                <a:srgbClr val="FFFFFF"/>
              </a:solidFill>
              <a:effectLst/>
              <a:ea typeface="ＭＳ Ｐゴシック" charset="0"/>
            </a:endParaRPr>
          </a:p>
        </p:txBody>
      </p:sp>
      <p:sp>
        <p:nvSpPr>
          <p:cNvPr id="5" name="Rectangle 2"/>
          <p:cNvSpPr txBox="1">
            <a:spLocks noChangeArrowheads="1"/>
          </p:cNvSpPr>
          <p:nvPr/>
        </p:nvSpPr>
        <p:spPr bwMode="auto">
          <a:xfrm>
            <a:off x="683568" y="3356992"/>
            <a:ext cx="2232248" cy="1440160"/>
          </a:xfrm>
          <a:prstGeom prst="rect">
            <a:avLst/>
          </a:prstGeom>
          <a:solidFill>
            <a:srgbClr val="800000"/>
          </a:solidFill>
          <a:ln w="28575" cmpd="sng">
            <a:solidFill>
              <a:schemeClr val="bg1"/>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ضربت ضربتان خطيرتان يهوذا: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3563888" y="2132856"/>
            <a:ext cx="2232248" cy="1440160"/>
          </a:xfrm>
          <a:prstGeom prst="rect">
            <a:avLst/>
          </a:prstGeom>
          <a:solidFill>
            <a:srgbClr val="660066"/>
          </a:solidFill>
          <a:ln w="28575" cmpd="sng">
            <a:solidFill>
              <a:schemeClr val="bg1"/>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الجراد</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يوئيل 1: 4</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sp>
        <p:nvSpPr>
          <p:cNvPr id="7" name="Rectangle 2"/>
          <p:cNvSpPr txBox="1">
            <a:spLocks noChangeArrowheads="1"/>
          </p:cNvSpPr>
          <p:nvPr/>
        </p:nvSpPr>
        <p:spPr bwMode="auto">
          <a:xfrm>
            <a:off x="3563888" y="4365104"/>
            <a:ext cx="2232248" cy="1440160"/>
          </a:xfrm>
          <a:prstGeom prst="rect">
            <a:avLst/>
          </a:prstGeom>
          <a:solidFill>
            <a:srgbClr val="660066"/>
          </a:solidFill>
          <a:ln w="28575" cmpd="sng">
            <a:solidFill>
              <a:schemeClr val="bg1"/>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الجفاف</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يوئيل 1: 20</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721848660"/>
      </p:ext>
    </p:extLst>
  </p:cSld>
  <p:clrMapOvr>
    <a:overrideClrMapping bg1="lt1" tx1="dk1" bg2="lt2" tx2="dk2" accent1="accent1" accent2="accent2" accent3="accent3" accent4="accent4" accent5="accent5" accent6="accent6" hlink="hlink" folHlink="folHlink"/>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5"/>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a:noFill/>
        </p:spPr>
      </p:pic>
      <p:sp>
        <p:nvSpPr>
          <p:cNvPr id="630786" name="Rectangle 2"/>
          <p:cNvSpPr>
            <a:spLocks noGrp="1" noChangeArrowheads="1"/>
          </p:cNvSpPr>
          <p:nvPr>
            <p:ph type="title"/>
          </p:nvPr>
        </p:nvSpPr>
        <p:spPr>
          <a:xfrm>
            <a:off x="6096000" y="2286000"/>
            <a:ext cx="2819400" cy="2057400"/>
          </a:xfrm>
          <a:solidFill>
            <a:srgbClr val="A50021"/>
          </a:solidFill>
          <a:effectLst>
            <a:outerShdw blurRad="63500" dist="38099" dir="2700000" algn="ctr" rotWithShape="0">
              <a:schemeClr val="tx1">
                <a:alpha val="74998"/>
              </a:schemeClr>
            </a:outerShdw>
          </a:effectLst>
        </p:spPr>
        <p:txBody>
          <a:bodyPr/>
          <a:lstStyle/>
          <a:p>
            <a:pPr algn="ctr" eaLnBrk="1" hangingPunct="1">
              <a:defRPr/>
            </a:pPr>
            <a:r>
              <a:rPr lang="ar-JO" dirty="0">
                <a:solidFill>
                  <a:schemeClr val="bg1"/>
                </a:solidFill>
                <a:effectLst>
                  <a:outerShdw blurRad="38100" dist="38100" dir="2700000" algn="tl">
                    <a:srgbClr val="000000"/>
                  </a:outerShdw>
                </a:effectLst>
                <a:ea typeface="ＭＳ Ｐゴシック" charset="0"/>
              </a:rPr>
              <a:t>البالغون</a:t>
            </a:r>
            <a:br>
              <a:rPr lang="ar-JO" dirty="0">
                <a:solidFill>
                  <a:schemeClr val="bg1"/>
                </a:solidFill>
                <a:effectLst>
                  <a:outerShdw blurRad="38100" dist="38100" dir="2700000" algn="tl">
                    <a:srgbClr val="000000"/>
                  </a:outerShdw>
                </a:effectLst>
                <a:ea typeface="ＭＳ Ｐゴシック" charset="0"/>
              </a:rPr>
            </a:br>
            <a:r>
              <a:rPr lang="ar-JO" dirty="0">
                <a:solidFill>
                  <a:schemeClr val="bg1"/>
                </a:solidFill>
                <a:effectLst>
                  <a:outerShdw blurRad="38100" dist="38100" dir="2700000" algn="tl">
                    <a:srgbClr val="000000"/>
                  </a:outerShdw>
                </a:effectLst>
                <a:ea typeface="ＭＳ Ｐゴシック" charset="0"/>
              </a:rPr>
              <a:t>الناضجون</a:t>
            </a:r>
            <a:br>
              <a:rPr lang="ar-JO" dirty="0">
                <a:solidFill>
                  <a:schemeClr val="bg1"/>
                </a:solidFill>
                <a:effectLst>
                  <a:outerShdw blurRad="38100" dist="38100" dir="2700000" algn="tl">
                    <a:srgbClr val="000000"/>
                  </a:outerShdw>
                </a:effectLst>
                <a:ea typeface="ＭＳ Ｐゴシック" charset="0"/>
              </a:rPr>
            </a:br>
            <a:r>
              <a:rPr lang="ar-JO" dirty="0">
                <a:solidFill>
                  <a:schemeClr val="bg1"/>
                </a:solidFill>
                <a:effectLst>
                  <a:outerShdw blurRad="38100" dist="38100" dir="2700000" algn="tl">
                    <a:srgbClr val="000000"/>
                  </a:outerShdw>
                </a:effectLst>
                <a:ea typeface="ＭＳ Ｐゴシック" charset="0"/>
              </a:rPr>
              <a:t>يتزاوجون</a:t>
            </a:r>
            <a:endParaRPr lang="en-US" dirty="0">
              <a:solidFill>
                <a:schemeClr val="bg1"/>
              </a:solidFill>
              <a:ea typeface="ＭＳ Ｐゴシック"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48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48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إن وعد الله بالسكن في أورشليم إلى الأبد     (3: 17-21) وإرسال روحه (2: 18-32) متجذر في عهده لحماية أورشليم كمدينته المختارة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(1مل 8: 23-61؛ قارن مع رؤ 21: 3).</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070981" y="44450"/>
            <a:ext cx="96808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347 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6520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5" descr="locust1">
            <a:hlinkClick r:id="rId2"/>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627714" name="Rectangle 2"/>
          <p:cNvSpPr>
            <a:spLocks noGrp="1" noChangeArrowheads="1"/>
          </p:cNvSpPr>
          <p:nvPr>
            <p:ph type="title"/>
          </p:nvPr>
        </p:nvSpPr>
        <p:spPr>
          <a:xfrm>
            <a:off x="-36513" y="228600"/>
            <a:ext cx="9236076" cy="838200"/>
          </a:xfrm>
        </p:spPr>
        <p:txBody>
          <a:bodyPr/>
          <a:lstStyle/>
          <a:p>
            <a:pPr algn="ctr" eaLnBrk="1" hangingPunct="1">
              <a:defRPr/>
            </a:pPr>
            <a:r>
              <a:rPr lang="ar-JO" sz="3600" dirty="0">
                <a:solidFill>
                  <a:schemeClr val="bg1"/>
                </a:solidFill>
                <a:effectLst>
                  <a:glow rad="228600">
                    <a:schemeClr val="accent4">
                      <a:satMod val="175000"/>
                      <a:alpha val="82294"/>
                    </a:schemeClr>
                  </a:glow>
                </a:effectLst>
              </a:rPr>
              <a:t>ساحة قبر الجراد ، سالت ليك ، يوتا</a:t>
            </a:r>
            <a:endParaRPr lang="en-US" sz="3600" dirty="0">
              <a:solidFill>
                <a:schemeClr val="bg1"/>
              </a:solidFill>
              <a:effectLst>
                <a:glow rad="228600">
                  <a:schemeClr val="accent4">
                    <a:satMod val="175000"/>
                    <a:alpha val="82294"/>
                  </a:schemeClr>
                </a:glow>
              </a:effectLst>
              <a:ea typeface="+mj-ea"/>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1010" name="Picture 5" descr="locust-black">
            <a:hlinkClick r:id="rId2"/>
          </p:cNvPr>
          <p:cNvPicPr>
            <a:picLocks noGrp="1" noChangeAspect="1" noChangeArrowheads="1"/>
          </p:cNvPicPr>
          <p:nvPr>
            <p:ph idx="4294967295"/>
          </p:nvPr>
        </p:nvPicPr>
        <p:blipFill rotWithShape="1">
          <a:blip r:embed="rId3" cstate="screen">
            <a:extLst>
              <a:ext uri="{28A0092B-C50C-407E-A947-70E740481C1C}">
                <a14:useLocalDpi xmlns:a14="http://schemas.microsoft.com/office/drawing/2010/main"/>
              </a:ext>
            </a:extLst>
          </a:blip>
          <a:srcRect b="14706"/>
          <a:stretch/>
        </p:blipFill>
        <p:spPr>
          <a:xfrm>
            <a:off x="1752600" y="0"/>
            <a:ext cx="7086600" cy="5765483"/>
          </a:xfrm>
        </p:spPr>
      </p:pic>
      <p:sp>
        <p:nvSpPr>
          <p:cNvPr id="171011" name="Rectangle 2"/>
          <p:cNvSpPr>
            <a:spLocks noGrp="1" noChangeArrowheads="1"/>
          </p:cNvSpPr>
          <p:nvPr>
            <p:ph type="title" idx="4294967295"/>
          </p:nvPr>
        </p:nvSpPr>
        <p:spPr>
          <a:xfrm>
            <a:off x="683568" y="381000"/>
            <a:ext cx="8460432" cy="1143000"/>
          </a:xfrm>
        </p:spPr>
        <p:txBody>
          <a:bodyPr/>
          <a:lstStyle/>
          <a:p>
            <a:pPr algn="ctr" eaLnBrk="1" hangingPunct="1"/>
            <a:r>
              <a:rPr lang="ar-JO" sz="4800" dirty="0">
                <a:solidFill>
                  <a:schemeClr val="bg1"/>
                </a:solidFill>
                <a:ea typeface="ＭＳ Ｐゴシック" charset="0"/>
              </a:rPr>
              <a:t>الكلمة المفتاحية</a:t>
            </a:r>
            <a:endParaRPr lang="en-US" sz="4800" dirty="0">
              <a:solidFill>
                <a:schemeClr val="bg1"/>
              </a:solidFill>
              <a:ea typeface="ＭＳ Ｐゴシック" charset="0"/>
            </a:endParaRPr>
          </a:p>
        </p:txBody>
      </p:sp>
      <p:sp>
        <p:nvSpPr>
          <p:cNvPr id="171012" name="Text Box 7"/>
          <p:cNvSpPr txBox="1">
            <a:spLocks noChangeArrowheads="1"/>
          </p:cNvSpPr>
          <p:nvPr/>
        </p:nvSpPr>
        <p:spPr bwMode="auto">
          <a:xfrm>
            <a:off x="83058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Rectangle 1"/>
          <p:cNvSpPr/>
          <p:nvPr/>
        </p:nvSpPr>
        <p:spPr bwMode="auto">
          <a:xfrm>
            <a:off x="3203848" y="5013176"/>
            <a:ext cx="1008112" cy="1008112"/>
          </a:xfrm>
          <a:prstGeom prst="rect">
            <a:avLst/>
          </a:prstGeom>
          <a:solidFill>
            <a:schemeClr val="tx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1016" name="TextBox 4"/>
          <p:cNvSpPr txBox="1">
            <a:spLocks noChangeArrowheads="1"/>
          </p:cNvSpPr>
          <p:nvPr/>
        </p:nvSpPr>
        <p:spPr bwMode="auto">
          <a:xfrm>
            <a:off x="683568" y="4293096"/>
            <a:ext cx="8460432" cy="2646878"/>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600" b="1" u="none" strike="noStrike" kern="1200" cap="none" spc="0" normalizeH="0" baseline="0" noProof="0" dirty="0">
                <a:ln>
                  <a:noFill/>
                </a:ln>
                <a:solidFill>
                  <a:srgbClr val="81F828"/>
                </a:solidFill>
                <a:effectLst/>
                <a:uLnTx/>
                <a:uFillTx/>
                <a:latin typeface="Arial" panose="020B0604020202020204" pitchFamily="34" charset="0"/>
                <a:cs typeface="Arial" panose="020B0604020202020204" pitchFamily="34" charset="0"/>
              </a:rPr>
              <a:t>الجراد</a:t>
            </a:r>
            <a:endParaRPr kumimoji="0" lang="en-US" sz="16600" b="1" u="none" strike="noStrike" kern="1200" cap="none" spc="0" normalizeH="0" baseline="0" noProof="0" dirty="0">
              <a:ln>
                <a:noFill/>
              </a:ln>
              <a:solidFill>
                <a:srgbClr val="81F828"/>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1600"/>
            <a:ext cx="9144000" cy="6640830"/>
          </a:xfrm>
          <a:prstGeom prst="rect">
            <a:avLst/>
          </a:prstGeom>
        </p:spPr>
      </p:pic>
      <p:sp>
        <p:nvSpPr>
          <p:cNvPr id="900098" name="Rectangle 2"/>
          <p:cNvSpPr>
            <a:spLocks noGrp="1" noChangeArrowheads="1"/>
          </p:cNvSpPr>
          <p:nvPr>
            <p:ph type="ctrTitle"/>
          </p:nvPr>
        </p:nvSpPr>
        <p:spPr>
          <a:xfrm>
            <a:off x="21111" y="1772816"/>
            <a:ext cx="9144000" cy="3456384"/>
          </a:xfrm>
          <a:effectLst>
            <a:outerShdw blurRad="63500" dist="35921" dir="2700000" algn="ctr" rotWithShape="0">
              <a:schemeClr val="tx2">
                <a:alpha val="74998"/>
              </a:schemeClr>
            </a:outerShdw>
          </a:effectLst>
        </p:spPr>
        <p:txBody>
          <a:bodyPr anchor="t"/>
          <a:lstStyle/>
          <a:p>
            <a:pPr>
              <a:defRPr/>
            </a:pPr>
            <a:r>
              <a:rPr lang="ar-JO" sz="6600" dirty="0">
                <a:effectLst>
                  <a:glow rad="127000">
                    <a:schemeClr val="tx1"/>
                  </a:glow>
                </a:effectLst>
                <a:ea typeface="ＭＳ Ｐゴシック" charset="0"/>
              </a:rPr>
              <a:t>فماذا تقول التوراة </a:t>
            </a:r>
            <a:br>
              <a:rPr lang="ar-JO" sz="6600" dirty="0">
                <a:effectLst>
                  <a:glow rad="127000">
                    <a:schemeClr val="tx1"/>
                  </a:glow>
                </a:effectLst>
                <a:ea typeface="ＭＳ Ｐゴシック" charset="0"/>
              </a:rPr>
            </a:br>
            <a:r>
              <a:rPr lang="ar-JO" sz="6600" dirty="0">
                <a:effectLst>
                  <a:glow rad="127000">
                    <a:schemeClr val="tx1"/>
                  </a:glow>
                </a:effectLst>
                <a:ea typeface="ＭＳ Ｐゴシック" charset="0"/>
              </a:rPr>
              <a:t>عن الجراد؟</a:t>
            </a:r>
            <a:endParaRPr lang="en-US" sz="6600" dirty="0">
              <a:effectLst>
                <a:glow rad="127000">
                  <a:schemeClr val="tx1"/>
                </a:glow>
              </a:effectLst>
              <a:ea typeface="ＭＳ Ｐゴシック" charset="0"/>
            </a:endParaRPr>
          </a:p>
        </p:txBody>
      </p:sp>
    </p:spTree>
    <p:extLst>
      <p:ext uri="{BB962C8B-B14F-4D97-AF65-F5344CB8AC3E}">
        <p14:creationId xmlns:p14="http://schemas.microsoft.com/office/powerpoint/2010/main" val="1047192109"/>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427538" y="0"/>
            <a:ext cx="4716462" cy="6858000"/>
          </a:xfrm>
          <a:prstGeom prst="rect">
            <a:avLst/>
          </a:prstGeom>
          <a:solidFill>
            <a:schemeClr val="tx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2034" name="Title 1"/>
          <p:cNvSpPr>
            <a:spLocks noGrp="1"/>
          </p:cNvSpPr>
          <p:nvPr>
            <p:ph type="title"/>
          </p:nvPr>
        </p:nvSpPr>
        <p:spPr>
          <a:xfrm>
            <a:off x="2124075" y="115888"/>
            <a:ext cx="7056438" cy="792162"/>
          </a:xfrm>
        </p:spPr>
        <p:txBody>
          <a:bodyPr/>
          <a:lstStyle/>
          <a:p>
            <a:pPr algn="l"/>
            <a:r>
              <a:rPr lang="ar-JO" sz="3600" dirty="0">
                <a:solidFill>
                  <a:srgbClr val="000090"/>
                </a:solidFill>
                <a:ea typeface="ＭＳ Ｐゴシック" charset="0"/>
              </a:rPr>
              <a:t>البركات        </a:t>
            </a:r>
            <a:r>
              <a:rPr lang="en-US" sz="3600" dirty="0">
                <a:solidFill>
                  <a:srgbClr val="000090"/>
                </a:solidFill>
                <a:ea typeface="ＭＳ Ｐゴシック" charset="0"/>
              </a:rPr>
              <a:t> </a:t>
            </a:r>
            <a:r>
              <a:rPr lang="ar-JO" sz="3600" dirty="0">
                <a:solidFill>
                  <a:schemeClr val="bg1"/>
                </a:solidFill>
                <a:ea typeface="ＭＳ Ｐゴシック" charset="0"/>
              </a:rPr>
              <a:t>اللعنات و</a:t>
            </a:r>
            <a:endParaRPr lang="en-US" sz="3600" dirty="0">
              <a:solidFill>
                <a:srgbClr val="FFFFFF"/>
              </a:solidFill>
              <a:ea typeface="ＭＳ Ｐゴシック" charset="0"/>
            </a:endParaRPr>
          </a:p>
        </p:txBody>
      </p:sp>
      <p:sp>
        <p:nvSpPr>
          <p:cNvPr id="4" name="Title 1"/>
          <p:cNvSpPr txBox="1">
            <a:spLocks/>
          </p:cNvSpPr>
          <p:nvPr/>
        </p:nvSpPr>
        <p:spPr bwMode="auto">
          <a:xfrm>
            <a:off x="34925" y="1196975"/>
            <a:ext cx="439261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مباركاً تكون في المدينة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ومباركاً تكون في الحقل (3)</a:t>
            </a:r>
            <a:endParaRPr kumimoji="0" lang="en-US" sz="2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Title 1"/>
          <p:cNvSpPr txBox="1">
            <a:spLocks/>
          </p:cNvSpPr>
          <p:nvPr/>
        </p:nvSpPr>
        <p:spPr bwMode="auto">
          <a:xfrm>
            <a:off x="34925" y="2074863"/>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مباركة تكون ثمرة بطنك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وثمرة أرضك (4)</a:t>
            </a:r>
            <a:endParaRPr kumimoji="0" lang="en-US" sz="2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6" name="Title 1"/>
          <p:cNvSpPr txBox="1">
            <a:spLocks/>
          </p:cNvSpPr>
          <p:nvPr/>
        </p:nvSpPr>
        <p:spPr bwMode="auto">
          <a:xfrm>
            <a:off x="34925" y="2954338"/>
            <a:ext cx="4392613"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مباركة تكون سلتك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ومعجنك (5)</a:t>
            </a:r>
            <a:endParaRPr kumimoji="0" lang="en-US" sz="2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7" name="Title 1"/>
          <p:cNvSpPr txBox="1">
            <a:spLocks/>
          </p:cNvSpPr>
          <p:nvPr/>
        </p:nvSpPr>
        <p:spPr bwMode="auto">
          <a:xfrm>
            <a:off x="34925" y="3832225"/>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مباركاً تكون في دخولك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ومباركاً تكون في خروجك (6)</a:t>
            </a:r>
            <a:endParaRPr kumimoji="0" lang="en-US" sz="2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8" name="Title 1"/>
          <p:cNvSpPr txBox="1">
            <a:spLocks/>
          </p:cNvSpPr>
          <p:nvPr/>
        </p:nvSpPr>
        <p:spPr bwMode="auto">
          <a:xfrm>
            <a:off x="34925" y="4710113"/>
            <a:ext cx="4392613"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في طريق واحدة يخرجون عليك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وفي سبع طرق ينهزمون أمامك (7)</a:t>
            </a:r>
            <a:endParaRPr kumimoji="0" lang="en-US" sz="2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9" name="Title 1"/>
          <p:cNvSpPr txBox="1">
            <a:spLocks/>
          </p:cNvSpPr>
          <p:nvPr/>
        </p:nvSpPr>
        <p:spPr bwMode="auto">
          <a:xfrm>
            <a:off x="34925" y="5805488"/>
            <a:ext cx="4392613"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تقرض أمماً كثيرة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وأنت لا تقترض (12)</a:t>
            </a:r>
            <a:endParaRPr kumimoji="0" lang="en-US" sz="2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10" name="Title 1"/>
          <p:cNvSpPr txBox="1">
            <a:spLocks/>
          </p:cNvSpPr>
          <p:nvPr/>
        </p:nvSpPr>
        <p:spPr bwMode="auto">
          <a:xfrm>
            <a:off x="4572000" y="1196975"/>
            <a:ext cx="439261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ملعوناً تكون في المدينة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وملعوناً تكون في الحقل (16)</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Title 1"/>
          <p:cNvSpPr txBox="1">
            <a:spLocks/>
          </p:cNvSpPr>
          <p:nvPr/>
        </p:nvSpPr>
        <p:spPr bwMode="auto">
          <a:xfrm>
            <a:off x="4572000" y="2074863"/>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ملعونة تكون ثمرة بطنك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وثمرة بطنك (18)</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 name="Title 1"/>
          <p:cNvSpPr txBox="1">
            <a:spLocks/>
          </p:cNvSpPr>
          <p:nvPr/>
        </p:nvSpPr>
        <p:spPr bwMode="auto">
          <a:xfrm>
            <a:off x="4572000" y="2954338"/>
            <a:ext cx="4392613"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ملعونة تكون سلتك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ومعجنك (17)</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Title 1"/>
          <p:cNvSpPr txBox="1">
            <a:spLocks/>
          </p:cNvSpPr>
          <p:nvPr/>
        </p:nvSpPr>
        <p:spPr bwMode="auto">
          <a:xfrm>
            <a:off x="4572000" y="3832225"/>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ملعوناً تكون في دخولك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وملعوناً تكون في خروجك (19)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 name="Title 1"/>
          <p:cNvSpPr txBox="1">
            <a:spLocks/>
          </p:cNvSpPr>
          <p:nvPr/>
        </p:nvSpPr>
        <p:spPr bwMode="auto">
          <a:xfrm>
            <a:off x="4572000" y="4710113"/>
            <a:ext cx="4392613"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طريق واحدة تخرج عليهم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وفي سبع طرق تهرب أمامهم (25)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Title 1"/>
          <p:cNvSpPr txBox="1">
            <a:spLocks/>
          </p:cNvSpPr>
          <p:nvPr/>
        </p:nvSpPr>
        <p:spPr bwMode="auto">
          <a:xfrm>
            <a:off x="4572000" y="5805488"/>
            <a:ext cx="4392613"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هو يقرضك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وأنت لا تقرضه (44)</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2047" name="Rectangle 15"/>
          <p:cNvSpPr>
            <a:spLocks noChangeArrowheads="1"/>
          </p:cNvSpPr>
          <p:nvPr/>
        </p:nvSpPr>
        <p:spPr bwMode="auto">
          <a:xfrm>
            <a:off x="-252413" y="908050"/>
            <a:ext cx="9577388" cy="217488"/>
          </a:xfrm>
          <a:prstGeom prst="rect">
            <a:avLst/>
          </a:prstGeom>
          <a:solidFill>
            <a:srgbClr val="FF0000"/>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2048" name="Text Box 4"/>
          <p:cNvSpPr txBox="1">
            <a:spLocks noChangeArrowheads="1"/>
          </p:cNvSpPr>
          <p:nvPr/>
        </p:nvSpPr>
        <p:spPr bwMode="auto">
          <a:xfrm>
            <a:off x="8266113" y="-26988"/>
            <a:ext cx="914400" cy="1223963"/>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577</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154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220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72049" name="Title 1"/>
          <p:cNvSpPr txBox="1">
            <a:spLocks/>
          </p:cNvSpPr>
          <p:nvPr/>
        </p:nvSpPr>
        <p:spPr bwMode="auto">
          <a:xfrm>
            <a:off x="34925" y="115888"/>
            <a:ext cx="3097213"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تثنية 28</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3058"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 typeface="Wingdings" charset="0"/>
              <a:buChar char="v"/>
              <a:tabLst/>
              <a:defRPr/>
            </a:pPr>
            <a:endParaRPr kumimoji="0" lang="en-US" altLang="zh-CN" sz="3100" b="1" i="0" u="none" strike="noStrike" kern="1200" cap="none" spc="0" normalizeH="0" baseline="0" noProof="0">
              <a:ln>
                <a:noFill/>
              </a:ln>
              <a:solidFill>
                <a:srgbClr val="FFFF00"/>
              </a:solidFill>
              <a:effectLst/>
              <a:uLnTx/>
              <a:uFillTx/>
              <a:latin typeface="Times" charset="0"/>
              <a:ea typeface="宋体" charset="0"/>
              <a:cs typeface="宋体" charset="0"/>
            </a:endParaRPr>
          </a:p>
        </p:txBody>
      </p:sp>
      <p:sp>
        <p:nvSpPr>
          <p:cNvPr id="173059"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ar-JO" sz="4000" dirty="0">
                <a:solidFill>
                  <a:srgbClr val="FFFFFF"/>
                </a:solidFill>
                <a:ea typeface="ＭＳ Ｐゴシック" charset="0"/>
              </a:rPr>
              <a:t>اللعنات النبوية</a:t>
            </a:r>
            <a:endParaRPr lang="en-US" sz="4000" dirty="0">
              <a:solidFill>
                <a:srgbClr val="FFFFFF"/>
              </a:solidFill>
              <a:ea typeface="ＭＳ Ｐゴシック" charset="0"/>
            </a:endParaRPr>
          </a:p>
        </p:txBody>
      </p:sp>
      <p:pic>
        <p:nvPicPr>
          <p:cNvPr id="173060" name="Picture 6" descr="BS00606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139950" cy="173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7293" name="Text Box 13"/>
          <p:cNvSpPr txBox="1">
            <a:spLocks noChangeArrowheads="1"/>
          </p:cNvSpPr>
          <p:nvPr/>
        </p:nvSpPr>
        <p:spPr bwMode="auto">
          <a:xfrm>
            <a:off x="7010400" y="1371600"/>
            <a:ext cx="17526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لماذا؟</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7294" name="AutoShape 14"/>
          <p:cNvSpPr>
            <a:spLocks noChangeArrowheads="1"/>
          </p:cNvSpPr>
          <p:nvPr/>
        </p:nvSpPr>
        <p:spPr bwMode="auto">
          <a:xfrm>
            <a:off x="3773599" y="2909451"/>
            <a:ext cx="3449417" cy="3371136"/>
          </a:xfrm>
          <a:prstGeom prst="irregularSeal1">
            <a:avLst/>
          </a:prstGeom>
          <a:solidFill>
            <a:srgbClr val="990000"/>
          </a:solidFill>
          <a:ln w="57150" cap="sq">
            <a:solidFill>
              <a:srgbClr val="FFFFFF"/>
            </a:solidFill>
            <a:miter lim="800000"/>
            <a:headEnd/>
            <a:tailEnd/>
          </a:ln>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السبي</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7296" name="AutoShape 16"/>
          <p:cNvSpPr>
            <a:spLocks noChangeArrowheads="1"/>
          </p:cNvSpPr>
          <p:nvPr/>
        </p:nvSpPr>
        <p:spPr bwMode="auto">
          <a:xfrm>
            <a:off x="643561" y="3963293"/>
            <a:ext cx="2019643" cy="1226939"/>
          </a:xfrm>
          <a:prstGeom prst="horizontalScroll">
            <a:avLst>
              <a:gd name="adj" fmla="val 12500"/>
            </a:avLst>
          </a:prstGeom>
          <a:solidFill>
            <a:srgbClr val="FFFF66"/>
          </a:solidFill>
          <a:ln w="38100" cap="sq">
            <a:solidFill>
              <a:srgbClr val="663300"/>
            </a:solidFill>
            <a:round/>
            <a:headEnd/>
            <a:tailEnd/>
          </a:ln>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تث 28</a:t>
            </a:r>
            <a:endParaRPr kumimoji="0" lang="en-US"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3066" name="Text Box 4"/>
          <p:cNvSpPr txBox="1">
            <a:spLocks noChangeArrowheads="1"/>
          </p:cNvSpPr>
          <p:nvPr/>
        </p:nvSpPr>
        <p:spPr bwMode="auto">
          <a:xfrm>
            <a:off x="8266113" y="-26988"/>
            <a:ext cx="914400" cy="1223963"/>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577</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154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220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9729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7296"/>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7298"/>
                                        </p:tgtEl>
                                        <p:attrNameLst>
                                          <p:attrName>style.visibility</p:attrName>
                                        </p:attrNameLst>
                                      </p:cBhvr>
                                      <p:to>
                                        <p:strVal val="visible"/>
                                      </p:to>
                                    </p:set>
                                    <p:animEffect transition="in" filter="wipe(left)">
                                      <p:cBhvr>
                                        <p:cTn id="22"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6" grpId="0" animBg="1"/>
      <p:bldP spid="97298"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5105" name="Picture 2" descr="Qumran0001"/>
          <p:cNvPicPr>
            <a:picLocks noChangeAspect="1" noChangeArrowheads="1"/>
          </p:cNvPicPr>
          <p:nvPr/>
        </p:nvPicPr>
        <p:blipFill>
          <a:blip r:embed="rId2" cstate="screen">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5907" name="Rectangle 3"/>
          <p:cNvSpPr>
            <a:spLocks noGrp="1" noChangeArrowheads="1"/>
          </p:cNvSpPr>
          <p:nvPr>
            <p:ph type="title"/>
          </p:nvPr>
        </p:nvSpPr>
        <p:spPr>
          <a:xfrm>
            <a:off x="228600" y="277813"/>
            <a:ext cx="8686800" cy="1143000"/>
          </a:xfrm>
          <a:effectLst>
            <a:outerShdw blurRad="63500" dist="38099" dir="2700000" algn="ctr" rotWithShape="0">
              <a:srgbClr val="000000">
                <a:alpha val="74998"/>
              </a:srgbClr>
            </a:outerShdw>
          </a:effectLst>
        </p:spPr>
        <p:txBody>
          <a:bodyPr/>
          <a:lstStyle/>
          <a:p>
            <a:pPr eaLnBrk="1" hangingPunct="1">
              <a:defRPr/>
            </a:pPr>
            <a:r>
              <a:rPr lang="ar-JO" dirty="0">
                <a:ea typeface="ＭＳ Ｐゴシック" charset="0"/>
                <a:cs typeface="Arial" panose="020B0604020202020204" pitchFamily="34" charset="0"/>
              </a:rPr>
              <a:t>ماذا تعني ضربة الجراد؟</a:t>
            </a:r>
            <a:endParaRPr lang="en-US" dirty="0">
              <a:ea typeface="ＭＳ Ｐゴシック" charset="0"/>
              <a:cs typeface="Arial" panose="020B0604020202020204" pitchFamily="34" charset="0"/>
            </a:endParaRPr>
          </a:p>
        </p:txBody>
      </p:sp>
      <p:sp>
        <p:nvSpPr>
          <p:cNvPr id="635908" name="Rectangle 4"/>
          <p:cNvSpPr>
            <a:spLocks noGrp="1" noChangeArrowheads="1"/>
          </p:cNvSpPr>
          <p:nvPr>
            <p:ph type="body" idx="1"/>
          </p:nvPr>
        </p:nvSpPr>
        <p:spPr>
          <a:xfrm>
            <a:off x="457200" y="1844675"/>
            <a:ext cx="8153400" cy="3124200"/>
          </a:xfrm>
          <a:effectLst>
            <a:outerShdw blurRad="63500" dist="53882" dir="2700000" algn="ctr" rotWithShape="0">
              <a:srgbClr val="000000">
                <a:alpha val="74998"/>
              </a:srgbClr>
            </a:outerShdw>
          </a:effectLst>
        </p:spPr>
        <p:txBody>
          <a:bodyPr/>
          <a:lstStyle/>
          <a:p>
            <a:pPr algn="r" rtl="1" eaLnBrk="1" hangingPunct="1">
              <a:lnSpc>
                <a:spcPct val="90000"/>
              </a:lnSpc>
              <a:defRPr/>
            </a:pPr>
            <a:r>
              <a:rPr lang="ar-JO" sz="4400" dirty="0">
                <a:solidFill>
                  <a:schemeClr val="tx2"/>
                </a:solidFill>
                <a:ea typeface="ＭＳ Ｐゴシック" charset="0"/>
                <a:cs typeface="Arial" panose="020B0604020202020204" pitchFamily="34" charset="0"/>
              </a:rPr>
              <a:t> تثنية 28: 38 </a:t>
            </a:r>
          </a:p>
          <a:p>
            <a:pPr algn="r" rtl="1" eaLnBrk="1" hangingPunct="1">
              <a:lnSpc>
                <a:spcPct val="90000"/>
              </a:lnSpc>
              <a:buNone/>
              <a:defRPr/>
            </a:pPr>
            <a:r>
              <a:rPr lang="ar-JO" sz="4400" dirty="0">
                <a:solidFill>
                  <a:schemeClr val="tx2"/>
                </a:solidFill>
                <a:ea typeface="ＭＳ Ｐゴシック" charset="0"/>
                <a:cs typeface="Arial" panose="020B0604020202020204" pitchFamily="34" charset="0"/>
              </a:rPr>
              <a:t>  بذاراً كثيراً تخرج إلى الحقل وقليلاً تجمع لأن </a:t>
            </a:r>
            <a:r>
              <a:rPr lang="ar-JO" sz="4400" dirty="0">
                <a:solidFill>
                  <a:srgbClr val="FFFF00"/>
                </a:solidFill>
                <a:ea typeface="ＭＳ Ｐゴシック" charset="0"/>
                <a:cs typeface="Arial" panose="020B0604020202020204" pitchFamily="34" charset="0"/>
              </a:rPr>
              <a:t>الجراد يأكله </a:t>
            </a:r>
            <a:endParaRPr lang="en-US" sz="4400" dirty="0">
              <a:solidFill>
                <a:srgbClr val="FFFF00"/>
              </a:solidFill>
              <a:ea typeface="ＭＳ Ｐゴシック" charset="0"/>
              <a:cs typeface="Arial" panose="020B0604020202020204" pitchFamily="34" charset="0"/>
            </a:endParaRPr>
          </a:p>
        </p:txBody>
      </p:sp>
      <p:sp>
        <p:nvSpPr>
          <p:cNvPr id="175108" name="Text Box 5"/>
          <p:cNvSpPr txBox="1">
            <a:spLocks noChangeArrowheads="1"/>
          </p:cNvSpPr>
          <p:nvPr/>
        </p:nvSpPr>
        <p:spPr bwMode="auto">
          <a:xfrm>
            <a:off x="8534400" y="2286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5109" name="Text Box 6"/>
          <p:cNvSpPr txBox="1">
            <a:spLocks noChangeArrowheads="1"/>
          </p:cNvSpPr>
          <p:nvPr/>
        </p:nvSpPr>
        <p:spPr bwMode="auto">
          <a:xfrm>
            <a:off x="837565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5908">
                                            <p:txEl>
                                              <p:pRg st="0" end="0"/>
                                            </p:txEl>
                                          </p:spTgt>
                                        </p:tgtEl>
                                        <p:attrNameLst>
                                          <p:attrName>style.visibility</p:attrName>
                                        </p:attrNameLst>
                                      </p:cBhvr>
                                      <p:to>
                                        <p:strVal val="visible"/>
                                      </p:to>
                                    </p:set>
                                    <p:animEffect transition="in" filter="fade">
                                      <p:cBhvr>
                                        <p:cTn id="7" dur="500"/>
                                        <p:tgtEl>
                                          <p:spTgt spid="6359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35908">
                                            <p:txEl>
                                              <p:pRg st="1" end="1"/>
                                            </p:txEl>
                                          </p:spTgt>
                                        </p:tgtEl>
                                        <p:attrNameLst>
                                          <p:attrName>style.visibility</p:attrName>
                                        </p:attrNameLst>
                                      </p:cBhvr>
                                      <p:to>
                                        <p:strVal val="visible"/>
                                      </p:to>
                                    </p:set>
                                    <p:animEffect transition="in" filter="fade">
                                      <p:cBhvr>
                                        <p:cTn id="12" dur="500"/>
                                        <p:tgtEl>
                                          <p:spTgt spid="63590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908"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772816"/>
            <a:ext cx="9144000" cy="2401711"/>
          </a:xfrm>
        </p:spPr>
        <p:txBody>
          <a:bodyPr/>
          <a:lstStyle/>
          <a:p>
            <a:pPr rtl="1"/>
            <a:r>
              <a:rPr lang="ar-SA" sz="8800" dirty="0" err="1">
                <a:cs typeface="Arial" panose="020B0604020202020204" pitchFamily="34" charset="0"/>
              </a:rPr>
              <a:t>يوئيل</a:t>
            </a:r>
            <a:r>
              <a:rPr lang="ar-SA" sz="8800" dirty="0">
                <a:cs typeface="Arial" panose="020B0604020202020204" pitchFamily="34" charset="0"/>
              </a:rPr>
              <a:t> ٢</a:t>
            </a:r>
          </a:p>
        </p:txBody>
      </p:sp>
    </p:spTree>
    <p:extLst>
      <p:ext uri="{BB962C8B-B14F-4D97-AF65-F5344CB8AC3E}">
        <p14:creationId xmlns:p14="http://schemas.microsoft.com/office/powerpoint/2010/main" val="11393781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4141"/>
            <a:ext cx="5813376" cy="6858000"/>
          </a:xfrm>
          <a:prstGeom prst="rect">
            <a:avLst/>
          </a:prstGeom>
        </p:spPr>
      </p:pic>
      <p:sp>
        <p:nvSpPr>
          <p:cNvPr id="900098" name="Rectangle 2"/>
          <p:cNvSpPr>
            <a:spLocks noGrp="1" noChangeArrowheads="1"/>
          </p:cNvSpPr>
          <p:nvPr>
            <p:ph type="ctrTitle"/>
          </p:nvPr>
        </p:nvSpPr>
        <p:spPr>
          <a:xfrm>
            <a:off x="3419872" y="29469"/>
            <a:ext cx="5724128" cy="3831579"/>
          </a:xfrm>
          <a:effectLst>
            <a:outerShdw blurRad="63500" dist="35921" dir="2700000" algn="ctr" rotWithShape="0">
              <a:schemeClr val="tx2">
                <a:alpha val="74998"/>
              </a:schemeClr>
            </a:outerShdw>
          </a:effectLst>
        </p:spPr>
        <p:txBody>
          <a:bodyPr anchor="t"/>
          <a:lstStyle/>
          <a:p>
            <a:r>
              <a:rPr lang="ar-JO" sz="3600" dirty="0">
                <a:effectLst>
                  <a:glow rad="127000">
                    <a:schemeClr val="tx1"/>
                  </a:glow>
                </a:effectLst>
                <a:ea typeface="ＭＳ Ｐゴシック" charset="0"/>
              </a:rPr>
              <a:t>اضربوا بالبوق في صهيون</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صوتوا في جبل قدسي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ليرتعد جميع سكان الأرض</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لأن يوم الرب قادم</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لأنه قريب</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(يوئيل 2: 1)</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226562190"/>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06" y="-6993"/>
            <a:ext cx="4640201" cy="6803007"/>
          </a:xfrm>
          <a:prstGeom prst="rect">
            <a:avLst/>
          </a:prstGeom>
        </p:spPr>
      </p:pic>
      <p:sp>
        <p:nvSpPr>
          <p:cNvPr id="900098" name="Rectangle 2"/>
          <p:cNvSpPr>
            <a:spLocks noGrp="1" noChangeArrowheads="1"/>
          </p:cNvSpPr>
          <p:nvPr>
            <p:ph type="ctrTitle"/>
          </p:nvPr>
        </p:nvSpPr>
        <p:spPr>
          <a:xfrm>
            <a:off x="4644008" y="29469"/>
            <a:ext cx="4499992" cy="6711899"/>
          </a:xfrm>
          <a:effectLst>
            <a:outerShdw blurRad="63500" dist="35921" dir="2700000" algn="ctr" rotWithShape="0">
              <a:schemeClr val="tx2">
                <a:alpha val="74998"/>
              </a:schemeClr>
            </a:outerShdw>
          </a:effectLst>
        </p:spPr>
        <p:txBody>
          <a:bodyPr anchor="t"/>
          <a:lstStyle/>
          <a:p>
            <a:r>
              <a:rPr lang="ar-JO" sz="3200" dirty="0">
                <a:effectLst>
                  <a:glow rad="127000">
                    <a:schemeClr val="tx1"/>
                  </a:glow>
                </a:effectLst>
                <a:ea typeface="ＭＳ Ｐゴシック" charset="0"/>
              </a:rPr>
              <a:t>يوم ظلام وقتام</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يوم غيم وضباب</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مثل الفجر ممتداً على الجبال</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شعب كثير وقوي</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لم يكن نظيره منذ الأزل</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ولا يكون أيضاً بعده </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إلى سني دور فدور</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(يوئيل 2: 2)</a:t>
            </a:r>
            <a:endParaRPr lang="en-US" sz="3200" dirty="0">
              <a:effectLst>
                <a:glow rad="127000">
                  <a:schemeClr val="tx1"/>
                </a:glow>
              </a:effectLst>
              <a:ea typeface="ＭＳ Ｐゴシック" charset="0"/>
            </a:endParaRPr>
          </a:p>
        </p:txBody>
      </p:sp>
    </p:spTree>
    <p:extLst>
      <p:ext uri="{BB962C8B-B14F-4D97-AF65-F5344CB8AC3E}">
        <p14:creationId xmlns:p14="http://schemas.microsoft.com/office/powerpoint/2010/main" val="3322155489"/>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4623667"/>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قدامه نار تأكل</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وخلفه لهيب يحرق</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الأرض قدامه كجنة عدن</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وخلفه قفر خرب</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ولا تكون منه نجاة</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(يوئيل 2: 3)</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54663149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ar-JO" sz="48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الخلاص من دينونة الله (1: 1-2: 17)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سيأتي فقط لإسرائيل التائبة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التي تدعو باسم الرب (2: 32؛ قارن مع 2: 12-14).</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7959013" y="44450"/>
            <a:ext cx="108005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347 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5901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4300" y="50800"/>
            <a:ext cx="8915400" cy="6756400"/>
          </a:xfrm>
          <a:prstGeom prst="rect">
            <a:avLst/>
          </a:prstGeom>
        </p:spPr>
      </p:pic>
      <p:sp>
        <p:nvSpPr>
          <p:cNvPr id="900098" name="Rectangle 2"/>
          <p:cNvSpPr>
            <a:spLocks noGrp="1" noChangeArrowheads="1"/>
          </p:cNvSpPr>
          <p:nvPr>
            <p:ph type="ctrTitle"/>
          </p:nvPr>
        </p:nvSpPr>
        <p:spPr>
          <a:xfrm>
            <a:off x="323528" y="260648"/>
            <a:ext cx="4104456" cy="3744416"/>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كمنظر الخيل منظره</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ومثل الأفراس يركضون</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(يوئيل 2: 4)</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2741090357"/>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9512" y="3068960"/>
            <a:ext cx="8763000" cy="3657600"/>
          </a:xfrm>
          <a:prstGeom prst="rect">
            <a:avLst/>
          </a:prstGeom>
        </p:spPr>
      </p:pic>
      <p:sp>
        <p:nvSpPr>
          <p:cNvPr id="900098" name="Rectangle 2"/>
          <p:cNvSpPr>
            <a:spLocks noGrp="1" noChangeArrowheads="1"/>
          </p:cNvSpPr>
          <p:nvPr>
            <p:ph type="ctrTitle"/>
          </p:nvPr>
        </p:nvSpPr>
        <p:spPr>
          <a:xfrm>
            <a:off x="0" y="29469"/>
            <a:ext cx="9144000" cy="3039491"/>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كصريف المركبات على رؤوس الجبال يثبون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كزفير لهيب نار تأكل قشاً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كقوم أقوياء مصطفين للقتال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(يوئيل 2: 5)</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3225328676"/>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5" descr="Locust">
            <a:hlinkClick r:id="rId2"/>
          </p:cNvPr>
          <p:cNvPicPr>
            <a:picLocks noGrp="1" noChangeAspect="1" noChangeArrowheads="1"/>
          </p:cNvPicPr>
          <p:nvPr>
            <p:ph sz="half" idx="2"/>
          </p:nvPr>
        </p:nvPicPr>
        <p:blipFill>
          <a:blip r:embed="rId3" cstate="screen">
            <a:lum bright="-18000"/>
            <a:extLst>
              <a:ext uri="{28A0092B-C50C-407E-A947-70E740481C1C}">
                <a14:useLocalDpi xmlns:a14="http://schemas.microsoft.com/office/drawing/2010/main"/>
              </a:ext>
            </a:extLst>
          </a:blip>
          <a:srcRect/>
          <a:stretch>
            <a:fillRect/>
          </a:stretch>
        </p:blipFill>
        <p:spPr>
          <a:xfrm>
            <a:off x="0" y="-42863"/>
            <a:ext cx="9144000" cy="6900863"/>
          </a:xfrm>
        </p:spPr>
      </p:pic>
      <p:sp>
        <p:nvSpPr>
          <p:cNvPr id="44034" name="Rectangle 2"/>
          <p:cNvSpPr>
            <a:spLocks noGrp="1" noChangeArrowheads="1"/>
          </p:cNvSpPr>
          <p:nvPr>
            <p:ph type="title"/>
          </p:nvPr>
        </p:nvSpPr>
        <p:spPr>
          <a:xfrm>
            <a:off x="457200" y="0"/>
            <a:ext cx="4267200" cy="914400"/>
          </a:xfrm>
        </p:spPr>
        <p:txBody>
          <a:bodyPr/>
          <a:lstStyle/>
          <a:p>
            <a:pPr algn="ctr" eaLnBrk="1" hangingPunct="1">
              <a:defRPr/>
            </a:pPr>
            <a:r>
              <a:rPr lang="ar-JO" sz="4800" dirty="0">
                <a:solidFill>
                  <a:srgbClr val="FFFFFF"/>
                </a:solidFill>
                <a:effectLst>
                  <a:glow rad="101600">
                    <a:schemeClr val="tx1">
                      <a:alpha val="75000"/>
                    </a:schemeClr>
                  </a:glow>
                </a:effectLst>
                <a:ea typeface="ＭＳ Ｐゴシック" charset="0"/>
              </a:rPr>
              <a:t>الآية المفتاحية</a:t>
            </a:r>
            <a:endParaRPr lang="en-US" sz="4800" dirty="0">
              <a:solidFill>
                <a:srgbClr val="FFFFFF"/>
              </a:solidFill>
              <a:effectLst>
                <a:glow rad="101600">
                  <a:schemeClr val="tx1">
                    <a:alpha val="75000"/>
                  </a:schemeClr>
                </a:glow>
              </a:effectLst>
              <a:ea typeface="ＭＳ Ｐゴシック" charset="0"/>
            </a:endParaRPr>
          </a:p>
        </p:txBody>
      </p:sp>
      <p:sp>
        <p:nvSpPr>
          <p:cNvPr id="625667" name="Rectangle 3"/>
          <p:cNvSpPr>
            <a:spLocks noGrp="1" noChangeArrowheads="1"/>
          </p:cNvSpPr>
          <p:nvPr>
            <p:ph type="body" sz="half" idx="1"/>
          </p:nvPr>
        </p:nvSpPr>
        <p:spPr>
          <a:xfrm>
            <a:off x="3276600" y="3214688"/>
            <a:ext cx="5872163" cy="3643312"/>
          </a:xfrm>
          <a:effectLst>
            <a:outerShdw blurRad="63500" dist="38099" dir="2700000" algn="ctr" rotWithShape="0">
              <a:schemeClr val="tx1">
                <a:alpha val="74998"/>
              </a:schemeClr>
            </a:outerShdw>
          </a:effectLst>
        </p:spPr>
        <p:txBody>
          <a:bodyPr/>
          <a:lstStyle/>
          <a:p>
            <a:pPr algn="ctr" rtl="1" eaLnBrk="1" hangingPunct="1">
              <a:defRPr/>
            </a:pPr>
            <a:r>
              <a:rPr lang="ar-JO" sz="3600" dirty="0">
                <a:solidFill>
                  <a:srgbClr val="FFFFFF"/>
                </a:solidFill>
                <a:effectLst>
                  <a:glow rad="101600">
                    <a:schemeClr val="tx1">
                      <a:alpha val="75000"/>
                    </a:schemeClr>
                  </a:glow>
                </a:effectLst>
                <a:ea typeface="+mn-ea"/>
              </a:rPr>
              <a:t>لأن يوم الرب عظيم ومخوف جداً فمن يطيقه ولكن الآن يقول الرب ارجعوا إليَّ بكل قلوبكم وبالصوم والبكاء والنوح</a:t>
            </a:r>
          </a:p>
          <a:p>
            <a:pPr algn="ctr" rtl="1" eaLnBrk="1" hangingPunct="1">
              <a:defRPr/>
            </a:pPr>
            <a:r>
              <a:rPr lang="en-US" sz="3600" dirty="0">
                <a:solidFill>
                  <a:srgbClr val="FFFFFF"/>
                </a:solidFill>
                <a:effectLst>
                  <a:glow rad="101600">
                    <a:schemeClr val="tx1">
                      <a:alpha val="75000"/>
                    </a:schemeClr>
                  </a:glow>
                </a:effectLst>
                <a:ea typeface="+mn-ea"/>
              </a:rPr>
              <a:t>)</a:t>
            </a:r>
            <a:r>
              <a:rPr lang="ar-JO" sz="3600" dirty="0">
                <a:solidFill>
                  <a:srgbClr val="FFFFFF"/>
                </a:solidFill>
                <a:effectLst>
                  <a:glow rad="101600">
                    <a:schemeClr val="tx1">
                      <a:alpha val="75000"/>
                    </a:schemeClr>
                  </a:glow>
                </a:effectLst>
                <a:ea typeface="+mn-ea"/>
              </a:rPr>
              <a:t>يوئيل 2: 11ب-12</a:t>
            </a:r>
            <a:r>
              <a:rPr lang="en-US" sz="3600" dirty="0">
                <a:solidFill>
                  <a:srgbClr val="FFFFFF"/>
                </a:solidFill>
                <a:effectLst>
                  <a:glow rad="101600">
                    <a:schemeClr val="tx1">
                      <a:alpha val="75000"/>
                    </a:schemeClr>
                  </a:glow>
                </a:effectLst>
                <a:ea typeface="+mn-ea"/>
              </a:rPr>
              <a:t>(</a:t>
            </a:r>
          </a:p>
        </p:txBody>
      </p:sp>
      <p:sp>
        <p:nvSpPr>
          <p:cNvPr id="625671" name="Text Box 7"/>
          <p:cNvSpPr txBox="1">
            <a:spLocks noChangeArrowheads="1"/>
          </p:cNvSpPr>
          <p:nvPr/>
        </p:nvSpPr>
        <p:spPr bwMode="auto">
          <a:xfrm>
            <a:off x="8375650" y="76200"/>
            <a:ext cx="704039"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575</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8177" name="Picture 9" descr="locust-in-ai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1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3618" name="Rectangle 2"/>
          <p:cNvSpPr>
            <a:spLocks noGrp="1" noChangeArrowheads="1"/>
          </p:cNvSpPr>
          <p:nvPr>
            <p:ph type="title"/>
          </p:nvPr>
        </p:nvSpPr>
        <p:spPr>
          <a:xfrm>
            <a:off x="304800" y="381000"/>
            <a:ext cx="6931496" cy="1143000"/>
          </a:xfrm>
          <a:effectLst>
            <a:outerShdw blurRad="63500" dist="38099" dir="2700000" algn="ctr" rotWithShape="0">
              <a:schemeClr val="tx1">
                <a:alpha val="74998"/>
              </a:schemeClr>
            </a:outerShdw>
          </a:effectLst>
        </p:spPr>
        <p:txBody>
          <a:bodyPr/>
          <a:lstStyle/>
          <a:p>
            <a:pPr eaLnBrk="1" hangingPunct="1">
              <a:defRPr/>
            </a:pPr>
            <a:r>
              <a:rPr lang="ar-JO" dirty="0">
                <a:solidFill>
                  <a:srgbClr val="FFFFFF"/>
                </a:solidFill>
                <a:ea typeface="+mj-ea"/>
              </a:rPr>
              <a:t>ما هو الجراد في </a:t>
            </a:r>
            <a:br>
              <a:rPr lang="ar-JO" dirty="0">
                <a:solidFill>
                  <a:srgbClr val="FFFFFF"/>
                </a:solidFill>
                <a:ea typeface="+mj-ea"/>
              </a:rPr>
            </a:br>
            <a:r>
              <a:rPr lang="ar-JO" dirty="0">
                <a:solidFill>
                  <a:srgbClr val="FFFFFF"/>
                </a:solidFill>
                <a:ea typeface="+mj-ea"/>
              </a:rPr>
              <a:t>يوئيل 2: 1-11؟</a:t>
            </a:r>
            <a:endParaRPr lang="en-US" dirty="0">
              <a:solidFill>
                <a:srgbClr val="FFFFFF"/>
              </a:solidFill>
              <a:ea typeface="+mj-ea"/>
            </a:endParaRPr>
          </a:p>
        </p:txBody>
      </p:sp>
      <p:sp>
        <p:nvSpPr>
          <p:cNvPr id="623619" name="Rectangle 3"/>
          <p:cNvSpPr>
            <a:spLocks noGrp="1" noChangeArrowheads="1"/>
          </p:cNvSpPr>
          <p:nvPr>
            <p:ph type="body" idx="1"/>
          </p:nvPr>
        </p:nvSpPr>
        <p:spPr>
          <a:xfrm>
            <a:off x="609600" y="3886200"/>
            <a:ext cx="2900363" cy="1204913"/>
          </a:xfrm>
          <a:effectLst/>
        </p:spPr>
        <p:txBody>
          <a:bodyPr/>
          <a:lstStyle/>
          <a:p>
            <a:pPr algn="r" rtl="1" eaLnBrk="1" hangingPunct="1">
              <a:defRPr/>
            </a:pPr>
            <a:r>
              <a:rPr lang="ar-JO" sz="3200" dirty="0">
                <a:solidFill>
                  <a:srgbClr val="FFFFFF"/>
                </a:solidFill>
                <a:ea typeface="+mn-ea"/>
              </a:rPr>
              <a:t>جراد حرفي؟</a:t>
            </a:r>
            <a:endParaRPr lang="en-US" sz="3200" dirty="0">
              <a:solidFill>
                <a:srgbClr val="FFFFFF"/>
              </a:solidFill>
              <a:ea typeface="+mn-ea"/>
            </a:endParaRPr>
          </a:p>
        </p:txBody>
      </p:sp>
      <p:sp>
        <p:nvSpPr>
          <p:cNvPr id="623623" name="Rectangle 7"/>
          <p:cNvSpPr>
            <a:spLocks noChangeArrowheads="1"/>
          </p:cNvSpPr>
          <p:nvPr/>
        </p:nvSpPr>
        <p:spPr bwMode="auto">
          <a:xfrm>
            <a:off x="3200400" y="4292600"/>
            <a:ext cx="2667000" cy="16002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Tx/>
              <a:buSzTx/>
              <a:buFontTx/>
              <a:buBlip>
                <a:blip r:embed="rId4"/>
              </a:buBlip>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صورة رمزية لجيوش عديدة؟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23624" name="Rectangle 8"/>
          <p:cNvSpPr>
            <a:spLocks noChangeArrowheads="1"/>
          </p:cNvSpPr>
          <p:nvPr/>
        </p:nvSpPr>
        <p:spPr bwMode="auto">
          <a:xfrm>
            <a:off x="5724525" y="1412875"/>
            <a:ext cx="2971800" cy="16764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Tx/>
              <a:buSzTx/>
              <a:buFontTx/>
              <a:buBlip>
                <a:blip r:embed="rId4"/>
              </a:buBlip>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كل من الجراد والجيوش؟</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23625" name="Rectangle 9"/>
          <p:cNvSpPr>
            <a:spLocks noChangeArrowheads="1"/>
          </p:cNvSpPr>
          <p:nvPr/>
        </p:nvSpPr>
        <p:spPr bwMode="auto">
          <a:xfrm>
            <a:off x="900113" y="2057400"/>
            <a:ext cx="3595687" cy="16764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Tx/>
              <a:buSzTx/>
              <a:buFontTx/>
              <a:buBlip>
                <a:blip r:embed="rId4"/>
              </a:buBlip>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مخلوقات خارقة للطبيعة؟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23626" name="Rectangle 10"/>
          <p:cNvSpPr>
            <a:spLocks noChangeArrowheads="1"/>
          </p:cNvSpPr>
          <p:nvPr/>
        </p:nvSpPr>
        <p:spPr bwMode="auto">
          <a:xfrm>
            <a:off x="6105525" y="3851275"/>
            <a:ext cx="2667000" cy="16002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Tx/>
              <a:buSzTx/>
              <a:buFontTx/>
              <a:buBlip>
                <a:blip r:embed="rId4"/>
              </a:buBlip>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صورة رمزية لجيش واحد؟</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8184" name="Text Box 11"/>
          <p:cNvSpPr txBox="1">
            <a:spLocks noChangeArrowheads="1"/>
          </p:cNvSpPr>
          <p:nvPr/>
        </p:nvSpPr>
        <p:spPr bwMode="auto">
          <a:xfrm>
            <a:off x="8374063" y="3968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578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3625"/>
                                        </p:tgtEl>
                                        <p:attrNameLst>
                                          <p:attrName>style.visibility</p:attrName>
                                        </p:attrNameLst>
                                      </p:cBhvr>
                                      <p:to>
                                        <p:strVal val="visible"/>
                                      </p:to>
                                    </p:set>
                                    <p:animEffect transition="in" filter="fade">
                                      <p:cBhvr>
                                        <p:cTn id="7" dur="500"/>
                                        <p:tgtEl>
                                          <p:spTgt spid="6236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3623"/>
                                        </p:tgtEl>
                                        <p:attrNameLst>
                                          <p:attrName>style.visibility</p:attrName>
                                        </p:attrNameLst>
                                      </p:cBhvr>
                                      <p:to>
                                        <p:strVal val="visible"/>
                                      </p:to>
                                    </p:set>
                                    <p:animEffect transition="in" filter="fade">
                                      <p:cBhvr>
                                        <p:cTn id="12" dur="500"/>
                                        <p:tgtEl>
                                          <p:spTgt spid="6236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23626"/>
                                        </p:tgtEl>
                                        <p:attrNameLst>
                                          <p:attrName>style.visibility</p:attrName>
                                        </p:attrNameLst>
                                      </p:cBhvr>
                                      <p:to>
                                        <p:strVal val="visible"/>
                                      </p:to>
                                    </p:set>
                                    <p:animEffect transition="in" filter="fade">
                                      <p:cBhvr>
                                        <p:cTn id="17" dur="500"/>
                                        <p:tgtEl>
                                          <p:spTgt spid="6236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23619">
                                            <p:txEl>
                                              <p:pRg st="0" end="0"/>
                                            </p:txEl>
                                          </p:spTgt>
                                        </p:tgtEl>
                                        <p:attrNameLst>
                                          <p:attrName>style.visibility</p:attrName>
                                        </p:attrNameLst>
                                      </p:cBhvr>
                                      <p:to>
                                        <p:strVal val="visible"/>
                                      </p:to>
                                    </p:set>
                                    <p:animEffect transition="in" filter="fade">
                                      <p:cBhvr>
                                        <p:cTn id="22" dur="500"/>
                                        <p:tgtEl>
                                          <p:spTgt spid="623619">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23624"/>
                                        </p:tgtEl>
                                        <p:attrNameLst>
                                          <p:attrName>style.visibility</p:attrName>
                                        </p:attrNameLst>
                                      </p:cBhvr>
                                      <p:to>
                                        <p:strVal val="visible"/>
                                      </p:to>
                                    </p:set>
                                    <p:animEffect transition="in" filter="fade">
                                      <p:cBhvr>
                                        <p:cTn id="27" dur="500"/>
                                        <p:tgtEl>
                                          <p:spTgt spid="623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3619" grpId="0" build="p" autoUpdateAnimBg="0"/>
      <p:bldP spid="623623" grpId="0" autoUpdateAnimBg="0"/>
      <p:bldP spid="623624" grpId="0" autoUpdateAnimBg="0"/>
      <p:bldP spid="623625" grpId="0" autoUpdateAnimBg="0"/>
      <p:bldP spid="623626"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pic>
        <p:nvPicPr>
          <p:cNvPr id="211970" name="Picture 29" descr="C:\My Documents\My Pictures\Animals\grasshopp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363"/>
            <a:ext cx="9144000" cy="6243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563" name="Text Box 3"/>
          <p:cNvSpPr txBox="1">
            <a:spLocks noChangeArrowheads="1"/>
          </p:cNvSpPr>
          <p:nvPr/>
        </p:nvSpPr>
        <p:spPr bwMode="auto">
          <a:xfrm>
            <a:off x="381000" y="76200"/>
            <a:ext cx="17526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يوئيل</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65" name="Text Box 5"/>
          <p:cNvSpPr txBox="1">
            <a:spLocks noChangeArrowheads="1"/>
          </p:cNvSpPr>
          <p:nvPr/>
        </p:nvSpPr>
        <p:spPr bwMode="auto">
          <a:xfrm rot="-4521974">
            <a:off x="2953385" y="1835944"/>
            <a:ext cx="492443" cy="455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706566" name="Text Box 6"/>
          <p:cNvSpPr txBox="1">
            <a:spLocks noChangeArrowheads="1"/>
          </p:cNvSpPr>
          <p:nvPr/>
        </p:nvSpPr>
        <p:spPr bwMode="auto">
          <a:xfrm>
            <a:off x="457200" y="5927725"/>
            <a:ext cx="72390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يوم الرب</a:t>
            </a:r>
            <a:endParaRPr kumimoji="0" lang="en-US" sz="3600" b="1" u="none" strike="noStrike" kern="1200" cap="none" spc="0" normalizeH="0" baseline="0" noProof="0" dirty="0">
              <a:ln>
                <a:noFill/>
              </a:ln>
              <a:solidFill>
                <a:srgbClr val="808080"/>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67" name="Text Box 7"/>
          <p:cNvSpPr txBox="1">
            <a:spLocks noChangeArrowheads="1"/>
          </p:cNvSpPr>
          <p:nvPr/>
        </p:nvSpPr>
        <p:spPr bwMode="auto">
          <a:xfrm>
            <a:off x="3200400" y="5334000"/>
            <a:ext cx="34290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نبوة</a:t>
            </a:r>
            <a:endParaRPr kumimoji="0" lang="en-US" sz="3200" b="1" u="none" strike="noStrike" kern="1200" cap="none" spc="0" normalizeH="0" baseline="0" noProof="0" dirty="0">
              <a:ln>
                <a:noFill/>
              </a:ln>
              <a:solidFill>
                <a:srgbClr val="808080"/>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68" name="Text Box 8"/>
          <p:cNvSpPr txBox="1">
            <a:spLocks noChangeArrowheads="1"/>
          </p:cNvSpPr>
          <p:nvPr/>
        </p:nvSpPr>
        <p:spPr bwMode="auto">
          <a:xfrm>
            <a:off x="21336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دمار              1: 1-2: 17</a:t>
            </a:r>
          </a:p>
        </p:txBody>
      </p:sp>
      <p:sp>
        <p:nvSpPr>
          <p:cNvPr id="706569" name="Text Box 9"/>
          <p:cNvSpPr txBox="1">
            <a:spLocks noChangeArrowheads="1"/>
          </p:cNvSpPr>
          <p:nvPr/>
        </p:nvSpPr>
        <p:spPr bwMode="auto">
          <a:xfrm>
            <a:off x="57150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تحرير              </a:t>
            </a:r>
            <a:r>
              <a:rPr kumimoji="0" lang="en-US"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2: 18-3: 21</a:t>
            </a:r>
            <a:endParaRPr kumimoji="0" lang="en-US"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70" name="Line 10"/>
          <p:cNvSpPr>
            <a:spLocks noChangeShapeType="1"/>
          </p:cNvSpPr>
          <p:nvPr/>
        </p:nvSpPr>
        <p:spPr bwMode="auto">
          <a:xfrm>
            <a:off x="1543050" y="1893888"/>
            <a:ext cx="7067550" cy="111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71" name="Text Box 11"/>
          <p:cNvSpPr txBox="1">
            <a:spLocks noChangeArrowheads="1"/>
          </p:cNvSpPr>
          <p:nvPr/>
        </p:nvSpPr>
        <p:spPr bwMode="auto">
          <a:xfrm>
            <a:off x="457200" y="5334000"/>
            <a:ext cx="21336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تاريخ</a:t>
            </a:r>
            <a:endParaRPr kumimoji="0" lang="en-US" sz="3200" b="1" u="none" strike="noStrike" kern="1200" cap="none" spc="0" normalizeH="0" baseline="0" noProof="0" dirty="0">
              <a:ln>
                <a:noFill/>
              </a:ln>
              <a:solidFill>
                <a:srgbClr val="808080"/>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72" name="Text Box 12"/>
          <p:cNvSpPr txBox="1">
            <a:spLocks noChangeArrowheads="1"/>
          </p:cNvSpPr>
          <p:nvPr/>
        </p:nvSpPr>
        <p:spPr bwMode="auto">
          <a:xfrm rot="-4593997">
            <a:off x="357982" y="3578553"/>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الكوارث 1: 1-20</a:t>
            </a:r>
            <a:endParaRPr kumimoji="0" lang="en-US"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73" name="Line 13"/>
          <p:cNvSpPr>
            <a:spLocks noChangeShapeType="1"/>
          </p:cNvSpPr>
          <p:nvPr/>
        </p:nvSpPr>
        <p:spPr bwMode="auto">
          <a:xfrm flipH="1">
            <a:off x="2309813" y="1905000"/>
            <a:ext cx="960437" cy="40259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74" name="Line 14"/>
          <p:cNvSpPr>
            <a:spLocks noChangeShapeType="1"/>
          </p:cNvSpPr>
          <p:nvPr/>
        </p:nvSpPr>
        <p:spPr bwMode="auto">
          <a:xfrm flipH="1">
            <a:off x="4067175" y="739775"/>
            <a:ext cx="1114425" cy="4670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75" name="Line 15"/>
          <p:cNvSpPr>
            <a:spLocks noChangeShapeType="1"/>
          </p:cNvSpPr>
          <p:nvPr/>
        </p:nvSpPr>
        <p:spPr bwMode="auto">
          <a:xfrm flipH="1">
            <a:off x="5308600" y="1905000"/>
            <a:ext cx="819150" cy="34353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76" name="Text Box 16"/>
          <p:cNvSpPr txBox="1">
            <a:spLocks noChangeArrowheads="1"/>
          </p:cNvSpPr>
          <p:nvPr/>
        </p:nvSpPr>
        <p:spPr bwMode="auto">
          <a:xfrm rot="-4593997">
            <a:off x="2034382" y="3578552"/>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الغزو 2: 1-17</a:t>
            </a:r>
            <a:endParaRPr kumimoji="0" lang="en-US"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77" name="Text Box 17"/>
          <p:cNvSpPr txBox="1">
            <a:spLocks noChangeArrowheads="1"/>
          </p:cNvSpPr>
          <p:nvPr/>
        </p:nvSpPr>
        <p:spPr bwMode="auto">
          <a:xfrm rot="-4593997">
            <a:off x="3145631" y="3132466"/>
            <a:ext cx="404177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الإسترداد 2: 18-32</a:t>
            </a:r>
            <a:endParaRPr kumimoji="0" lang="en-US"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78" name="Text Box 18"/>
          <p:cNvSpPr txBox="1">
            <a:spLocks noChangeArrowheads="1"/>
          </p:cNvSpPr>
          <p:nvPr/>
        </p:nvSpPr>
        <p:spPr bwMode="auto">
          <a:xfrm rot="-4593997">
            <a:off x="4626769" y="3313440"/>
            <a:ext cx="36703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الدينونة 3: 1-16</a:t>
            </a:r>
            <a:endParaRPr kumimoji="0" lang="en-US"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79" name="Rectangle 19"/>
          <p:cNvSpPr>
            <a:spLocks noChangeArrowheads="1"/>
          </p:cNvSpPr>
          <p:nvPr/>
        </p:nvSpPr>
        <p:spPr bwMode="auto">
          <a:xfrm>
            <a:off x="561975" y="5943600"/>
            <a:ext cx="7029450" cy="6858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706580" name="Line 20"/>
          <p:cNvSpPr>
            <a:spLocks noChangeShapeType="1"/>
          </p:cNvSpPr>
          <p:nvPr/>
        </p:nvSpPr>
        <p:spPr bwMode="auto">
          <a:xfrm>
            <a:off x="17526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81" name="Text Box 21"/>
          <p:cNvSpPr txBox="1">
            <a:spLocks noChangeArrowheads="1"/>
          </p:cNvSpPr>
          <p:nvPr/>
        </p:nvSpPr>
        <p:spPr bwMode="auto">
          <a:xfrm rot="-4593997">
            <a:off x="5769769" y="3283277"/>
            <a:ext cx="373062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البركة 3: 17-21</a:t>
            </a:r>
            <a:endParaRPr kumimoji="0" lang="en-US"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82" name="Line 22"/>
          <p:cNvSpPr>
            <a:spLocks noChangeShapeType="1"/>
          </p:cNvSpPr>
          <p:nvPr/>
        </p:nvSpPr>
        <p:spPr bwMode="auto">
          <a:xfrm flipH="1">
            <a:off x="6778625" y="1905000"/>
            <a:ext cx="831850" cy="34893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84" name="Line 24"/>
          <p:cNvSpPr>
            <a:spLocks noChangeShapeType="1"/>
          </p:cNvSpPr>
          <p:nvPr/>
        </p:nvSpPr>
        <p:spPr bwMode="auto">
          <a:xfrm flipV="1">
            <a:off x="685800" y="5410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86" name="Line 26"/>
          <p:cNvSpPr>
            <a:spLocks noChangeShapeType="1"/>
          </p:cNvSpPr>
          <p:nvPr/>
        </p:nvSpPr>
        <p:spPr bwMode="auto">
          <a:xfrm flipH="1">
            <a:off x="561975" y="752475"/>
            <a:ext cx="1236663"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87" name="Line 27"/>
          <p:cNvSpPr>
            <a:spLocks noChangeShapeType="1"/>
          </p:cNvSpPr>
          <p:nvPr/>
        </p:nvSpPr>
        <p:spPr bwMode="auto">
          <a:xfrm flipH="1">
            <a:off x="7602538" y="762000"/>
            <a:ext cx="1236662"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7809454"/>
      </p:ext>
    </p:extLst>
  </p:cSld>
  <p:clrMapOvr>
    <a:masterClrMapping/>
  </p:clrMapOvr>
  <p:transition spd="med">
    <p:randomBar dir="ver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0" y="0"/>
            <a:ext cx="4702629" cy="6858000"/>
          </a:xfrm>
          <a:prstGeom prst="rect">
            <a:avLst/>
          </a:prstGeom>
        </p:spPr>
      </p:pic>
      <p:sp>
        <p:nvSpPr>
          <p:cNvPr id="2" name="Title 1"/>
          <p:cNvSpPr>
            <a:spLocks noGrp="1"/>
          </p:cNvSpPr>
          <p:nvPr>
            <p:ph type="title"/>
          </p:nvPr>
        </p:nvSpPr>
        <p:spPr>
          <a:xfrm>
            <a:off x="3708400" y="44450"/>
            <a:ext cx="5256213" cy="936625"/>
          </a:xfrm>
        </p:spPr>
        <p:txBody>
          <a:bodyPr/>
          <a:lstStyle/>
          <a:p>
            <a:pPr>
              <a:defRPr/>
            </a:pPr>
            <a:r>
              <a:rPr lang="ar-JO" dirty="0">
                <a:cs typeface="Arial" panose="020B0604020202020204" pitchFamily="34" charset="0"/>
              </a:rPr>
              <a:t>مستقبلي لماذا؟</a:t>
            </a:r>
            <a:endParaRPr lang="en-US" dirty="0">
              <a:cs typeface="Arial" panose="020B0604020202020204" pitchFamily="34" charset="0"/>
            </a:endParaRPr>
          </a:p>
        </p:txBody>
      </p:sp>
      <p:sp>
        <p:nvSpPr>
          <p:cNvPr id="4" name="Title 1"/>
          <p:cNvSpPr txBox="1">
            <a:spLocks/>
          </p:cNvSpPr>
          <p:nvPr/>
        </p:nvSpPr>
        <p:spPr bwMode="auto">
          <a:xfrm>
            <a:off x="4700119" y="1052513"/>
            <a:ext cx="4410544" cy="150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1"/>
          <a:lstStyle>
            <a:lvl1pPr marL="358775" indent="-3587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58775" marR="0" lvl="0" indent="-358775"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تصعيد الصور: زلزال ، علامات في السماء (يوئيل 2:10 ، 30-31 ؛ متى 24:29)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0232" name="Text Box 11"/>
          <p:cNvSpPr txBox="1">
            <a:spLocks noChangeArrowheads="1"/>
          </p:cNvSpPr>
          <p:nvPr/>
        </p:nvSpPr>
        <p:spPr bwMode="auto">
          <a:xfrm>
            <a:off x="8374063" y="3968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8400" y="44450"/>
            <a:ext cx="5256213" cy="936625"/>
          </a:xfrm>
        </p:spPr>
        <p:txBody>
          <a:bodyPr/>
          <a:lstStyle/>
          <a:p>
            <a:pPr>
              <a:defRPr/>
            </a:pPr>
            <a:r>
              <a:rPr lang="ar-JO" dirty="0">
                <a:cs typeface="Arial" panose="020B0604020202020204" pitchFamily="34" charset="0"/>
              </a:rPr>
              <a:t>مستقبلي لماذا؟</a:t>
            </a:r>
            <a:endParaRPr lang="en-US" dirty="0">
              <a:cs typeface="Arial" panose="020B0604020202020204" pitchFamily="34" charset="0"/>
            </a:endParaRPr>
          </a:p>
        </p:txBody>
      </p:sp>
      <p:sp>
        <p:nvSpPr>
          <p:cNvPr id="4" name="Title 1"/>
          <p:cNvSpPr txBox="1">
            <a:spLocks/>
          </p:cNvSpPr>
          <p:nvPr/>
        </p:nvSpPr>
        <p:spPr bwMode="auto">
          <a:xfrm>
            <a:off x="4373593" y="1052513"/>
            <a:ext cx="4737070" cy="150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1"/>
          <a:lstStyle>
            <a:lvl1pPr marL="358775" indent="-3587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58775" marR="0" lvl="0" indent="-358775"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تصعيد الصور: زلزال ، علامات في السماء (يوئيل 2:10 ، 30-31 ؛ متى 24:29)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Title 1"/>
          <p:cNvSpPr txBox="1">
            <a:spLocks/>
          </p:cNvSpPr>
          <p:nvPr/>
        </p:nvSpPr>
        <p:spPr bwMode="auto">
          <a:xfrm>
            <a:off x="4373593" y="2684463"/>
            <a:ext cx="4770407" cy="744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1"/>
          <a:lstStyle>
            <a:lvl1pPr marL="358775" indent="-3587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14350" marR="0" lvl="0" indent="-514350" algn="ctr" defTabSz="914400" rtl="1"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جيش (يوئيل 2: 2، 11)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0232" name="Text Box 11"/>
          <p:cNvSpPr txBox="1">
            <a:spLocks noChangeArrowheads="1"/>
          </p:cNvSpPr>
          <p:nvPr/>
        </p:nvSpPr>
        <p:spPr bwMode="auto">
          <a:xfrm>
            <a:off x="8374063" y="3968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stretch>
            <a:fillRect/>
          </a:stretch>
        </p:blipFill>
        <p:spPr>
          <a:xfrm>
            <a:off x="323528" y="2564904"/>
            <a:ext cx="4050065" cy="4005064"/>
          </a:xfrm>
          <a:prstGeom prst="rect">
            <a:avLst/>
          </a:prstGeom>
        </p:spPr>
      </p:pic>
    </p:spTree>
    <p:extLst>
      <p:ext uri="{BB962C8B-B14F-4D97-AF65-F5344CB8AC3E}">
        <p14:creationId xmlns:p14="http://schemas.microsoft.com/office/powerpoint/2010/main" val="12447037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8400" y="44450"/>
            <a:ext cx="5256213" cy="936625"/>
          </a:xfrm>
        </p:spPr>
        <p:txBody>
          <a:bodyPr/>
          <a:lstStyle/>
          <a:p>
            <a:pPr>
              <a:defRPr/>
            </a:pPr>
            <a:r>
              <a:rPr lang="ar-JO" dirty="0">
                <a:cs typeface="Arial" panose="020B0604020202020204" pitchFamily="34" charset="0"/>
              </a:rPr>
              <a:t>مستقبلي لماذا؟</a:t>
            </a:r>
            <a:endParaRPr lang="en-US" dirty="0">
              <a:cs typeface="Arial" panose="020B0604020202020204" pitchFamily="34" charset="0"/>
            </a:endParaRPr>
          </a:p>
        </p:txBody>
      </p:sp>
      <p:pic>
        <p:nvPicPr>
          <p:cNvPr id="180226" name="Picture 2" descr="Maps and Charts of Israel.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35131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txBox="1">
            <a:spLocks/>
          </p:cNvSpPr>
          <p:nvPr/>
        </p:nvSpPr>
        <p:spPr bwMode="auto">
          <a:xfrm>
            <a:off x="3530602" y="1052513"/>
            <a:ext cx="5580062" cy="150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1"/>
          <a:lstStyle>
            <a:lvl1pPr marL="358775" indent="-3587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58775" marR="0" lvl="0" indent="-358775"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تصعيد الصور: زلزال ، علامات في السماء </a:t>
            </a:r>
          </a:p>
          <a:p>
            <a:pPr marL="358775" marR="0" lvl="0" indent="-358775" algn="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lang="en-US" sz="2800" b="1" dirty="0">
                <a:solidFill>
                  <a:srgbClr val="FFFFFF"/>
                </a:solidFill>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(يوئيل 2:10 ، 30-31 ؛ متى 24:29)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Title 1"/>
          <p:cNvSpPr txBox="1">
            <a:spLocks/>
          </p:cNvSpPr>
          <p:nvPr/>
        </p:nvSpPr>
        <p:spPr bwMode="auto">
          <a:xfrm>
            <a:off x="3513138" y="2420888"/>
            <a:ext cx="5630862" cy="744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1"/>
          <a:lstStyle>
            <a:lvl1pPr marL="358775" indent="-3587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14350" marR="0" lvl="0" indent="-51435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جيش (يوئيل 2: 2، 11)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itle 1"/>
          <p:cNvSpPr txBox="1">
            <a:spLocks/>
          </p:cNvSpPr>
          <p:nvPr/>
        </p:nvSpPr>
        <p:spPr bwMode="auto">
          <a:xfrm>
            <a:off x="3597275" y="3561779"/>
            <a:ext cx="5546725"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1"/>
          <a:lstStyle>
            <a:lvl1pPr marL="538163" indent="-5381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38163" marR="0" lvl="0" indent="-538163"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لا يغزو الجراد من الشمال مثل هذا الجيش (يوئيل 2:20)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itle 1"/>
          <p:cNvSpPr txBox="1">
            <a:spLocks/>
          </p:cNvSpPr>
          <p:nvPr/>
        </p:nvSpPr>
        <p:spPr bwMode="auto">
          <a:xfrm>
            <a:off x="3347865" y="4941888"/>
            <a:ext cx="5829474" cy="191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1"/>
          <a:lstStyle>
            <a:lvl1pPr marL="538163" indent="-5381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38163" marR="0" lvl="0" indent="-538163"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 الشمال (يوئيل 2:20) يتطابق مع الأعداء الأخرويين الذين يغزون من الشمال </a:t>
            </a:r>
          </a:p>
          <a:p>
            <a:pPr marL="538163" marR="0" lvl="0" indent="-538163"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(زك . 6: 8 ، إلخ.)</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Down Arrow 7"/>
          <p:cNvSpPr>
            <a:spLocks noChangeArrowheads="1"/>
          </p:cNvSpPr>
          <p:nvPr/>
        </p:nvSpPr>
        <p:spPr bwMode="auto">
          <a:xfrm>
            <a:off x="1835150" y="-171450"/>
            <a:ext cx="720725" cy="2133600"/>
          </a:xfrm>
          <a:prstGeom prst="downArrow">
            <a:avLst>
              <a:gd name="adj1" fmla="val 50000"/>
              <a:gd name="adj2" fmla="val 49970"/>
            </a:avLst>
          </a:prstGeom>
          <a:solidFill>
            <a:srgbClr val="FFFF00"/>
          </a:solidFill>
          <a:ln w="38100">
            <a:solidFill>
              <a:schemeClr val="bg2"/>
            </a:solidFill>
            <a:round/>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0232" name="Text Box 11"/>
          <p:cNvSpPr txBox="1">
            <a:spLocks noChangeArrowheads="1"/>
          </p:cNvSpPr>
          <p:nvPr/>
        </p:nvSpPr>
        <p:spPr bwMode="auto">
          <a:xfrm>
            <a:off x="8374063" y="3968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stretch>
            <a:fillRect/>
          </a:stretch>
        </p:blipFill>
        <p:spPr>
          <a:xfrm>
            <a:off x="-73124" y="3212976"/>
            <a:ext cx="2628900" cy="4064000"/>
          </a:xfrm>
          <a:prstGeom prst="rect">
            <a:avLst/>
          </a:prstGeom>
        </p:spPr>
      </p:pic>
    </p:spTree>
    <p:extLst>
      <p:ext uri="{BB962C8B-B14F-4D97-AF65-F5344CB8AC3E}">
        <p14:creationId xmlns:p14="http://schemas.microsoft.com/office/powerpoint/2010/main" val="18909429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par>
                          <p:cTn id="19" fill="hold" nodeType="afterGroup">
                            <p:stCondLst>
                              <p:cond delay="0"/>
                            </p:stCondLst>
                            <p:childTnLst>
                              <p:par>
                                <p:cTn id="20" presetID="22" presetClass="entr" presetSubtype="1"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descr="so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0"/>
            <a:ext cx="9144000" cy="220980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960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ea typeface="ＭＳ Ｐゴシック" charset="0"/>
              </a:rPr>
              <a:t>ال</a:t>
            </a:r>
            <a:r>
              <a:rPr kumimoji="0" lang="ar-SA" sz="960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ea typeface="ＭＳ Ｐゴシック" charset="0"/>
              </a:rPr>
              <a:t>دينونة</a:t>
            </a:r>
          </a:p>
        </p:txBody>
      </p:sp>
    </p:spTree>
    <p:extLst>
      <p:ext uri="{BB962C8B-B14F-4D97-AF65-F5344CB8AC3E}">
        <p14:creationId xmlns:p14="http://schemas.microsoft.com/office/powerpoint/2010/main" val="4071873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descr="pastu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4724400"/>
            <a:ext cx="9144000" cy="182880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960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ea typeface="ＭＳ Ｐゴシック" charset="0"/>
              </a:rPr>
              <a:t>ال</a:t>
            </a:r>
            <a:r>
              <a:rPr kumimoji="0" lang="ar-SA" sz="960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ea typeface="ＭＳ Ｐゴシック" charset="0"/>
              </a:rPr>
              <a:t>بركة</a:t>
            </a:r>
          </a:p>
        </p:txBody>
      </p:sp>
    </p:spTree>
    <p:extLst>
      <p:ext uri="{BB962C8B-B14F-4D97-AF65-F5344CB8AC3E}">
        <p14:creationId xmlns:p14="http://schemas.microsoft.com/office/powerpoint/2010/main" val="675417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ar-JO" sz="48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المسيا</a:t>
            </a:r>
            <a:endParaRPr lang="en-US" sz="48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إن دور المسيح في دينونة وادي يهوشافاط           (3: 2، 12؛ قارن مع مت 25) يوازن إرساله الروح القدس (2: 28-32؛ قارن مع يو 16: 7- 15؛      أع 1: 8) في يوم الخمسين (أع 2: 16-21).</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042989" y="44450"/>
            <a:ext cx="99607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347 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2423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sodom"/>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515" name="Picture 3" descr="pasture"/>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495800" y="0"/>
            <a:ext cx="4648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7" name="Rectangle 4"/>
          <p:cNvSpPr>
            <a:spLocks noGrp="1" noChangeArrowheads="1"/>
          </p:cNvSpPr>
          <p:nvPr>
            <p:ph type="title" idx="4294967295"/>
          </p:nvPr>
        </p:nvSpPr>
        <p:spPr>
          <a:xfrm>
            <a:off x="611188" y="0"/>
            <a:ext cx="7772400" cy="12065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defTabSz="457200" eaLnBrk="1" fontAlgn="auto">
              <a:spcBef>
                <a:spcPts val="0"/>
              </a:spcBef>
              <a:spcAft>
                <a:spcPts val="0"/>
              </a:spcAft>
              <a:defRPr/>
            </a:pPr>
            <a:r>
              <a:rPr lang="ar-SA" sz="6600" dirty="0">
                <a:solidFill>
                  <a:srgbClr val="8F8F8F">
                    <a:lumOff val="44000"/>
                  </a:srgbClr>
                </a:solidFill>
                <a:effectLst>
                  <a:glow rad="228600">
                    <a:srgbClr val="000000">
                      <a:alpha val="78775"/>
                    </a:srgbClr>
                  </a:glow>
                </a:effectLst>
                <a:sym typeface="Arial"/>
              </a:rPr>
              <a:t>يوم الرب </a:t>
            </a:r>
          </a:p>
        </p:txBody>
      </p:sp>
      <p:sp>
        <p:nvSpPr>
          <p:cNvPr id="64517" name="Text Box 5"/>
          <p:cNvSpPr txBox="1">
            <a:spLocks noChangeArrowheads="1"/>
          </p:cNvSpPr>
          <p:nvPr/>
        </p:nvSpPr>
        <p:spPr bwMode="auto">
          <a:xfrm>
            <a:off x="0" y="1295400"/>
            <a:ext cx="451121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a:t>
            </a:r>
            <a:r>
              <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دينونة</a:t>
            </a:r>
          </a:p>
        </p:txBody>
      </p:sp>
      <p:sp>
        <p:nvSpPr>
          <p:cNvPr id="64518" name="Text Box 6"/>
          <p:cNvSpPr txBox="1">
            <a:spLocks noChangeArrowheads="1"/>
          </p:cNvSpPr>
          <p:nvPr/>
        </p:nvSpPr>
        <p:spPr bwMode="auto">
          <a:xfrm>
            <a:off x="4495799" y="1295400"/>
            <a:ext cx="46482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a:t>
            </a:r>
            <a:r>
              <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بركة</a:t>
            </a:r>
          </a:p>
        </p:txBody>
      </p:sp>
      <p:sp>
        <p:nvSpPr>
          <p:cNvPr id="64519" name="Text Box 7"/>
          <p:cNvSpPr txBox="1">
            <a:spLocks noChangeArrowheads="1"/>
          </p:cNvSpPr>
          <p:nvPr/>
        </p:nvSpPr>
        <p:spPr bwMode="auto">
          <a:xfrm>
            <a:off x="4192588" y="1295400"/>
            <a:ext cx="544512"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a:t>
            </a:r>
          </a:p>
        </p:txBody>
      </p:sp>
      <p:sp>
        <p:nvSpPr>
          <p:cNvPr id="64520" name="Text Box 8"/>
          <p:cNvSpPr txBox="1">
            <a:spLocks noChangeArrowheads="1"/>
          </p:cNvSpPr>
          <p:nvPr/>
        </p:nvSpPr>
        <p:spPr bwMode="auto">
          <a:xfrm>
            <a:off x="0" y="2751138"/>
            <a:ext cx="449579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الضيقة</a:t>
            </a:r>
            <a:endParaRPr kumimoji="0" lang="en-US"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4521" name="Text Box 9"/>
          <p:cNvSpPr txBox="1">
            <a:spLocks noChangeArrowheads="1"/>
          </p:cNvSpPr>
          <p:nvPr/>
        </p:nvSpPr>
        <p:spPr bwMode="auto">
          <a:xfrm>
            <a:off x="4495799" y="2751138"/>
            <a:ext cx="46482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الحكم الألفي</a:t>
            </a:r>
          </a:p>
        </p:txBody>
      </p:sp>
      <p:sp>
        <p:nvSpPr>
          <p:cNvPr id="64522" name="Text Box 10"/>
          <p:cNvSpPr txBox="1">
            <a:spLocks noChangeArrowheads="1"/>
          </p:cNvSpPr>
          <p:nvPr/>
        </p:nvSpPr>
        <p:spPr bwMode="auto">
          <a:xfrm>
            <a:off x="0" y="4205288"/>
            <a:ext cx="449579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رؤيا</a:t>
            </a:r>
            <a:r>
              <a:rPr kumimoji="0" lang="en-US"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6-19</a:t>
            </a:r>
            <a:r>
              <a:rPr kumimoji="0" lang="en-US"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64523" name="Text Box 11"/>
          <p:cNvSpPr txBox="1">
            <a:spLocks noChangeArrowheads="1"/>
          </p:cNvSpPr>
          <p:nvPr/>
        </p:nvSpPr>
        <p:spPr bwMode="auto">
          <a:xfrm>
            <a:off x="4495799" y="4205288"/>
            <a:ext cx="464820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رؤيا</a:t>
            </a:r>
            <a:r>
              <a:rPr kumimoji="0" lang="en-US"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20</a:t>
            </a:r>
            <a:r>
              <a:rPr kumimoji="0" lang="en-US"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36875" name="Text Box 12"/>
          <p:cNvSpPr txBox="1">
            <a:spLocks noChangeArrowheads="1"/>
          </p:cNvSpPr>
          <p:nvPr/>
        </p:nvSpPr>
        <p:spPr bwMode="auto">
          <a:xfrm>
            <a:off x="7716838" y="76200"/>
            <a:ext cx="132600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638-639</a:t>
            </a:r>
            <a:endParaRPr kumimoji="0" lang="en-US" sz="24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 name="Text Box 10"/>
          <p:cNvSpPr txBox="1">
            <a:spLocks noChangeArrowheads="1"/>
          </p:cNvSpPr>
          <p:nvPr/>
        </p:nvSpPr>
        <p:spPr bwMode="auto">
          <a:xfrm>
            <a:off x="1" y="5661025"/>
            <a:ext cx="4495796"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7 سنوات</a:t>
            </a:r>
            <a:endPar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 name="Text Box 11"/>
          <p:cNvSpPr txBox="1">
            <a:spLocks noChangeArrowheads="1"/>
          </p:cNvSpPr>
          <p:nvPr/>
        </p:nvSpPr>
        <p:spPr bwMode="auto">
          <a:xfrm>
            <a:off x="4511211" y="5661025"/>
            <a:ext cx="463278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1000 سنة</a:t>
            </a:r>
          </a:p>
        </p:txBody>
      </p:sp>
    </p:spTree>
    <p:extLst>
      <p:ext uri="{BB962C8B-B14F-4D97-AF65-F5344CB8AC3E}">
        <p14:creationId xmlns:p14="http://schemas.microsoft.com/office/powerpoint/2010/main" val="12152395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p:cTn id="7" dur="1000" fill="hold"/>
                                        <p:tgtEl>
                                          <p:spTgt spid="64517"/>
                                        </p:tgtEl>
                                        <p:attrNameLst>
                                          <p:attrName>ppt_w</p:attrName>
                                        </p:attrNameLst>
                                      </p:cBhvr>
                                      <p:tavLst>
                                        <p:tav tm="0">
                                          <p:val>
                                            <p:fltVal val="0"/>
                                          </p:val>
                                        </p:tav>
                                        <p:tav tm="100000">
                                          <p:val>
                                            <p:strVal val="#ppt_w"/>
                                          </p:val>
                                        </p:tav>
                                      </p:tavLst>
                                    </p:anim>
                                    <p:anim calcmode="lin" valueType="num">
                                      <p:cBhvr>
                                        <p:cTn id="8" dur="1000" fill="hold"/>
                                        <p:tgtEl>
                                          <p:spTgt spid="64517"/>
                                        </p:tgtEl>
                                        <p:attrNameLst>
                                          <p:attrName>ppt_h</p:attrName>
                                        </p:attrNameLst>
                                      </p:cBhvr>
                                      <p:tavLst>
                                        <p:tav tm="0">
                                          <p:val>
                                            <p:fltVal val="0"/>
                                          </p:val>
                                        </p:tav>
                                        <p:tav tm="100000">
                                          <p:val>
                                            <p:strVal val="#ppt_h"/>
                                          </p:val>
                                        </p:tav>
                                      </p:tavLst>
                                    </p:anim>
                                    <p:anim calcmode="lin" valueType="num">
                                      <p:cBhvr>
                                        <p:cTn id="9" dur="1000" fill="hold"/>
                                        <p:tgtEl>
                                          <p:spTgt spid="645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p:cTn id="15" dur="1000" fill="hold"/>
                                        <p:tgtEl>
                                          <p:spTgt spid="64519"/>
                                        </p:tgtEl>
                                        <p:attrNameLst>
                                          <p:attrName>ppt_w</p:attrName>
                                        </p:attrNameLst>
                                      </p:cBhvr>
                                      <p:tavLst>
                                        <p:tav tm="0">
                                          <p:val>
                                            <p:fltVal val="0"/>
                                          </p:val>
                                        </p:tav>
                                        <p:tav tm="100000">
                                          <p:val>
                                            <p:strVal val="#ppt_w"/>
                                          </p:val>
                                        </p:tav>
                                      </p:tavLst>
                                    </p:anim>
                                    <p:anim calcmode="lin" valueType="num">
                                      <p:cBhvr>
                                        <p:cTn id="16" dur="1000" fill="hold"/>
                                        <p:tgtEl>
                                          <p:spTgt spid="64519"/>
                                        </p:tgtEl>
                                        <p:attrNameLst>
                                          <p:attrName>ppt_h</p:attrName>
                                        </p:attrNameLst>
                                      </p:cBhvr>
                                      <p:tavLst>
                                        <p:tav tm="0">
                                          <p:val>
                                            <p:fltVal val="0"/>
                                          </p:val>
                                        </p:tav>
                                        <p:tav tm="100000">
                                          <p:val>
                                            <p:strVal val="#ppt_h"/>
                                          </p:val>
                                        </p:tav>
                                      </p:tavLst>
                                    </p:anim>
                                    <p:anim calcmode="lin" valueType="num">
                                      <p:cBhvr>
                                        <p:cTn id="17" dur="1000" fill="hold"/>
                                        <p:tgtEl>
                                          <p:spTgt spid="645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45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64515"/>
                                        </p:tgtEl>
                                        <p:attrNameLst>
                                          <p:attrName>style.visibility</p:attrName>
                                        </p:attrNameLst>
                                      </p:cBhvr>
                                      <p:to>
                                        <p:strVal val="visible"/>
                                      </p:to>
                                    </p:set>
                                    <p:anim calcmode="lin" valueType="num">
                                      <p:cBhvr>
                                        <p:cTn id="23" dur="1000" fill="hold"/>
                                        <p:tgtEl>
                                          <p:spTgt spid="64515"/>
                                        </p:tgtEl>
                                        <p:attrNameLst>
                                          <p:attrName>ppt_w</p:attrName>
                                        </p:attrNameLst>
                                      </p:cBhvr>
                                      <p:tavLst>
                                        <p:tav tm="0">
                                          <p:val>
                                            <p:fltVal val="0"/>
                                          </p:val>
                                        </p:tav>
                                        <p:tav tm="100000">
                                          <p:val>
                                            <p:strVal val="#ppt_w"/>
                                          </p:val>
                                        </p:tav>
                                      </p:tavLst>
                                    </p:anim>
                                    <p:anim calcmode="lin" valueType="num">
                                      <p:cBhvr>
                                        <p:cTn id="24" dur="1000" fill="hold"/>
                                        <p:tgtEl>
                                          <p:spTgt spid="64515"/>
                                        </p:tgtEl>
                                        <p:attrNameLst>
                                          <p:attrName>ppt_h</p:attrName>
                                        </p:attrNameLst>
                                      </p:cBhvr>
                                      <p:tavLst>
                                        <p:tav tm="0">
                                          <p:val>
                                            <p:fltVal val="0"/>
                                          </p:val>
                                        </p:tav>
                                        <p:tav tm="100000">
                                          <p:val>
                                            <p:strVal val="#ppt_h"/>
                                          </p:val>
                                        </p:tav>
                                      </p:tavLst>
                                    </p:anim>
                                    <p:anim calcmode="lin" valueType="num">
                                      <p:cBhvr>
                                        <p:cTn id="25" dur="1000" fill="hold"/>
                                        <p:tgtEl>
                                          <p:spTgt spid="645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451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4518"/>
                                        </p:tgtEl>
                                        <p:attrNameLst>
                                          <p:attrName>style.visibility</p:attrName>
                                        </p:attrNameLst>
                                      </p:cBhvr>
                                      <p:to>
                                        <p:strVal val="visible"/>
                                      </p:to>
                                    </p:set>
                                    <p:anim calcmode="lin" valueType="num">
                                      <p:cBhvr>
                                        <p:cTn id="29" dur="1000" fill="hold"/>
                                        <p:tgtEl>
                                          <p:spTgt spid="64518"/>
                                        </p:tgtEl>
                                        <p:attrNameLst>
                                          <p:attrName>ppt_w</p:attrName>
                                        </p:attrNameLst>
                                      </p:cBhvr>
                                      <p:tavLst>
                                        <p:tav tm="0">
                                          <p:val>
                                            <p:fltVal val="0"/>
                                          </p:val>
                                        </p:tav>
                                        <p:tav tm="100000">
                                          <p:val>
                                            <p:strVal val="#ppt_w"/>
                                          </p:val>
                                        </p:tav>
                                      </p:tavLst>
                                    </p:anim>
                                    <p:anim calcmode="lin" valueType="num">
                                      <p:cBhvr>
                                        <p:cTn id="30" dur="1000" fill="hold"/>
                                        <p:tgtEl>
                                          <p:spTgt spid="64518"/>
                                        </p:tgtEl>
                                        <p:attrNameLst>
                                          <p:attrName>ppt_h</p:attrName>
                                        </p:attrNameLst>
                                      </p:cBhvr>
                                      <p:tavLst>
                                        <p:tav tm="0">
                                          <p:val>
                                            <p:fltVal val="0"/>
                                          </p:val>
                                        </p:tav>
                                        <p:tav tm="100000">
                                          <p:val>
                                            <p:strVal val="#ppt_h"/>
                                          </p:val>
                                        </p:tav>
                                      </p:tavLst>
                                    </p:anim>
                                    <p:anim calcmode="lin" valueType="num">
                                      <p:cBhvr>
                                        <p:cTn id="31" dur="1000" fill="hold"/>
                                        <p:tgtEl>
                                          <p:spTgt spid="6451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64520"/>
                                        </p:tgtEl>
                                        <p:attrNameLst>
                                          <p:attrName>style.visibility</p:attrName>
                                        </p:attrNameLst>
                                      </p:cBhvr>
                                      <p:to>
                                        <p:strVal val="visible"/>
                                      </p:to>
                                    </p:set>
                                    <p:anim calcmode="lin" valueType="num">
                                      <p:cBhvr>
                                        <p:cTn id="37" dur="1000" fill="hold"/>
                                        <p:tgtEl>
                                          <p:spTgt spid="64520"/>
                                        </p:tgtEl>
                                        <p:attrNameLst>
                                          <p:attrName>ppt_w</p:attrName>
                                        </p:attrNameLst>
                                      </p:cBhvr>
                                      <p:tavLst>
                                        <p:tav tm="0">
                                          <p:val>
                                            <p:fltVal val="0"/>
                                          </p:val>
                                        </p:tav>
                                        <p:tav tm="100000">
                                          <p:val>
                                            <p:strVal val="#ppt_w"/>
                                          </p:val>
                                        </p:tav>
                                      </p:tavLst>
                                    </p:anim>
                                    <p:anim calcmode="lin" valueType="num">
                                      <p:cBhvr>
                                        <p:cTn id="38" dur="1000" fill="hold"/>
                                        <p:tgtEl>
                                          <p:spTgt spid="64520"/>
                                        </p:tgtEl>
                                        <p:attrNameLst>
                                          <p:attrName>ppt_h</p:attrName>
                                        </p:attrNameLst>
                                      </p:cBhvr>
                                      <p:tavLst>
                                        <p:tav tm="0">
                                          <p:val>
                                            <p:fltVal val="0"/>
                                          </p:val>
                                        </p:tav>
                                        <p:tav tm="100000">
                                          <p:val>
                                            <p:strVal val="#ppt_h"/>
                                          </p:val>
                                        </p:tav>
                                      </p:tavLst>
                                    </p:anim>
                                    <p:anim calcmode="lin" valueType="num">
                                      <p:cBhvr>
                                        <p:cTn id="39" dur="1000" fill="hold"/>
                                        <p:tgtEl>
                                          <p:spTgt spid="6452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45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4521"/>
                                        </p:tgtEl>
                                        <p:attrNameLst>
                                          <p:attrName>style.visibility</p:attrName>
                                        </p:attrNameLst>
                                      </p:cBhvr>
                                      <p:to>
                                        <p:strVal val="visible"/>
                                      </p:to>
                                    </p:set>
                                    <p:anim calcmode="lin" valueType="num">
                                      <p:cBhvr>
                                        <p:cTn id="45" dur="1000" fill="hold"/>
                                        <p:tgtEl>
                                          <p:spTgt spid="64521"/>
                                        </p:tgtEl>
                                        <p:attrNameLst>
                                          <p:attrName>ppt_w</p:attrName>
                                        </p:attrNameLst>
                                      </p:cBhvr>
                                      <p:tavLst>
                                        <p:tav tm="0">
                                          <p:val>
                                            <p:fltVal val="0"/>
                                          </p:val>
                                        </p:tav>
                                        <p:tav tm="100000">
                                          <p:val>
                                            <p:strVal val="#ppt_w"/>
                                          </p:val>
                                        </p:tav>
                                      </p:tavLst>
                                    </p:anim>
                                    <p:anim calcmode="lin" valueType="num">
                                      <p:cBhvr>
                                        <p:cTn id="46" dur="1000" fill="hold"/>
                                        <p:tgtEl>
                                          <p:spTgt spid="64521"/>
                                        </p:tgtEl>
                                        <p:attrNameLst>
                                          <p:attrName>ppt_h</p:attrName>
                                        </p:attrNameLst>
                                      </p:cBhvr>
                                      <p:tavLst>
                                        <p:tav tm="0">
                                          <p:val>
                                            <p:fltVal val="0"/>
                                          </p:val>
                                        </p:tav>
                                        <p:tav tm="100000">
                                          <p:val>
                                            <p:strVal val="#ppt_h"/>
                                          </p:val>
                                        </p:tav>
                                      </p:tavLst>
                                    </p:anim>
                                    <p:anim calcmode="lin" valueType="num">
                                      <p:cBhvr>
                                        <p:cTn id="47" dur="1000" fill="hold"/>
                                        <p:tgtEl>
                                          <p:spTgt spid="64521"/>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45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64522"/>
                                        </p:tgtEl>
                                        <p:attrNameLst>
                                          <p:attrName>style.visibility</p:attrName>
                                        </p:attrNameLst>
                                      </p:cBhvr>
                                      <p:to>
                                        <p:strVal val="visible"/>
                                      </p:to>
                                    </p:set>
                                    <p:anim calcmode="lin" valueType="num">
                                      <p:cBhvr>
                                        <p:cTn id="53" dur="1000" fill="hold"/>
                                        <p:tgtEl>
                                          <p:spTgt spid="64522"/>
                                        </p:tgtEl>
                                        <p:attrNameLst>
                                          <p:attrName>ppt_w</p:attrName>
                                        </p:attrNameLst>
                                      </p:cBhvr>
                                      <p:tavLst>
                                        <p:tav tm="0">
                                          <p:val>
                                            <p:fltVal val="0"/>
                                          </p:val>
                                        </p:tav>
                                        <p:tav tm="100000">
                                          <p:val>
                                            <p:strVal val="#ppt_w"/>
                                          </p:val>
                                        </p:tav>
                                      </p:tavLst>
                                    </p:anim>
                                    <p:anim calcmode="lin" valueType="num">
                                      <p:cBhvr>
                                        <p:cTn id="54" dur="1000" fill="hold"/>
                                        <p:tgtEl>
                                          <p:spTgt spid="64522"/>
                                        </p:tgtEl>
                                        <p:attrNameLst>
                                          <p:attrName>ppt_h</p:attrName>
                                        </p:attrNameLst>
                                      </p:cBhvr>
                                      <p:tavLst>
                                        <p:tav tm="0">
                                          <p:val>
                                            <p:fltVal val="0"/>
                                          </p:val>
                                        </p:tav>
                                        <p:tav tm="100000">
                                          <p:val>
                                            <p:strVal val="#ppt_h"/>
                                          </p:val>
                                        </p:tav>
                                      </p:tavLst>
                                    </p:anim>
                                    <p:anim calcmode="lin" valueType="num">
                                      <p:cBhvr>
                                        <p:cTn id="55" dur="1000" fill="hold"/>
                                        <p:tgtEl>
                                          <p:spTgt spid="6452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45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64523"/>
                                        </p:tgtEl>
                                        <p:attrNameLst>
                                          <p:attrName>style.visibility</p:attrName>
                                        </p:attrNameLst>
                                      </p:cBhvr>
                                      <p:to>
                                        <p:strVal val="visible"/>
                                      </p:to>
                                    </p:set>
                                    <p:anim calcmode="lin" valueType="num">
                                      <p:cBhvr>
                                        <p:cTn id="61" dur="1000" fill="hold"/>
                                        <p:tgtEl>
                                          <p:spTgt spid="64523"/>
                                        </p:tgtEl>
                                        <p:attrNameLst>
                                          <p:attrName>ppt_w</p:attrName>
                                        </p:attrNameLst>
                                      </p:cBhvr>
                                      <p:tavLst>
                                        <p:tav tm="0">
                                          <p:val>
                                            <p:fltVal val="0"/>
                                          </p:val>
                                        </p:tav>
                                        <p:tav tm="100000">
                                          <p:val>
                                            <p:strVal val="#ppt_w"/>
                                          </p:val>
                                        </p:tav>
                                      </p:tavLst>
                                    </p:anim>
                                    <p:anim calcmode="lin" valueType="num">
                                      <p:cBhvr>
                                        <p:cTn id="62" dur="1000" fill="hold"/>
                                        <p:tgtEl>
                                          <p:spTgt spid="64523"/>
                                        </p:tgtEl>
                                        <p:attrNameLst>
                                          <p:attrName>ppt_h</p:attrName>
                                        </p:attrNameLst>
                                      </p:cBhvr>
                                      <p:tavLst>
                                        <p:tav tm="0">
                                          <p:val>
                                            <p:fltVal val="0"/>
                                          </p:val>
                                        </p:tav>
                                        <p:tav tm="100000">
                                          <p:val>
                                            <p:strVal val="#ppt_h"/>
                                          </p:val>
                                        </p:tav>
                                      </p:tavLst>
                                    </p:anim>
                                    <p:anim calcmode="lin" valueType="num">
                                      <p:cBhvr>
                                        <p:cTn id="63" dur="1000" fill="hold"/>
                                        <p:tgtEl>
                                          <p:spTgt spid="64523"/>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45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64518" grpId="0"/>
      <p:bldP spid="64519" grpId="0"/>
      <p:bldP spid="64520" grpId="0"/>
      <p:bldP spid="64521" grpId="0"/>
      <p:bldP spid="64522" grpId="0"/>
      <p:bldP spid="64523" grpId="0"/>
      <p:bldP spid="13" grpId="0"/>
      <p:bldP spid="14"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grpSp>
      <p:sp>
        <p:nvSpPr>
          <p:cNvPr id="32772" name="Text Box 4"/>
          <p:cNvSpPr txBox="1">
            <a:spLocks noChangeArrowheads="1"/>
          </p:cNvSpPr>
          <p:nvPr/>
        </p:nvSpPr>
        <p:spPr bwMode="auto">
          <a:xfrm>
            <a:off x="510278" y="3524250"/>
            <a:ext cx="1763922" cy="525401"/>
          </a:xfrm>
          <a:prstGeom prst="rect">
            <a:avLst/>
          </a:prstGeom>
          <a:solidFill>
            <a:srgbClr val="9C9CD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عصر الكنيسة</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الضيقة</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زك 14: 1-2</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775" name="Text Box 7"/>
          <p:cNvSpPr txBox="1">
            <a:spLocks noChangeArrowheads="1"/>
          </p:cNvSpPr>
          <p:nvPr/>
        </p:nvSpPr>
        <p:spPr bwMode="auto">
          <a:xfrm>
            <a:off x="5422798" y="3524250"/>
            <a:ext cx="1927429" cy="894733"/>
          </a:xfrm>
          <a:prstGeom prst="rect">
            <a:avLst/>
          </a:prstGeom>
          <a:solidFill>
            <a:srgbClr val="99FF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الألفية</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زك 14: 6-21</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الإختطاف</a:t>
            </a:r>
            <a:b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تس 4: 13-18</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9" name="Text Box 11"/>
          <p:cNvSpPr txBox="1">
            <a:spLocks noChangeArrowheads="1"/>
          </p:cNvSpPr>
          <p:nvPr/>
        </p:nvSpPr>
        <p:spPr bwMode="auto">
          <a:xfrm>
            <a:off x="4274823" y="1809750"/>
            <a:ext cx="1807203" cy="894733"/>
          </a:xfrm>
          <a:prstGeom prst="rect">
            <a:avLst/>
          </a:prstGeom>
          <a:solidFill>
            <a:srgbClr val="FF99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المجيء الثاني</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زك 14: 3-5</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32780" name="Text Box 12"/>
          <p:cNvSpPr txBox="1">
            <a:spLocks noChangeArrowheads="1"/>
          </p:cNvSpPr>
          <p:nvPr/>
        </p:nvSpPr>
        <p:spPr bwMode="auto">
          <a:xfrm>
            <a:off x="3389877" y="4895850"/>
            <a:ext cx="1789570" cy="1325620"/>
          </a:xfrm>
          <a:prstGeom prst="rect">
            <a:avLst/>
          </a:prstGeom>
          <a:solidFill>
            <a:srgbClr val="FFCC66"/>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جوج وماجوج</a:t>
            </a:r>
            <a:br>
              <a:rPr kumimoji="0" lang="en-G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G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هرمجدون</a:t>
            </a:r>
            <a:r>
              <a:rPr kumimoji="0" lang="en-G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br>
              <a:rPr kumimoji="0" lang="en-G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حز 38-39</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781" name="Text Box 13"/>
          <p:cNvSpPr txBox="1">
            <a:spLocks noChangeArrowheads="1"/>
          </p:cNvSpPr>
          <p:nvPr/>
        </p:nvSpPr>
        <p:spPr bwMode="auto">
          <a:xfrm>
            <a:off x="6577890" y="4914900"/>
            <a:ext cx="1888955" cy="1325620"/>
          </a:xfrm>
          <a:prstGeom prst="rect">
            <a:avLst/>
          </a:prstGeom>
          <a:solidFill>
            <a:srgbClr val="99CC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عودة</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جوج وماجوج</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 20: 7-10</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ar-JO" sz="3600" dirty="0">
                <a:solidFill>
                  <a:schemeClr val="bg1"/>
                </a:solidFill>
                <a:ea typeface="ＭＳ Ｐゴシック" charset="0"/>
              </a:rPr>
              <a:t>الجدول الزمني التدبيري</a:t>
            </a:r>
            <a:endParaRPr lang="en-US" sz="5400" dirty="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2" name="Text Box 14"/>
          <p:cNvSpPr txBox="1">
            <a:spLocks noChangeArrowheads="1"/>
          </p:cNvSpPr>
          <p:nvPr/>
        </p:nvSpPr>
        <p:spPr bwMode="auto">
          <a:xfrm>
            <a:off x="6760354" y="981075"/>
            <a:ext cx="2073301" cy="1756508"/>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العرش</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العظيم</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الأبيض</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 20: 11-14</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583699" name="Text Box 4"/>
          <p:cNvSpPr txBox="1">
            <a:spLocks noChangeArrowheads="1"/>
          </p:cNvSpPr>
          <p:nvPr/>
        </p:nvSpPr>
        <p:spPr bwMode="auto">
          <a:xfrm>
            <a:off x="8101013" y="86147"/>
            <a:ext cx="1042987"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lang="ar-JO" b="1" dirty="0">
                <a:solidFill>
                  <a:srgbClr val="FFFFFF"/>
                </a:solidFill>
                <a:latin typeface="Arial" panose="020B0604020202020204" pitchFamily="34" charset="0"/>
                <a:cs typeface="Arial" panose="020B0604020202020204" pitchFamily="34" charset="0"/>
              </a:rPr>
              <a:t>437</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Text Box 14"/>
          <p:cNvSpPr txBox="1">
            <a:spLocks noChangeArrowheads="1"/>
          </p:cNvSpPr>
          <p:nvPr/>
        </p:nvSpPr>
        <p:spPr bwMode="auto">
          <a:xfrm>
            <a:off x="2555776" y="2780928"/>
            <a:ext cx="5184576" cy="525401"/>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يوم الرب</a:t>
            </a:r>
            <a:endParaRPr kumimoji="0" lang="en-GB"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0733039"/>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9" presetClass="entr" fill="hold" nodeType="afterEffect">
                                  <p:stCondLst>
                                    <p:cond delay="0"/>
                                  </p:stCondLst>
                                  <p:iterate type="lt">
                                    <p:tmPct val="0"/>
                                  </p:iterate>
                                  <p:childTnLst>
                                    <p:set>
                                      <p:cBhvr additive="repl">
                                        <p:cTn id="75" dur="1" fill="hold">
                                          <p:stCondLst>
                                            <p:cond delay="0"/>
                                          </p:stCondLst>
                                        </p:cTn>
                                        <p:tgtEl>
                                          <p:spTgt spid="32781">
                                            <p:txEl>
                                              <p:pRg st="2" end="2"/>
                                            </p:txEl>
                                          </p:spTgt>
                                        </p:tgtEl>
                                        <p:attrNameLst>
                                          <p:attrName>style.visibility</p:attrName>
                                        </p:attrNameLst>
                                      </p:cBhvr>
                                      <p:to>
                                        <p:strVal val="visible"/>
                                      </p:to>
                                    </p:set>
                                    <p:animEffect transition="in" filter="dissolve">
                                      <p:cBhvr additive="repl">
                                        <p:cTn id="76" dur="2000"/>
                                        <p:tgtEl>
                                          <p:spTgt spid="32781">
                                            <p:txEl>
                                              <p:pRg st="2" end="2"/>
                                            </p:txEl>
                                          </p:spTgt>
                                        </p:tgtEl>
                                      </p:cBhvr>
                                    </p:animEffect>
                                  </p:childTnLst>
                                </p:cTn>
                              </p:par>
                            </p:childTnLst>
                          </p:cTn>
                        </p:par>
                        <p:par>
                          <p:cTn id="77" fill="hold" nodeType="afterGroup">
                            <p:stCondLst>
                              <p:cond delay="32000"/>
                            </p:stCondLst>
                            <p:childTnLst>
                              <p:par>
                                <p:cTn id="78" presetID="42" presetClass="entr" fill="hold" nodeType="afterEffect">
                                  <p:stCondLst>
                                    <p:cond delay="0"/>
                                  </p:stCondLst>
                                  <p:childTnLst>
                                    <p:set>
                                      <p:cBhvr additive="repl">
                                        <p:cTn id="79" dur="1" fill="hold">
                                          <p:stCondLst>
                                            <p:cond delay="0"/>
                                          </p:stCondLst>
                                        </p:cTn>
                                        <p:tgtEl>
                                          <p:spTgt spid="32784"/>
                                        </p:tgtEl>
                                        <p:attrNameLst>
                                          <p:attrName>style.visibility</p:attrName>
                                        </p:attrNameLst>
                                      </p:cBhvr>
                                      <p:to>
                                        <p:strVal val="visible"/>
                                      </p:to>
                                    </p:set>
                                    <p:animEffect transition="in" filter="fade">
                                      <p:cBhvr additive="repl">
                                        <p:cTn id="80" dur="2000"/>
                                        <p:tgtEl>
                                          <p:spTgt spid="32784"/>
                                        </p:tgtEl>
                                      </p:cBhvr>
                                    </p:animEffect>
                                    <p:anim calcmode="lin" valueType="num">
                                      <p:cBhvr additive="repl">
                                        <p:cTn id="81" dur="2000" fill="hold"/>
                                        <p:tgtEl>
                                          <p:spTgt spid="32784"/>
                                        </p:tgtEl>
                                        <p:attrNameLst>
                                          <p:attrName>ppt_x</p:attrName>
                                        </p:attrNameLst>
                                      </p:cBhvr>
                                      <p:tavLst>
                                        <p:tav tm="100000">
                                          <p:val>
                                            <p:strVal val="#ppt_x"/>
                                          </p:val>
                                        </p:tav>
                                        <p:tav>
                                          <p:val>
                                            <p:strVal val="#ppt_x"/>
                                          </p:val>
                                        </p:tav>
                                      </p:tavLst>
                                    </p:anim>
                                    <p:anim calcmode="lin" valueType="num">
                                      <p:cBhvr additive="repl">
                                        <p:cTn id="82" dur="2000" fill="hold"/>
                                        <p:tgtEl>
                                          <p:spTgt spid="32784"/>
                                        </p:tgtEl>
                                        <p:attrNameLst>
                                          <p:attrName>ppt_y</p:attrName>
                                        </p:attrNameLst>
                                      </p:cBhvr>
                                      <p:tavLst>
                                        <p:tav tm="100000">
                                          <p:val>
                                            <p:strVal val="#ppt_y+.1"/>
                                          </p:val>
                                        </p:tav>
                                        <p:tav>
                                          <p:val>
                                            <p:strVal val="#ppt_y"/>
                                          </p:val>
                                        </p:tav>
                                      </p:tavLst>
                                    </p:anim>
                                  </p:childTnLst>
                                </p:cTn>
                              </p:par>
                            </p:childTnLst>
                          </p:cTn>
                        </p:par>
                        <p:par>
                          <p:cTn id="83" fill="hold" nodeType="afterGroup">
                            <p:stCondLst>
                              <p:cond delay="34000"/>
                            </p:stCondLst>
                            <p:childTnLst>
                              <p:par>
                                <p:cTn id="84" presetID="9" presetClass="entr" fill="hold" nodeType="afterEffect">
                                  <p:stCondLst>
                                    <p:cond delay="0"/>
                                  </p:stCondLst>
                                  <p:childTnLst>
                                    <p:set>
                                      <p:cBhvr additive="repl">
                                        <p:cTn id="85" dur="1" fill="hold">
                                          <p:stCondLst>
                                            <p:cond delay="0"/>
                                          </p:stCondLst>
                                        </p:cTn>
                                        <p:tgtEl>
                                          <p:spTgt spid="32782"/>
                                        </p:tgtEl>
                                        <p:attrNameLst>
                                          <p:attrName>style.visibility</p:attrName>
                                        </p:attrNameLst>
                                      </p:cBhvr>
                                      <p:to>
                                        <p:strVal val="visible"/>
                                      </p:to>
                                    </p:set>
                                    <p:animEffect transition="in" filter="dissolve">
                                      <p:cBhvr additive="repl">
                                        <p:cTn id="86" dur="2000"/>
                                        <p:tgtEl>
                                          <p:spTgt spid="32782"/>
                                        </p:tgtEl>
                                      </p:cBhvr>
                                    </p:animEffect>
                                  </p:childTnLst>
                                </p:cTn>
                              </p:par>
                            </p:childTnLst>
                          </p:cTn>
                        </p:par>
                        <p:par>
                          <p:cTn id="87" fill="hold" nodeType="afterGroup">
                            <p:stCondLst>
                              <p:cond delay="36000"/>
                            </p:stCondLst>
                            <p:childTnLst>
                              <p:par>
                                <p:cTn id="88" presetID="27" presetClass="emph" fill="hold" nodeType="afterEffect">
                                  <p:stCondLst>
                                    <p:cond delay="0"/>
                                  </p:stCondLst>
                                  <p:iterate type="lt">
                                    <p:tmPct val="10000"/>
                                  </p:iterate>
                                  <p:childTnLst>
                                    <p:animClr clrSpc="rgb" dir="cw">
                                      <p:cBhvr additive="repl">
                                        <p:cTn id="89" dur="1000" autoRev="1" fill="hold" masterRel="sameClick"/>
                                        <p:tgtEl>
                                          <p:spTgt spid="32781">
                                            <p:txEl>
                                              <p:pRg st="0" end="0"/>
                                            </p:txEl>
                                          </p:spTgt>
                                        </p:tgtEl>
                                        <p:attrNameLst>
                                          <p:attrName>style.color</p:attrName>
                                        </p:attrNameLst>
                                      </p:cBhvr>
                                      <p:to>
                                        <a:srgbClr val="00FFFF"/>
                                      </p:to>
                                    </p:animClr>
                                    <p:animClr clrSpc="rgb" dir="cw">
                                      <p:cBhvr additive="repl">
                                        <p:cTn id="90" dur="1000" autoRev="1" fill="hold" masterRel="sameClick"/>
                                        <p:tgtEl>
                                          <p:spTgt spid="32781">
                                            <p:txEl>
                                              <p:pRg st="0" end="0"/>
                                            </p:txEl>
                                          </p:spTgt>
                                        </p:tgtEl>
                                        <p:attrNameLst>
                                          <p:attrName>fillColor</p:attrName>
                                        </p:attrNameLst>
                                      </p:cBhvr>
                                      <p:to>
                                        <a:srgbClr val="00FFFF"/>
                                      </p:to>
                                    </p:animClr>
                                    <p:set>
                                      <p:cBhvr additive="repl">
                                        <p:cTn id="91" dur="1000" autoRev="1" fill="hold"/>
                                        <p:tgtEl>
                                          <p:spTgt spid="32781">
                                            <p:txEl>
                                              <p:pRg st="0" end="0"/>
                                            </p:txEl>
                                          </p:spTgt>
                                        </p:tgtEl>
                                        <p:attrNameLst>
                                          <p:attrName>fill.type</p:attrName>
                                        </p:attrNameLst>
                                      </p:cBhvr>
                                      <p:to>
                                        <p:strVal val="solid"/>
                                      </p:to>
                                    </p:set>
                                  </p:childTnLst>
                                </p:cTn>
                              </p:par>
                            </p:childTnLst>
                          </p:cTn>
                        </p:par>
                        <p:par>
                          <p:cTn id="92" fill="hold">
                            <p:stCondLst>
                              <p:cond delay="38600"/>
                            </p:stCondLst>
                            <p:childTnLst>
                              <p:par>
                                <p:cTn id="93" presetID="27" presetClass="emph" fill="hold" nodeType="afterEffect">
                                  <p:stCondLst>
                                    <p:cond delay="0"/>
                                  </p:stCondLst>
                                  <p:iterate type="lt">
                                    <p:tmPct val="10000"/>
                                  </p:iterate>
                                  <p:childTnLst>
                                    <p:animClr clrSpc="rgb" dir="cw">
                                      <p:cBhvr additive="repl">
                                        <p:cTn id="94" dur="1000" autoRev="1" fill="hold" masterRel="sameClick"/>
                                        <p:tgtEl>
                                          <p:spTgt spid="32781">
                                            <p:txEl>
                                              <p:pRg st="1" end="1"/>
                                            </p:txEl>
                                          </p:spTgt>
                                        </p:tgtEl>
                                        <p:attrNameLst>
                                          <p:attrName>style.color</p:attrName>
                                        </p:attrNameLst>
                                      </p:cBhvr>
                                      <p:to>
                                        <a:srgbClr val="00FFFF"/>
                                      </p:to>
                                    </p:animClr>
                                    <p:animClr clrSpc="rgb" dir="cw">
                                      <p:cBhvr additive="repl">
                                        <p:cTn id="95" dur="1000" autoRev="1" fill="hold" masterRel="sameClick"/>
                                        <p:tgtEl>
                                          <p:spTgt spid="32781">
                                            <p:txEl>
                                              <p:pRg st="1" end="1"/>
                                            </p:txEl>
                                          </p:spTgt>
                                        </p:tgtEl>
                                        <p:attrNameLst>
                                          <p:attrName>fillColor</p:attrName>
                                        </p:attrNameLst>
                                      </p:cBhvr>
                                      <p:to>
                                        <a:srgbClr val="00FFFF"/>
                                      </p:to>
                                    </p:animClr>
                                    <p:set>
                                      <p:cBhvr additive="repl">
                                        <p:cTn id="96" dur="1000" autoRev="1" fill="hold"/>
                                        <p:tgtEl>
                                          <p:spTgt spid="32781">
                                            <p:txEl>
                                              <p:pRg st="1" end="1"/>
                                            </p:txEl>
                                          </p:spTgt>
                                        </p:tgtEl>
                                        <p:attrNameLst>
                                          <p:attrName>fill.type</p:attrName>
                                        </p:attrNameLst>
                                      </p:cBhvr>
                                      <p:to>
                                        <p:strVal val="solid"/>
                                      </p:to>
                                    </p:set>
                                  </p:childTnLst>
                                </p:cTn>
                              </p:par>
                            </p:childTnLst>
                          </p:cTn>
                        </p:par>
                        <p:par>
                          <p:cTn id="97" fill="hold" nodeType="afterGroup">
                            <p:stCondLst>
                              <p:cond delay="42200"/>
                            </p:stCondLst>
                            <p:childTnLst>
                              <p:par>
                                <p:cTn id="98" presetID="27" presetClass="emph" fill="hold" nodeType="afterEffect">
                                  <p:stCondLst>
                                    <p:cond delay="0"/>
                                  </p:stCondLst>
                                  <p:iterate type="lt">
                                    <p:tmPct val="10000"/>
                                  </p:iterate>
                                  <p:childTnLst>
                                    <p:animClr clrSpc="rgb" dir="cw">
                                      <p:cBhvr additive="repl">
                                        <p:cTn id="99" dur="1000" autoRev="1" fill="hold" masterRel="sameClick"/>
                                        <p:tgtEl>
                                          <p:spTgt spid="32781">
                                            <p:txEl>
                                              <p:pRg st="2" end="2"/>
                                            </p:txEl>
                                          </p:spTgt>
                                        </p:tgtEl>
                                        <p:attrNameLst>
                                          <p:attrName>style.color</p:attrName>
                                        </p:attrNameLst>
                                      </p:cBhvr>
                                      <p:to>
                                        <a:srgbClr val="00FFFF"/>
                                      </p:to>
                                    </p:animClr>
                                    <p:animClr clrSpc="rgb" dir="cw">
                                      <p:cBhvr additive="repl">
                                        <p:cTn id="100" dur="1000" autoRev="1" fill="hold" masterRel="sameClick"/>
                                        <p:tgtEl>
                                          <p:spTgt spid="32781">
                                            <p:txEl>
                                              <p:pRg st="2" end="2"/>
                                            </p:txEl>
                                          </p:spTgt>
                                        </p:tgtEl>
                                        <p:attrNameLst>
                                          <p:attrName>fillColor</p:attrName>
                                        </p:attrNameLst>
                                      </p:cBhvr>
                                      <p:to>
                                        <a:srgbClr val="00FFFF"/>
                                      </p:to>
                                    </p:animClr>
                                    <p:set>
                                      <p:cBhvr additive="repl">
                                        <p:cTn id="101" dur="1000" autoRev="1" fill="hold"/>
                                        <p:tgtEl>
                                          <p:spTgt spid="32781">
                                            <p:txEl>
                                              <p:pRg st="2" end="2"/>
                                            </p:txEl>
                                          </p:spTgt>
                                        </p:tgtEl>
                                        <p:attrNameLst>
                                          <p:attrName>fill.type</p:attrName>
                                        </p:attrNameLst>
                                      </p:cBhvr>
                                      <p:to>
                                        <p:strVal val="solid"/>
                                      </p:to>
                                    </p:set>
                                  </p:childTnLst>
                                </p:cTn>
                              </p:par>
                            </p:childTnLst>
                          </p:cTn>
                        </p:par>
                        <p:par>
                          <p:cTn id="102" fill="hold" nodeType="afterGroup">
                            <p:stCondLst>
                              <p:cond delay="46200"/>
                            </p:stCondLst>
                            <p:childTnLst>
                              <p:par>
                                <p:cTn id="103" presetID="27" presetClass="emph" fill="hold" nodeType="afterEffect">
                                  <p:stCondLst>
                                    <p:cond delay="0"/>
                                  </p:stCondLst>
                                  <p:iterate type="lt">
                                    <p:tmPct val="10000"/>
                                  </p:iterate>
                                  <p:childTnLst>
                                    <p:animClr clrSpc="rgb" dir="cw">
                                      <p:cBhvr additive="repl">
                                        <p:cTn id="104" dur="1000" autoRev="1" fill="hold" masterRel="sameClick"/>
                                        <p:tgtEl>
                                          <p:spTgt spid="32780">
                                            <p:txEl>
                                              <p:pRg st="0" end="0"/>
                                            </p:txEl>
                                          </p:spTgt>
                                        </p:tgtEl>
                                        <p:attrNameLst>
                                          <p:attrName>style.color</p:attrName>
                                        </p:attrNameLst>
                                      </p:cBhvr>
                                      <p:to>
                                        <a:srgbClr val="00FFFF"/>
                                      </p:to>
                                    </p:animClr>
                                    <p:animClr clrSpc="rgb" dir="cw">
                                      <p:cBhvr additive="repl">
                                        <p:cTn id="105" dur="1000" autoRev="1" fill="hold" masterRel="sameClick"/>
                                        <p:tgtEl>
                                          <p:spTgt spid="32780">
                                            <p:txEl>
                                              <p:pRg st="0" end="0"/>
                                            </p:txEl>
                                          </p:spTgt>
                                        </p:tgtEl>
                                        <p:attrNameLst>
                                          <p:attrName>fillColor</p:attrName>
                                        </p:attrNameLst>
                                      </p:cBhvr>
                                      <p:to>
                                        <a:srgbClr val="00FFFF"/>
                                      </p:to>
                                    </p:animClr>
                                    <p:set>
                                      <p:cBhvr additive="repl">
                                        <p:cTn id="106" dur="1000" autoRev="1" fill="hold"/>
                                        <p:tgtEl>
                                          <p:spTgt spid="32780">
                                            <p:txEl>
                                              <p:pRg st="0" end="0"/>
                                            </p:txEl>
                                          </p:spTgt>
                                        </p:tgtEl>
                                        <p:attrNameLst>
                                          <p:attrName>fill.type</p:attrName>
                                        </p:attrNameLst>
                                      </p:cBhvr>
                                      <p:to>
                                        <p:strVal val="solid"/>
                                      </p:to>
                                    </p:set>
                                  </p:childTnLst>
                                </p:cTn>
                              </p:par>
                            </p:childTnLst>
                          </p:cTn>
                        </p:par>
                        <p:par>
                          <p:cTn id="107" fill="hold" nodeType="afterGroup">
                            <p:stCondLst>
                              <p:cond delay="53400"/>
                            </p:stCondLst>
                            <p:childTnLst>
                              <p:par>
                                <p:cTn id="108" presetID="47" presetClass="entr" fill="hold" nodeType="afterEffect">
                                  <p:stCondLst>
                                    <p:cond delay="0"/>
                                  </p:stCondLst>
                                  <p:childTnLst>
                                    <p:set>
                                      <p:cBhvr additive="repl">
                                        <p:cTn id="109" dur="1" fill="hold">
                                          <p:stCondLst>
                                            <p:cond delay="0"/>
                                          </p:stCondLst>
                                        </p:cTn>
                                        <p:tgtEl>
                                          <p:spTgt spid="19"/>
                                        </p:tgtEl>
                                        <p:attrNameLst>
                                          <p:attrName>style.visibility</p:attrName>
                                        </p:attrNameLst>
                                      </p:cBhvr>
                                      <p:to>
                                        <p:strVal val="visible"/>
                                      </p:to>
                                    </p:set>
                                    <p:animEffect transition="in" filter="fade">
                                      <p:cBhvr additive="repl">
                                        <p:cTn id="110" dur="2000"/>
                                        <p:tgtEl>
                                          <p:spTgt spid="19"/>
                                        </p:tgtEl>
                                      </p:cBhvr>
                                    </p:animEffect>
                                    <p:anim calcmode="lin" valueType="num">
                                      <p:cBhvr additive="repl">
                                        <p:cTn id="111" dur="2000" fill="hold"/>
                                        <p:tgtEl>
                                          <p:spTgt spid="19"/>
                                        </p:tgtEl>
                                        <p:attrNameLst>
                                          <p:attrName>ppt_x</p:attrName>
                                        </p:attrNameLst>
                                      </p:cBhvr>
                                      <p:tavLst>
                                        <p:tav tm="100000">
                                          <p:val>
                                            <p:strVal val="#ppt_x"/>
                                          </p:val>
                                        </p:tav>
                                        <p:tav>
                                          <p:val>
                                            <p:strVal val="#ppt_x"/>
                                          </p:val>
                                        </p:tav>
                                      </p:tavLst>
                                    </p:anim>
                                    <p:anim calcmode="lin" valueType="num">
                                      <p:cBhvr additive="repl">
                                        <p:cTn id="112" dur="2000" fill="hold"/>
                                        <p:tgtEl>
                                          <p:spTgt spid="19"/>
                                        </p:tgtEl>
                                        <p:attrNameLst>
                                          <p:attrName>ppt_y</p:attrName>
                                        </p:attrNameLst>
                                      </p:cBhvr>
                                      <p:tavLst>
                                        <p:tav tm="100000">
                                          <p:val>
                                            <p:strVal val="#ppt_y-.1"/>
                                          </p:val>
                                        </p:tav>
                                        <p:tav>
                                          <p:val>
                                            <p:strVal val="#ppt_y"/>
                                          </p:val>
                                        </p:tav>
                                      </p:tavLst>
                                    </p:anim>
                                  </p:childTnLst>
                                </p:cTn>
                              </p:par>
                            </p:childTnLst>
                          </p:cTn>
                        </p:par>
                        <p:par>
                          <p:cTn id="113" fill="hold" nodeType="afterGroup">
                            <p:stCondLst>
                              <p:cond delay="55400"/>
                            </p:stCondLst>
                            <p:childTnLst>
                              <p:par>
                                <p:cTn id="114" presetID="42" presetClass="entr" fill="hold" nodeType="afterEffect">
                                  <p:stCondLst>
                                    <p:cond delay="0"/>
                                  </p:stCondLst>
                                  <p:childTnLst>
                                    <p:set>
                                      <p:cBhvr additive="repl">
                                        <p:cTn id="115" dur="1" fill="hold">
                                          <p:stCondLst>
                                            <p:cond delay="0"/>
                                          </p:stCondLst>
                                        </p:cTn>
                                        <p:tgtEl>
                                          <p:spTgt spid="20"/>
                                        </p:tgtEl>
                                        <p:attrNameLst>
                                          <p:attrName>style.visibility</p:attrName>
                                        </p:attrNameLst>
                                      </p:cBhvr>
                                      <p:to>
                                        <p:strVal val="visible"/>
                                      </p:to>
                                    </p:set>
                                    <p:animEffect transition="in" filter="fade">
                                      <p:cBhvr additive="repl">
                                        <p:cTn id="116" dur="2000"/>
                                        <p:tgtEl>
                                          <p:spTgt spid="20"/>
                                        </p:tgtEl>
                                      </p:cBhvr>
                                    </p:animEffect>
                                    <p:anim calcmode="lin" valueType="num">
                                      <p:cBhvr additive="repl">
                                        <p:cTn id="117" dur="2000" fill="hold"/>
                                        <p:tgtEl>
                                          <p:spTgt spid="20"/>
                                        </p:tgtEl>
                                        <p:attrNameLst>
                                          <p:attrName>ppt_x</p:attrName>
                                        </p:attrNameLst>
                                      </p:cBhvr>
                                      <p:tavLst>
                                        <p:tav tm="100000">
                                          <p:val>
                                            <p:strVal val="#ppt_x"/>
                                          </p:val>
                                        </p:tav>
                                        <p:tav>
                                          <p:val>
                                            <p:strVal val="#ppt_x"/>
                                          </p:val>
                                        </p:tav>
                                      </p:tavLst>
                                    </p:anim>
                                    <p:anim calcmode="lin" valueType="num">
                                      <p:cBhvr additive="repl">
                                        <p:cTn id="118" dur="2000" fill="hold"/>
                                        <p:tgtEl>
                                          <p:spTgt spid="20"/>
                                        </p:tgtEl>
                                        <p:attrNameLst>
                                          <p:attrName>ppt_y</p:attrName>
                                        </p:attrNameLst>
                                      </p:cBhvr>
                                      <p:tavLst>
                                        <p:tav tm="100000">
                                          <p:val>
                                            <p:strVal val="#ppt_y+.1"/>
                                          </p:val>
                                        </p:tav>
                                        <p:tav>
                                          <p:val>
                                            <p:strVal val="#ppt_y"/>
                                          </p:val>
                                        </p:tav>
                                      </p:tavLst>
                                    </p:anim>
                                  </p:childTnLst>
                                </p:cTn>
                              </p:par>
                            </p:childTnLst>
                          </p:cTn>
                        </p:par>
                        <p:par>
                          <p:cTn id="119" fill="hold">
                            <p:stCondLst>
                              <p:cond delay="57400"/>
                            </p:stCondLst>
                            <p:childTnLst>
                              <p:par>
                                <p:cTn id="120" presetID="9" presetClass="entr" fill="hold" nodeType="afterEffect">
                                  <p:stCondLst>
                                    <p:cond delay="0"/>
                                  </p:stCondLst>
                                  <p:childTnLst>
                                    <p:set>
                                      <p:cBhvr additive="repl">
                                        <p:cTn id="121" dur="1" fill="hold">
                                          <p:stCondLst>
                                            <p:cond delay="0"/>
                                          </p:stCondLst>
                                        </p:cTn>
                                        <p:tgtEl>
                                          <p:spTgt spid="22"/>
                                        </p:tgtEl>
                                        <p:attrNameLst>
                                          <p:attrName>style.visibility</p:attrName>
                                        </p:attrNameLst>
                                      </p:cBhvr>
                                      <p:to>
                                        <p:strVal val="visible"/>
                                      </p:to>
                                    </p:set>
                                    <p:animEffect transition="in" filter="dissolve">
                                      <p:cBhvr additive="repl">
                                        <p:cTn id="122" dur="2000"/>
                                        <p:tgtEl>
                                          <p:spTgt spid="22"/>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22"/>
                                        </p:tgtEl>
                                        <p:attrNameLst>
                                          <p:attrName>style.visibility</p:attrName>
                                        </p:attrNameLst>
                                      </p:cBhvr>
                                      <p:to>
                                        <p:strVal val="visible"/>
                                      </p:to>
                                    </p:set>
                                    <p:animEffect transition="in" filter="wipe(left)">
                                      <p:cBhvr>
                                        <p:cTn id="1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144000" cy="1008063"/>
          </a:xfrm>
          <a:solidFill>
            <a:srgbClr val="800000"/>
          </a:solidFill>
        </p:spPr>
        <p:txBody>
          <a:bodyPr/>
          <a:lstStyle/>
          <a:p>
            <a:pPr>
              <a:defRPr/>
            </a:pPr>
            <a:r>
              <a:rPr lang="ar-JO" sz="4800" dirty="0">
                <a:cs typeface="Arial" panose="020B0604020202020204" pitchFamily="34" charset="0"/>
              </a:rPr>
              <a:t>ما العمل؟</a:t>
            </a:r>
            <a:endParaRPr lang="en-US" sz="4800" dirty="0">
              <a:cs typeface="Arial" panose="020B0604020202020204" pitchFamily="34" charset="0"/>
            </a:endParaRPr>
          </a:p>
        </p:txBody>
      </p:sp>
      <p:sp>
        <p:nvSpPr>
          <p:cNvPr id="3" name="Title 1"/>
          <p:cNvSpPr txBox="1">
            <a:spLocks/>
          </p:cNvSpPr>
          <p:nvPr/>
        </p:nvSpPr>
        <p:spPr bwMode="auto">
          <a:xfrm>
            <a:off x="0" y="1412875"/>
            <a:ext cx="9036496" cy="5040313"/>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12 ولكن الآن يقول الرب ارجعوا إليَّ بكل قلوبكم وبالصوم والبكاء والنوح 13 ومزقوا قلوبكم لا ثيابكم وارجعوا إلى الرب إلهكم لأنه رؤوف رحيم بطيء الغضب وكثير الرأفة ويندم على الشر</a:t>
            </a:r>
            <a:br>
              <a:rPr kumimoji="0" lang="en-SG"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SG"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يوئيل 2: 12-13</a:t>
            </a:r>
            <a:r>
              <a:rPr kumimoji="0" lang="en-SG"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1953326"/>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32593"/>
            <a:ext cx="9144000" cy="635279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0"/>
            <a:ext cx="9143999" cy="1080120"/>
          </a:xfrm>
          <a:effectLst/>
        </p:spPr>
        <p:txBody>
          <a:bodyPr/>
          <a:lstStyle/>
          <a:p>
            <a:pPr>
              <a:defRPr/>
            </a:pPr>
            <a:r>
              <a:rPr lang="ar-JO" dirty="0">
                <a:solidFill>
                  <a:schemeClr val="tx2"/>
                </a:solidFill>
                <a:effectLst>
                  <a:glow rad="127000">
                    <a:schemeClr val="bg1"/>
                  </a:glow>
                </a:effectLst>
                <a:ea typeface="ＭＳ Ｐゴシック" charset="0"/>
              </a:rPr>
              <a:t>هل ترفض تأديب الله؟</a:t>
            </a:r>
            <a:endParaRPr lang="en-US"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2839838815"/>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14546" y="0"/>
            <a:ext cx="6491542" cy="6858000"/>
          </a:xfrm>
          <a:prstGeom prst="rect">
            <a:avLst/>
          </a:prstGeom>
        </p:spPr>
      </p:pic>
      <p:sp>
        <p:nvSpPr>
          <p:cNvPr id="900098" name="Rectangle 2"/>
          <p:cNvSpPr>
            <a:spLocks noGrp="1" noChangeArrowheads="1"/>
          </p:cNvSpPr>
          <p:nvPr>
            <p:ph type="ctrTitle"/>
          </p:nvPr>
        </p:nvSpPr>
        <p:spPr>
          <a:xfrm>
            <a:off x="-13413" y="1556792"/>
            <a:ext cx="4369389" cy="1296144"/>
          </a:xfrm>
          <a:solidFill>
            <a:schemeClr val="tx1"/>
          </a:solidFill>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الله والولايات المتحدة</a:t>
            </a:r>
            <a:endParaRPr lang="en-US" dirty="0">
              <a:effectLst>
                <a:glow rad="127000">
                  <a:schemeClr val="tx1"/>
                </a:glow>
              </a:effectLst>
              <a:ea typeface="ＭＳ Ｐゴシック" charset="0"/>
            </a:endParaRPr>
          </a:p>
        </p:txBody>
      </p:sp>
      <p:sp>
        <p:nvSpPr>
          <p:cNvPr id="5" name="TextBox 4"/>
          <p:cNvSpPr txBox="1"/>
          <p:nvPr/>
        </p:nvSpPr>
        <p:spPr>
          <a:xfrm>
            <a:off x="526608" y="6350717"/>
            <a:ext cx="184666"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151541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تأديب الله للولايات المتحدة الأمريكية</a:t>
            </a:r>
            <a:endParaRPr lang="en-US" sz="4800" dirty="0">
              <a:effectLst>
                <a:glow rad="127000">
                  <a:schemeClr val="tx1"/>
                </a:glow>
              </a:effectLst>
              <a:ea typeface="ＭＳ Ｐゴシック" charset="0"/>
            </a:endParaRPr>
          </a:p>
        </p:txBody>
      </p:sp>
      <p:pic>
        <p:nvPicPr>
          <p:cNvPr id="4" name="Picture 3"/>
          <p:cNvPicPr>
            <a:picLocks noChangeAspect="1"/>
          </p:cNvPicPr>
          <p:nvPr/>
        </p:nvPicPr>
        <p:blipFill>
          <a:blip r:embed="rId3"/>
          <a:stretch>
            <a:fillRect/>
          </a:stretch>
        </p:blipFill>
        <p:spPr>
          <a:xfrm>
            <a:off x="251519" y="980728"/>
            <a:ext cx="8570809" cy="4824536"/>
          </a:xfrm>
          <a:prstGeom prst="rect">
            <a:avLst/>
          </a:prstGeom>
        </p:spPr>
      </p:pic>
    </p:spTree>
    <p:extLst>
      <p:ext uri="{BB962C8B-B14F-4D97-AF65-F5344CB8AC3E}">
        <p14:creationId xmlns:p14="http://schemas.microsoft.com/office/powerpoint/2010/main" val="5195861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39552" y="25056"/>
            <a:ext cx="8604448" cy="6832944"/>
          </a:xfrm>
          <a:prstGeom prst="rect">
            <a:avLst/>
          </a:prstGeom>
        </p:spPr>
      </p:pic>
      <p:sp>
        <p:nvSpPr>
          <p:cNvPr id="900098" name="Rectangle 2"/>
          <p:cNvSpPr>
            <a:spLocks noGrp="1" noChangeArrowheads="1"/>
          </p:cNvSpPr>
          <p:nvPr>
            <p:ph type="ctrTitle"/>
          </p:nvPr>
        </p:nvSpPr>
        <p:spPr>
          <a:xfrm>
            <a:off x="0" y="-27384"/>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تأديب الله للولايات المتحدة الأمريكية</a:t>
            </a:r>
            <a:endParaRPr lang="en-US" sz="48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721A50DC-BB1D-F47E-96CB-429AED392238}"/>
              </a:ext>
            </a:extLst>
          </p:cNvPr>
          <p:cNvSpPr txBox="1">
            <a:spLocks noChangeArrowheads="1"/>
          </p:cNvSpPr>
          <p:nvPr/>
        </p:nvSpPr>
        <p:spPr bwMode="auto">
          <a:xfrm>
            <a:off x="0" y="1052736"/>
            <a:ext cx="7048277" cy="5409157"/>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المشكلة ليست الأسلحة</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40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إنها قلوب بدون الله</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40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بيوت بلا تأديب</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40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مدارس بلا صلاة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40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ومحاكم بلا عدل</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19797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9DC1CD2-529D-DB9A-AC9B-F0356E42A12D}"/>
              </a:ext>
            </a:extLst>
          </p:cNvPr>
          <p:cNvGrpSpPr/>
          <p:nvPr/>
        </p:nvGrpSpPr>
        <p:grpSpPr>
          <a:xfrm>
            <a:off x="107504" y="1777539"/>
            <a:ext cx="8864600" cy="5080000"/>
            <a:chOff x="107504" y="1777539"/>
            <a:chExt cx="8864600" cy="5080000"/>
          </a:xfrm>
        </p:grpSpPr>
        <p:pic>
          <p:nvPicPr>
            <p:cNvPr id="2" name="Picture 1"/>
            <p:cNvPicPr>
              <a:picLocks noChangeAspect="1"/>
            </p:cNvPicPr>
            <p:nvPr/>
          </p:nvPicPr>
          <p:blipFill>
            <a:blip r:embed="rId3"/>
            <a:stretch>
              <a:fillRect/>
            </a:stretch>
          </p:blipFill>
          <p:spPr>
            <a:xfrm>
              <a:off x="107504" y="1777539"/>
              <a:ext cx="8864600" cy="5080000"/>
            </a:xfrm>
            <a:prstGeom prst="rect">
              <a:avLst/>
            </a:prstGeom>
          </p:spPr>
        </p:pic>
        <p:sp>
          <p:nvSpPr>
            <p:cNvPr id="3" name="Rectangle 2">
              <a:extLst>
                <a:ext uri="{FF2B5EF4-FFF2-40B4-BE49-F238E27FC236}">
                  <a16:creationId xmlns:a16="http://schemas.microsoft.com/office/drawing/2014/main" id="{8178C876-F32C-599A-B7C9-7092176867CC}"/>
                </a:ext>
              </a:extLst>
            </p:cNvPr>
            <p:cNvSpPr/>
            <p:nvPr/>
          </p:nvSpPr>
          <p:spPr bwMode="auto">
            <a:xfrm>
              <a:off x="971600" y="2924944"/>
              <a:ext cx="1584176" cy="136815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6" name="Rectangle 5">
              <a:extLst>
                <a:ext uri="{FF2B5EF4-FFF2-40B4-BE49-F238E27FC236}">
                  <a16:creationId xmlns:a16="http://schemas.microsoft.com/office/drawing/2014/main" id="{996D797A-6DC5-FEFB-6831-E65405A40E7D}"/>
                </a:ext>
              </a:extLst>
            </p:cNvPr>
            <p:cNvSpPr/>
            <p:nvPr/>
          </p:nvSpPr>
          <p:spPr bwMode="auto">
            <a:xfrm>
              <a:off x="4067944" y="2985904"/>
              <a:ext cx="1453670" cy="136815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7" name="Rectangle 6">
              <a:extLst>
                <a:ext uri="{FF2B5EF4-FFF2-40B4-BE49-F238E27FC236}">
                  <a16:creationId xmlns:a16="http://schemas.microsoft.com/office/drawing/2014/main" id="{48C0BC43-7E55-F5B8-89EC-71DF9DD4783E}"/>
                </a:ext>
              </a:extLst>
            </p:cNvPr>
            <p:cNvSpPr/>
            <p:nvPr/>
          </p:nvSpPr>
          <p:spPr bwMode="auto">
            <a:xfrm>
              <a:off x="6804248" y="3081699"/>
              <a:ext cx="1368152" cy="136815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grpSp>
      <p:sp>
        <p:nvSpPr>
          <p:cNvPr id="900098" name="Rectangle 2"/>
          <p:cNvSpPr>
            <a:spLocks noGrp="1" noChangeArrowheads="1"/>
          </p:cNvSpPr>
          <p:nvPr>
            <p:ph type="ctrTitle"/>
          </p:nvPr>
        </p:nvSpPr>
        <p:spPr>
          <a:xfrm>
            <a:off x="0" y="232008"/>
            <a:ext cx="9144000" cy="118076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تأديب الأفراد</a:t>
            </a:r>
            <a:endParaRPr lang="en-US" sz="66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8D972BBE-DBA8-E4E1-3EB1-17B5E5CBBCD5}"/>
              </a:ext>
            </a:extLst>
          </p:cNvPr>
          <p:cNvSpPr txBox="1">
            <a:spLocks noChangeArrowheads="1"/>
          </p:cNvSpPr>
          <p:nvPr/>
        </p:nvSpPr>
        <p:spPr bwMode="auto">
          <a:xfrm>
            <a:off x="939631" y="2551212"/>
            <a:ext cx="1792584" cy="21156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000" b="1" kern="0" dirty="0">
                <a:solidFill>
                  <a:srgbClr val="000000"/>
                </a:solidFill>
                <a:latin typeface="Arial" panose="020B0604020202020204" pitchFamily="34" charset="0"/>
                <a:ea typeface="ＭＳ Ｐゴシック" charset="0"/>
                <a:cs typeface="Arial" panose="020B0604020202020204" pitchFamily="34" charset="0"/>
              </a:rPr>
              <a:t>قسم الدروس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000" b="1" kern="0" dirty="0">
                <a:solidFill>
                  <a:srgbClr val="000000"/>
                </a:solidFill>
                <a:latin typeface="Arial" panose="020B0604020202020204" pitchFamily="34" charset="0"/>
                <a:ea typeface="ＭＳ Ｐゴシック" charset="0"/>
                <a:cs typeface="Arial" panose="020B0604020202020204" pitchFamily="34" charset="0"/>
              </a:rPr>
              <a:t>التي تم تعلمها</a:t>
            </a:r>
            <a:endParaRPr kumimoji="0" lang="en-US"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0C4FACB1-0376-83CD-36DB-251D014E5325}"/>
              </a:ext>
            </a:extLst>
          </p:cNvPr>
          <p:cNvSpPr txBox="1">
            <a:spLocks noChangeArrowheads="1"/>
          </p:cNvSpPr>
          <p:nvPr/>
        </p:nvSpPr>
        <p:spPr bwMode="auto">
          <a:xfrm>
            <a:off x="3923927" y="2555777"/>
            <a:ext cx="1689893" cy="21156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قسم الدروس التي تم تعلمها مرتين</a:t>
            </a:r>
            <a:endParaRPr kumimoji="0" lang="en-US"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C097C13F-C7BC-C789-5201-DC4B3927EF95}"/>
              </a:ext>
            </a:extLst>
          </p:cNvPr>
          <p:cNvSpPr txBox="1">
            <a:spLocks noChangeArrowheads="1"/>
          </p:cNvSpPr>
          <p:nvPr/>
        </p:nvSpPr>
        <p:spPr bwMode="auto">
          <a:xfrm>
            <a:off x="6588224" y="2677697"/>
            <a:ext cx="1792584" cy="21156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قسم…أوه، على الصراخ بصوت عالٍ</a:t>
            </a:r>
            <a:endParaRPr kumimoji="0" lang="en-US"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4142237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04664"/>
            <a:ext cx="9144000" cy="6264696"/>
          </a:xfrm>
          <a:effectLst>
            <a:outerShdw blurRad="63500" dist="35921" dir="2700000" algn="ctr" rotWithShape="0">
              <a:schemeClr val="tx2">
                <a:alpha val="74998"/>
              </a:schemeClr>
            </a:outerShdw>
          </a:effectLst>
        </p:spPr>
        <p:txBody>
          <a:bodyPr/>
          <a:lstStyle/>
          <a:p>
            <a:pPr>
              <a:defRPr/>
            </a:pPr>
            <a:r>
              <a:rPr lang="ar-JO" sz="7200" dirty="0">
                <a:effectLst>
                  <a:glow rad="127000">
                    <a:schemeClr val="tx1"/>
                  </a:glow>
                </a:effectLst>
                <a:ea typeface="ＭＳ Ｐゴシック" charset="0"/>
              </a:rPr>
              <a:t>أنا لا أصنع </a:t>
            </a:r>
            <a:br>
              <a:rPr lang="ar-JO" sz="7200" dirty="0">
                <a:effectLst>
                  <a:glow rad="127000">
                    <a:schemeClr val="tx1"/>
                  </a:glow>
                </a:effectLst>
                <a:ea typeface="ＭＳ Ｐゴシック" charset="0"/>
              </a:rPr>
            </a:br>
            <a:r>
              <a:rPr lang="ar-JO" sz="7200" dirty="0">
                <a:effectLst>
                  <a:glow rad="127000">
                    <a:schemeClr val="tx1"/>
                  </a:glow>
                </a:effectLst>
                <a:ea typeface="ＭＳ Ｐゴシック" charset="0"/>
              </a:rPr>
              <a:t>أعذاراً</a:t>
            </a:r>
            <a:br>
              <a:rPr lang="ar-JO" sz="7200" dirty="0">
                <a:effectLst>
                  <a:glow rad="127000">
                    <a:schemeClr val="tx1"/>
                  </a:glow>
                </a:effectLst>
                <a:ea typeface="ＭＳ Ｐゴシック" charset="0"/>
              </a:rPr>
            </a:br>
            <a:r>
              <a:rPr lang="ar-JO" sz="7200" dirty="0">
                <a:effectLst>
                  <a:glow rad="127000">
                    <a:schemeClr val="tx1"/>
                  </a:glow>
                </a:effectLst>
                <a:ea typeface="ＭＳ Ｐゴシック" charset="0"/>
              </a:rPr>
              <a:t>أنا أصنع نتائج</a:t>
            </a:r>
            <a:endParaRPr lang="en-US" sz="7200" dirty="0">
              <a:effectLst>
                <a:glow rad="127000">
                  <a:schemeClr val="tx1"/>
                </a:glow>
              </a:effectLst>
              <a:ea typeface="ＭＳ Ｐゴシック" charset="0"/>
            </a:endParaRPr>
          </a:p>
        </p:txBody>
      </p:sp>
    </p:spTree>
    <p:extLst>
      <p:ext uri="{BB962C8B-B14F-4D97-AF65-F5344CB8AC3E}">
        <p14:creationId xmlns:p14="http://schemas.microsoft.com/office/powerpoint/2010/main" val="37840211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7384"/>
            <a:ext cx="9144000" cy="172303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1. يجب أن يجلب التأديب</a:t>
            </a:r>
            <a:br>
              <a:rPr lang="ar-JO" sz="4800" dirty="0">
                <a:effectLst>
                  <a:glow rad="127000">
                    <a:schemeClr val="tx1"/>
                  </a:glow>
                </a:effectLst>
                <a:ea typeface="ＭＳ Ｐゴシック" charset="0"/>
              </a:rPr>
            </a:br>
            <a:r>
              <a:rPr lang="ar-JO" sz="4800" dirty="0">
                <a:solidFill>
                  <a:srgbClr val="FFFF00"/>
                </a:solidFill>
                <a:effectLst>
                  <a:glow rad="127000">
                    <a:schemeClr val="tx1"/>
                  </a:glow>
                </a:effectLst>
                <a:ea typeface="ＭＳ Ｐゴシック" charset="0"/>
              </a:rPr>
              <a:t>التوبة</a:t>
            </a:r>
            <a:r>
              <a:rPr lang="ar-JO" sz="4800" dirty="0">
                <a:effectLst>
                  <a:glow rad="127000">
                    <a:schemeClr val="tx1"/>
                  </a:glow>
                </a:effectLst>
                <a:ea typeface="ＭＳ Ｐゴシック" charset="0"/>
              </a:rPr>
              <a:t>.</a:t>
            </a:r>
            <a:endParaRPr lang="en-US" sz="4800" dirty="0">
              <a:effectLst>
                <a:glow rad="127000">
                  <a:schemeClr val="tx1"/>
                </a:glow>
              </a:effectLst>
              <a:ea typeface="ＭＳ Ｐゴシック" charset="0"/>
            </a:endParaRPr>
          </a:p>
        </p:txBody>
      </p:sp>
      <p:pic>
        <p:nvPicPr>
          <p:cNvPr id="4" name="Picture 3"/>
          <p:cNvPicPr>
            <a:picLocks noChangeAspect="1"/>
          </p:cNvPicPr>
          <p:nvPr/>
        </p:nvPicPr>
        <p:blipFill>
          <a:blip r:embed="rId3"/>
          <a:stretch>
            <a:fillRect/>
          </a:stretch>
        </p:blipFill>
        <p:spPr>
          <a:xfrm>
            <a:off x="-8245" y="1798611"/>
            <a:ext cx="9144000" cy="5086773"/>
          </a:xfrm>
          <a:prstGeom prst="rect">
            <a:avLst/>
          </a:prstGeom>
        </p:spPr>
      </p:pic>
      <p:sp>
        <p:nvSpPr>
          <p:cNvPr id="5" name="Rectangle 2"/>
          <p:cNvSpPr txBox="1">
            <a:spLocks noChangeArrowheads="1"/>
          </p:cNvSpPr>
          <p:nvPr/>
        </p:nvSpPr>
        <p:spPr bwMode="auto">
          <a:xfrm>
            <a:off x="251520"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 1: 1- 2: 17</a:t>
            </a:r>
            <a:endParaRPr kumimoji="0" lang="fi-FI"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520475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_rels/them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theme/theme1.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1_Custom Design">
  <a:themeElements>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1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3.xml><?xml version="1.0" encoding="utf-8"?>
<a:theme xmlns:a="http://schemas.openxmlformats.org/drawingml/2006/main" name="1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10316</TotalTime>
  <Words>15297</Words>
  <Application>Microsoft Macintosh PowerPoint</Application>
  <PresentationFormat>On-screen Show (4:3)</PresentationFormat>
  <Paragraphs>1413</Paragraphs>
  <Slides>190</Slides>
  <Notes>140</Notes>
  <HiddenSlides>0</HiddenSlides>
  <MMClips>0</MMClips>
  <ScaleCrop>false</ScaleCrop>
  <HeadingPairs>
    <vt:vector size="6" baseType="variant">
      <vt:variant>
        <vt:lpstr>Fonts Used</vt:lpstr>
      </vt:variant>
      <vt:variant>
        <vt:i4>20</vt:i4>
      </vt:variant>
      <vt:variant>
        <vt:lpstr>Theme</vt:lpstr>
      </vt:variant>
      <vt:variant>
        <vt:i4>37</vt:i4>
      </vt:variant>
      <vt:variant>
        <vt:lpstr>Slide Titles</vt:lpstr>
      </vt:variant>
      <vt:variant>
        <vt:i4>190</vt:i4>
      </vt:variant>
    </vt:vector>
  </HeadingPairs>
  <TitlesOfParts>
    <vt:vector size="247" baseType="lpstr">
      <vt:lpstr>26</vt:lpstr>
      <vt:lpstr>BONES</vt:lpstr>
      <vt:lpstr>ＭＳ Ｐゴシック</vt:lpstr>
      <vt:lpstr>Osaka</vt:lpstr>
      <vt:lpstr>新細明體</vt:lpstr>
      <vt:lpstr>Times</vt:lpstr>
      <vt:lpstr>Arial</vt:lpstr>
      <vt:lpstr>Arial Narrow</vt:lpstr>
      <vt:lpstr>Calibri</vt:lpstr>
      <vt:lpstr>Candara</vt:lpstr>
      <vt:lpstr>Comic Sans MS</vt:lpstr>
      <vt:lpstr>Garamond</vt:lpstr>
      <vt:lpstr>Helvetica</vt:lpstr>
      <vt:lpstr>Impact</vt:lpstr>
      <vt:lpstr>Monotype Sorts</vt:lpstr>
      <vt:lpstr>Times New Roman</vt:lpstr>
      <vt:lpstr>Trebuchet MS</vt:lpstr>
      <vt:lpstr>Tw Cen MT</vt:lpstr>
      <vt:lpstr>Wingdings</vt:lpstr>
      <vt:lpstr>Wingdings 2</vt:lpstr>
      <vt:lpstr>Expedition</vt:lpstr>
      <vt:lpstr>Beam</vt:lpstr>
      <vt:lpstr>Orbit</vt:lpstr>
      <vt:lpstr>Default Design</vt:lpstr>
      <vt:lpstr>1_Blank Presentation</vt:lpstr>
      <vt:lpstr>1_Orbit</vt:lpstr>
      <vt:lpstr>49_Blank Presentation</vt:lpstr>
      <vt:lpstr>Blank Presentation</vt:lpstr>
      <vt:lpstr>1_Radar</vt:lpstr>
      <vt:lpstr>5_Default Design</vt:lpstr>
      <vt:lpstr>untitled 1</vt:lpstr>
      <vt:lpstr>3_Radar</vt:lpstr>
      <vt:lpstr>1_Expedition</vt:lpstr>
      <vt:lpstr>3_Expedition</vt:lpstr>
      <vt:lpstr>4_Expedition</vt:lpstr>
      <vt:lpstr>5_Expedition</vt:lpstr>
      <vt:lpstr>50_Blank Presentation</vt:lpstr>
      <vt:lpstr>11_Custom Design</vt:lpstr>
      <vt:lpstr>6_Expedition</vt:lpstr>
      <vt:lpstr>2_Office Theme</vt:lpstr>
      <vt:lpstr>2_untitled 1</vt:lpstr>
      <vt:lpstr>1_Median</vt:lpstr>
      <vt:lpstr>1_Gesture</vt:lpstr>
      <vt:lpstr>4_Radar</vt:lpstr>
      <vt:lpstr>2_Orbit</vt:lpstr>
      <vt:lpstr>2_Default Design</vt:lpstr>
      <vt:lpstr>25_Default Design</vt:lpstr>
      <vt:lpstr>1_Desk Lamp</vt:lpstr>
      <vt:lpstr>4_Default Design</vt:lpstr>
      <vt:lpstr>6_Default Design</vt:lpstr>
      <vt:lpstr>23_Office Theme</vt:lpstr>
      <vt:lpstr>9_Default Design</vt:lpstr>
      <vt:lpstr>1_Default Design</vt:lpstr>
      <vt:lpstr>51_Blank Presentation</vt:lpstr>
      <vt:lpstr>14 Literary 2 - Dead Sea Scrolls</vt:lpstr>
      <vt:lpstr>5_Radar</vt:lpstr>
      <vt:lpstr>1_Shimmer</vt:lpstr>
      <vt:lpstr>عنوان يوئيل</vt:lpstr>
      <vt:lpstr>الكلمة المفتاحية</vt:lpstr>
      <vt:lpstr>الموضوع الرئيسي</vt:lpstr>
      <vt:lpstr>الآية المفتاحية</vt:lpstr>
      <vt:lpstr>بيان الملكوت</vt:lpstr>
      <vt:lpstr>البيان الموجز</vt:lpstr>
      <vt:lpstr>العهد</vt:lpstr>
      <vt:lpstr>الفداء</vt:lpstr>
      <vt:lpstr>المسيا</vt:lpstr>
      <vt:lpstr>Outline 4 (Griffith)</vt:lpstr>
      <vt:lpstr>باري هادلستون، الكتاب المقدس الملخص بالأحرف الصوتية (غراند رابيدز: بيكر، 1992)</vt:lpstr>
      <vt:lpstr>كن متأدباً</vt:lpstr>
      <vt:lpstr>ماذا يجب أن نفعل عندما نكون متأدبين؟</vt:lpstr>
      <vt:lpstr>1. يجب أن يجلب التأديب التوبة.</vt:lpstr>
      <vt:lpstr>2. التوبة ستجلب الإسترداد.</vt:lpstr>
      <vt:lpstr>الفكرة الرئيسيّة</vt:lpstr>
      <vt:lpstr>أسئلة للتفكير</vt:lpstr>
      <vt:lpstr>أسئلة للتفكير</vt:lpstr>
      <vt:lpstr>أسئلة للتفكير</vt:lpstr>
      <vt:lpstr>Black</vt:lpstr>
      <vt:lpstr>الدينونة قادمة</vt:lpstr>
      <vt:lpstr>السعي نحو القمة</vt:lpstr>
      <vt:lpstr>الفترات الزمنية للأنبياء</vt:lpstr>
      <vt:lpstr>نحن نرى الوديان</vt:lpstr>
      <vt:lpstr>2. الهيكل والملخص</vt:lpstr>
      <vt:lpstr>نظرة عامة على المقدمة</vt:lpstr>
      <vt:lpstr>                              مقدمة إلى يوئيل                           أ.          العنوان</vt:lpstr>
      <vt:lpstr>جراد كينيا 2020</vt:lpstr>
      <vt:lpstr>جراد كينيا 2020</vt:lpstr>
      <vt:lpstr>جراد كينيا 2020</vt:lpstr>
      <vt:lpstr>2020 Kenyan Locusts</vt:lpstr>
      <vt:lpstr>جراد كينيا 2020</vt:lpstr>
      <vt:lpstr>جراد كينيا 2020</vt:lpstr>
      <vt:lpstr>جراد كينيا 2020</vt:lpstr>
      <vt:lpstr>2020 الجراد المتوسع</vt:lpstr>
      <vt:lpstr>كن متأدباً</vt:lpstr>
      <vt:lpstr>الإنضباط</vt:lpstr>
      <vt:lpstr>الإنضباط</vt:lpstr>
      <vt:lpstr>كن منضبطاً وإلا سيتم تأديبك</vt:lpstr>
      <vt:lpstr>"Hear this, you leaders of the people.  Listen, all who live in the land"  (Joel 1:2a NLT).</vt:lpstr>
      <vt:lpstr>ماذا يجب أن نفعل لنكون منضبطين؟</vt:lpstr>
      <vt:lpstr>الخلفية</vt:lpstr>
      <vt:lpstr>صفنيا ١ : ١ كلمة الرب التي صارت إلى صفنيا بن كوشي بن جدليا بن أمريا بن حزقيا، في أيام يوشيا بن آمون ملك يهوذا</vt:lpstr>
      <vt:lpstr>صفنيا من النسل الملكي</vt:lpstr>
      <vt:lpstr>Placing the Prophets</vt:lpstr>
      <vt:lpstr>وألقوا قرعة على شعبي  وأعطوا الصبي بزانية  وباعوا البنت بخمر ليشربوا (يوئيل 3: 3)</vt:lpstr>
      <vt:lpstr>بيع  بيت يهوذا  لليونانيين</vt:lpstr>
      <vt:lpstr>بيع بني يهوذا لليونانيين</vt:lpstr>
      <vt:lpstr>سقوط أورشليم</vt:lpstr>
      <vt:lpstr>خدم يوئيل  خلال فترة حكم  الملك نبوخدنصر </vt:lpstr>
      <vt:lpstr>1. ماذا نفعل الآن؟</vt:lpstr>
      <vt:lpstr>ماذا نفعل عندما نكون منضبطين؟</vt:lpstr>
      <vt:lpstr>1. الإنضباط يجب أن يأتي بالتوبة </vt:lpstr>
      <vt:lpstr>PowerPoint Presentation</vt:lpstr>
      <vt:lpstr>يوئيل ١</vt:lpstr>
      <vt:lpstr>أخبرهم عن الجراد</vt:lpstr>
      <vt:lpstr>الإسم يوئيل = الرب هو الله</vt:lpstr>
      <vt:lpstr>2 اسمعوا هذا أيها الشيوخ  وأصغوا يا جميع سكان الأرض  هل حدث هذا في أيامكم  أو في أيام آبائكم  3 أخبروا بنيكم عنه  وبنوكم بنيهم  وبنوهم دوراً آخر (يوئيل 1: 2-3)</vt:lpstr>
      <vt:lpstr>باري هادلستون، الكتاب المقدس الملخص بالأحرف الصوتية (غراند رابيدز: بيكر، 1992)</vt:lpstr>
      <vt:lpstr>التاريخ والمستلمين</vt:lpstr>
      <vt:lpstr>غزو ​​الجراد الحديث  (سينتراليا ، بنسلفانيا ، الولايات المتحدة الأمريكية)</vt:lpstr>
      <vt:lpstr>ج. المناسبة</vt:lpstr>
      <vt:lpstr> فضلة القمص أكلها الزحاف وفضلة الزحاف أكلها الغوغاء وفضلة الغوغاء أكلها الطيار (يوئيل 1: 4)</vt:lpstr>
      <vt:lpstr>اصحوا أيها السكارى وابكوا وولولوا يا جميع شاربي الخمر على العصير  لأنه انقطع عن أفواهكم (يوئيل 1: 5)</vt:lpstr>
      <vt:lpstr>إذ قد صعدت على أرضي  أمة قوية بلا عدد  أسنانها أسنان الأسد  ولها أضراس اللبوة (يوئيل 1: 6)</vt:lpstr>
      <vt:lpstr>جعلت كرمتي خربة  وتينتي متهشمة  قد قشرتها وطرحتها فابيضت قضبانها (يوئيل 1: 7)</vt:lpstr>
      <vt:lpstr>يوم الرب (يوئيل 1: 15)</vt:lpstr>
      <vt:lpstr>الكوارث الوطنية في يوئيل 1</vt:lpstr>
      <vt:lpstr>البالغون الناضجون يتزاوجون</vt:lpstr>
      <vt:lpstr>ساحة قبر الجراد ، سالت ليك ، يوتا</vt:lpstr>
      <vt:lpstr>الكلمة المفتاحية</vt:lpstr>
      <vt:lpstr>فماذا تقول التوراة  عن الجراد؟</vt:lpstr>
      <vt:lpstr>البركات         اللعنات و</vt:lpstr>
      <vt:lpstr>اللعنات النبوية</vt:lpstr>
      <vt:lpstr>ماذا تعني ضربة الجراد؟</vt:lpstr>
      <vt:lpstr>يوئيل ٢</vt:lpstr>
      <vt:lpstr>اضربوا بالبوق في صهيون صوتوا في جبل قدسي  ليرتعد جميع سكان الأرض لأن يوم الرب قادم لأنه قريب (يوئيل 2: 1)</vt:lpstr>
      <vt:lpstr>يوم ظلام وقتام يوم غيم وضباب مثل الفجر ممتداً على الجبال شعب كثير وقوي لم يكن نظيره منذ الأزل ولا يكون أيضاً بعده  إلى سني دور فدور (يوئيل 2: 2)</vt:lpstr>
      <vt:lpstr>قدامه نار تأكل وخلفه لهيب يحرق الأرض قدامه كجنة عدن وخلفه قفر خرب ولا تكون منه نجاة (يوئيل 2: 3)</vt:lpstr>
      <vt:lpstr>كمنظر الخيل منظره ومثل الأفراس يركضون (يوئيل 2: 4)</vt:lpstr>
      <vt:lpstr>كصريف المركبات على رؤوس الجبال يثبون  كزفير لهيب نار تأكل قشاً  كقوم أقوياء مصطفين للقتال  (يوئيل 2: 5)</vt:lpstr>
      <vt:lpstr>الآية المفتاحية</vt:lpstr>
      <vt:lpstr>ما هو الجراد في  يوئيل 2: 1-11؟</vt:lpstr>
      <vt:lpstr>PowerPoint Presentation</vt:lpstr>
      <vt:lpstr>مستقبلي لماذا؟</vt:lpstr>
      <vt:lpstr>مستقبلي لماذا؟</vt:lpstr>
      <vt:lpstr>مستقبلي لماذا؟</vt:lpstr>
      <vt:lpstr>الدينونة</vt:lpstr>
      <vt:lpstr>البركة</vt:lpstr>
      <vt:lpstr>يوم الرب </vt:lpstr>
      <vt:lpstr>الجدول الزمني التدبيري</vt:lpstr>
      <vt:lpstr>ما العمل؟</vt:lpstr>
      <vt:lpstr>هل ترفض تأديب الله؟</vt:lpstr>
      <vt:lpstr>الله والولايات المتحدة</vt:lpstr>
      <vt:lpstr>تأديب الله للولايات المتحدة الأمريكية</vt:lpstr>
      <vt:lpstr>تأديب الله للولايات المتحدة الأمريكية</vt:lpstr>
      <vt:lpstr>تأديب الأفراد</vt:lpstr>
      <vt:lpstr>أنا لا أصنع  أعذاراً أنا أصنع نتائج</vt:lpstr>
      <vt:lpstr>1. يجب أن يجلب التأديب التوبة.</vt:lpstr>
      <vt:lpstr>2. التوبة ستجلب الإسترداد.</vt:lpstr>
      <vt:lpstr>PowerPoint Presentation</vt:lpstr>
      <vt:lpstr>توبة إسرائيل سوف تحضر الغفران، التحرير والإسترداد (يوئيل 2: 18-3: 21) </vt:lpstr>
      <vt:lpstr>فيغار الرب لأرضه ويرق لشعبه ويجيب الرب ويقول لشعبه هأنذا مرسل لكم قمحاً ومسطاراً وزيتاً لتشبعوا منها ولا أجعلم أيضاً عاراً بين الأمم (يوئيل 2: 18-19)</vt:lpstr>
      <vt:lpstr>حماية الله المستقبلية لإسرائيل</vt:lpstr>
      <vt:lpstr>تباين يوئيل 1 مع 2: 21-27</vt:lpstr>
      <vt:lpstr>تناقضات الأرض في سفر يوئيل ٢: ٢١-٢٧</vt:lpstr>
      <vt:lpstr>تناقضات الحيوانات في يوئيل 2: 21-27</vt:lpstr>
      <vt:lpstr>تناقضات الحقول في يوئيل 2: 21-27</vt:lpstr>
      <vt:lpstr>تناقضات المطر في يوئيل 2: 21-27</vt:lpstr>
      <vt:lpstr>القمح، الخمر والزيت في يوئيل 2: 21-27</vt:lpstr>
      <vt:lpstr>تناقضات المحاصيل في يوئيل 2: 21-27</vt:lpstr>
      <vt:lpstr>المصطلحات الأخروية في يوئيل</vt:lpstr>
      <vt:lpstr>يوئيل 2: 28-29 في العهد الجديد (أعمال 2)</vt:lpstr>
      <vt:lpstr>يوئيل 2: 28-29</vt:lpstr>
      <vt:lpstr> يوئيل 2: 28-29 في العهد الجديد (أعمال 2)</vt:lpstr>
      <vt:lpstr>يوئيل 2: 30-31</vt:lpstr>
      <vt:lpstr>يوئيل 2: 32</vt:lpstr>
      <vt:lpstr>4. المشاكل  خمس وجهات نظر عن تتميم    يوئيل 2: 28-32</vt:lpstr>
      <vt:lpstr>الإنجيل للعالم أجمع</vt:lpstr>
      <vt:lpstr>PowerPoint Presentation</vt:lpstr>
      <vt:lpstr>PowerPoint Presentation</vt:lpstr>
      <vt:lpstr>يوئيل ٣</vt:lpstr>
      <vt:lpstr>يوئيل ٣ : ١-٢  1 لأنه هوذا في تلك الأيام وفي ذلك الوقت عندما أرد سبي يهوذا وأورشليم  2 أجمع كل الأمم وأنزلهم إلى ...</vt:lpstr>
      <vt:lpstr>يوئيل ٣ : ٢  وادي يهوشافاط وأحاكمهم هناك على شعبي وميراثي إسرائيل الذين بددوهم بين الأمم وقسموا أرضي</vt:lpstr>
      <vt:lpstr>امتحان الخريطة للصف السادس (منهج جمعية مراقبة حقوق الإنسان التابعة للأمم المتحدة، 2021)</vt:lpstr>
      <vt:lpstr>أنواع العهود غير المشروطة</vt:lpstr>
      <vt:lpstr>عهود الوعد</vt:lpstr>
      <vt:lpstr>وألقوا قرعة على شعبي وأعطوا الصبي بزانية وباعوا البنت بخمر ليشربوا (يوئيل 3: 3)</vt:lpstr>
      <vt:lpstr>دينونة  صور وصيدون</vt:lpstr>
      <vt:lpstr>بيع بيت يهوذا لليونانيين</vt:lpstr>
      <vt:lpstr>استرداد يهوذا</vt:lpstr>
      <vt:lpstr>نادوا بهذا بين الأمم قدسوا حرباً أنهضوا الأبطال ليتقدم ويصعد  كل رجال الحرب</vt:lpstr>
      <vt:lpstr>12 تنهض وتصعد الأمم إلى وادي يهوشافاط لأني هناك أجلس لأحاكم جميع الأمم من كل ناحية 13 أرسلوا المنجل لأن الحصيد قد نضج هلموا دوسوا لأنه قد امتلأت المعصرة فاضت الحياض لأن شرهم كثير (يوئيل 3: 12-13)</vt:lpstr>
      <vt:lpstr>جماهير جماهير في وادي القضاء لأن يوم الرب قريب في وادي القضاء الشمس والقمر يظلمان والنجوم تحجز لمعانها (يوئيل 3: 14-15)</vt:lpstr>
      <vt:lpstr>والرب من صهيون يزمجر ومن أورشليم يعطي صوته فترجف السماء والأرض ولكن الرب ملجأ لشعبه وحصن لبني إسرائيل (يوئيل 3: 16)</vt:lpstr>
      <vt:lpstr>فتعرفون أني أنا الرب إلهكم ساكناً في صهيون جبل قدسي وتكون أورشليم مقدسة ولا يجتاز فيها الأعاجم فيما بعد (يوئيل 3: 17)</vt:lpstr>
      <vt:lpstr>إسرائيل و مصر</vt:lpstr>
      <vt:lpstr>النهر من هيكل حزقيال (47: 1-12)</vt:lpstr>
      <vt:lpstr>النهر والأرض (حزقيال 47: 1)</vt:lpstr>
      <vt:lpstr>بداية النهر (حزقيال 47: 2)</vt:lpstr>
      <vt:lpstr>النهر من هيكل حزقيال (47: 1-12)</vt:lpstr>
      <vt:lpstr>النهر من هيكل حزقيال (47: 1-12)</vt:lpstr>
      <vt:lpstr>النهر من هيكل حزقيال (47: 1-12)</vt:lpstr>
      <vt:lpstr>يصير النهر أعمق (47: 3-5)</vt:lpstr>
      <vt:lpstr>The River from Ezekiel's Temple (47:1-12)</vt:lpstr>
      <vt:lpstr>The River from Ezekiel's Temple (47:1-12)</vt:lpstr>
      <vt:lpstr>The River from Ezekiel's Temple (47:1-12)</vt:lpstr>
      <vt:lpstr>The River from Ezekiel's Temple (47:1-12)</vt:lpstr>
      <vt:lpstr>نهر الألفية</vt:lpstr>
      <vt:lpstr>نهر الألفية</vt:lpstr>
      <vt:lpstr>نهر الألفية</vt:lpstr>
      <vt:lpstr>المحاصيل من واحة المياه العذبة</vt:lpstr>
      <vt:lpstr>جيران إسرائيل</vt:lpstr>
      <vt:lpstr>20 ولكن يهوذا تسكن إلى الأبد وأورشليم إلى دور فدور   21 وأبرئ دمهم الذي لم أبرئه والرب يسكن في صهيون  (يوئيل 3: 20-21)</vt:lpstr>
      <vt:lpstr>ثقتك في الرب وحده سوف تأتي ببركاته </vt:lpstr>
      <vt:lpstr>استرداد الله للولايات المتحدة الأمريكية</vt:lpstr>
      <vt:lpstr>مقاطعات الولايات المتحدة : الأحمر محافظون + الأزرق متحررون</vt:lpstr>
      <vt:lpstr>نيل غورسيتش</vt:lpstr>
      <vt:lpstr>رؤيتنا</vt:lpstr>
      <vt:lpstr>ماذا يجب أن نفعل عندما نكون متأدبين؟</vt:lpstr>
      <vt:lpstr>الفكرة الرئيسية</vt:lpstr>
      <vt:lpstr>1. يجب أن يجلب التأديب التوبة.</vt:lpstr>
      <vt:lpstr>2. التوبة ستجلب الإسترداد.</vt:lpstr>
      <vt:lpstr>كن منضبطاً  وإلا سيتم تأديبك</vt:lpstr>
      <vt:lpstr>Accept God's discipline.</vt:lpstr>
      <vt:lpstr>أسئلة للتفكير</vt:lpstr>
      <vt:lpstr>أسئلة للتفكير</vt:lpstr>
      <vt:lpstr>أسئلة للتفكير</vt:lpstr>
      <vt:lpstr>Black</vt:lpstr>
      <vt:lpstr>مسح العهد القديم   •  BibleStudyDownloads.org</vt:lpstr>
      <vt:lpstr>PowerPoint Presentation</vt:lpstr>
      <vt:lpstr>خ. وحدة يوئيل</vt:lpstr>
      <vt:lpstr>إنكار وحدة يوئيل</vt:lpstr>
      <vt:lpstr>على كل حال فإن نظرة فاحصة تظهر ...</vt:lpstr>
      <vt:lpstr>د. القيمة اللاهوتية</vt:lpstr>
      <vt:lpstr>يوم الرب </vt:lpstr>
      <vt:lpstr>PowerPoint Presentation</vt:lpstr>
      <vt:lpstr>PowerPoint Presentation</vt:lpstr>
      <vt:lpstr>PowerPoint Presentation</vt:lpstr>
      <vt:lpstr>PowerPoint Presentation</vt:lpstr>
      <vt:lpstr>PowerPoint Presentation</vt:lpstr>
      <vt:lpstr>2. الهيكل</vt:lpstr>
      <vt:lpstr>ب.  العلاقات الهيكلية (فينلي) </vt:lpstr>
      <vt:lpstr>ت. الملخص 1 (باترسون)</vt:lpstr>
      <vt:lpstr>ث. الملخص 2 (ماك كوميسكي)</vt:lpstr>
      <vt:lpstr>ج. الملخص 3 (فينلي)</vt:lpstr>
      <vt:lpstr>PowerPoint Presentation</vt:lpstr>
      <vt:lpstr>د. التطبيق</vt:lpstr>
      <vt:lpstr>Black</vt:lpstr>
      <vt:lpstr>مسح العهد القديم • BibleStudyDownloads.org</vt:lpstr>
    </vt:vector>
  </TitlesOfParts>
  <Company>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Calvin V. L. Chong</dc:creator>
  <cp:lastModifiedBy>Rick Griffith</cp:lastModifiedBy>
  <cp:revision>408</cp:revision>
  <cp:lastPrinted>2009-04-22T19:24:48Z</cp:lastPrinted>
  <dcterms:created xsi:type="dcterms:W3CDTF">2002-02-28T20:10:49Z</dcterms:created>
  <dcterms:modified xsi:type="dcterms:W3CDTF">2024-02-12T08:09:36Z</dcterms:modified>
</cp:coreProperties>
</file>